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5"/>
  </p:notesMasterIdLst>
  <p:sldIdLst>
    <p:sldId id="256" r:id="rId2"/>
    <p:sldId id="257" r:id="rId3"/>
    <p:sldId id="259" r:id="rId4"/>
    <p:sldId id="258" r:id="rId5"/>
    <p:sldId id="260" r:id="rId6"/>
    <p:sldId id="314" r:id="rId7"/>
    <p:sldId id="261" r:id="rId8"/>
    <p:sldId id="312" r:id="rId9"/>
    <p:sldId id="315" r:id="rId10"/>
    <p:sldId id="318" r:id="rId11"/>
    <p:sldId id="317" r:id="rId12"/>
    <p:sldId id="319" r:id="rId13"/>
    <p:sldId id="262" r:id="rId14"/>
    <p:sldId id="320" r:id="rId15"/>
    <p:sldId id="263" r:id="rId16"/>
    <p:sldId id="272" r:id="rId17"/>
    <p:sldId id="275" r:id="rId18"/>
    <p:sldId id="321" r:id="rId19"/>
    <p:sldId id="276" r:id="rId20"/>
    <p:sldId id="313" r:id="rId21"/>
    <p:sldId id="266" r:id="rId22"/>
    <p:sldId id="268" r:id="rId23"/>
    <p:sldId id="284" r:id="rId24"/>
  </p:sldIdLst>
  <p:sldSz cx="9144000" cy="5143500" type="screen16x9"/>
  <p:notesSz cx="6858000" cy="9144000"/>
  <p:embeddedFontLst>
    <p:embeddedFont>
      <p:font typeface="Bellota Text" panose="020B0604020202020204" charset="0"/>
      <p:regular r:id="rId26"/>
      <p:bold r:id="rId27"/>
      <p:italic r:id="rId28"/>
      <p:boldItalic r:id="rId29"/>
    </p:embeddedFont>
    <p:embeddedFont>
      <p:font typeface="Hammersmith One" panose="020B0604020202020204" charset="0"/>
      <p:regular r:id="rId30"/>
    </p:embeddedFont>
    <p:embeddedFont>
      <p:font typeface="Lato" panose="020F0502020204030203" pitchFamily="34" charset="0"/>
      <p:regular r:id="rId31"/>
      <p:bold r:id="rId32"/>
      <p:italic r:id="rId33"/>
      <p:boldItalic r:id="rId34"/>
    </p:embeddedFont>
    <p:embeddedFont>
      <p:font typeface="Patrick Hand" panose="020B0604020202020204" charset="0"/>
      <p:regular r:id="rId35"/>
    </p:embeddedFont>
    <p:embeddedFont>
      <p:font typeface="Roboto" panose="02000000000000000000" pitchFamily="2" charset="0"/>
      <p:regular r:id="rId36"/>
      <p:bold r:id="rId37"/>
      <p:italic r:id="rId38"/>
      <p:boldItalic r:id="rId39"/>
    </p:embeddedFont>
    <p:embeddedFont>
      <p:font typeface="Roboto Condensed Light"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35A"/>
    <a:srgbClr val="91612F"/>
    <a:srgbClr val="FF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A3E785-45AF-4834-94C6-8B2E186B9CE9}">
  <a:tblStyle styleId="{D3A3E785-45AF-4834-94C6-8B2E186B9C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85" d="100"/>
          <a:sy n="85" d="100"/>
        </p:scale>
        <p:origin x="36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4527B-70F1-415C-9633-E44EB57F6C6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B36B796A-389D-4226-A23C-735FFB6DDCD4}">
      <dgm:prSet phldrT="[Text]" custT="1"/>
      <dgm:spPr/>
      <dgm:t>
        <a:bodyPr/>
        <a:lstStyle/>
        <a:p>
          <a:r>
            <a:rPr lang="en-US" sz="2400" dirty="0" err="1">
              <a:solidFill>
                <a:schemeClr val="tx1"/>
              </a:solidFill>
            </a:rPr>
            <a:t>Thực</a:t>
          </a:r>
          <a:r>
            <a:rPr lang="en-US" sz="2400" dirty="0">
              <a:solidFill>
                <a:schemeClr val="tx1"/>
              </a:solidFill>
            </a:rPr>
            <a:t> </a:t>
          </a:r>
          <a:r>
            <a:rPr lang="en-US" sz="2400" dirty="0" err="1">
              <a:solidFill>
                <a:schemeClr val="tx1"/>
              </a:solidFill>
            </a:rPr>
            <a:t>vật</a:t>
          </a:r>
          <a:endParaRPr lang="en-US" sz="2400" dirty="0">
            <a:solidFill>
              <a:schemeClr val="tx1"/>
            </a:solidFill>
          </a:endParaRPr>
        </a:p>
      </dgm:t>
    </dgm:pt>
    <dgm:pt modelId="{4656A224-4623-4FC5-B67E-042CB64EAA05}" type="parTrans" cxnId="{155D574E-BD31-4381-874B-E0269E3E53D1}">
      <dgm:prSet/>
      <dgm:spPr/>
      <dgm:t>
        <a:bodyPr/>
        <a:lstStyle/>
        <a:p>
          <a:endParaRPr lang="en-US"/>
        </a:p>
      </dgm:t>
    </dgm:pt>
    <dgm:pt modelId="{14C82BD1-6977-45BA-B587-00CF81BF6B51}" type="sibTrans" cxnId="{155D574E-BD31-4381-874B-E0269E3E53D1}">
      <dgm:prSet/>
      <dgm:spPr/>
      <dgm:t>
        <a:bodyPr/>
        <a:lstStyle/>
        <a:p>
          <a:endParaRPr lang="en-US"/>
        </a:p>
      </dgm:t>
    </dgm:pt>
    <dgm:pt modelId="{EE126F0A-4B41-4D06-A1BE-32E0EF615249}">
      <dgm:prSet phldrT="[Text]" custT="1"/>
      <dgm:spPr/>
      <dgm:t>
        <a:bodyPr/>
        <a:lstStyle/>
        <a:p>
          <a:r>
            <a:rPr lang="en-US" sz="2400" dirty="0" err="1">
              <a:solidFill>
                <a:schemeClr val="tx1"/>
              </a:solidFill>
            </a:rPr>
            <a:t>Cơ</a:t>
          </a:r>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sản</a:t>
          </a:r>
          <a:endParaRPr lang="en-US" sz="2400" dirty="0">
            <a:solidFill>
              <a:schemeClr val="tx1"/>
            </a:solidFill>
          </a:endParaRPr>
        </a:p>
      </dgm:t>
    </dgm:pt>
    <dgm:pt modelId="{4F0CE04F-DCBA-45C9-B8F4-B5402B622493}" type="parTrans" cxnId="{B4931520-1441-4EB8-B063-3D083F88C7C6}">
      <dgm:prSet/>
      <dgm:spPr/>
      <dgm:t>
        <a:bodyPr/>
        <a:lstStyle/>
        <a:p>
          <a:endParaRPr lang="en-US"/>
        </a:p>
      </dgm:t>
    </dgm:pt>
    <dgm:pt modelId="{04F92418-C7B7-4513-A551-7666F0D740D1}" type="sibTrans" cxnId="{B4931520-1441-4EB8-B063-3D083F88C7C6}">
      <dgm:prSet/>
      <dgm:spPr/>
      <dgm:t>
        <a:bodyPr/>
        <a:lstStyle/>
        <a:p>
          <a:endParaRPr lang="en-US"/>
        </a:p>
      </dgm:t>
    </dgm:pt>
    <dgm:pt modelId="{6D064156-8D71-4424-9EB3-2BDECE75AE80}">
      <dgm:prSet phldrT="[Text]" custT="1"/>
      <dgm:spPr/>
      <dgm:t>
        <a:bodyPr/>
        <a:lstStyle/>
        <a:p>
          <a:r>
            <a:rPr lang="en-US" sz="2400" dirty="0" err="1">
              <a:solidFill>
                <a:schemeClr val="bg1"/>
              </a:solidFill>
            </a:rPr>
            <a:t>Hoa</a:t>
          </a:r>
          <a:endParaRPr lang="en-US" sz="2400" dirty="0">
            <a:solidFill>
              <a:schemeClr val="bg1"/>
            </a:solidFill>
          </a:endParaRPr>
        </a:p>
      </dgm:t>
    </dgm:pt>
    <dgm:pt modelId="{3F94C120-DADB-4C09-9192-D2531AE14510}" type="parTrans" cxnId="{FD3C2D85-C02E-44C8-B147-EBC55527465B}">
      <dgm:prSet/>
      <dgm:spPr/>
      <dgm:t>
        <a:bodyPr/>
        <a:lstStyle/>
        <a:p>
          <a:endParaRPr lang="en-US"/>
        </a:p>
      </dgm:t>
    </dgm:pt>
    <dgm:pt modelId="{F4ABC17F-5034-4C5D-B7AD-5E08668202B3}" type="sibTrans" cxnId="{FD3C2D85-C02E-44C8-B147-EBC55527465B}">
      <dgm:prSet/>
      <dgm:spPr/>
      <dgm:t>
        <a:bodyPr/>
        <a:lstStyle/>
        <a:p>
          <a:endParaRPr lang="en-US"/>
        </a:p>
      </dgm:t>
    </dgm:pt>
    <dgm:pt modelId="{F86EC88C-CC65-43F9-A034-AA3E12449CC6}">
      <dgm:prSet phldrT="[Text]" custT="1"/>
      <dgm:spPr/>
      <dgm:t>
        <a:bodyPr/>
        <a:lstStyle/>
        <a:p>
          <a:r>
            <a:rPr lang="en-US" sz="2400" dirty="0" err="1"/>
            <a:t>Quả</a:t>
          </a:r>
          <a:endParaRPr lang="en-US" sz="2400" dirty="0"/>
        </a:p>
      </dgm:t>
    </dgm:pt>
    <dgm:pt modelId="{533B1657-5C32-47E7-9824-1F26E9C79590}" type="parTrans" cxnId="{47EA5926-1206-48CE-9D2D-881A9816AED1}">
      <dgm:prSet/>
      <dgm:spPr/>
      <dgm:t>
        <a:bodyPr/>
        <a:lstStyle/>
        <a:p>
          <a:endParaRPr lang="en-US"/>
        </a:p>
      </dgm:t>
    </dgm:pt>
    <dgm:pt modelId="{4CB55C17-49CB-4515-B53A-811563B71AC2}" type="sibTrans" cxnId="{47EA5926-1206-48CE-9D2D-881A9816AED1}">
      <dgm:prSet/>
      <dgm:spPr/>
      <dgm:t>
        <a:bodyPr/>
        <a:lstStyle/>
        <a:p>
          <a:endParaRPr lang="en-US"/>
        </a:p>
      </dgm:t>
    </dgm:pt>
    <dgm:pt modelId="{30C05A69-8841-4A84-9ACF-577BC41DD4D9}">
      <dgm:prSet phldrT="[Text]" custT="1"/>
      <dgm:spPr/>
      <dgm:t>
        <a:bodyPr/>
        <a:lstStyle/>
        <a:p>
          <a:r>
            <a:rPr lang="en-US" sz="2400" dirty="0" err="1">
              <a:solidFill>
                <a:schemeClr val="tx1"/>
              </a:solidFill>
            </a:rPr>
            <a:t>Vị</a:t>
          </a:r>
          <a:r>
            <a:rPr lang="en-US" sz="2400" dirty="0">
              <a:solidFill>
                <a:schemeClr val="tx1"/>
              </a:solidFill>
            </a:rPr>
            <a:t> </a:t>
          </a:r>
          <a:r>
            <a:rPr lang="en-US" sz="2400" dirty="0" err="1">
              <a:solidFill>
                <a:schemeClr val="tx1"/>
              </a:solidFill>
            </a:rPr>
            <a:t>trí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hạt</a:t>
          </a:r>
          <a:endParaRPr lang="en-US" sz="2400" dirty="0">
            <a:solidFill>
              <a:schemeClr val="tx1"/>
            </a:solidFill>
          </a:endParaRPr>
        </a:p>
      </dgm:t>
    </dgm:pt>
    <dgm:pt modelId="{1C93298C-A82B-4E81-B5C8-D6EA9DA41D41}" type="parTrans" cxnId="{DAD2590A-540C-45EB-8835-C16A4D73474A}">
      <dgm:prSet/>
      <dgm:spPr/>
      <dgm:t>
        <a:bodyPr/>
        <a:lstStyle/>
        <a:p>
          <a:endParaRPr lang="en-US"/>
        </a:p>
      </dgm:t>
    </dgm:pt>
    <dgm:pt modelId="{493257DE-7E80-4EC3-98E3-9F01DABF1B1F}" type="sibTrans" cxnId="{DAD2590A-540C-45EB-8835-C16A4D73474A}">
      <dgm:prSet/>
      <dgm:spPr/>
      <dgm:t>
        <a:bodyPr/>
        <a:lstStyle/>
        <a:p>
          <a:endParaRPr lang="en-US"/>
        </a:p>
      </dgm:t>
    </dgm:pt>
    <dgm:pt modelId="{AB7C9519-FB15-41FC-B2A1-F3F91233FBFF}">
      <dgm:prSet phldrT="[Text]" custT="1"/>
      <dgm:spPr/>
      <dgm:t>
        <a:bodyPr/>
        <a:lstStyle/>
        <a:p>
          <a:r>
            <a:rPr lang="en-US" sz="2400" dirty="0" err="1"/>
            <a:t>Bên</a:t>
          </a:r>
          <a:r>
            <a:rPr lang="en-US" sz="2400" dirty="0"/>
            <a:t> </a:t>
          </a:r>
          <a:r>
            <a:rPr lang="en-US" sz="2400" dirty="0" err="1"/>
            <a:t>trong</a:t>
          </a:r>
          <a:endParaRPr lang="en-US" sz="2400" dirty="0"/>
        </a:p>
      </dgm:t>
    </dgm:pt>
    <dgm:pt modelId="{2B17F1EC-47C1-4329-9832-7FD0E4D1F68C}" type="parTrans" cxnId="{34AB919F-DC53-4F07-B919-8D7BCD999CA2}">
      <dgm:prSet/>
      <dgm:spPr/>
      <dgm:t>
        <a:bodyPr/>
        <a:lstStyle/>
        <a:p>
          <a:endParaRPr lang="en-US"/>
        </a:p>
      </dgm:t>
    </dgm:pt>
    <dgm:pt modelId="{154207DD-63E6-4AB9-9DB9-D0AA081783E3}" type="sibTrans" cxnId="{34AB919F-DC53-4F07-B919-8D7BCD999CA2}">
      <dgm:prSet/>
      <dgm:spPr/>
      <dgm:t>
        <a:bodyPr/>
        <a:lstStyle/>
        <a:p>
          <a:endParaRPr lang="en-US"/>
        </a:p>
      </dgm:t>
    </dgm:pt>
    <dgm:pt modelId="{3387A7FC-2D52-43EF-A2AD-30F6497CFE34}">
      <dgm:prSet custT="1"/>
      <dgm:spPr/>
      <dgm:t>
        <a:bodyPr/>
        <a:lstStyle/>
        <a:p>
          <a:r>
            <a:rPr lang="en-US" sz="2400" dirty="0" err="1">
              <a:solidFill>
                <a:schemeClr val="bg1"/>
              </a:solidFill>
            </a:rPr>
            <a:t>Bên</a:t>
          </a:r>
          <a:r>
            <a:rPr lang="en-US" sz="2400" dirty="0">
              <a:solidFill>
                <a:schemeClr val="bg1"/>
              </a:solidFill>
            </a:rPr>
            <a:t> </a:t>
          </a:r>
          <a:r>
            <a:rPr lang="en-US" sz="2400" dirty="0" err="1">
              <a:solidFill>
                <a:schemeClr val="bg1"/>
              </a:solidFill>
            </a:rPr>
            <a:t>ngoài</a:t>
          </a:r>
          <a:endParaRPr lang="en-US" sz="2400" dirty="0">
            <a:solidFill>
              <a:schemeClr val="bg1"/>
            </a:solidFill>
          </a:endParaRPr>
        </a:p>
      </dgm:t>
    </dgm:pt>
    <dgm:pt modelId="{C340BA6C-16B8-4217-9E1A-5A55B270D8AD}" type="parTrans" cxnId="{091C2F71-02CB-47A3-8FCE-FA619B7DC9B6}">
      <dgm:prSet/>
      <dgm:spPr/>
      <dgm:t>
        <a:bodyPr/>
        <a:lstStyle/>
        <a:p>
          <a:endParaRPr lang="en-US"/>
        </a:p>
      </dgm:t>
    </dgm:pt>
    <dgm:pt modelId="{4BFFA111-C945-40D4-959D-4D029B380996}" type="sibTrans" cxnId="{091C2F71-02CB-47A3-8FCE-FA619B7DC9B6}">
      <dgm:prSet/>
      <dgm:spPr/>
      <dgm:t>
        <a:bodyPr/>
        <a:lstStyle/>
        <a:p>
          <a:endParaRPr lang="en-US"/>
        </a:p>
      </dgm:t>
    </dgm:pt>
    <dgm:pt modelId="{2F35D20F-5F40-4D29-BD53-22C0A0FD3B79}" type="pres">
      <dgm:prSet presAssocID="{AE04527B-70F1-415C-9633-E44EB57F6C6C}" presName="diagram" presStyleCnt="0">
        <dgm:presLayoutVars>
          <dgm:chPref val="1"/>
          <dgm:dir/>
          <dgm:animOne val="branch"/>
          <dgm:animLvl val="lvl"/>
          <dgm:resizeHandles val="exact"/>
        </dgm:presLayoutVars>
      </dgm:prSet>
      <dgm:spPr/>
    </dgm:pt>
    <dgm:pt modelId="{7898B804-BC1A-4D25-9563-C49EA1D87B5E}" type="pres">
      <dgm:prSet presAssocID="{B36B796A-389D-4226-A23C-735FFB6DDCD4}" presName="root1" presStyleCnt="0"/>
      <dgm:spPr/>
    </dgm:pt>
    <dgm:pt modelId="{071075C1-EA22-4747-B5C2-3FB3198268B5}" type="pres">
      <dgm:prSet presAssocID="{B36B796A-389D-4226-A23C-735FFB6DDCD4}" presName="LevelOneTextNode" presStyleLbl="node0" presStyleIdx="0" presStyleCnt="1">
        <dgm:presLayoutVars>
          <dgm:chPref val="3"/>
        </dgm:presLayoutVars>
      </dgm:prSet>
      <dgm:spPr/>
    </dgm:pt>
    <dgm:pt modelId="{2DE0B4C2-96E3-4C6A-A5CB-1AC48C99B212}" type="pres">
      <dgm:prSet presAssocID="{B36B796A-389D-4226-A23C-735FFB6DDCD4}" presName="level2hierChild" presStyleCnt="0"/>
      <dgm:spPr/>
    </dgm:pt>
    <dgm:pt modelId="{68209681-90AC-416C-BD6D-059B2F00A04C}" type="pres">
      <dgm:prSet presAssocID="{4F0CE04F-DCBA-45C9-B8F4-B5402B622493}" presName="conn2-1" presStyleLbl="parChTrans1D2" presStyleIdx="0" presStyleCnt="2"/>
      <dgm:spPr/>
    </dgm:pt>
    <dgm:pt modelId="{FADB44E9-15D7-44D9-BA78-37A500907D85}" type="pres">
      <dgm:prSet presAssocID="{4F0CE04F-DCBA-45C9-B8F4-B5402B622493}" presName="connTx" presStyleLbl="parChTrans1D2" presStyleIdx="0" presStyleCnt="2"/>
      <dgm:spPr/>
    </dgm:pt>
    <dgm:pt modelId="{1F475801-8388-4F39-A315-331C74309963}" type="pres">
      <dgm:prSet presAssocID="{EE126F0A-4B41-4D06-A1BE-32E0EF615249}" presName="root2" presStyleCnt="0"/>
      <dgm:spPr/>
    </dgm:pt>
    <dgm:pt modelId="{2FE635B0-D4A2-44BB-8397-5D37D7D65553}" type="pres">
      <dgm:prSet presAssocID="{EE126F0A-4B41-4D06-A1BE-32E0EF615249}" presName="LevelTwoTextNode" presStyleLbl="node2" presStyleIdx="0" presStyleCnt="2" custScaleX="140005">
        <dgm:presLayoutVars>
          <dgm:chPref val="3"/>
        </dgm:presLayoutVars>
      </dgm:prSet>
      <dgm:spPr/>
    </dgm:pt>
    <dgm:pt modelId="{4E22905A-39DA-44CF-9589-07C5D6AE27C5}" type="pres">
      <dgm:prSet presAssocID="{EE126F0A-4B41-4D06-A1BE-32E0EF615249}" presName="level3hierChild" presStyleCnt="0"/>
      <dgm:spPr/>
    </dgm:pt>
    <dgm:pt modelId="{E2716BE5-0A5C-479C-92DB-4E060C99022F}" type="pres">
      <dgm:prSet presAssocID="{3F94C120-DADB-4C09-9192-D2531AE14510}" presName="conn2-1" presStyleLbl="parChTrans1D3" presStyleIdx="0" presStyleCnt="4"/>
      <dgm:spPr/>
    </dgm:pt>
    <dgm:pt modelId="{42EC4573-8C67-419A-8FDF-FEE8999877C5}" type="pres">
      <dgm:prSet presAssocID="{3F94C120-DADB-4C09-9192-D2531AE14510}" presName="connTx" presStyleLbl="parChTrans1D3" presStyleIdx="0" presStyleCnt="4"/>
      <dgm:spPr/>
    </dgm:pt>
    <dgm:pt modelId="{BA03210D-46B0-4A12-8802-E897844F617F}" type="pres">
      <dgm:prSet presAssocID="{6D064156-8D71-4424-9EB3-2BDECE75AE80}" presName="root2" presStyleCnt="0"/>
      <dgm:spPr/>
    </dgm:pt>
    <dgm:pt modelId="{F3A11447-0286-4377-9966-95A0B46BB72E}" type="pres">
      <dgm:prSet presAssocID="{6D064156-8D71-4424-9EB3-2BDECE75AE80}" presName="LevelTwoTextNode" presStyleLbl="node3" presStyleIdx="0" presStyleCnt="4" custScaleY="73770">
        <dgm:presLayoutVars>
          <dgm:chPref val="3"/>
        </dgm:presLayoutVars>
      </dgm:prSet>
      <dgm:spPr/>
    </dgm:pt>
    <dgm:pt modelId="{45B054BA-4B1C-4BFB-BD00-90C93E72EFD7}" type="pres">
      <dgm:prSet presAssocID="{6D064156-8D71-4424-9EB3-2BDECE75AE80}" presName="level3hierChild" presStyleCnt="0"/>
      <dgm:spPr/>
    </dgm:pt>
    <dgm:pt modelId="{3F964D28-325D-4BAF-9CBE-4E1E48C11556}" type="pres">
      <dgm:prSet presAssocID="{533B1657-5C32-47E7-9824-1F26E9C79590}" presName="conn2-1" presStyleLbl="parChTrans1D3" presStyleIdx="1" presStyleCnt="4"/>
      <dgm:spPr/>
    </dgm:pt>
    <dgm:pt modelId="{9F14999F-D4E0-4886-8BEC-318251D0BEF9}" type="pres">
      <dgm:prSet presAssocID="{533B1657-5C32-47E7-9824-1F26E9C79590}" presName="connTx" presStyleLbl="parChTrans1D3" presStyleIdx="1" presStyleCnt="4"/>
      <dgm:spPr/>
    </dgm:pt>
    <dgm:pt modelId="{5440174C-29B5-49A5-B3D9-E22B2D2F9C1C}" type="pres">
      <dgm:prSet presAssocID="{F86EC88C-CC65-43F9-A034-AA3E12449CC6}" presName="root2" presStyleCnt="0"/>
      <dgm:spPr/>
    </dgm:pt>
    <dgm:pt modelId="{C1856B28-21FF-4ACC-B3E1-AD6B54958705}" type="pres">
      <dgm:prSet presAssocID="{F86EC88C-CC65-43F9-A034-AA3E12449CC6}" presName="LevelTwoTextNode" presStyleLbl="node3" presStyleIdx="1" presStyleCnt="4" custScaleY="79374">
        <dgm:presLayoutVars>
          <dgm:chPref val="3"/>
        </dgm:presLayoutVars>
      </dgm:prSet>
      <dgm:spPr/>
    </dgm:pt>
    <dgm:pt modelId="{A0D77BEE-18BE-4D52-85DA-38DB3816369E}" type="pres">
      <dgm:prSet presAssocID="{F86EC88C-CC65-43F9-A034-AA3E12449CC6}" presName="level3hierChild" presStyleCnt="0"/>
      <dgm:spPr/>
    </dgm:pt>
    <dgm:pt modelId="{455D8A00-E5A7-44E7-B8FC-CE3AB89AA379}" type="pres">
      <dgm:prSet presAssocID="{1C93298C-A82B-4E81-B5C8-D6EA9DA41D41}" presName="conn2-1" presStyleLbl="parChTrans1D2" presStyleIdx="1" presStyleCnt="2"/>
      <dgm:spPr/>
    </dgm:pt>
    <dgm:pt modelId="{629BD9D4-3FD0-49FB-A45F-8C590BD9A92C}" type="pres">
      <dgm:prSet presAssocID="{1C93298C-A82B-4E81-B5C8-D6EA9DA41D41}" presName="connTx" presStyleLbl="parChTrans1D2" presStyleIdx="1" presStyleCnt="2"/>
      <dgm:spPr/>
    </dgm:pt>
    <dgm:pt modelId="{24D2FC7F-BDA5-4D72-8866-3F0A5C70D861}" type="pres">
      <dgm:prSet presAssocID="{30C05A69-8841-4A84-9ACF-577BC41DD4D9}" presName="root2" presStyleCnt="0"/>
      <dgm:spPr/>
    </dgm:pt>
    <dgm:pt modelId="{DB95B01F-B8B3-4009-843C-B15CD04F38A5}" type="pres">
      <dgm:prSet presAssocID="{30C05A69-8841-4A84-9ACF-577BC41DD4D9}" presName="LevelTwoTextNode" presStyleLbl="node2" presStyleIdx="1" presStyleCnt="2" custScaleX="142063">
        <dgm:presLayoutVars>
          <dgm:chPref val="3"/>
        </dgm:presLayoutVars>
      </dgm:prSet>
      <dgm:spPr/>
    </dgm:pt>
    <dgm:pt modelId="{688A9EE6-4F79-4689-8F27-C6D45AE3EDDA}" type="pres">
      <dgm:prSet presAssocID="{30C05A69-8841-4A84-9ACF-577BC41DD4D9}" presName="level3hierChild" presStyleCnt="0"/>
      <dgm:spPr/>
    </dgm:pt>
    <dgm:pt modelId="{3FFC2A8A-F6A8-442E-8B5E-00748C816702}" type="pres">
      <dgm:prSet presAssocID="{2B17F1EC-47C1-4329-9832-7FD0E4D1F68C}" presName="conn2-1" presStyleLbl="parChTrans1D3" presStyleIdx="2" presStyleCnt="4"/>
      <dgm:spPr/>
    </dgm:pt>
    <dgm:pt modelId="{701EF909-FA4D-4554-8DAE-3AB5EAC3FC30}" type="pres">
      <dgm:prSet presAssocID="{2B17F1EC-47C1-4329-9832-7FD0E4D1F68C}" presName="connTx" presStyleLbl="parChTrans1D3" presStyleIdx="2" presStyleCnt="4"/>
      <dgm:spPr/>
    </dgm:pt>
    <dgm:pt modelId="{BA9B13C6-ED05-48D7-B86F-CBBAC09FF0E2}" type="pres">
      <dgm:prSet presAssocID="{AB7C9519-FB15-41FC-B2A1-F3F91233FBFF}" presName="root2" presStyleCnt="0"/>
      <dgm:spPr/>
    </dgm:pt>
    <dgm:pt modelId="{3BF22838-F874-4DBB-8B83-D7902B5FEDB8}" type="pres">
      <dgm:prSet presAssocID="{AB7C9519-FB15-41FC-B2A1-F3F91233FBFF}" presName="LevelTwoTextNode" presStyleLbl="node3" presStyleIdx="2" presStyleCnt="4">
        <dgm:presLayoutVars>
          <dgm:chPref val="3"/>
        </dgm:presLayoutVars>
      </dgm:prSet>
      <dgm:spPr/>
    </dgm:pt>
    <dgm:pt modelId="{31486FBC-C25A-4FFF-940F-0F0AD035BED7}" type="pres">
      <dgm:prSet presAssocID="{AB7C9519-FB15-41FC-B2A1-F3F91233FBFF}" presName="level3hierChild" presStyleCnt="0"/>
      <dgm:spPr/>
    </dgm:pt>
    <dgm:pt modelId="{D0563BE8-5945-4B9A-9938-088096813B1B}" type="pres">
      <dgm:prSet presAssocID="{C340BA6C-16B8-4217-9E1A-5A55B270D8AD}" presName="conn2-1" presStyleLbl="parChTrans1D3" presStyleIdx="3" presStyleCnt="4"/>
      <dgm:spPr/>
    </dgm:pt>
    <dgm:pt modelId="{69366637-BBBA-4127-B478-8C22CC02BE7D}" type="pres">
      <dgm:prSet presAssocID="{C340BA6C-16B8-4217-9E1A-5A55B270D8AD}" presName="connTx" presStyleLbl="parChTrans1D3" presStyleIdx="3" presStyleCnt="4"/>
      <dgm:spPr/>
    </dgm:pt>
    <dgm:pt modelId="{209C2EC0-8E93-4722-9F53-B8DFE829E735}" type="pres">
      <dgm:prSet presAssocID="{3387A7FC-2D52-43EF-A2AD-30F6497CFE34}" presName="root2" presStyleCnt="0"/>
      <dgm:spPr/>
    </dgm:pt>
    <dgm:pt modelId="{61F7B1F3-0424-4C92-AF49-F092E2348D19}" type="pres">
      <dgm:prSet presAssocID="{3387A7FC-2D52-43EF-A2AD-30F6497CFE34}" presName="LevelTwoTextNode" presStyleLbl="node3" presStyleIdx="3" presStyleCnt="4">
        <dgm:presLayoutVars>
          <dgm:chPref val="3"/>
        </dgm:presLayoutVars>
      </dgm:prSet>
      <dgm:spPr/>
    </dgm:pt>
    <dgm:pt modelId="{4CD00108-6F2B-471C-A2B6-FC0AA338E7B7}" type="pres">
      <dgm:prSet presAssocID="{3387A7FC-2D52-43EF-A2AD-30F6497CFE34}" presName="level3hierChild" presStyleCnt="0"/>
      <dgm:spPr/>
    </dgm:pt>
  </dgm:ptLst>
  <dgm:cxnLst>
    <dgm:cxn modelId="{DAD2590A-540C-45EB-8835-C16A4D73474A}" srcId="{B36B796A-389D-4226-A23C-735FFB6DDCD4}" destId="{30C05A69-8841-4A84-9ACF-577BC41DD4D9}" srcOrd="1" destOrd="0" parTransId="{1C93298C-A82B-4E81-B5C8-D6EA9DA41D41}" sibTransId="{493257DE-7E80-4EC3-98E3-9F01DABF1B1F}"/>
    <dgm:cxn modelId="{9C226314-BA1B-4EC2-A220-1208E1BFD893}" type="presOf" srcId="{2B17F1EC-47C1-4329-9832-7FD0E4D1F68C}" destId="{3FFC2A8A-F6A8-442E-8B5E-00748C816702}" srcOrd="0" destOrd="0" presId="urn:microsoft.com/office/officeart/2005/8/layout/hierarchy2"/>
    <dgm:cxn modelId="{5CB4F31F-FFCB-46F5-B2A3-12995B4C49E1}" type="presOf" srcId="{B36B796A-389D-4226-A23C-735FFB6DDCD4}" destId="{071075C1-EA22-4747-B5C2-3FB3198268B5}" srcOrd="0" destOrd="0" presId="urn:microsoft.com/office/officeart/2005/8/layout/hierarchy2"/>
    <dgm:cxn modelId="{B4931520-1441-4EB8-B063-3D083F88C7C6}" srcId="{B36B796A-389D-4226-A23C-735FFB6DDCD4}" destId="{EE126F0A-4B41-4D06-A1BE-32E0EF615249}" srcOrd="0" destOrd="0" parTransId="{4F0CE04F-DCBA-45C9-B8F4-B5402B622493}" sibTransId="{04F92418-C7B7-4513-A551-7666F0D740D1}"/>
    <dgm:cxn modelId="{4951D421-7928-407E-A1A3-89F6412E29A4}" type="presOf" srcId="{533B1657-5C32-47E7-9824-1F26E9C79590}" destId="{3F964D28-325D-4BAF-9CBE-4E1E48C11556}" srcOrd="0" destOrd="0" presId="urn:microsoft.com/office/officeart/2005/8/layout/hierarchy2"/>
    <dgm:cxn modelId="{47EA5926-1206-48CE-9D2D-881A9816AED1}" srcId="{EE126F0A-4B41-4D06-A1BE-32E0EF615249}" destId="{F86EC88C-CC65-43F9-A034-AA3E12449CC6}" srcOrd="1" destOrd="0" parTransId="{533B1657-5C32-47E7-9824-1F26E9C79590}" sibTransId="{4CB55C17-49CB-4515-B53A-811563B71AC2}"/>
    <dgm:cxn modelId="{B9EF672C-5BCE-48A6-8634-FDFFE8CF4A51}" type="presOf" srcId="{3F94C120-DADB-4C09-9192-D2531AE14510}" destId="{42EC4573-8C67-419A-8FDF-FEE8999877C5}" srcOrd="1" destOrd="0" presId="urn:microsoft.com/office/officeart/2005/8/layout/hierarchy2"/>
    <dgm:cxn modelId="{FE649932-F366-4600-9E47-3337803B480E}" type="presOf" srcId="{4F0CE04F-DCBA-45C9-B8F4-B5402B622493}" destId="{68209681-90AC-416C-BD6D-059B2F00A04C}" srcOrd="0" destOrd="0" presId="urn:microsoft.com/office/officeart/2005/8/layout/hierarchy2"/>
    <dgm:cxn modelId="{FAA71744-88B3-443C-85BF-515D9A9C036A}" type="presOf" srcId="{6D064156-8D71-4424-9EB3-2BDECE75AE80}" destId="{F3A11447-0286-4377-9966-95A0B46BB72E}" srcOrd="0" destOrd="0" presId="urn:microsoft.com/office/officeart/2005/8/layout/hierarchy2"/>
    <dgm:cxn modelId="{28FDFD64-10A2-41CF-BD33-99AF919A20B4}" type="presOf" srcId="{AE04527B-70F1-415C-9633-E44EB57F6C6C}" destId="{2F35D20F-5F40-4D29-BD53-22C0A0FD3B79}" srcOrd="0" destOrd="0" presId="urn:microsoft.com/office/officeart/2005/8/layout/hierarchy2"/>
    <dgm:cxn modelId="{29885A46-CCBA-4722-B220-76A99501A30D}" type="presOf" srcId="{F86EC88C-CC65-43F9-A034-AA3E12449CC6}" destId="{C1856B28-21FF-4ACC-B3E1-AD6B54958705}" srcOrd="0" destOrd="0" presId="urn:microsoft.com/office/officeart/2005/8/layout/hierarchy2"/>
    <dgm:cxn modelId="{155D574E-BD31-4381-874B-E0269E3E53D1}" srcId="{AE04527B-70F1-415C-9633-E44EB57F6C6C}" destId="{B36B796A-389D-4226-A23C-735FFB6DDCD4}" srcOrd="0" destOrd="0" parTransId="{4656A224-4623-4FC5-B67E-042CB64EAA05}" sibTransId="{14C82BD1-6977-45BA-B587-00CF81BF6B51}"/>
    <dgm:cxn modelId="{091C2F71-02CB-47A3-8FCE-FA619B7DC9B6}" srcId="{30C05A69-8841-4A84-9ACF-577BC41DD4D9}" destId="{3387A7FC-2D52-43EF-A2AD-30F6497CFE34}" srcOrd="1" destOrd="0" parTransId="{C340BA6C-16B8-4217-9E1A-5A55B270D8AD}" sibTransId="{4BFFA111-C945-40D4-959D-4D029B380996}"/>
    <dgm:cxn modelId="{64C17756-97ED-4677-A0EF-E6F13D1A9746}" type="presOf" srcId="{C340BA6C-16B8-4217-9E1A-5A55B270D8AD}" destId="{D0563BE8-5945-4B9A-9938-088096813B1B}" srcOrd="0" destOrd="0" presId="urn:microsoft.com/office/officeart/2005/8/layout/hierarchy2"/>
    <dgm:cxn modelId="{42790177-902E-4B33-842F-5ACB10A596A4}" type="presOf" srcId="{EE126F0A-4B41-4D06-A1BE-32E0EF615249}" destId="{2FE635B0-D4A2-44BB-8397-5D37D7D65553}" srcOrd="0" destOrd="0" presId="urn:microsoft.com/office/officeart/2005/8/layout/hierarchy2"/>
    <dgm:cxn modelId="{5B3FC259-E440-4E17-A5CC-758C82E18A56}" type="presOf" srcId="{4F0CE04F-DCBA-45C9-B8F4-B5402B622493}" destId="{FADB44E9-15D7-44D9-BA78-37A500907D85}" srcOrd="1" destOrd="0" presId="urn:microsoft.com/office/officeart/2005/8/layout/hierarchy2"/>
    <dgm:cxn modelId="{87D35180-8D3A-4603-8AA0-01D706DA66D5}" type="presOf" srcId="{2B17F1EC-47C1-4329-9832-7FD0E4D1F68C}" destId="{701EF909-FA4D-4554-8DAE-3AB5EAC3FC30}" srcOrd="1" destOrd="0" presId="urn:microsoft.com/office/officeart/2005/8/layout/hierarchy2"/>
    <dgm:cxn modelId="{FD3C2D85-C02E-44C8-B147-EBC55527465B}" srcId="{EE126F0A-4B41-4D06-A1BE-32E0EF615249}" destId="{6D064156-8D71-4424-9EB3-2BDECE75AE80}" srcOrd="0" destOrd="0" parTransId="{3F94C120-DADB-4C09-9192-D2531AE14510}" sibTransId="{F4ABC17F-5034-4C5D-B7AD-5E08668202B3}"/>
    <dgm:cxn modelId="{9D6B798D-BADA-42E6-8D93-F19C6D95CC14}" type="presOf" srcId="{3F94C120-DADB-4C09-9192-D2531AE14510}" destId="{E2716BE5-0A5C-479C-92DB-4E060C99022F}" srcOrd="0" destOrd="0" presId="urn:microsoft.com/office/officeart/2005/8/layout/hierarchy2"/>
    <dgm:cxn modelId="{C5DB3A9B-9ACB-4D58-8DD6-4AB4653EBE07}" type="presOf" srcId="{3387A7FC-2D52-43EF-A2AD-30F6497CFE34}" destId="{61F7B1F3-0424-4C92-AF49-F092E2348D19}" srcOrd="0" destOrd="0" presId="urn:microsoft.com/office/officeart/2005/8/layout/hierarchy2"/>
    <dgm:cxn modelId="{1FA55D9B-78D7-4686-8F7B-F7E5C9BCE1C3}" type="presOf" srcId="{1C93298C-A82B-4E81-B5C8-D6EA9DA41D41}" destId="{629BD9D4-3FD0-49FB-A45F-8C590BD9A92C}" srcOrd="1" destOrd="0" presId="urn:microsoft.com/office/officeart/2005/8/layout/hierarchy2"/>
    <dgm:cxn modelId="{34AB919F-DC53-4F07-B919-8D7BCD999CA2}" srcId="{30C05A69-8841-4A84-9ACF-577BC41DD4D9}" destId="{AB7C9519-FB15-41FC-B2A1-F3F91233FBFF}" srcOrd="0" destOrd="0" parTransId="{2B17F1EC-47C1-4329-9832-7FD0E4D1F68C}" sibTransId="{154207DD-63E6-4AB9-9DB9-D0AA081783E3}"/>
    <dgm:cxn modelId="{B9578EA2-9839-49DE-958D-7A6A4DFCC755}" type="presOf" srcId="{C340BA6C-16B8-4217-9E1A-5A55B270D8AD}" destId="{69366637-BBBA-4127-B478-8C22CC02BE7D}" srcOrd="1" destOrd="0" presId="urn:microsoft.com/office/officeart/2005/8/layout/hierarchy2"/>
    <dgm:cxn modelId="{F43CC0CA-4002-4873-9C10-65E5D551B55E}" type="presOf" srcId="{1C93298C-A82B-4E81-B5C8-D6EA9DA41D41}" destId="{455D8A00-E5A7-44E7-B8FC-CE3AB89AA379}" srcOrd="0" destOrd="0" presId="urn:microsoft.com/office/officeart/2005/8/layout/hierarchy2"/>
    <dgm:cxn modelId="{7AEC6AD0-A0E5-400E-B0EF-DA258AC1F144}" type="presOf" srcId="{AB7C9519-FB15-41FC-B2A1-F3F91233FBFF}" destId="{3BF22838-F874-4DBB-8B83-D7902B5FEDB8}" srcOrd="0" destOrd="0" presId="urn:microsoft.com/office/officeart/2005/8/layout/hierarchy2"/>
    <dgm:cxn modelId="{89A9E5DF-6098-42A2-8180-AF5D86459B38}" type="presOf" srcId="{30C05A69-8841-4A84-9ACF-577BC41DD4D9}" destId="{DB95B01F-B8B3-4009-843C-B15CD04F38A5}" srcOrd="0" destOrd="0" presId="urn:microsoft.com/office/officeart/2005/8/layout/hierarchy2"/>
    <dgm:cxn modelId="{6A3ADCEC-CB66-4D5F-ACE7-AB9161E027A3}" type="presOf" srcId="{533B1657-5C32-47E7-9824-1F26E9C79590}" destId="{9F14999F-D4E0-4886-8BEC-318251D0BEF9}" srcOrd="1" destOrd="0" presId="urn:microsoft.com/office/officeart/2005/8/layout/hierarchy2"/>
    <dgm:cxn modelId="{FE6EA8F5-10A5-4872-A648-5E2C31D3B327}" type="presParOf" srcId="{2F35D20F-5F40-4D29-BD53-22C0A0FD3B79}" destId="{7898B804-BC1A-4D25-9563-C49EA1D87B5E}" srcOrd="0" destOrd="0" presId="urn:microsoft.com/office/officeart/2005/8/layout/hierarchy2"/>
    <dgm:cxn modelId="{0080B222-C548-4931-8AD7-63B96F6D82AA}" type="presParOf" srcId="{7898B804-BC1A-4D25-9563-C49EA1D87B5E}" destId="{071075C1-EA22-4747-B5C2-3FB3198268B5}" srcOrd="0" destOrd="0" presId="urn:microsoft.com/office/officeart/2005/8/layout/hierarchy2"/>
    <dgm:cxn modelId="{219EA540-61CB-44D1-9D92-BC917FC15881}" type="presParOf" srcId="{7898B804-BC1A-4D25-9563-C49EA1D87B5E}" destId="{2DE0B4C2-96E3-4C6A-A5CB-1AC48C99B212}" srcOrd="1" destOrd="0" presId="urn:microsoft.com/office/officeart/2005/8/layout/hierarchy2"/>
    <dgm:cxn modelId="{F5B27A97-15B8-4E54-9610-6DEE7DF18BC1}" type="presParOf" srcId="{2DE0B4C2-96E3-4C6A-A5CB-1AC48C99B212}" destId="{68209681-90AC-416C-BD6D-059B2F00A04C}" srcOrd="0" destOrd="0" presId="urn:microsoft.com/office/officeart/2005/8/layout/hierarchy2"/>
    <dgm:cxn modelId="{502B26D1-04A2-4821-8D4E-D9731D0F905D}" type="presParOf" srcId="{68209681-90AC-416C-BD6D-059B2F00A04C}" destId="{FADB44E9-15D7-44D9-BA78-37A500907D85}" srcOrd="0" destOrd="0" presId="urn:microsoft.com/office/officeart/2005/8/layout/hierarchy2"/>
    <dgm:cxn modelId="{6BE3C99F-0029-4A53-8D3C-2BBADDF558CF}" type="presParOf" srcId="{2DE0B4C2-96E3-4C6A-A5CB-1AC48C99B212}" destId="{1F475801-8388-4F39-A315-331C74309963}" srcOrd="1" destOrd="0" presId="urn:microsoft.com/office/officeart/2005/8/layout/hierarchy2"/>
    <dgm:cxn modelId="{3304E171-AB57-4D92-988E-01522AE205D5}" type="presParOf" srcId="{1F475801-8388-4F39-A315-331C74309963}" destId="{2FE635B0-D4A2-44BB-8397-5D37D7D65553}" srcOrd="0" destOrd="0" presId="urn:microsoft.com/office/officeart/2005/8/layout/hierarchy2"/>
    <dgm:cxn modelId="{4670C181-9CEE-4A7B-AB66-6B3FBABBE1BD}" type="presParOf" srcId="{1F475801-8388-4F39-A315-331C74309963}" destId="{4E22905A-39DA-44CF-9589-07C5D6AE27C5}" srcOrd="1" destOrd="0" presId="urn:microsoft.com/office/officeart/2005/8/layout/hierarchy2"/>
    <dgm:cxn modelId="{31F4C70E-CE1B-46C8-B385-96E04E870664}" type="presParOf" srcId="{4E22905A-39DA-44CF-9589-07C5D6AE27C5}" destId="{E2716BE5-0A5C-479C-92DB-4E060C99022F}" srcOrd="0" destOrd="0" presId="urn:microsoft.com/office/officeart/2005/8/layout/hierarchy2"/>
    <dgm:cxn modelId="{FF41CE36-C9FF-4470-8ED8-59B379937FC9}" type="presParOf" srcId="{E2716BE5-0A5C-479C-92DB-4E060C99022F}" destId="{42EC4573-8C67-419A-8FDF-FEE8999877C5}" srcOrd="0" destOrd="0" presId="urn:microsoft.com/office/officeart/2005/8/layout/hierarchy2"/>
    <dgm:cxn modelId="{3CDDCD70-11AD-4325-976F-4469883C157A}" type="presParOf" srcId="{4E22905A-39DA-44CF-9589-07C5D6AE27C5}" destId="{BA03210D-46B0-4A12-8802-E897844F617F}" srcOrd="1" destOrd="0" presId="urn:microsoft.com/office/officeart/2005/8/layout/hierarchy2"/>
    <dgm:cxn modelId="{FEC6162D-029E-4B2C-B221-B0DACA697791}" type="presParOf" srcId="{BA03210D-46B0-4A12-8802-E897844F617F}" destId="{F3A11447-0286-4377-9966-95A0B46BB72E}" srcOrd="0" destOrd="0" presId="urn:microsoft.com/office/officeart/2005/8/layout/hierarchy2"/>
    <dgm:cxn modelId="{2DD2A260-42AD-4FF4-9353-A1591EC82992}" type="presParOf" srcId="{BA03210D-46B0-4A12-8802-E897844F617F}" destId="{45B054BA-4B1C-4BFB-BD00-90C93E72EFD7}" srcOrd="1" destOrd="0" presId="urn:microsoft.com/office/officeart/2005/8/layout/hierarchy2"/>
    <dgm:cxn modelId="{B69D263F-9D22-493C-A08C-57804DB6913F}" type="presParOf" srcId="{4E22905A-39DA-44CF-9589-07C5D6AE27C5}" destId="{3F964D28-325D-4BAF-9CBE-4E1E48C11556}" srcOrd="2" destOrd="0" presId="urn:microsoft.com/office/officeart/2005/8/layout/hierarchy2"/>
    <dgm:cxn modelId="{753A1A67-A42C-4376-9434-AC52CB896FA9}" type="presParOf" srcId="{3F964D28-325D-4BAF-9CBE-4E1E48C11556}" destId="{9F14999F-D4E0-4886-8BEC-318251D0BEF9}" srcOrd="0" destOrd="0" presId="urn:microsoft.com/office/officeart/2005/8/layout/hierarchy2"/>
    <dgm:cxn modelId="{C0FA49D0-88D8-4385-9384-DE95BDC94D42}" type="presParOf" srcId="{4E22905A-39DA-44CF-9589-07C5D6AE27C5}" destId="{5440174C-29B5-49A5-B3D9-E22B2D2F9C1C}" srcOrd="3" destOrd="0" presId="urn:microsoft.com/office/officeart/2005/8/layout/hierarchy2"/>
    <dgm:cxn modelId="{7D97A84F-2CF1-4750-9F40-E5AB223D2B79}" type="presParOf" srcId="{5440174C-29B5-49A5-B3D9-E22B2D2F9C1C}" destId="{C1856B28-21FF-4ACC-B3E1-AD6B54958705}" srcOrd="0" destOrd="0" presId="urn:microsoft.com/office/officeart/2005/8/layout/hierarchy2"/>
    <dgm:cxn modelId="{921CA7D7-4F96-47CD-91C7-AFECDEC076FD}" type="presParOf" srcId="{5440174C-29B5-49A5-B3D9-E22B2D2F9C1C}" destId="{A0D77BEE-18BE-4D52-85DA-38DB3816369E}" srcOrd="1" destOrd="0" presId="urn:microsoft.com/office/officeart/2005/8/layout/hierarchy2"/>
    <dgm:cxn modelId="{79813EBD-F72E-4999-9FA9-AB0BB7209918}" type="presParOf" srcId="{2DE0B4C2-96E3-4C6A-A5CB-1AC48C99B212}" destId="{455D8A00-E5A7-44E7-B8FC-CE3AB89AA379}" srcOrd="2" destOrd="0" presId="urn:microsoft.com/office/officeart/2005/8/layout/hierarchy2"/>
    <dgm:cxn modelId="{DBD5EE18-90FC-4580-BF6D-E72922E78DC7}" type="presParOf" srcId="{455D8A00-E5A7-44E7-B8FC-CE3AB89AA379}" destId="{629BD9D4-3FD0-49FB-A45F-8C590BD9A92C}" srcOrd="0" destOrd="0" presId="urn:microsoft.com/office/officeart/2005/8/layout/hierarchy2"/>
    <dgm:cxn modelId="{7E70F3B4-E1E5-4489-8615-230396710263}" type="presParOf" srcId="{2DE0B4C2-96E3-4C6A-A5CB-1AC48C99B212}" destId="{24D2FC7F-BDA5-4D72-8866-3F0A5C70D861}" srcOrd="3" destOrd="0" presId="urn:microsoft.com/office/officeart/2005/8/layout/hierarchy2"/>
    <dgm:cxn modelId="{F71B1B41-8ADE-4D9F-ACF9-192574F42530}" type="presParOf" srcId="{24D2FC7F-BDA5-4D72-8866-3F0A5C70D861}" destId="{DB95B01F-B8B3-4009-843C-B15CD04F38A5}" srcOrd="0" destOrd="0" presId="urn:microsoft.com/office/officeart/2005/8/layout/hierarchy2"/>
    <dgm:cxn modelId="{9800C27F-9C12-4F1C-AEBB-25818ADDBE55}" type="presParOf" srcId="{24D2FC7F-BDA5-4D72-8866-3F0A5C70D861}" destId="{688A9EE6-4F79-4689-8F27-C6D45AE3EDDA}" srcOrd="1" destOrd="0" presId="urn:microsoft.com/office/officeart/2005/8/layout/hierarchy2"/>
    <dgm:cxn modelId="{2922B5B9-087D-4ADA-89B9-4A9FC11183E7}" type="presParOf" srcId="{688A9EE6-4F79-4689-8F27-C6D45AE3EDDA}" destId="{3FFC2A8A-F6A8-442E-8B5E-00748C816702}" srcOrd="0" destOrd="0" presId="urn:microsoft.com/office/officeart/2005/8/layout/hierarchy2"/>
    <dgm:cxn modelId="{95943591-F99B-43FD-BD58-417F0D89B3AF}" type="presParOf" srcId="{3FFC2A8A-F6A8-442E-8B5E-00748C816702}" destId="{701EF909-FA4D-4554-8DAE-3AB5EAC3FC30}" srcOrd="0" destOrd="0" presId="urn:microsoft.com/office/officeart/2005/8/layout/hierarchy2"/>
    <dgm:cxn modelId="{AB1DDE4C-C921-49CF-BCBC-1757FC62ABB6}" type="presParOf" srcId="{688A9EE6-4F79-4689-8F27-C6D45AE3EDDA}" destId="{BA9B13C6-ED05-48D7-B86F-CBBAC09FF0E2}" srcOrd="1" destOrd="0" presId="urn:microsoft.com/office/officeart/2005/8/layout/hierarchy2"/>
    <dgm:cxn modelId="{F3236920-39DC-4B01-B02B-5A60E8BEFEFF}" type="presParOf" srcId="{BA9B13C6-ED05-48D7-B86F-CBBAC09FF0E2}" destId="{3BF22838-F874-4DBB-8B83-D7902B5FEDB8}" srcOrd="0" destOrd="0" presId="urn:microsoft.com/office/officeart/2005/8/layout/hierarchy2"/>
    <dgm:cxn modelId="{7BC1CBA4-711B-4B90-9035-2E1504A9B590}" type="presParOf" srcId="{BA9B13C6-ED05-48D7-B86F-CBBAC09FF0E2}" destId="{31486FBC-C25A-4FFF-940F-0F0AD035BED7}" srcOrd="1" destOrd="0" presId="urn:microsoft.com/office/officeart/2005/8/layout/hierarchy2"/>
    <dgm:cxn modelId="{C1A25BD3-893B-4087-AF0B-036D0592512C}" type="presParOf" srcId="{688A9EE6-4F79-4689-8F27-C6D45AE3EDDA}" destId="{D0563BE8-5945-4B9A-9938-088096813B1B}" srcOrd="2" destOrd="0" presId="urn:microsoft.com/office/officeart/2005/8/layout/hierarchy2"/>
    <dgm:cxn modelId="{42784F0C-13DD-41E0-8E4F-A3580E20C55B}" type="presParOf" srcId="{D0563BE8-5945-4B9A-9938-088096813B1B}" destId="{69366637-BBBA-4127-B478-8C22CC02BE7D}" srcOrd="0" destOrd="0" presId="urn:microsoft.com/office/officeart/2005/8/layout/hierarchy2"/>
    <dgm:cxn modelId="{F4E5B3E8-B91A-45AF-9817-4E35A4A5B09F}" type="presParOf" srcId="{688A9EE6-4F79-4689-8F27-C6D45AE3EDDA}" destId="{209C2EC0-8E93-4722-9F53-B8DFE829E735}" srcOrd="3" destOrd="0" presId="urn:microsoft.com/office/officeart/2005/8/layout/hierarchy2"/>
    <dgm:cxn modelId="{57AA3461-38DE-443E-A7CF-94E330D1AFC5}" type="presParOf" srcId="{209C2EC0-8E93-4722-9F53-B8DFE829E735}" destId="{61F7B1F3-0424-4C92-AF49-F092E2348D19}" srcOrd="0" destOrd="0" presId="urn:microsoft.com/office/officeart/2005/8/layout/hierarchy2"/>
    <dgm:cxn modelId="{EBA6892C-AE52-4422-9A21-6CB30D9FB105}" type="presParOf" srcId="{209C2EC0-8E93-4722-9F53-B8DFE829E735}" destId="{4CD00108-6F2B-471C-A2B6-FC0AA338E7B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075C1-EA22-4747-B5C2-3FB3198268B5}">
      <dsp:nvSpPr>
        <dsp:cNvPr id="0" name=""/>
        <dsp:cNvSpPr/>
      </dsp:nvSpPr>
      <dsp:spPr>
        <a:xfrm>
          <a:off x="2339" y="1433152"/>
          <a:ext cx="1940718" cy="9703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Thực</a:t>
          </a:r>
          <a:r>
            <a:rPr lang="en-US" sz="2400" kern="1200" dirty="0">
              <a:solidFill>
                <a:schemeClr val="tx1"/>
              </a:solidFill>
            </a:rPr>
            <a:t> </a:t>
          </a:r>
          <a:r>
            <a:rPr lang="en-US" sz="2400" kern="1200" dirty="0" err="1">
              <a:solidFill>
                <a:schemeClr val="tx1"/>
              </a:solidFill>
            </a:rPr>
            <a:t>vật</a:t>
          </a:r>
          <a:endParaRPr lang="en-US" sz="2400" kern="1200" dirty="0">
            <a:solidFill>
              <a:schemeClr val="tx1"/>
            </a:solidFill>
          </a:endParaRPr>
        </a:p>
      </dsp:txBody>
      <dsp:txXfrm>
        <a:off x="30760" y="1461573"/>
        <a:ext cx="1883876" cy="913517"/>
      </dsp:txXfrm>
    </dsp:sp>
    <dsp:sp modelId="{68209681-90AC-416C-BD6D-059B2F00A04C}">
      <dsp:nvSpPr>
        <dsp:cNvPr id="0" name=""/>
        <dsp:cNvSpPr/>
      </dsp:nvSpPr>
      <dsp:spPr>
        <a:xfrm rot="18465571">
          <a:off x="1697341" y="1395720"/>
          <a:ext cx="1267721" cy="42978"/>
        </a:xfrm>
        <a:custGeom>
          <a:avLst/>
          <a:gdLst/>
          <a:ahLst/>
          <a:cxnLst/>
          <a:rect l="0" t="0" r="0" b="0"/>
          <a:pathLst>
            <a:path>
              <a:moveTo>
                <a:pt x="0" y="21489"/>
              </a:moveTo>
              <a:lnTo>
                <a:pt x="1267721" y="214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09" y="1385516"/>
        <a:ext cx="63386" cy="63386"/>
      </dsp:txXfrm>
    </dsp:sp>
    <dsp:sp modelId="{2FE635B0-D4A2-44BB-8397-5D37D7D65553}">
      <dsp:nvSpPr>
        <dsp:cNvPr id="0" name=""/>
        <dsp:cNvSpPr/>
      </dsp:nvSpPr>
      <dsp:spPr>
        <a:xfrm>
          <a:off x="2719345" y="430907"/>
          <a:ext cx="2717103" cy="9703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Cơ</a:t>
          </a:r>
          <a:r>
            <a:rPr lang="en-US" sz="2400" kern="1200" dirty="0">
              <a:solidFill>
                <a:schemeClr val="tx1"/>
              </a:solidFill>
            </a:rPr>
            <a:t> </a:t>
          </a:r>
          <a:r>
            <a:rPr lang="en-US" sz="2400" kern="1200" dirty="0" err="1">
              <a:solidFill>
                <a:schemeClr val="tx1"/>
              </a:solidFill>
            </a:rPr>
            <a:t>quan</a:t>
          </a:r>
          <a:r>
            <a:rPr lang="en-US" sz="2400" kern="1200" dirty="0">
              <a:solidFill>
                <a:schemeClr val="tx1"/>
              </a:solidFill>
            </a:rPr>
            <a:t> </a:t>
          </a:r>
          <a:r>
            <a:rPr lang="en-US" sz="2400" kern="1200" dirty="0" err="1">
              <a:solidFill>
                <a:schemeClr val="tx1"/>
              </a:solidFill>
            </a:rPr>
            <a:t>sinh</a:t>
          </a:r>
          <a:r>
            <a:rPr lang="en-US" sz="2400" kern="1200" dirty="0">
              <a:solidFill>
                <a:schemeClr val="tx1"/>
              </a:solidFill>
            </a:rPr>
            <a:t> </a:t>
          </a:r>
          <a:r>
            <a:rPr lang="en-US" sz="2400" kern="1200" dirty="0" err="1">
              <a:solidFill>
                <a:schemeClr val="tx1"/>
              </a:solidFill>
            </a:rPr>
            <a:t>sản</a:t>
          </a:r>
          <a:endParaRPr lang="en-US" sz="2400" kern="1200" dirty="0">
            <a:solidFill>
              <a:schemeClr val="tx1"/>
            </a:solidFill>
          </a:endParaRPr>
        </a:p>
      </dsp:txBody>
      <dsp:txXfrm>
        <a:off x="2747766" y="459328"/>
        <a:ext cx="2660261" cy="913517"/>
      </dsp:txXfrm>
    </dsp:sp>
    <dsp:sp modelId="{E2716BE5-0A5C-479C-92DB-4E060C99022F}">
      <dsp:nvSpPr>
        <dsp:cNvPr id="0" name=""/>
        <dsp:cNvSpPr/>
      </dsp:nvSpPr>
      <dsp:spPr>
        <a:xfrm rot="19767978">
          <a:off x="5373960" y="665655"/>
          <a:ext cx="901265" cy="42978"/>
        </a:xfrm>
        <a:custGeom>
          <a:avLst/>
          <a:gdLst/>
          <a:ahLst/>
          <a:cxnLst/>
          <a:rect l="0" t="0" r="0" b="0"/>
          <a:pathLst>
            <a:path>
              <a:moveTo>
                <a:pt x="0" y="21489"/>
              </a:moveTo>
              <a:lnTo>
                <a:pt x="901265"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061" y="664613"/>
        <a:ext cx="45063" cy="45063"/>
      </dsp:txXfrm>
    </dsp:sp>
    <dsp:sp modelId="{F3A11447-0286-4377-9966-95A0B46BB72E}">
      <dsp:nvSpPr>
        <dsp:cNvPr id="0" name=""/>
        <dsp:cNvSpPr/>
      </dsp:nvSpPr>
      <dsp:spPr>
        <a:xfrm>
          <a:off x="6212736" y="100286"/>
          <a:ext cx="1940718" cy="715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Hoa</a:t>
          </a:r>
          <a:endParaRPr lang="en-US" sz="2400" kern="1200" dirty="0">
            <a:solidFill>
              <a:schemeClr val="bg1"/>
            </a:solidFill>
          </a:endParaRPr>
        </a:p>
      </dsp:txBody>
      <dsp:txXfrm>
        <a:off x="6233702" y="121252"/>
        <a:ext cx="1898786" cy="673902"/>
      </dsp:txXfrm>
    </dsp:sp>
    <dsp:sp modelId="{3F964D28-325D-4BAF-9CBE-4E1E48C11556}">
      <dsp:nvSpPr>
        <dsp:cNvPr id="0" name=""/>
        <dsp:cNvSpPr/>
      </dsp:nvSpPr>
      <dsp:spPr>
        <a:xfrm rot="1741324">
          <a:off x="5380712" y="1109944"/>
          <a:ext cx="887761" cy="42978"/>
        </a:xfrm>
        <a:custGeom>
          <a:avLst/>
          <a:gdLst/>
          <a:ahLst/>
          <a:cxnLst/>
          <a:rect l="0" t="0" r="0" b="0"/>
          <a:pathLst>
            <a:path>
              <a:moveTo>
                <a:pt x="0" y="21489"/>
              </a:moveTo>
              <a:lnTo>
                <a:pt x="887761"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2398" y="1109239"/>
        <a:ext cx="44388" cy="44388"/>
      </dsp:txXfrm>
    </dsp:sp>
    <dsp:sp modelId="{C1856B28-21FF-4ACC-B3E1-AD6B54958705}">
      <dsp:nvSpPr>
        <dsp:cNvPr id="0" name=""/>
        <dsp:cNvSpPr/>
      </dsp:nvSpPr>
      <dsp:spPr>
        <a:xfrm>
          <a:off x="6212736" y="961674"/>
          <a:ext cx="1940718" cy="7702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Quả</a:t>
          </a:r>
          <a:endParaRPr lang="en-US" sz="2400" kern="1200" dirty="0"/>
        </a:p>
      </dsp:txBody>
      <dsp:txXfrm>
        <a:off x="6235295" y="984233"/>
        <a:ext cx="1895600" cy="725095"/>
      </dsp:txXfrm>
    </dsp:sp>
    <dsp:sp modelId="{455D8A00-E5A7-44E7-B8FC-CE3AB89AA379}">
      <dsp:nvSpPr>
        <dsp:cNvPr id="0" name=""/>
        <dsp:cNvSpPr/>
      </dsp:nvSpPr>
      <dsp:spPr>
        <a:xfrm rot="3134429">
          <a:off x="1697341" y="2397965"/>
          <a:ext cx="1267721" cy="42978"/>
        </a:xfrm>
        <a:custGeom>
          <a:avLst/>
          <a:gdLst/>
          <a:ahLst/>
          <a:cxnLst/>
          <a:rect l="0" t="0" r="0" b="0"/>
          <a:pathLst>
            <a:path>
              <a:moveTo>
                <a:pt x="0" y="21489"/>
              </a:moveTo>
              <a:lnTo>
                <a:pt x="1267721" y="2148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9509" y="2387761"/>
        <a:ext cx="63386" cy="63386"/>
      </dsp:txXfrm>
    </dsp:sp>
    <dsp:sp modelId="{DB95B01F-B8B3-4009-843C-B15CD04F38A5}">
      <dsp:nvSpPr>
        <dsp:cNvPr id="0" name=""/>
        <dsp:cNvSpPr/>
      </dsp:nvSpPr>
      <dsp:spPr>
        <a:xfrm>
          <a:off x="2719345" y="2435397"/>
          <a:ext cx="2757043" cy="9703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rPr>
            <a:t>Vị</a:t>
          </a:r>
          <a:r>
            <a:rPr lang="en-US" sz="2400" kern="1200" dirty="0">
              <a:solidFill>
                <a:schemeClr val="tx1"/>
              </a:solidFill>
            </a:rPr>
            <a:t> </a:t>
          </a:r>
          <a:r>
            <a:rPr lang="en-US" sz="2400" kern="1200" dirty="0" err="1">
              <a:solidFill>
                <a:schemeClr val="tx1"/>
              </a:solidFill>
            </a:rPr>
            <a:t>trí</a:t>
          </a:r>
          <a:r>
            <a:rPr lang="en-US" sz="2400" kern="1200" dirty="0">
              <a:solidFill>
                <a:schemeClr val="tx1"/>
              </a:solidFill>
            </a:rPr>
            <a:t> </a:t>
          </a:r>
          <a:r>
            <a:rPr lang="en-US" sz="2400" kern="1200" dirty="0" err="1">
              <a:solidFill>
                <a:schemeClr val="tx1"/>
              </a:solidFill>
            </a:rPr>
            <a:t>của</a:t>
          </a:r>
          <a:r>
            <a:rPr lang="en-US" sz="2400" kern="1200" dirty="0">
              <a:solidFill>
                <a:schemeClr val="tx1"/>
              </a:solidFill>
            </a:rPr>
            <a:t> </a:t>
          </a:r>
          <a:r>
            <a:rPr lang="en-US" sz="2400" kern="1200" dirty="0" err="1">
              <a:solidFill>
                <a:schemeClr val="tx1"/>
              </a:solidFill>
            </a:rPr>
            <a:t>hạt</a:t>
          </a:r>
          <a:endParaRPr lang="en-US" sz="2400" kern="1200" dirty="0">
            <a:solidFill>
              <a:schemeClr val="tx1"/>
            </a:solidFill>
          </a:endParaRPr>
        </a:p>
      </dsp:txBody>
      <dsp:txXfrm>
        <a:off x="2747766" y="2463818"/>
        <a:ext cx="2700201" cy="913517"/>
      </dsp:txXfrm>
    </dsp:sp>
    <dsp:sp modelId="{3FFC2A8A-F6A8-442E-8B5E-00748C816702}">
      <dsp:nvSpPr>
        <dsp:cNvPr id="0" name=""/>
        <dsp:cNvSpPr/>
      </dsp:nvSpPr>
      <dsp:spPr>
        <a:xfrm rot="19457599">
          <a:off x="5386532" y="2620109"/>
          <a:ext cx="956000" cy="42978"/>
        </a:xfrm>
        <a:custGeom>
          <a:avLst/>
          <a:gdLst/>
          <a:ahLst/>
          <a:cxnLst/>
          <a:rect l="0" t="0" r="0" b="0"/>
          <a:pathLst>
            <a:path>
              <a:moveTo>
                <a:pt x="0" y="21489"/>
              </a:moveTo>
              <a:lnTo>
                <a:pt x="956000"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0632" y="2617699"/>
        <a:ext cx="47800" cy="47800"/>
      </dsp:txXfrm>
    </dsp:sp>
    <dsp:sp modelId="{3BF22838-F874-4DBB-8B83-D7902B5FEDB8}">
      <dsp:nvSpPr>
        <dsp:cNvPr id="0" name=""/>
        <dsp:cNvSpPr/>
      </dsp:nvSpPr>
      <dsp:spPr>
        <a:xfrm>
          <a:off x="6252676" y="1877441"/>
          <a:ext cx="1940718" cy="9703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Bên</a:t>
          </a:r>
          <a:r>
            <a:rPr lang="en-US" sz="2400" kern="1200" dirty="0"/>
            <a:t> </a:t>
          </a:r>
          <a:r>
            <a:rPr lang="en-US" sz="2400" kern="1200" dirty="0" err="1"/>
            <a:t>trong</a:t>
          </a:r>
          <a:endParaRPr lang="en-US" sz="2400" kern="1200" dirty="0"/>
        </a:p>
      </dsp:txBody>
      <dsp:txXfrm>
        <a:off x="6281097" y="1905862"/>
        <a:ext cx="1883876" cy="913517"/>
      </dsp:txXfrm>
    </dsp:sp>
    <dsp:sp modelId="{D0563BE8-5945-4B9A-9938-088096813B1B}">
      <dsp:nvSpPr>
        <dsp:cNvPr id="0" name=""/>
        <dsp:cNvSpPr/>
      </dsp:nvSpPr>
      <dsp:spPr>
        <a:xfrm rot="2142401">
          <a:off x="5386532" y="3178066"/>
          <a:ext cx="956000" cy="42978"/>
        </a:xfrm>
        <a:custGeom>
          <a:avLst/>
          <a:gdLst/>
          <a:ahLst/>
          <a:cxnLst/>
          <a:rect l="0" t="0" r="0" b="0"/>
          <a:pathLst>
            <a:path>
              <a:moveTo>
                <a:pt x="0" y="21489"/>
              </a:moveTo>
              <a:lnTo>
                <a:pt x="956000" y="21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0632" y="3175655"/>
        <a:ext cx="47800" cy="47800"/>
      </dsp:txXfrm>
    </dsp:sp>
    <dsp:sp modelId="{61F7B1F3-0424-4C92-AF49-F092E2348D19}">
      <dsp:nvSpPr>
        <dsp:cNvPr id="0" name=""/>
        <dsp:cNvSpPr/>
      </dsp:nvSpPr>
      <dsp:spPr>
        <a:xfrm>
          <a:off x="6252676" y="2993354"/>
          <a:ext cx="1940718" cy="97035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bg1"/>
              </a:solidFill>
            </a:rPr>
            <a:t>Bên</a:t>
          </a:r>
          <a:r>
            <a:rPr lang="en-US" sz="2400" kern="1200" dirty="0">
              <a:solidFill>
                <a:schemeClr val="bg1"/>
              </a:solidFill>
            </a:rPr>
            <a:t> </a:t>
          </a:r>
          <a:r>
            <a:rPr lang="en-US" sz="2400" kern="1200" dirty="0" err="1">
              <a:solidFill>
                <a:schemeClr val="bg1"/>
              </a:solidFill>
            </a:rPr>
            <a:t>ngoài</a:t>
          </a:r>
          <a:endParaRPr lang="en-US" sz="2400" kern="1200" dirty="0">
            <a:solidFill>
              <a:schemeClr val="bg1"/>
            </a:solidFill>
          </a:endParaRPr>
        </a:p>
      </dsp:txBody>
      <dsp:txXfrm>
        <a:off x="6281097" y="3021775"/>
        <a:ext cx="1883876" cy="913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d20f77ae4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d20f77ae4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ad85aa6c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ad85aa6c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ad85aa6c7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ad85aa6c7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d85aa6c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ad85aa6c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d85aa6c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ad85aa6c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79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85aa6c7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d85aa6c7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85aa6c7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d85aa6c7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91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d85aa6c7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d85aa6c7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ad85aa6c79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ad85aa6c79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ad85aa6c79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ad85aa6c79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78cf2e80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e78cf2e80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98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93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22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700" y="1539775"/>
            <a:ext cx="5073600" cy="1671300"/>
          </a:xfrm>
          <a:prstGeom prst="rect">
            <a:avLst/>
          </a:prstGeom>
          <a:noFill/>
        </p:spPr>
        <p:txBody>
          <a:bodyPr spcFirstLastPara="1" wrap="square" lIns="91425" tIns="91425" rIns="91425" bIns="91425" anchor="b" anchorCtr="0">
            <a:noAutofit/>
          </a:bodyPr>
          <a:lstStyle>
            <a:lvl1pPr lvl="0" algn="l" rtl="0">
              <a:spcBef>
                <a:spcPts val="0"/>
              </a:spcBef>
              <a:spcAft>
                <a:spcPts val="0"/>
              </a:spcAft>
              <a:buSzPts val="6000"/>
              <a:buFont typeface="Hammersmith One"/>
              <a:buNone/>
              <a:defRPr sz="5000">
                <a:latin typeface="Hammersmith One"/>
                <a:ea typeface="Hammersmith One"/>
                <a:cs typeface="Hammersmith One"/>
                <a:sym typeface="Hammersmith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6700" y="3211225"/>
            <a:ext cx="4730700" cy="542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rot="10800000">
            <a:off x="7597175" y="0"/>
            <a:ext cx="3908043" cy="2224937"/>
          </a:xfrm>
          <a:custGeom>
            <a:avLst/>
            <a:gdLst/>
            <a:ahLst/>
            <a:cxnLst/>
            <a:rect l="l" t="t" r="r" b="b"/>
            <a:pathLst>
              <a:path w="21231" h="15459" extrusionOk="0">
                <a:moveTo>
                  <a:pt x="8776" y="0"/>
                </a:moveTo>
                <a:cubicBezTo>
                  <a:pt x="7407" y="0"/>
                  <a:pt x="6036" y="350"/>
                  <a:pt x="4847" y="1035"/>
                </a:cubicBezTo>
                <a:cubicBezTo>
                  <a:pt x="2559" y="2376"/>
                  <a:pt x="1152" y="4868"/>
                  <a:pt x="576" y="7449"/>
                </a:cubicBezTo>
                <a:cubicBezTo>
                  <a:pt x="0" y="10036"/>
                  <a:pt x="205" y="12849"/>
                  <a:pt x="526" y="15458"/>
                </a:cubicBezTo>
                <a:lnTo>
                  <a:pt x="21092" y="15458"/>
                </a:lnTo>
                <a:cubicBezTo>
                  <a:pt x="21114" y="14168"/>
                  <a:pt x="21230" y="12899"/>
                  <a:pt x="21136" y="11603"/>
                </a:cubicBezTo>
                <a:cubicBezTo>
                  <a:pt x="21070" y="10706"/>
                  <a:pt x="20953" y="9759"/>
                  <a:pt x="20466" y="8972"/>
                </a:cubicBezTo>
                <a:cubicBezTo>
                  <a:pt x="19685" y="7748"/>
                  <a:pt x="18140" y="7222"/>
                  <a:pt x="17193" y="6114"/>
                </a:cubicBezTo>
                <a:cubicBezTo>
                  <a:pt x="16683" y="5533"/>
                  <a:pt x="16362" y="4818"/>
                  <a:pt x="15946" y="4148"/>
                </a:cubicBezTo>
                <a:cubicBezTo>
                  <a:pt x="14839" y="2348"/>
                  <a:pt x="13061" y="919"/>
                  <a:pt x="11006" y="321"/>
                </a:cubicBezTo>
                <a:cubicBezTo>
                  <a:pt x="10284" y="106"/>
                  <a:pt x="9530" y="0"/>
                  <a:pt x="8776" y="0"/>
                </a:cubicBezTo>
                <a:close/>
              </a:path>
            </a:pathLst>
          </a:custGeom>
          <a:solidFill>
            <a:schemeClr val="lt2"/>
          </a:solidFill>
          <a:ln w="1143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257600" y="3678375"/>
            <a:ext cx="3679544" cy="2610772"/>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rgbClr val="FFD28D"/>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43350" y="262575"/>
            <a:ext cx="1381426" cy="1094743"/>
          </a:xfrm>
          <a:custGeom>
            <a:avLst/>
            <a:gdLst/>
            <a:ahLst/>
            <a:cxnLst/>
            <a:rect l="l" t="t" r="r" b="b"/>
            <a:pathLst>
              <a:path w="7589" h="6014" extrusionOk="0">
                <a:moveTo>
                  <a:pt x="3011" y="1"/>
                </a:moveTo>
                <a:cubicBezTo>
                  <a:pt x="2977" y="1"/>
                  <a:pt x="2943" y="5"/>
                  <a:pt x="2909" y="15"/>
                </a:cubicBezTo>
                <a:cubicBezTo>
                  <a:pt x="2720" y="37"/>
                  <a:pt x="2582" y="198"/>
                  <a:pt x="2493" y="386"/>
                </a:cubicBezTo>
                <a:cubicBezTo>
                  <a:pt x="2355" y="685"/>
                  <a:pt x="2355" y="1029"/>
                  <a:pt x="2377" y="1377"/>
                </a:cubicBezTo>
                <a:cubicBezTo>
                  <a:pt x="2466" y="2574"/>
                  <a:pt x="2837" y="3731"/>
                  <a:pt x="3274" y="4861"/>
                </a:cubicBezTo>
                <a:cubicBezTo>
                  <a:pt x="2837" y="4374"/>
                  <a:pt x="2377" y="3936"/>
                  <a:pt x="1890" y="3543"/>
                </a:cubicBezTo>
                <a:cubicBezTo>
                  <a:pt x="1801" y="3454"/>
                  <a:pt x="1685" y="3382"/>
                  <a:pt x="1590" y="3316"/>
                </a:cubicBezTo>
                <a:cubicBezTo>
                  <a:pt x="1386" y="3155"/>
                  <a:pt x="1153" y="3017"/>
                  <a:pt x="876" y="2923"/>
                </a:cubicBezTo>
                <a:cubicBezTo>
                  <a:pt x="781" y="2890"/>
                  <a:pt x="673" y="2868"/>
                  <a:pt x="567" y="2868"/>
                </a:cubicBezTo>
                <a:cubicBezTo>
                  <a:pt x="439" y="2868"/>
                  <a:pt x="316" y="2901"/>
                  <a:pt x="228" y="2989"/>
                </a:cubicBezTo>
                <a:cubicBezTo>
                  <a:pt x="1" y="3200"/>
                  <a:pt x="112" y="3593"/>
                  <a:pt x="250" y="3870"/>
                </a:cubicBezTo>
                <a:cubicBezTo>
                  <a:pt x="577" y="4468"/>
                  <a:pt x="992" y="5000"/>
                  <a:pt x="1474" y="5459"/>
                </a:cubicBezTo>
                <a:cubicBezTo>
                  <a:pt x="1707" y="5670"/>
                  <a:pt x="1912" y="5853"/>
                  <a:pt x="2167" y="6013"/>
                </a:cubicBezTo>
                <a:lnTo>
                  <a:pt x="6830" y="6013"/>
                </a:lnTo>
                <a:cubicBezTo>
                  <a:pt x="6991" y="5459"/>
                  <a:pt x="7174" y="4928"/>
                  <a:pt x="7340" y="4402"/>
                </a:cubicBezTo>
                <a:cubicBezTo>
                  <a:pt x="7500" y="3798"/>
                  <a:pt x="7589" y="3155"/>
                  <a:pt x="7450" y="2530"/>
                </a:cubicBezTo>
                <a:cubicBezTo>
                  <a:pt x="7384" y="2208"/>
                  <a:pt x="7201" y="1837"/>
                  <a:pt x="6852" y="1771"/>
                </a:cubicBezTo>
                <a:cubicBezTo>
                  <a:pt x="6823" y="1767"/>
                  <a:pt x="6793" y="1765"/>
                  <a:pt x="6763" y="1765"/>
                </a:cubicBezTo>
                <a:cubicBezTo>
                  <a:pt x="6587" y="1765"/>
                  <a:pt x="6414" y="1832"/>
                  <a:pt x="6276" y="1931"/>
                </a:cubicBezTo>
                <a:cubicBezTo>
                  <a:pt x="5839" y="2208"/>
                  <a:pt x="5512" y="2624"/>
                  <a:pt x="5307" y="3106"/>
                </a:cubicBezTo>
                <a:cubicBezTo>
                  <a:pt x="5074" y="3571"/>
                  <a:pt x="4936" y="3936"/>
                  <a:pt x="4797" y="4446"/>
                </a:cubicBezTo>
                <a:cubicBezTo>
                  <a:pt x="4731" y="3731"/>
                  <a:pt x="4659" y="3017"/>
                  <a:pt x="4476" y="2325"/>
                </a:cubicBezTo>
                <a:cubicBezTo>
                  <a:pt x="4316" y="1605"/>
                  <a:pt x="4039" y="940"/>
                  <a:pt x="3573" y="358"/>
                </a:cubicBezTo>
                <a:cubicBezTo>
                  <a:pt x="3435" y="181"/>
                  <a:pt x="3226" y="1"/>
                  <a:pt x="3011" y="1"/>
                </a:cubicBezTo>
                <a:close/>
              </a:path>
            </a:pathLst>
          </a:custGeom>
          <a:solidFill>
            <a:srgbClr val="C0D8D2"/>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6340151" y="4913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57150" dir="75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340151" y="4913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6605122" y="217982"/>
            <a:ext cx="590648" cy="644038"/>
          </a:xfrm>
          <a:custGeom>
            <a:avLst/>
            <a:gdLst/>
            <a:ahLst/>
            <a:cxnLst/>
            <a:rect l="l" t="t" r="r" b="b"/>
            <a:pathLst>
              <a:path w="3574" h="3897" extrusionOk="0">
                <a:moveTo>
                  <a:pt x="2166" y="0"/>
                </a:moveTo>
                <a:cubicBezTo>
                  <a:pt x="1975" y="0"/>
                  <a:pt x="1781" y="29"/>
                  <a:pt x="1590" y="91"/>
                </a:cubicBezTo>
                <a:cubicBezTo>
                  <a:pt x="555" y="434"/>
                  <a:pt x="1" y="1520"/>
                  <a:pt x="322" y="2556"/>
                </a:cubicBezTo>
                <a:cubicBezTo>
                  <a:pt x="555" y="3276"/>
                  <a:pt x="1153" y="3780"/>
                  <a:pt x="1867" y="3896"/>
                </a:cubicBezTo>
                <a:cubicBezTo>
                  <a:pt x="1635" y="3691"/>
                  <a:pt x="1474" y="3414"/>
                  <a:pt x="1385" y="3110"/>
                </a:cubicBezTo>
                <a:cubicBezTo>
                  <a:pt x="1059" y="2074"/>
                  <a:pt x="1612" y="966"/>
                  <a:pt x="2654" y="645"/>
                </a:cubicBezTo>
                <a:cubicBezTo>
                  <a:pt x="2854" y="582"/>
                  <a:pt x="3065" y="551"/>
                  <a:pt x="3272" y="551"/>
                </a:cubicBezTo>
                <a:cubicBezTo>
                  <a:pt x="3374" y="551"/>
                  <a:pt x="3475" y="558"/>
                  <a:pt x="3573" y="573"/>
                </a:cubicBezTo>
                <a:cubicBezTo>
                  <a:pt x="3203" y="219"/>
                  <a:pt x="2694" y="0"/>
                  <a:pt x="2166" y="0"/>
                </a:cubicBezTo>
                <a:close/>
              </a:path>
            </a:pathLst>
          </a:custGeom>
          <a:solidFill>
            <a:srgbClr val="FFD0C7"/>
          </a:solidFill>
          <a:ln w="76200" cap="flat" cmpd="sng">
            <a:solidFill>
              <a:schemeClr val="lt1"/>
            </a:solidFill>
            <a:prstDash val="solid"/>
            <a:round/>
            <a:headEnd type="none" w="sm" len="sm"/>
            <a:tailEnd type="none" w="sm" len="sm"/>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533172" y="4321825"/>
            <a:ext cx="486878" cy="643349"/>
          </a:xfrm>
          <a:custGeom>
            <a:avLst/>
            <a:gdLst/>
            <a:ahLst/>
            <a:cxnLst/>
            <a:rect l="l" t="t" r="r" b="b"/>
            <a:pathLst>
              <a:path w="3078" h="4067" extrusionOk="0">
                <a:moveTo>
                  <a:pt x="716" y="0"/>
                </a:moveTo>
                <a:cubicBezTo>
                  <a:pt x="703" y="0"/>
                  <a:pt x="690" y="2"/>
                  <a:pt x="677" y="4"/>
                </a:cubicBezTo>
                <a:cubicBezTo>
                  <a:pt x="591" y="24"/>
                  <a:pt x="526" y="65"/>
                  <a:pt x="485" y="151"/>
                </a:cubicBezTo>
                <a:cubicBezTo>
                  <a:pt x="399" y="297"/>
                  <a:pt x="379" y="464"/>
                  <a:pt x="379" y="636"/>
                </a:cubicBezTo>
                <a:cubicBezTo>
                  <a:pt x="359" y="1121"/>
                  <a:pt x="399" y="1626"/>
                  <a:pt x="425" y="2106"/>
                </a:cubicBezTo>
                <a:cubicBezTo>
                  <a:pt x="445" y="2404"/>
                  <a:pt x="465" y="2738"/>
                  <a:pt x="465" y="3056"/>
                </a:cubicBezTo>
                <a:lnTo>
                  <a:pt x="465" y="3162"/>
                </a:lnTo>
                <a:lnTo>
                  <a:pt x="0" y="3900"/>
                </a:lnTo>
                <a:lnTo>
                  <a:pt x="253" y="4067"/>
                </a:lnTo>
                <a:lnTo>
                  <a:pt x="298" y="4067"/>
                </a:lnTo>
                <a:cubicBezTo>
                  <a:pt x="298" y="4046"/>
                  <a:pt x="778" y="3415"/>
                  <a:pt x="778" y="3415"/>
                </a:cubicBezTo>
                <a:lnTo>
                  <a:pt x="778" y="3395"/>
                </a:lnTo>
                <a:lnTo>
                  <a:pt x="905" y="3203"/>
                </a:lnTo>
                <a:cubicBezTo>
                  <a:pt x="1243" y="3162"/>
                  <a:pt x="1582" y="3016"/>
                  <a:pt x="1875" y="2864"/>
                </a:cubicBezTo>
                <a:cubicBezTo>
                  <a:pt x="2193" y="2697"/>
                  <a:pt x="2486" y="2510"/>
                  <a:pt x="2739" y="2278"/>
                </a:cubicBezTo>
                <a:cubicBezTo>
                  <a:pt x="2845" y="2192"/>
                  <a:pt x="2951" y="2086"/>
                  <a:pt x="2992" y="1960"/>
                </a:cubicBezTo>
                <a:cubicBezTo>
                  <a:pt x="3077" y="1793"/>
                  <a:pt x="3052" y="1601"/>
                  <a:pt x="2951" y="1454"/>
                </a:cubicBezTo>
                <a:cubicBezTo>
                  <a:pt x="2906" y="1394"/>
                  <a:pt x="2845" y="1348"/>
                  <a:pt x="2759" y="1348"/>
                </a:cubicBezTo>
                <a:cubicBezTo>
                  <a:pt x="2745" y="1346"/>
                  <a:pt x="2732" y="1344"/>
                  <a:pt x="2720" y="1344"/>
                </a:cubicBezTo>
                <a:cubicBezTo>
                  <a:pt x="2633" y="1344"/>
                  <a:pt x="2566" y="1399"/>
                  <a:pt x="2527" y="1434"/>
                </a:cubicBezTo>
                <a:cubicBezTo>
                  <a:pt x="2446" y="1500"/>
                  <a:pt x="2380" y="1560"/>
                  <a:pt x="2294" y="1626"/>
                </a:cubicBezTo>
                <a:lnTo>
                  <a:pt x="2274" y="1626"/>
                </a:lnTo>
                <a:cubicBezTo>
                  <a:pt x="2127" y="1773"/>
                  <a:pt x="1961" y="1919"/>
                  <a:pt x="1789" y="2045"/>
                </a:cubicBezTo>
                <a:cubicBezTo>
                  <a:pt x="1834" y="1980"/>
                  <a:pt x="1875" y="1919"/>
                  <a:pt x="1915" y="1879"/>
                </a:cubicBezTo>
                <a:lnTo>
                  <a:pt x="2042" y="1687"/>
                </a:lnTo>
                <a:cubicBezTo>
                  <a:pt x="2274" y="1373"/>
                  <a:pt x="2527" y="969"/>
                  <a:pt x="2572" y="530"/>
                </a:cubicBezTo>
                <a:cubicBezTo>
                  <a:pt x="2592" y="444"/>
                  <a:pt x="2592" y="363"/>
                  <a:pt x="2572" y="257"/>
                </a:cubicBezTo>
                <a:cubicBezTo>
                  <a:pt x="2527" y="151"/>
                  <a:pt x="2446" y="45"/>
                  <a:pt x="2319" y="24"/>
                </a:cubicBezTo>
                <a:cubicBezTo>
                  <a:pt x="2288" y="17"/>
                  <a:pt x="2254" y="12"/>
                  <a:pt x="2218" y="12"/>
                </a:cubicBezTo>
                <a:cubicBezTo>
                  <a:pt x="2156" y="12"/>
                  <a:pt x="2089" y="26"/>
                  <a:pt x="2021" y="65"/>
                </a:cubicBezTo>
                <a:cubicBezTo>
                  <a:pt x="1834" y="191"/>
                  <a:pt x="1728" y="403"/>
                  <a:pt x="1642" y="590"/>
                </a:cubicBezTo>
                <a:cubicBezTo>
                  <a:pt x="1496" y="929"/>
                  <a:pt x="1370" y="1267"/>
                  <a:pt x="1243" y="1581"/>
                </a:cubicBezTo>
                <a:cubicBezTo>
                  <a:pt x="1183" y="1752"/>
                  <a:pt x="1117" y="1919"/>
                  <a:pt x="1076" y="2086"/>
                </a:cubicBezTo>
                <a:lnTo>
                  <a:pt x="950" y="2298"/>
                </a:lnTo>
                <a:cubicBezTo>
                  <a:pt x="950" y="2278"/>
                  <a:pt x="950" y="2232"/>
                  <a:pt x="970" y="2212"/>
                </a:cubicBezTo>
                <a:cubicBezTo>
                  <a:pt x="1011" y="1793"/>
                  <a:pt x="1056" y="1373"/>
                  <a:pt x="1097" y="949"/>
                </a:cubicBezTo>
                <a:cubicBezTo>
                  <a:pt x="1117" y="676"/>
                  <a:pt x="1117" y="403"/>
                  <a:pt x="970" y="151"/>
                </a:cubicBezTo>
                <a:cubicBezTo>
                  <a:pt x="896" y="58"/>
                  <a:pt x="805" y="0"/>
                  <a:pt x="716" y="0"/>
                </a:cubicBezTo>
                <a:close/>
              </a:path>
            </a:pathLst>
          </a:custGeom>
          <a:solidFill>
            <a:srgbClr val="FFFFFF"/>
          </a:solidFill>
          <a:ln>
            <a:noFill/>
          </a:ln>
          <a:effectLst>
            <a:outerShdw blurRad="57150" dist="57150" dir="103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680280" y="4413732"/>
            <a:ext cx="306236" cy="528346"/>
          </a:xfrm>
          <a:custGeom>
            <a:avLst/>
            <a:gdLst/>
            <a:ahLst/>
            <a:cxnLst/>
            <a:rect l="l" t="t" r="r" b="b"/>
            <a:pathLst>
              <a:path w="1936" h="3340" extrusionOk="0">
                <a:moveTo>
                  <a:pt x="1910" y="0"/>
                </a:moveTo>
                <a:cubicBezTo>
                  <a:pt x="1904" y="0"/>
                  <a:pt x="1895" y="9"/>
                  <a:pt x="1895" y="9"/>
                </a:cubicBezTo>
                <a:cubicBezTo>
                  <a:pt x="1390" y="1192"/>
                  <a:pt x="758" y="2283"/>
                  <a:pt x="0" y="3294"/>
                </a:cubicBezTo>
                <a:lnTo>
                  <a:pt x="0" y="3339"/>
                </a:lnTo>
                <a:cubicBezTo>
                  <a:pt x="21" y="3339"/>
                  <a:pt x="41" y="3339"/>
                  <a:pt x="41" y="3319"/>
                </a:cubicBezTo>
                <a:cubicBezTo>
                  <a:pt x="799" y="2308"/>
                  <a:pt x="1430" y="1212"/>
                  <a:pt x="1936" y="35"/>
                </a:cubicBezTo>
                <a:cubicBezTo>
                  <a:pt x="1936" y="35"/>
                  <a:pt x="1936" y="9"/>
                  <a:pt x="1915" y="9"/>
                </a:cubicBezTo>
                <a:cubicBezTo>
                  <a:pt x="1915" y="3"/>
                  <a:pt x="1913" y="0"/>
                  <a:pt x="1910" y="0"/>
                </a:cubicBezTo>
                <a:close/>
              </a:path>
            </a:pathLst>
          </a:custGeom>
          <a:solidFill>
            <a:srgbClr val="9CC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637097" y="4350773"/>
            <a:ext cx="212752" cy="391356"/>
          </a:xfrm>
          <a:custGeom>
            <a:avLst/>
            <a:gdLst/>
            <a:ahLst/>
            <a:cxnLst/>
            <a:rect l="l" t="t" r="r" b="b"/>
            <a:pathLst>
              <a:path w="1345" h="2474" extrusionOk="0">
                <a:moveTo>
                  <a:pt x="1161" y="0"/>
                </a:moveTo>
                <a:cubicBezTo>
                  <a:pt x="1123" y="0"/>
                  <a:pt x="1076" y="20"/>
                  <a:pt x="1031" y="54"/>
                </a:cubicBezTo>
                <a:cubicBezTo>
                  <a:pt x="885" y="134"/>
                  <a:pt x="799" y="326"/>
                  <a:pt x="713" y="493"/>
                </a:cubicBezTo>
                <a:cubicBezTo>
                  <a:pt x="566" y="811"/>
                  <a:pt x="440" y="1145"/>
                  <a:pt x="334" y="1484"/>
                </a:cubicBezTo>
                <a:cubicBezTo>
                  <a:pt x="273" y="1650"/>
                  <a:pt x="208" y="1822"/>
                  <a:pt x="147" y="1989"/>
                </a:cubicBezTo>
                <a:cubicBezTo>
                  <a:pt x="107" y="2115"/>
                  <a:pt x="0" y="2327"/>
                  <a:pt x="0" y="2474"/>
                </a:cubicBezTo>
                <a:cubicBezTo>
                  <a:pt x="334" y="2176"/>
                  <a:pt x="587" y="1777"/>
                  <a:pt x="819" y="1418"/>
                </a:cubicBezTo>
                <a:cubicBezTo>
                  <a:pt x="1072" y="1084"/>
                  <a:pt x="1284" y="726"/>
                  <a:pt x="1345" y="326"/>
                </a:cubicBezTo>
                <a:cubicBezTo>
                  <a:pt x="1345" y="261"/>
                  <a:pt x="1345" y="200"/>
                  <a:pt x="1324" y="134"/>
                </a:cubicBezTo>
                <a:cubicBezTo>
                  <a:pt x="1304" y="74"/>
                  <a:pt x="1264" y="28"/>
                  <a:pt x="1198" y="8"/>
                </a:cubicBezTo>
                <a:cubicBezTo>
                  <a:pt x="1187" y="3"/>
                  <a:pt x="1175" y="0"/>
                  <a:pt x="1161"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869621" y="4351089"/>
            <a:ext cx="67385" cy="503827"/>
          </a:xfrm>
          <a:custGeom>
            <a:avLst/>
            <a:gdLst/>
            <a:ahLst/>
            <a:cxnLst/>
            <a:rect l="l" t="t" r="r" b="b"/>
            <a:pathLst>
              <a:path w="426" h="3185" extrusionOk="0">
                <a:moveTo>
                  <a:pt x="204" y="1"/>
                </a:moveTo>
                <a:cubicBezTo>
                  <a:pt x="194" y="1"/>
                  <a:pt x="184" y="2"/>
                  <a:pt x="173" y="6"/>
                </a:cubicBezTo>
                <a:cubicBezTo>
                  <a:pt x="152" y="6"/>
                  <a:pt x="127" y="26"/>
                  <a:pt x="107" y="72"/>
                </a:cubicBezTo>
                <a:cubicBezTo>
                  <a:pt x="46" y="178"/>
                  <a:pt x="26" y="324"/>
                  <a:pt x="26" y="471"/>
                </a:cubicBezTo>
                <a:cubicBezTo>
                  <a:pt x="1" y="1269"/>
                  <a:pt x="87" y="2073"/>
                  <a:pt x="107" y="2871"/>
                </a:cubicBezTo>
                <a:lnTo>
                  <a:pt x="107" y="3184"/>
                </a:lnTo>
                <a:cubicBezTo>
                  <a:pt x="213" y="2805"/>
                  <a:pt x="213" y="2386"/>
                  <a:pt x="279" y="2007"/>
                </a:cubicBezTo>
                <a:cubicBezTo>
                  <a:pt x="319" y="1588"/>
                  <a:pt x="359" y="1188"/>
                  <a:pt x="405" y="764"/>
                </a:cubicBezTo>
                <a:cubicBezTo>
                  <a:pt x="405" y="532"/>
                  <a:pt x="425" y="279"/>
                  <a:pt x="299" y="72"/>
                </a:cubicBezTo>
                <a:cubicBezTo>
                  <a:pt x="282" y="35"/>
                  <a:pt x="249" y="1"/>
                  <a:pt x="204"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8563543" y="4562113"/>
            <a:ext cx="323004" cy="243292"/>
          </a:xfrm>
          <a:custGeom>
            <a:avLst/>
            <a:gdLst/>
            <a:ahLst/>
            <a:cxnLst/>
            <a:rect l="l" t="t" r="r" b="b"/>
            <a:pathLst>
              <a:path w="2042" h="1538" extrusionOk="0">
                <a:moveTo>
                  <a:pt x="1895" y="1"/>
                </a:moveTo>
                <a:cubicBezTo>
                  <a:pt x="1854" y="1"/>
                  <a:pt x="1809" y="21"/>
                  <a:pt x="1789" y="41"/>
                </a:cubicBezTo>
                <a:cubicBezTo>
                  <a:pt x="1703" y="107"/>
                  <a:pt x="1622" y="188"/>
                  <a:pt x="1536" y="254"/>
                </a:cubicBezTo>
                <a:cubicBezTo>
                  <a:pt x="1283" y="486"/>
                  <a:pt x="1031" y="693"/>
                  <a:pt x="778" y="905"/>
                </a:cubicBezTo>
                <a:cubicBezTo>
                  <a:pt x="632" y="1012"/>
                  <a:pt x="505" y="1118"/>
                  <a:pt x="379" y="1219"/>
                </a:cubicBezTo>
                <a:cubicBezTo>
                  <a:pt x="273" y="1305"/>
                  <a:pt x="61" y="1411"/>
                  <a:pt x="0" y="1537"/>
                </a:cubicBezTo>
                <a:cubicBezTo>
                  <a:pt x="313" y="1517"/>
                  <a:pt x="672" y="1345"/>
                  <a:pt x="970" y="1199"/>
                </a:cubicBezTo>
                <a:cubicBezTo>
                  <a:pt x="1263" y="1052"/>
                  <a:pt x="1536" y="865"/>
                  <a:pt x="1789" y="653"/>
                </a:cubicBezTo>
                <a:cubicBezTo>
                  <a:pt x="1875" y="567"/>
                  <a:pt x="1956" y="486"/>
                  <a:pt x="2001" y="380"/>
                </a:cubicBezTo>
                <a:cubicBezTo>
                  <a:pt x="2041" y="274"/>
                  <a:pt x="2041" y="148"/>
                  <a:pt x="1981" y="62"/>
                </a:cubicBezTo>
                <a:cubicBezTo>
                  <a:pt x="1956" y="21"/>
                  <a:pt x="1935" y="1"/>
                  <a:pt x="1895"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p:cSld name="CUSTOM_7">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6" name="Google Shape;136;p14"/>
          <p:cNvSpPr txBox="1">
            <a:spLocks noGrp="1"/>
          </p:cNvSpPr>
          <p:nvPr>
            <p:ph type="subTitle" idx="1"/>
          </p:nvPr>
        </p:nvSpPr>
        <p:spPr>
          <a:xfrm>
            <a:off x="1002276"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7" name="Google Shape;137;p14"/>
          <p:cNvSpPr txBox="1">
            <a:spLocks noGrp="1"/>
          </p:cNvSpPr>
          <p:nvPr>
            <p:ph type="title" idx="2"/>
          </p:nvPr>
        </p:nvSpPr>
        <p:spPr>
          <a:xfrm>
            <a:off x="1209875"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38" name="Google Shape;138;p14"/>
          <p:cNvSpPr txBox="1">
            <a:spLocks noGrp="1"/>
          </p:cNvSpPr>
          <p:nvPr>
            <p:ph type="subTitle" idx="3"/>
          </p:nvPr>
        </p:nvSpPr>
        <p:spPr>
          <a:xfrm>
            <a:off x="6314181"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9" name="Google Shape;139;p14"/>
          <p:cNvSpPr txBox="1">
            <a:spLocks noGrp="1"/>
          </p:cNvSpPr>
          <p:nvPr>
            <p:ph type="title" idx="4"/>
          </p:nvPr>
        </p:nvSpPr>
        <p:spPr>
          <a:xfrm>
            <a:off x="6521775"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0" name="Google Shape;140;p14"/>
          <p:cNvSpPr txBox="1">
            <a:spLocks noGrp="1"/>
          </p:cNvSpPr>
          <p:nvPr>
            <p:ph type="subTitle" idx="5"/>
          </p:nvPr>
        </p:nvSpPr>
        <p:spPr>
          <a:xfrm>
            <a:off x="3658224" y="3007075"/>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1" name="Google Shape;141;p14"/>
          <p:cNvSpPr txBox="1">
            <a:spLocks noGrp="1"/>
          </p:cNvSpPr>
          <p:nvPr>
            <p:ph type="title" idx="6"/>
          </p:nvPr>
        </p:nvSpPr>
        <p:spPr>
          <a:xfrm>
            <a:off x="3865800" y="2688100"/>
            <a:ext cx="14445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42" name="Google Shape;142;p14"/>
          <p:cNvSpPr/>
          <p:nvPr/>
        </p:nvSpPr>
        <p:spPr>
          <a:xfrm>
            <a:off x="287301" y="3545500"/>
            <a:ext cx="1033517" cy="1435725"/>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1005080" y="4026795"/>
            <a:ext cx="288674" cy="559742"/>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55451" y="3600789"/>
            <a:ext cx="467423" cy="985746"/>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544501" y="3810041"/>
            <a:ext cx="560386" cy="1109372"/>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328563" y="4287259"/>
            <a:ext cx="624807" cy="515217"/>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396900" y="4386910"/>
            <a:ext cx="703907" cy="529243"/>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032316" y="4147160"/>
            <a:ext cx="178912" cy="679943"/>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5400000">
            <a:off x="7427489" y="843056"/>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961800" y="4416650"/>
            <a:ext cx="4182194" cy="828148"/>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66675" dir="111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6_1">
    <p:spTree>
      <p:nvGrpSpPr>
        <p:cNvPr id="1" name="Shape 160"/>
        <p:cNvGrpSpPr/>
        <p:nvPr/>
      </p:nvGrpSpPr>
      <p:grpSpPr>
        <a:xfrm>
          <a:off x="0" y="0"/>
          <a:ext cx="0" cy="0"/>
          <a:chOff x="0" y="0"/>
          <a:chExt cx="0" cy="0"/>
        </a:xfrm>
      </p:grpSpPr>
      <p:sp>
        <p:nvSpPr>
          <p:cNvPr id="161" name="Google Shape;161;p16"/>
          <p:cNvSpPr txBox="1">
            <a:spLocks noGrp="1"/>
          </p:cNvSpPr>
          <p:nvPr>
            <p:ph type="title"/>
          </p:nvPr>
        </p:nvSpPr>
        <p:spPr>
          <a:xfrm>
            <a:off x="1611125" y="1584125"/>
            <a:ext cx="3119400" cy="1674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62" name="Google Shape;162;p16"/>
          <p:cNvSpPr txBox="1">
            <a:spLocks noGrp="1"/>
          </p:cNvSpPr>
          <p:nvPr>
            <p:ph type="subTitle" idx="1"/>
          </p:nvPr>
        </p:nvSpPr>
        <p:spPr>
          <a:xfrm>
            <a:off x="1611125" y="3081775"/>
            <a:ext cx="3052800" cy="4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a:buChar char="●"/>
              <a:defRPr/>
            </a:lvl1pPr>
            <a:lvl2pPr lvl="1" algn="ctr" rtl="0">
              <a:lnSpc>
                <a:spcPct val="100000"/>
              </a:lnSpc>
              <a:spcBef>
                <a:spcPts val="0"/>
              </a:spcBef>
              <a:spcAft>
                <a:spcPts val="0"/>
              </a:spcAft>
              <a:buClr>
                <a:srgbClr val="5B595B"/>
              </a:buClr>
              <a:buSzPts val="1400"/>
              <a:buFont typeface="Lato"/>
              <a:buChar char="○"/>
              <a:defRPr sz="2100"/>
            </a:lvl2pPr>
            <a:lvl3pPr lvl="2" algn="ctr" rtl="0">
              <a:lnSpc>
                <a:spcPct val="100000"/>
              </a:lnSpc>
              <a:spcBef>
                <a:spcPts val="0"/>
              </a:spcBef>
              <a:spcAft>
                <a:spcPts val="0"/>
              </a:spcAft>
              <a:buClr>
                <a:srgbClr val="5B595B"/>
              </a:buClr>
              <a:buSzPts val="1400"/>
              <a:buFont typeface="Lato"/>
              <a:buChar char="■"/>
              <a:defRPr sz="2100"/>
            </a:lvl3pPr>
            <a:lvl4pPr lvl="3" algn="ctr" rtl="0">
              <a:lnSpc>
                <a:spcPct val="100000"/>
              </a:lnSpc>
              <a:spcBef>
                <a:spcPts val="0"/>
              </a:spcBef>
              <a:spcAft>
                <a:spcPts val="0"/>
              </a:spcAft>
              <a:buClr>
                <a:srgbClr val="5B595B"/>
              </a:buClr>
              <a:buSzPts val="1400"/>
              <a:buFont typeface="Lato"/>
              <a:buChar char="●"/>
              <a:defRPr sz="2100"/>
            </a:lvl4pPr>
            <a:lvl5pPr lvl="4" algn="ctr" rtl="0">
              <a:lnSpc>
                <a:spcPct val="100000"/>
              </a:lnSpc>
              <a:spcBef>
                <a:spcPts val="0"/>
              </a:spcBef>
              <a:spcAft>
                <a:spcPts val="0"/>
              </a:spcAft>
              <a:buClr>
                <a:srgbClr val="5B595B"/>
              </a:buClr>
              <a:buSzPts val="1400"/>
              <a:buFont typeface="Lato"/>
              <a:buChar char="○"/>
              <a:defRPr sz="2100"/>
            </a:lvl5pPr>
            <a:lvl6pPr lvl="5" algn="ctr" rtl="0">
              <a:lnSpc>
                <a:spcPct val="100000"/>
              </a:lnSpc>
              <a:spcBef>
                <a:spcPts val="0"/>
              </a:spcBef>
              <a:spcAft>
                <a:spcPts val="0"/>
              </a:spcAft>
              <a:buClr>
                <a:srgbClr val="5B595B"/>
              </a:buClr>
              <a:buSzPts val="1400"/>
              <a:buFont typeface="Lato"/>
              <a:buChar char="■"/>
              <a:defRPr sz="2100"/>
            </a:lvl6pPr>
            <a:lvl7pPr lvl="6" algn="ctr" rtl="0">
              <a:lnSpc>
                <a:spcPct val="100000"/>
              </a:lnSpc>
              <a:spcBef>
                <a:spcPts val="0"/>
              </a:spcBef>
              <a:spcAft>
                <a:spcPts val="0"/>
              </a:spcAft>
              <a:buClr>
                <a:srgbClr val="5B595B"/>
              </a:buClr>
              <a:buSzPts val="1400"/>
              <a:buFont typeface="Lato"/>
              <a:buChar char="●"/>
              <a:defRPr sz="2100"/>
            </a:lvl7pPr>
            <a:lvl8pPr lvl="7" algn="ctr" rtl="0">
              <a:lnSpc>
                <a:spcPct val="100000"/>
              </a:lnSpc>
              <a:spcBef>
                <a:spcPts val="0"/>
              </a:spcBef>
              <a:spcAft>
                <a:spcPts val="0"/>
              </a:spcAft>
              <a:buClr>
                <a:srgbClr val="5B595B"/>
              </a:buClr>
              <a:buSzPts val="1400"/>
              <a:buFont typeface="Lato"/>
              <a:buChar char="○"/>
              <a:defRPr sz="2100"/>
            </a:lvl8pPr>
            <a:lvl9pPr lvl="8" algn="ctr" rtl="0">
              <a:lnSpc>
                <a:spcPct val="100000"/>
              </a:lnSpc>
              <a:spcBef>
                <a:spcPts val="0"/>
              </a:spcBef>
              <a:spcAft>
                <a:spcPts val="0"/>
              </a:spcAft>
              <a:buClr>
                <a:srgbClr val="5B595B"/>
              </a:buClr>
              <a:buSzPts val="1400"/>
              <a:buFont typeface="Lato"/>
              <a:buChar char="■"/>
              <a:defRPr sz="2100"/>
            </a:lvl9pPr>
          </a:lstStyle>
          <a:p>
            <a:endParaRPr/>
          </a:p>
        </p:txBody>
      </p:sp>
      <p:sp>
        <p:nvSpPr>
          <p:cNvPr id="163" name="Google Shape;163;p16"/>
          <p:cNvSpPr/>
          <p:nvPr/>
        </p:nvSpPr>
        <p:spPr>
          <a:xfrm flipH="1">
            <a:off x="411112" y="2389694"/>
            <a:ext cx="955326" cy="2143770"/>
          </a:xfrm>
          <a:custGeom>
            <a:avLst/>
            <a:gdLst/>
            <a:ahLst/>
            <a:cxnLst/>
            <a:rect l="l" t="t" r="r" b="b"/>
            <a:pathLst>
              <a:path w="3790" h="8505" extrusionOk="0">
                <a:moveTo>
                  <a:pt x="2946" y="1"/>
                </a:moveTo>
                <a:cubicBezTo>
                  <a:pt x="2633" y="1"/>
                  <a:pt x="2314" y="21"/>
                  <a:pt x="2001" y="21"/>
                </a:cubicBezTo>
                <a:lnTo>
                  <a:pt x="1981" y="21"/>
                </a:lnTo>
                <a:cubicBezTo>
                  <a:pt x="1642" y="41"/>
                  <a:pt x="1370" y="41"/>
                  <a:pt x="1097" y="62"/>
                </a:cubicBezTo>
                <a:lnTo>
                  <a:pt x="1071" y="62"/>
                </a:lnTo>
                <a:cubicBezTo>
                  <a:pt x="864" y="62"/>
                  <a:pt x="718" y="82"/>
                  <a:pt x="566" y="82"/>
                </a:cubicBezTo>
                <a:lnTo>
                  <a:pt x="546" y="82"/>
                </a:lnTo>
                <a:cubicBezTo>
                  <a:pt x="420" y="107"/>
                  <a:pt x="293" y="107"/>
                  <a:pt x="167" y="127"/>
                </a:cubicBezTo>
                <a:lnTo>
                  <a:pt x="0" y="148"/>
                </a:lnTo>
                <a:lnTo>
                  <a:pt x="20" y="441"/>
                </a:lnTo>
                <a:cubicBezTo>
                  <a:pt x="20" y="739"/>
                  <a:pt x="20" y="1032"/>
                  <a:pt x="86" y="1345"/>
                </a:cubicBezTo>
                <a:cubicBezTo>
                  <a:pt x="127" y="1598"/>
                  <a:pt x="212" y="1936"/>
                  <a:pt x="359" y="2255"/>
                </a:cubicBezTo>
                <a:cubicBezTo>
                  <a:pt x="526" y="2548"/>
                  <a:pt x="758" y="2780"/>
                  <a:pt x="1031" y="2947"/>
                </a:cubicBezTo>
                <a:cubicBezTo>
                  <a:pt x="1097" y="2987"/>
                  <a:pt x="1157" y="3012"/>
                  <a:pt x="1198" y="3033"/>
                </a:cubicBezTo>
                <a:cubicBezTo>
                  <a:pt x="1223" y="3033"/>
                  <a:pt x="1243" y="3053"/>
                  <a:pt x="1243" y="3053"/>
                </a:cubicBezTo>
                <a:cubicBezTo>
                  <a:pt x="1324" y="3073"/>
                  <a:pt x="1390" y="3114"/>
                  <a:pt x="1450" y="3114"/>
                </a:cubicBezTo>
                <a:cubicBezTo>
                  <a:pt x="1476" y="3139"/>
                  <a:pt x="1496" y="3139"/>
                  <a:pt x="1496" y="3139"/>
                </a:cubicBezTo>
                <a:cubicBezTo>
                  <a:pt x="1516" y="3139"/>
                  <a:pt x="1536" y="3139"/>
                  <a:pt x="1557" y="3159"/>
                </a:cubicBezTo>
                <a:cubicBezTo>
                  <a:pt x="1557" y="3599"/>
                  <a:pt x="1516" y="4043"/>
                  <a:pt x="1476" y="4483"/>
                </a:cubicBezTo>
                <a:cubicBezTo>
                  <a:pt x="1284" y="3917"/>
                  <a:pt x="945" y="3391"/>
                  <a:pt x="526" y="2967"/>
                </a:cubicBezTo>
                <a:lnTo>
                  <a:pt x="379" y="2820"/>
                </a:lnTo>
                <a:lnTo>
                  <a:pt x="253" y="3012"/>
                </a:lnTo>
                <a:cubicBezTo>
                  <a:pt x="106" y="3265"/>
                  <a:pt x="187" y="3578"/>
                  <a:pt x="273" y="3811"/>
                </a:cubicBezTo>
                <a:cubicBezTo>
                  <a:pt x="485" y="4336"/>
                  <a:pt x="758" y="4821"/>
                  <a:pt x="1097" y="5286"/>
                </a:cubicBezTo>
                <a:cubicBezTo>
                  <a:pt x="1097" y="5306"/>
                  <a:pt x="1117" y="5327"/>
                  <a:pt x="1137" y="5347"/>
                </a:cubicBezTo>
                <a:cubicBezTo>
                  <a:pt x="1178" y="5413"/>
                  <a:pt x="1243" y="5493"/>
                  <a:pt x="1284" y="5579"/>
                </a:cubicBezTo>
                <a:cubicBezTo>
                  <a:pt x="1097" y="6504"/>
                  <a:pt x="799" y="7388"/>
                  <a:pt x="420" y="8232"/>
                </a:cubicBezTo>
                <a:cubicBezTo>
                  <a:pt x="379" y="8338"/>
                  <a:pt x="420" y="8444"/>
                  <a:pt x="506" y="8485"/>
                </a:cubicBezTo>
                <a:cubicBezTo>
                  <a:pt x="546" y="8505"/>
                  <a:pt x="566" y="8505"/>
                  <a:pt x="591" y="8505"/>
                </a:cubicBezTo>
                <a:cubicBezTo>
                  <a:pt x="672" y="8505"/>
                  <a:pt x="738" y="8465"/>
                  <a:pt x="758" y="8399"/>
                </a:cubicBezTo>
                <a:cubicBezTo>
                  <a:pt x="970" y="7939"/>
                  <a:pt x="1157" y="7454"/>
                  <a:pt x="1304" y="6949"/>
                </a:cubicBezTo>
                <a:lnTo>
                  <a:pt x="1410" y="6676"/>
                </a:lnTo>
                <a:lnTo>
                  <a:pt x="1410" y="6630"/>
                </a:lnTo>
                <a:cubicBezTo>
                  <a:pt x="1496" y="6570"/>
                  <a:pt x="1577" y="6504"/>
                  <a:pt x="1683" y="6464"/>
                </a:cubicBezTo>
                <a:lnTo>
                  <a:pt x="1749" y="6423"/>
                </a:lnTo>
                <a:cubicBezTo>
                  <a:pt x="2587" y="6019"/>
                  <a:pt x="3244" y="5221"/>
                  <a:pt x="3451" y="4296"/>
                </a:cubicBezTo>
                <a:lnTo>
                  <a:pt x="3517" y="4043"/>
                </a:lnTo>
                <a:lnTo>
                  <a:pt x="3517" y="4043"/>
                </a:lnTo>
                <a:lnTo>
                  <a:pt x="3264" y="4104"/>
                </a:lnTo>
                <a:cubicBezTo>
                  <a:pt x="2946" y="4170"/>
                  <a:pt x="2739" y="4377"/>
                  <a:pt x="2547" y="4549"/>
                </a:cubicBezTo>
                <a:cubicBezTo>
                  <a:pt x="2234" y="4882"/>
                  <a:pt x="1935" y="5241"/>
                  <a:pt x="1663" y="5620"/>
                </a:cubicBezTo>
                <a:cubicBezTo>
                  <a:pt x="1829" y="4801"/>
                  <a:pt x="1935" y="3998"/>
                  <a:pt x="1935" y="3179"/>
                </a:cubicBezTo>
                <a:cubicBezTo>
                  <a:pt x="1956" y="3179"/>
                  <a:pt x="1981" y="3159"/>
                  <a:pt x="1981" y="3159"/>
                </a:cubicBezTo>
                <a:cubicBezTo>
                  <a:pt x="2062" y="3159"/>
                  <a:pt x="2127" y="3139"/>
                  <a:pt x="2188" y="3139"/>
                </a:cubicBezTo>
                <a:cubicBezTo>
                  <a:pt x="2208" y="3114"/>
                  <a:pt x="2234" y="3114"/>
                  <a:pt x="2234" y="3114"/>
                </a:cubicBezTo>
                <a:cubicBezTo>
                  <a:pt x="2274" y="3114"/>
                  <a:pt x="2314" y="3093"/>
                  <a:pt x="2360" y="3073"/>
                </a:cubicBezTo>
                <a:cubicBezTo>
                  <a:pt x="2820" y="2906"/>
                  <a:pt x="3219" y="2527"/>
                  <a:pt x="3451" y="2002"/>
                </a:cubicBezTo>
                <a:cubicBezTo>
                  <a:pt x="3684" y="1497"/>
                  <a:pt x="3724" y="905"/>
                  <a:pt x="3770" y="360"/>
                </a:cubicBezTo>
                <a:lnTo>
                  <a:pt x="3790" y="1"/>
                </a:lnTo>
                <a:close/>
              </a:path>
            </a:pathLst>
          </a:custGeom>
          <a:solidFill>
            <a:srgbClr val="FFFFFF"/>
          </a:solidFill>
          <a:ln w="28575"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flipH="1">
            <a:off x="452955" y="2436830"/>
            <a:ext cx="866347" cy="712322"/>
          </a:xfrm>
          <a:custGeom>
            <a:avLst/>
            <a:gdLst/>
            <a:ahLst/>
            <a:cxnLst/>
            <a:rect l="l" t="t" r="r" b="b"/>
            <a:pathLst>
              <a:path w="3437" h="2826" extrusionOk="0">
                <a:moveTo>
                  <a:pt x="2759" y="1"/>
                </a:moveTo>
                <a:cubicBezTo>
                  <a:pt x="2446" y="1"/>
                  <a:pt x="2127" y="1"/>
                  <a:pt x="1834" y="21"/>
                </a:cubicBezTo>
                <a:lnTo>
                  <a:pt x="1794" y="21"/>
                </a:lnTo>
                <a:cubicBezTo>
                  <a:pt x="1496" y="21"/>
                  <a:pt x="1203" y="46"/>
                  <a:pt x="910" y="46"/>
                </a:cubicBezTo>
                <a:lnTo>
                  <a:pt x="884" y="46"/>
                </a:lnTo>
                <a:cubicBezTo>
                  <a:pt x="738" y="67"/>
                  <a:pt x="571" y="67"/>
                  <a:pt x="404" y="87"/>
                </a:cubicBezTo>
                <a:lnTo>
                  <a:pt x="379" y="87"/>
                </a:lnTo>
                <a:cubicBezTo>
                  <a:pt x="253" y="87"/>
                  <a:pt x="127" y="107"/>
                  <a:pt x="0" y="107"/>
                </a:cubicBezTo>
                <a:cubicBezTo>
                  <a:pt x="0" y="466"/>
                  <a:pt x="0" y="804"/>
                  <a:pt x="66" y="1138"/>
                </a:cubicBezTo>
                <a:cubicBezTo>
                  <a:pt x="106" y="1436"/>
                  <a:pt x="192" y="1729"/>
                  <a:pt x="319" y="2002"/>
                </a:cubicBezTo>
                <a:cubicBezTo>
                  <a:pt x="465" y="2255"/>
                  <a:pt x="677" y="2487"/>
                  <a:pt x="930" y="2633"/>
                </a:cubicBezTo>
                <a:cubicBezTo>
                  <a:pt x="991" y="2654"/>
                  <a:pt x="1036" y="2674"/>
                  <a:pt x="1097" y="2699"/>
                </a:cubicBezTo>
                <a:cubicBezTo>
                  <a:pt x="1097" y="2719"/>
                  <a:pt x="1117" y="2719"/>
                  <a:pt x="1117" y="2719"/>
                </a:cubicBezTo>
                <a:cubicBezTo>
                  <a:pt x="1183" y="2740"/>
                  <a:pt x="1243" y="2760"/>
                  <a:pt x="1309" y="2780"/>
                </a:cubicBezTo>
                <a:cubicBezTo>
                  <a:pt x="1329" y="2780"/>
                  <a:pt x="1329" y="2800"/>
                  <a:pt x="1349" y="2800"/>
                </a:cubicBezTo>
                <a:cubicBezTo>
                  <a:pt x="1455" y="2825"/>
                  <a:pt x="1562" y="2825"/>
                  <a:pt x="1688" y="2825"/>
                </a:cubicBezTo>
                <a:lnTo>
                  <a:pt x="1769" y="2825"/>
                </a:lnTo>
                <a:cubicBezTo>
                  <a:pt x="1834" y="2825"/>
                  <a:pt x="1920" y="2800"/>
                  <a:pt x="1961" y="2780"/>
                </a:cubicBezTo>
                <a:lnTo>
                  <a:pt x="2001" y="2780"/>
                </a:lnTo>
                <a:cubicBezTo>
                  <a:pt x="2047" y="2760"/>
                  <a:pt x="2087" y="2760"/>
                  <a:pt x="2107" y="2740"/>
                </a:cubicBezTo>
                <a:cubicBezTo>
                  <a:pt x="2552" y="2573"/>
                  <a:pt x="2906" y="2194"/>
                  <a:pt x="3118" y="1749"/>
                </a:cubicBezTo>
                <a:cubicBezTo>
                  <a:pt x="3370" y="1224"/>
                  <a:pt x="3391" y="592"/>
                  <a:pt x="3436"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flipH="1">
            <a:off x="618563" y="2436830"/>
            <a:ext cx="206693" cy="700979"/>
          </a:xfrm>
          <a:custGeom>
            <a:avLst/>
            <a:gdLst/>
            <a:ahLst/>
            <a:cxnLst/>
            <a:rect l="l" t="t" r="r" b="b"/>
            <a:pathLst>
              <a:path w="820" h="2781" extrusionOk="0">
                <a:moveTo>
                  <a:pt x="799" y="1"/>
                </a:moveTo>
                <a:cubicBezTo>
                  <a:pt x="759" y="678"/>
                  <a:pt x="653" y="1244"/>
                  <a:pt x="486" y="1769"/>
                </a:cubicBezTo>
                <a:cubicBezTo>
                  <a:pt x="400" y="2068"/>
                  <a:pt x="274" y="2340"/>
                  <a:pt x="127" y="2593"/>
                </a:cubicBezTo>
                <a:cubicBezTo>
                  <a:pt x="87" y="2654"/>
                  <a:pt x="41" y="2719"/>
                  <a:pt x="1" y="2780"/>
                </a:cubicBezTo>
                <a:lnTo>
                  <a:pt x="41" y="2780"/>
                </a:lnTo>
                <a:cubicBezTo>
                  <a:pt x="87" y="2719"/>
                  <a:pt x="107" y="2674"/>
                  <a:pt x="147" y="2613"/>
                </a:cubicBezTo>
                <a:cubicBezTo>
                  <a:pt x="294" y="2361"/>
                  <a:pt x="420" y="2088"/>
                  <a:pt x="526" y="1769"/>
                </a:cubicBezTo>
                <a:cubicBezTo>
                  <a:pt x="693" y="1264"/>
                  <a:pt x="779" y="678"/>
                  <a:pt x="819"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flipH="1">
            <a:off x="856764" y="2442123"/>
            <a:ext cx="37306" cy="707028"/>
          </a:xfrm>
          <a:custGeom>
            <a:avLst/>
            <a:gdLst/>
            <a:ahLst/>
            <a:cxnLst/>
            <a:rect l="l" t="t" r="r" b="b"/>
            <a:pathLst>
              <a:path w="148" h="2805" extrusionOk="0">
                <a:moveTo>
                  <a:pt x="107" y="0"/>
                </a:moveTo>
                <a:cubicBezTo>
                  <a:pt x="41" y="864"/>
                  <a:pt x="1" y="1748"/>
                  <a:pt x="1" y="2633"/>
                </a:cubicBezTo>
                <a:lnTo>
                  <a:pt x="1" y="2804"/>
                </a:lnTo>
                <a:lnTo>
                  <a:pt x="21" y="2804"/>
                </a:lnTo>
                <a:lnTo>
                  <a:pt x="21" y="2678"/>
                </a:lnTo>
                <a:cubicBezTo>
                  <a:pt x="21" y="1794"/>
                  <a:pt x="61" y="884"/>
                  <a:pt x="147"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flipH="1">
            <a:off x="979015" y="2448424"/>
            <a:ext cx="117462" cy="694425"/>
          </a:xfrm>
          <a:custGeom>
            <a:avLst/>
            <a:gdLst/>
            <a:ahLst/>
            <a:cxnLst/>
            <a:rect l="l" t="t" r="r" b="b"/>
            <a:pathLst>
              <a:path w="466" h="2755" extrusionOk="0">
                <a:moveTo>
                  <a:pt x="0" y="0"/>
                </a:moveTo>
                <a:lnTo>
                  <a:pt x="0" y="101"/>
                </a:lnTo>
                <a:cubicBezTo>
                  <a:pt x="46" y="672"/>
                  <a:pt x="86" y="1344"/>
                  <a:pt x="233" y="1996"/>
                </a:cubicBezTo>
                <a:cubicBezTo>
                  <a:pt x="278" y="2188"/>
                  <a:pt x="319" y="2375"/>
                  <a:pt x="359" y="2547"/>
                </a:cubicBezTo>
                <a:cubicBezTo>
                  <a:pt x="379" y="2608"/>
                  <a:pt x="405" y="2673"/>
                  <a:pt x="425" y="2734"/>
                </a:cubicBezTo>
                <a:cubicBezTo>
                  <a:pt x="445" y="2734"/>
                  <a:pt x="445" y="2754"/>
                  <a:pt x="465" y="2754"/>
                </a:cubicBezTo>
                <a:cubicBezTo>
                  <a:pt x="445" y="2694"/>
                  <a:pt x="425" y="2628"/>
                  <a:pt x="405" y="2587"/>
                </a:cubicBezTo>
                <a:cubicBezTo>
                  <a:pt x="339" y="2401"/>
                  <a:pt x="299" y="2209"/>
                  <a:pt x="253" y="1996"/>
                </a:cubicBezTo>
                <a:cubicBezTo>
                  <a:pt x="107" y="1344"/>
                  <a:pt x="66" y="672"/>
                  <a:pt x="46" y="101"/>
                </a:cubicBezTo>
                <a:cubicBezTo>
                  <a:pt x="46" y="61"/>
                  <a:pt x="46" y="41"/>
                  <a:pt x="26"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flipH="1">
            <a:off x="1037746" y="2458507"/>
            <a:ext cx="186024" cy="663926"/>
          </a:xfrm>
          <a:custGeom>
            <a:avLst/>
            <a:gdLst/>
            <a:ahLst/>
            <a:cxnLst/>
            <a:rect l="l" t="t" r="r" b="b"/>
            <a:pathLst>
              <a:path w="738" h="2634" extrusionOk="0">
                <a:moveTo>
                  <a:pt x="0" y="1"/>
                </a:moveTo>
                <a:cubicBezTo>
                  <a:pt x="0" y="188"/>
                  <a:pt x="25" y="380"/>
                  <a:pt x="66" y="547"/>
                </a:cubicBezTo>
                <a:cubicBezTo>
                  <a:pt x="126" y="905"/>
                  <a:pt x="212" y="1264"/>
                  <a:pt x="318" y="1603"/>
                </a:cubicBezTo>
                <a:cubicBezTo>
                  <a:pt x="404" y="1916"/>
                  <a:pt x="505" y="2169"/>
                  <a:pt x="612" y="2421"/>
                </a:cubicBezTo>
                <a:cubicBezTo>
                  <a:pt x="632" y="2487"/>
                  <a:pt x="677" y="2547"/>
                  <a:pt x="718" y="2613"/>
                </a:cubicBezTo>
                <a:cubicBezTo>
                  <a:pt x="718" y="2633"/>
                  <a:pt x="738" y="2633"/>
                  <a:pt x="738" y="2633"/>
                </a:cubicBezTo>
                <a:cubicBezTo>
                  <a:pt x="697" y="2568"/>
                  <a:pt x="657" y="2487"/>
                  <a:pt x="632" y="2401"/>
                </a:cubicBezTo>
                <a:cubicBezTo>
                  <a:pt x="531" y="2169"/>
                  <a:pt x="425" y="1896"/>
                  <a:pt x="339" y="1603"/>
                </a:cubicBezTo>
                <a:cubicBezTo>
                  <a:pt x="233" y="1244"/>
                  <a:pt x="152" y="905"/>
                  <a:pt x="86" y="547"/>
                </a:cubicBezTo>
                <a:cubicBezTo>
                  <a:pt x="66" y="360"/>
                  <a:pt x="25" y="188"/>
                  <a:pt x="25"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flipH="1">
            <a:off x="782908" y="3061687"/>
            <a:ext cx="302226" cy="87465"/>
          </a:xfrm>
          <a:custGeom>
            <a:avLst/>
            <a:gdLst/>
            <a:ahLst/>
            <a:cxnLst/>
            <a:rect l="l" t="t" r="r" b="b"/>
            <a:pathLst>
              <a:path w="1199" h="347" extrusionOk="0">
                <a:moveTo>
                  <a:pt x="125" y="0"/>
                </a:moveTo>
                <a:cubicBezTo>
                  <a:pt x="109" y="0"/>
                  <a:pt x="94" y="3"/>
                  <a:pt x="82" y="8"/>
                </a:cubicBezTo>
                <a:lnTo>
                  <a:pt x="62" y="28"/>
                </a:lnTo>
                <a:lnTo>
                  <a:pt x="41" y="28"/>
                </a:lnTo>
                <a:cubicBezTo>
                  <a:pt x="21" y="48"/>
                  <a:pt x="1" y="114"/>
                  <a:pt x="1" y="154"/>
                </a:cubicBezTo>
                <a:cubicBezTo>
                  <a:pt x="62" y="175"/>
                  <a:pt x="107" y="195"/>
                  <a:pt x="168" y="220"/>
                </a:cubicBezTo>
                <a:cubicBezTo>
                  <a:pt x="168" y="240"/>
                  <a:pt x="188" y="240"/>
                  <a:pt x="188" y="240"/>
                </a:cubicBezTo>
                <a:cubicBezTo>
                  <a:pt x="254" y="261"/>
                  <a:pt x="314" y="281"/>
                  <a:pt x="380" y="301"/>
                </a:cubicBezTo>
                <a:cubicBezTo>
                  <a:pt x="400" y="301"/>
                  <a:pt x="400" y="321"/>
                  <a:pt x="420" y="321"/>
                </a:cubicBezTo>
                <a:cubicBezTo>
                  <a:pt x="526" y="346"/>
                  <a:pt x="633" y="346"/>
                  <a:pt x="759" y="346"/>
                </a:cubicBezTo>
                <a:lnTo>
                  <a:pt x="840" y="346"/>
                </a:lnTo>
                <a:cubicBezTo>
                  <a:pt x="905" y="346"/>
                  <a:pt x="991" y="321"/>
                  <a:pt x="1032" y="301"/>
                </a:cubicBezTo>
                <a:lnTo>
                  <a:pt x="1072" y="301"/>
                </a:lnTo>
                <a:cubicBezTo>
                  <a:pt x="1118" y="281"/>
                  <a:pt x="1158" y="281"/>
                  <a:pt x="1178" y="261"/>
                </a:cubicBezTo>
                <a:cubicBezTo>
                  <a:pt x="1198" y="240"/>
                  <a:pt x="1198" y="195"/>
                  <a:pt x="1198" y="175"/>
                </a:cubicBezTo>
                <a:cubicBezTo>
                  <a:pt x="1198" y="154"/>
                  <a:pt x="1178" y="154"/>
                  <a:pt x="1178" y="134"/>
                </a:cubicBezTo>
                <a:lnTo>
                  <a:pt x="1158" y="114"/>
                </a:lnTo>
                <a:cubicBezTo>
                  <a:pt x="1138" y="114"/>
                  <a:pt x="1118" y="94"/>
                  <a:pt x="1092" y="94"/>
                </a:cubicBezTo>
                <a:cubicBezTo>
                  <a:pt x="1032" y="94"/>
                  <a:pt x="991" y="114"/>
                  <a:pt x="946" y="134"/>
                </a:cubicBezTo>
                <a:cubicBezTo>
                  <a:pt x="885" y="175"/>
                  <a:pt x="819" y="220"/>
                  <a:pt x="779" y="261"/>
                </a:cubicBezTo>
                <a:lnTo>
                  <a:pt x="779" y="220"/>
                </a:lnTo>
                <a:cubicBezTo>
                  <a:pt x="759" y="195"/>
                  <a:pt x="759" y="195"/>
                  <a:pt x="759" y="175"/>
                </a:cubicBezTo>
                <a:cubicBezTo>
                  <a:pt x="739" y="154"/>
                  <a:pt x="739" y="134"/>
                  <a:pt x="713" y="114"/>
                </a:cubicBezTo>
                <a:cubicBezTo>
                  <a:pt x="693" y="94"/>
                  <a:pt x="673" y="69"/>
                  <a:pt x="653" y="48"/>
                </a:cubicBezTo>
                <a:cubicBezTo>
                  <a:pt x="587" y="48"/>
                  <a:pt x="547" y="69"/>
                  <a:pt x="506" y="114"/>
                </a:cubicBezTo>
                <a:cubicBezTo>
                  <a:pt x="461" y="154"/>
                  <a:pt x="461" y="195"/>
                  <a:pt x="441" y="261"/>
                </a:cubicBezTo>
                <a:cubicBezTo>
                  <a:pt x="420" y="220"/>
                  <a:pt x="400" y="175"/>
                  <a:pt x="360" y="154"/>
                </a:cubicBezTo>
                <a:cubicBezTo>
                  <a:pt x="360" y="134"/>
                  <a:pt x="334" y="114"/>
                  <a:pt x="314" y="114"/>
                </a:cubicBezTo>
                <a:cubicBezTo>
                  <a:pt x="294" y="94"/>
                  <a:pt x="274" y="69"/>
                  <a:pt x="254" y="48"/>
                </a:cubicBezTo>
                <a:cubicBezTo>
                  <a:pt x="220" y="19"/>
                  <a:pt x="168" y="0"/>
                  <a:pt x="125"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flipH="1">
            <a:off x="915494" y="3127223"/>
            <a:ext cx="308275" cy="1369442"/>
          </a:xfrm>
          <a:custGeom>
            <a:avLst/>
            <a:gdLst/>
            <a:ahLst/>
            <a:cxnLst/>
            <a:rect l="l" t="t" r="r" b="b"/>
            <a:pathLst>
              <a:path w="1223" h="5433" extrusionOk="0">
                <a:moveTo>
                  <a:pt x="1183" y="1"/>
                </a:moveTo>
                <a:cubicBezTo>
                  <a:pt x="1183" y="1"/>
                  <a:pt x="1162" y="1"/>
                  <a:pt x="1162" y="21"/>
                </a:cubicBezTo>
                <a:cubicBezTo>
                  <a:pt x="1162" y="1855"/>
                  <a:pt x="758" y="3725"/>
                  <a:pt x="0" y="5392"/>
                </a:cubicBezTo>
                <a:cubicBezTo>
                  <a:pt x="0" y="5412"/>
                  <a:pt x="0" y="5412"/>
                  <a:pt x="25" y="5432"/>
                </a:cubicBezTo>
                <a:cubicBezTo>
                  <a:pt x="46" y="5432"/>
                  <a:pt x="46" y="5432"/>
                  <a:pt x="46" y="5412"/>
                </a:cubicBezTo>
                <a:cubicBezTo>
                  <a:pt x="804" y="3725"/>
                  <a:pt x="1203" y="1875"/>
                  <a:pt x="1223" y="21"/>
                </a:cubicBezTo>
                <a:cubicBezTo>
                  <a:pt x="1223" y="1"/>
                  <a:pt x="1203" y="1"/>
                  <a:pt x="1203"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flipH="1">
            <a:off x="538405" y="3467252"/>
            <a:ext cx="514717" cy="583519"/>
          </a:xfrm>
          <a:custGeom>
            <a:avLst/>
            <a:gdLst/>
            <a:ahLst/>
            <a:cxnLst/>
            <a:rect l="l" t="t" r="r" b="b"/>
            <a:pathLst>
              <a:path w="2042" h="2315" extrusionOk="0">
                <a:moveTo>
                  <a:pt x="2042" y="1"/>
                </a:moveTo>
                <a:lnTo>
                  <a:pt x="2042" y="1"/>
                </a:lnTo>
                <a:cubicBezTo>
                  <a:pt x="1789" y="61"/>
                  <a:pt x="1622" y="228"/>
                  <a:pt x="1430" y="400"/>
                </a:cubicBezTo>
                <a:cubicBezTo>
                  <a:pt x="864" y="966"/>
                  <a:pt x="420" y="1643"/>
                  <a:pt x="0" y="2315"/>
                </a:cubicBezTo>
                <a:cubicBezTo>
                  <a:pt x="106" y="2168"/>
                  <a:pt x="273" y="2103"/>
                  <a:pt x="440" y="2022"/>
                </a:cubicBezTo>
                <a:cubicBezTo>
                  <a:pt x="1243" y="1618"/>
                  <a:pt x="1829" y="860"/>
                  <a:pt x="2042"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flipH="1">
            <a:off x="994390" y="3169317"/>
            <a:ext cx="298193" cy="631914"/>
          </a:xfrm>
          <a:custGeom>
            <a:avLst/>
            <a:gdLst/>
            <a:ahLst/>
            <a:cxnLst/>
            <a:rect l="l" t="t" r="r" b="b"/>
            <a:pathLst>
              <a:path w="1183" h="2507" extrusionOk="0">
                <a:moveTo>
                  <a:pt x="106" y="0"/>
                </a:moveTo>
                <a:cubicBezTo>
                  <a:pt x="0" y="192"/>
                  <a:pt x="66" y="445"/>
                  <a:pt x="147" y="652"/>
                </a:cubicBezTo>
                <a:cubicBezTo>
                  <a:pt x="339" y="1183"/>
                  <a:pt x="612" y="1663"/>
                  <a:pt x="930" y="2107"/>
                </a:cubicBezTo>
                <a:cubicBezTo>
                  <a:pt x="1011" y="2234"/>
                  <a:pt x="1137" y="2360"/>
                  <a:pt x="1183" y="2507"/>
                </a:cubicBezTo>
                <a:cubicBezTo>
                  <a:pt x="1183" y="1582"/>
                  <a:pt x="778" y="652"/>
                  <a:pt x="106"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10800000">
            <a:off x="411089" y="6"/>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720000" y="1312200"/>
            <a:ext cx="3654900" cy="198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2400">
                <a:latin typeface="Bellota Text"/>
                <a:ea typeface="Bellota Text"/>
                <a:cs typeface="Bellota Text"/>
                <a:sym typeface="Bellota Text"/>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176" name="Google Shape;176;p17"/>
          <p:cNvSpPr txBox="1">
            <a:spLocks noGrp="1"/>
          </p:cNvSpPr>
          <p:nvPr>
            <p:ph type="title" idx="2"/>
          </p:nvPr>
        </p:nvSpPr>
        <p:spPr>
          <a:xfrm>
            <a:off x="720000" y="3433200"/>
            <a:ext cx="3848700" cy="398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1400"/>
              <a:buNone/>
              <a:defRPr sz="1800" b="0">
                <a:solidFill>
                  <a:schemeClr val="lt2"/>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77" name="Google Shape;177;p17"/>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4172381" y="3803269"/>
            <a:ext cx="740501" cy="1130893"/>
          </a:xfrm>
          <a:custGeom>
            <a:avLst/>
            <a:gdLst/>
            <a:ahLst/>
            <a:cxnLst/>
            <a:rect l="l" t="t" r="r" b="b"/>
            <a:pathLst>
              <a:path w="4084" h="6237" extrusionOk="0">
                <a:moveTo>
                  <a:pt x="905" y="1"/>
                </a:moveTo>
                <a:cubicBezTo>
                  <a:pt x="779" y="1"/>
                  <a:pt x="652" y="67"/>
                  <a:pt x="546" y="213"/>
                </a:cubicBezTo>
                <a:cubicBezTo>
                  <a:pt x="167" y="759"/>
                  <a:pt x="86" y="1456"/>
                  <a:pt x="41" y="2047"/>
                </a:cubicBezTo>
                <a:cubicBezTo>
                  <a:pt x="0" y="2613"/>
                  <a:pt x="0" y="3245"/>
                  <a:pt x="21" y="3962"/>
                </a:cubicBezTo>
                <a:cubicBezTo>
                  <a:pt x="66" y="4574"/>
                  <a:pt x="147" y="5771"/>
                  <a:pt x="147" y="5771"/>
                </a:cubicBezTo>
                <a:lnTo>
                  <a:pt x="147" y="6236"/>
                </a:lnTo>
                <a:lnTo>
                  <a:pt x="445" y="5898"/>
                </a:lnTo>
                <a:cubicBezTo>
                  <a:pt x="445" y="5898"/>
                  <a:pt x="698" y="5625"/>
                  <a:pt x="844" y="5519"/>
                </a:cubicBezTo>
                <a:cubicBezTo>
                  <a:pt x="1456" y="5033"/>
                  <a:pt x="2087" y="4528"/>
                  <a:pt x="2694" y="4003"/>
                </a:cubicBezTo>
                <a:cubicBezTo>
                  <a:pt x="3073" y="3644"/>
                  <a:pt x="3497" y="3265"/>
                  <a:pt x="3810" y="2825"/>
                </a:cubicBezTo>
                <a:cubicBezTo>
                  <a:pt x="3916" y="2679"/>
                  <a:pt x="4043" y="2507"/>
                  <a:pt x="4063" y="2275"/>
                </a:cubicBezTo>
                <a:cubicBezTo>
                  <a:pt x="4083" y="2067"/>
                  <a:pt x="3982" y="1769"/>
                  <a:pt x="3729" y="1688"/>
                </a:cubicBezTo>
                <a:cubicBezTo>
                  <a:pt x="3672" y="1669"/>
                  <a:pt x="3613" y="1659"/>
                  <a:pt x="3552" y="1659"/>
                </a:cubicBezTo>
                <a:cubicBezTo>
                  <a:pt x="3411" y="1659"/>
                  <a:pt x="3263" y="1712"/>
                  <a:pt x="3118" y="1815"/>
                </a:cubicBezTo>
                <a:cubicBezTo>
                  <a:pt x="2971" y="1896"/>
                  <a:pt x="2845" y="2022"/>
                  <a:pt x="2719" y="2128"/>
                </a:cubicBezTo>
                <a:cubicBezTo>
                  <a:pt x="2739" y="2088"/>
                  <a:pt x="2759" y="2022"/>
                  <a:pt x="2779" y="1961"/>
                </a:cubicBezTo>
                <a:cubicBezTo>
                  <a:pt x="2845" y="1769"/>
                  <a:pt x="2906" y="1582"/>
                  <a:pt x="2865" y="1370"/>
                </a:cubicBezTo>
                <a:cubicBezTo>
                  <a:pt x="2820" y="1138"/>
                  <a:pt x="2633" y="910"/>
                  <a:pt x="2360" y="885"/>
                </a:cubicBezTo>
                <a:cubicBezTo>
                  <a:pt x="2345" y="883"/>
                  <a:pt x="2329" y="883"/>
                  <a:pt x="2314" y="883"/>
                </a:cubicBezTo>
                <a:cubicBezTo>
                  <a:pt x="2138" y="883"/>
                  <a:pt x="1967" y="988"/>
                  <a:pt x="1809" y="1183"/>
                </a:cubicBezTo>
                <a:cubicBezTo>
                  <a:pt x="1516" y="1542"/>
                  <a:pt x="1370" y="2002"/>
                  <a:pt x="1243" y="2401"/>
                </a:cubicBezTo>
                <a:lnTo>
                  <a:pt x="991" y="3139"/>
                </a:lnTo>
                <a:cubicBezTo>
                  <a:pt x="1117" y="2613"/>
                  <a:pt x="1223" y="2088"/>
                  <a:pt x="1304" y="1542"/>
                </a:cubicBezTo>
                <a:cubicBezTo>
                  <a:pt x="1349" y="1118"/>
                  <a:pt x="1390" y="658"/>
                  <a:pt x="1203" y="253"/>
                </a:cubicBezTo>
                <a:cubicBezTo>
                  <a:pt x="1117" y="67"/>
                  <a:pt x="1011" y="26"/>
                  <a:pt x="90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4202661" y="3837539"/>
            <a:ext cx="191653" cy="1019562"/>
          </a:xfrm>
          <a:custGeom>
            <a:avLst/>
            <a:gdLst/>
            <a:ahLst/>
            <a:cxnLst/>
            <a:rect l="l" t="t" r="r" b="b"/>
            <a:pathLst>
              <a:path w="1057" h="5623" extrusionOk="0">
                <a:moveTo>
                  <a:pt x="712" y="1"/>
                </a:moveTo>
                <a:cubicBezTo>
                  <a:pt x="639" y="1"/>
                  <a:pt x="567" y="71"/>
                  <a:pt x="531" y="130"/>
                </a:cubicBezTo>
                <a:cubicBezTo>
                  <a:pt x="172" y="635"/>
                  <a:pt x="86" y="1267"/>
                  <a:pt x="46" y="1878"/>
                </a:cubicBezTo>
                <a:cubicBezTo>
                  <a:pt x="0" y="2510"/>
                  <a:pt x="0" y="3142"/>
                  <a:pt x="25" y="3773"/>
                </a:cubicBezTo>
                <a:cubicBezTo>
                  <a:pt x="66" y="4359"/>
                  <a:pt x="86" y="5036"/>
                  <a:pt x="152" y="5623"/>
                </a:cubicBezTo>
                <a:cubicBezTo>
                  <a:pt x="126" y="4930"/>
                  <a:pt x="379" y="4152"/>
                  <a:pt x="531" y="3475"/>
                </a:cubicBezTo>
                <a:cubicBezTo>
                  <a:pt x="697" y="2763"/>
                  <a:pt x="864" y="2065"/>
                  <a:pt x="970" y="1328"/>
                </a:cubicBezTo>
                <a:cubicBezTo>
                  <a:pt x="1011" y="949"/>
                  <a:pt x="1056" y="529"/>
                  <a:pt x="884" y="150"/>
                </a:cubicBezTo>
                <a:cubicBezTo>
                  <a:pt x="864" y="90"/>
                  <a:pt x="804" y="4"/>
                  <a:pt x="738" y="4"/>
                </a:cubicBezTo>
                <a:cubicBezTo>
                  <a:pt x="729" y="2"/>
                  <a:pt x="721" y="1"/>
                  <a:pt x="712"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221880" y="3994744"/>
            <a:ext cx="443503" cy="866891"/>
          </a:xfrm>
          <a:custGeom>
            <a:avLst/>
            <a:gdLst/>
            <a:ahLst/>
            <a:cxnLst/>
            <a:rect l="l" t="t" r="r" b="b"/>
            <a:pathLst>
              <a:path w="2446" h="4781" extrusionOk="0">
                <a:moveTo>
                  <a:pt x="2087" y="1"/>
                </a:moveTo>
                <a:cubicBezTo>
                  <a:pt x="1915" y="1"/>
                  <a:pt x="1769" y="127"/>
                  <a:pt x="1663" y="254"/>
                </a:cubicBezTo>
                <a:cubicBezTo>
                  <a:pt x="1390" y="567"/>
                  <a:pt x="1263" y="991"/>
                  <a:pt x="1117" y="1411"/>
                </a:cubicBezTo>
                <a:cubicBezTo>
                  <a:pt x="1031" y="1643"/>
                  <a:pt x="950" y="1896"/>
                  <a:pt x="864" y="2148"/>
                </a:cubicBezTo>
                <a:cubicBezTo>
                  <a:pt x="738" y="2588"/>
                  <a:pt x="591" y="3033"/>
                  <a:pt x="445" y="3472"/>
                </a:cubicBezTo>
                <a:cubicBezTo>
                  <a:pt x="298" y="3897"/>
                  <a:pt x="172" y="4356"/>
                  <a:pt x="0" y="4781"/>
                </a:cubicBezTo>
                <a:cubicBezTo>
                  <a:pt x="127" y="4548"/>
                  <a:pt x="192" y="4422"/>
                  <a:pt x="319" y="4250"/>
                </a:cubicBezTo>
                <a:cubicBezTo>
                  <a:pt x="778" y="3599"/>
                  <a:pt x="1223" y="2947"/>
                  <a:pt x="1642" y="2254"/>
                </a:cubicBezTo>
                <a:cubicBezTo>
                  <a:pt x="1915" y="1810"/>
                  <a:pt x="2193" y="1345"/>
                  <a:pt x="2360" y="865"/>
                </a:cubicBezTo>
                <a:cubicBezTo>
                  <a:pt x="2400" y="693"/>
                  <a:pt x="2446" y="526"/>
                  <a:pt x="2421" y="360"/>
                </a:cubicBezTo>
                <a:cubicBezTo>
                  <a:pt x="2380" y="188"/>
                  <a:pt x="2254" y="21"/>
                  <a:pt x="2087"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225507" y="4135812"/>
            <a:ext cx="657095" cy="721291"/>
          </a:xfrm>
          <a:custGeom>
            <a:avLst/>
            <a:gdLst/>
            <a:ahLst/>
            <a:cxnLst/>
            <a:rect l="l" t="t" r="r" b="b"/>
            <a:pathLst>
              <a:path w="3624" h="3978" extrusionOk="0">
                <a:moveTo>
                  <a:pt x="3261" y="0"/>
                </a:moveTo>
                <a:cubicBezTo>
                  <a:pt x="3144" y="0"/>
                  <a:pt x="3021" y="62"/>
                  <a:pt x="2906" y="127"/>
                </a:cubicBezTo>
                <a:cubicBezTo>
                  <a:pt x="2552" y="360"/>
                  <a:pt x="2299" y="719"/>
                  <a:pt x="2047" y="1072"/>
                </a:cubicBezTo>
                <a:cubicBezTo>
                  <a:pt x="1895" y="1284"/>
                  <a:pt x="1749" y="1497"/>
                  <a:pt x="1602" y="1704"/>
                </a:cubicBezTo>
                <a:cubicBezTo>
                  <a:pt x="1329" y="2083"/>
                  <a:pt x="1056" y="2462"/>
                  <a:pt x="804" y="2841"/>
                </a:cubicBezTo>
                <a:cubicBezTo>
                  <a:pt x="531" y="3220"/>
                  <a:pt x="278" y="3624"/>
                  <a:pt x="0" y="3978"/>
                </a:cubicBezTo>
                <a:cubicBezTo>
                  <a:pt x="172" y="3791"/>
                  <a:pt x="278" y="3685"/>
                  <a:pt x="445" y="3558"/>
                </a:cubicBezTo>
                <a:cubicBezTo>
                  <a:pt x="1077" y="3073"/>
                  <a:pt x="1688" y="2568"/>
                  <a:pt x="2299" y="2042"/>
                </a:cubicBezTo>
                <a:cubicBezTo>
                  <a:pt x="2678" y="1704"/>
                  <a:pt x="3078" y="1350"/>
                  <a:pt x="3391" y="905"/>
                </a:cubicBezTo>
                <a:cubicBezTo>
                  <a:pt x="3497" y="779"/>
                  <a:pt x="3583" y="612"/>
                  <a:pt x="3603" y="441"/>
                </a:cubicBezTo>
                <a:cubicBezTo>
                  <a:pt x="3623" y="274"/>
                  <a:pt x="3537" y="87"/>
                  <a:pt x="3371" y="21"/>
                </a:cubicBezTo>
                <a:cubicBezTo>
                  <a:pt x="3335" y="7"/>
                  <a:pt x="3298" y="0"/>
                  <a:pt x="3261" y="0"/>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CUSTOM_13">
    <p:bg>
      <p:bgPr>
        <a:solidFill>
          <a:schemeClr val="accent5"/>
        </a:solidFill>
        <a:effectLst/>
      </p:bgPr>
    </p:bg>
    <p:spTree>
      <p:nvGrpSpPr>
        <p:cNvPr id="1" name="Shape 210"/>
        <p:cNvGrpSpPr/>
        <p:nvPr/>
      </p:nvGrpSpPr>
      <p:grpSpPr>
        <a:xfrm>
          <a:off x="0" y="0"/>
          <a:ext cx="0" cy="0"/>
          <a:chOff x="0" y="0"/>
          <a:chExt cx="0" cy="0"/>
        </a:xfrm>
      </p:grpSpPr>
      <p:sp>
        <p:nvSpPr>
          <p:cNvPr id="211" name="Google Shape;211;p19"/>
          <p:cNvSpPr txBox="1">
            <a:spLocks noGrp="1"/>
          </p:cNvSpPr>
          <p:nvPr>
            <p:ph type="title"/>
          </p:nvPr>
        </p:nvSpPr>
        <p:spPr>
          <a:xfrm>
            <a:off x="716700" y="3192375"/>
            <a:ext cx="3852000" cy="1268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2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2" name="Google Shape;212;p19"/>
          <p:cNvSpPr/>
          <p:nvPr/>
        </p:nvSpPr>
        <p:spPr>
          <a:xfrm flipH="1">
            <a:off x="7712839" y="12810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57150" dir="756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flipH="1">
            <a:off x="7712839" y="1281025"/>
            <a:ext cx="361973" cy="361023"/>
          </a:xfrm>
          <a:custGeom>
            <a:avLst/>
            <a:gdLst/>
            <a:ahLst/>
            <a:cxnLst/>
            <a:rect l="l" t="t" r="r" b="b"/>
            <a:pathLst>
              <a:path w="1895" h="1890" extrusionOk="0">
                <a:moveTo>
                  <a:pt x="937" y="0"/>
                </a:moveTo>
                <a:cubicBezTo>
                  <a:pt x="931" y="0"/>
                  <a:pt x="925" y="6"/>
                  <a:pt x="925" y="17"/>
                </a:cubicBezTo>
                <a:lnTo>
                  <a:pt x="787" y="804"/>
                </a:lnTo>
                <a:lnTo>
                  <a:pt x="1" y="920"/>
                </a:lnTo>
                <a:lnTo>
                  <a:pt x="1" y="964"/>
                </a:lnTo>
                <a:lnTo>
                  <a:pt x="787" y="1081"/>
                </a:lnTo>
                <a:lnTo>
                  <a:pt x="925" y="1889"/>
                </a:lnTo>
                <a:lnTo>
                  <a:pt x="948" y="1889"/>
                </a:lnTo>
                <a:lnTo>
                  <a:pt x="1086" y="1081"/>
                </a:lnTo>
                <a:lnTo>
                  <a:pt x="1873" y="964"/>
                </a:lnTo>
                <a:cubicBezTo>
                  <a:pt x="1895" y="964"/>
                  <a:pt x="1895" y="942"/>
                  <a:pt x="1873" y="920"/>
                </a:cubicBezTo>
                <a:lnTo>
                  <a:pt x="1086" y="804"/>
                </a:lnTo>
                <a:lnTo>
                  <a:pt x="948" y="17"/>
                </a:lnTo>
                <a:cubicBezTo>
                  <a:pt x="948" y="6"/>
                  <a:pt x="942" y="0"/>
                  <a:pt x="937" y="0"/>
                </a:cubicBez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rot="10800000" flipH="1">
            <a:off x="-681000" y="-17"/>
            <a:ext cx="3245742" cy="1847892"/>
          </a:xfrm>
          <a:custGeom>
            <a:avLst/>
            <a:gdLst/>
            <a:ahLst/>
            <a:cxnLst/>
            <a:rect l="l" t="t" r="r" b="b"/>
            <a:pathLst>
              <a:path w="21231" h="15459" extrusionOk="0">
                <a:moveTo>
                  <a:pt x="8776" y="0"/>
                </a:moveTo>
                <a:cubicBezTo>
                  <a:pt x="7407" y="0"/>
                  <a:pt x="6036" y="350"/>
                  <a:pt x="4847" y="1035"/>
                </a:cubicBezTo>
                <a:cubicBezTo>
                  <a:pt x="2559" y="2376"/>
                  <a:pt x="1152" y="4868"/>
                  <a:pt x="576" y="7449"/>
                </a:cubicBezTo>
                <a:cubicBezTo>
                  <a:pt x="0" y="10036"/>
                  <a:pt x="205" y="12849"/>
                  <a:pt x="526" y="15458"/>
                </a:cubicBezTo>
                <a:lnTo>
                  <a:pt x="21092" y="15458"/>
                </a:lnTo>
                <a:cubicBezTo>
                  <a:pt x="21114" y="14168"/>
                  <a:pt x="21230" y="12899"/>
                  <a:pt x="21136" y="11603"/>
                </a:cubicBezTo>
                <a:cubicBezTo>
                  <a:pt x="21070" y="10706"/>
                  <a:pt x="20953" y="9759"/>
                  <a:pt x="20466" y="8972"/>
                </a:cubicBezTo>
                <a:cubicBezTo>
                  <a:pt x="19685" y="7748"/>
                  <a:pt x="18140" y="7222"/>
                  <a:pt x="17193" y="6114"/>
                </a:cubicBezTo>
                <a:cubicBezTo>
                  <a:pt x="16683" y="5533"/>
                  <a:pt x="16362" y="4818"/>
                  <a:pt x="15946" y="4148"/>
                </a:cubicBezTo>
                <a:cubicBezTo>
                  <a:pt x="14839" y="2348"/>
                  <a:pt x="13061" y="919"/>
                  <a:pt x="11006" y="321"/>
                </a:cubicBezTo>
                <a:cubicBezTo>
                  <a:pt x="10284" y="106"/>
                  <a:pt x="9530" y="0"/>
                  <a:pt x="8776"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66675" dir="118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flipH="1">
            <a:off x="8008272" y="888857"/>
            <a:ext cx="590648" cy="644038"/>
          </a:xfrm>
          <a:custGeom>
            <a:avLst/>
            <a:gdLst/>
            <a:ahLst/>
            <a:cxnLst/>
            <a:rect l="l" t="t" r="r" b="b"/>
            <a:pathLst>
              <a:path w="3574" h="3897" extrusionOk="0">
                <a:moveTo>
                  <a:pt x="2166" y="0"/>
                </a:moveTo>
                <a:cubicBezTo>
                  <a:pt x="1975" y="0"/>
                  <a:pt x="1781" y="29"/>
                  <a:pt x="1590" y="91"/>
                </a:cubicBezTo>
                <a:cubicBezTo>
                  <a:pt x="555" y="434"/>
                  <a:pt x="1" y="1520"/>
                  <a:pt x="322" y="2556"/>
                </a:cubicBezTo>
                <a:cubicBezTo>
                  <a:pt x="555" y="3276"/>
                  <a:pt x="1153" y="3780"/>
                  <a:pt x="1867" y="3896"/>
                </a:cubicBezTo>
                <a:cubicBezTo>
                  <a:pt x="1635" y="3691"/>
                  <a:pt x="1474" y="3414"/>
                  <a:pt x="1385" y="3110"/>
                </a:cubicBezTo>
                <a:cubicBezTo>
                  <a:pt x="1059" y="2074"/>
                  <a:pt x="1612" y="966"/>
                  <a:pt x="2654" y="645"/>
                </a:cubicBezTo>
                <a:cubicBezTo>
                  <a:pt x="2854" y="582"/>
                  <a:pt x="3065" y="551"/>
                  <a:pt x="3272" y="551"/>
                </a:cubicBezTo>
                <a:cubicBezTo>
                  <a:pt x="3374" y="551"/>
                  <a:pt x="3475" y="558"/>
                  <a:pt x="3573" y="573"/>
                </a:cubicBezTo>
                <a:cubicBezTo>
                  <a:pt x="3203" y="219"/>
                  <a:pt x="2694" y="0"/>
                  <a:pt x="2166"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26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5_1">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20"/>
          <p:cNvSpPr/>
          <p:nvPr/>
        </p:nvSpPr>
        <p:spPr>
          <a:xfrm>
            <a:off x="8253631" y="3845194"/>
            <a:ext cx="740501" cy="1130893"/>
          </a:xfrm>
          <a:custGeom>
            <a:avLst/>
            <a:gdLst/>
            <a:ahLst/>
            <a:cxnLst/>
            <a:rect l="l" t="t" r="r" b="b"/>
            <a:pathLst>
              <a:path w="4084" h="6237" extrusionOk="0">
                <a:moveTo>
                  <a:pt x="905" y="1"/>
                </a:moveTo>
                <a:cubicBezTo>
                  <a:pt x="779" y="1"/>
                  <a:pt x="652" y="67"/>
                  <a:pt x="546" y="213"/>
                </a:cubicBezTo>
                <a:cubicBezTo>
                  <a:pt x="167" y="759"/>
                  <a:pt x="86" y="1456"/>
                  <a:pt x="41" y="2047"/>
                </a:cubicBezTo>
                <a:cubicBezTo>
                  <a:pt x="0" y="2613"/>
                  <a:pt x="0" y="3245"/>
                  <a:pt x="21" y="3962"/>
                </a:cubicBezTo>
                <a:cubicBezTo>
                  <a:pt x="66" y="4574"/>
                  <a:pt x="147" y="5771"/>
                  <a:pt x="147" y="5771"/>
                </a:cubicBezTo>
                <a:lnTo>
                  <a:pt x="147" y="6236"/>
                </a:lnTo>
                <a:lnTo>
                  <a:pt x="445" y="5898"/>
                </a:lnTo>
                <a:cubicBezTo>
                  <a:pt x="445" y="5898"/>
                  <a:pt x="698" y="5625"/>
                  <a:pt x="844" y="5519"/>
                </a:cubicBezTo>
                <a:cubicBezTo>
                  <a:pt x="1456" y="5033"/>
                  <a:pt x="2087" y="4528"/>
                  <a:pt x="2694" y="4003"/>
                </a:cubicBezTo>
                <a:cubicBezTo>
                  <a:pt x="3073" y="3644"/>
                  <a:pt x="3497" y="3265"/>
                  <a:pt x="3810" y="2825"/>
                </a:cubicBezTo>
                <a:cubicBezTo>
                  <a:pt x="3916" y="2679"/>
                  <a:pt x="4043" y="2507"/>
                  <a:pt x="4063" y="2275"/>
                </a:cubicBezTo>
                <a:cubicBezTo>
                  <a:pt x="4083" y="2067"/>
                  <a:pt x="3982" y="1769"/>
                  <a:pt x="3729" y="1688"/>
                </a:cubicBezTo>
                <a:cubicBezTo>
                  <a:pt x="3672" y="1669"/>
                  <a:pt x="3613" y="1659"/>
                  <a:pt x="3552" y="1659"/>
                </a:cubicBezTo>
                <a:cubicBezTo>
                  <a:pt x="3411" y="1659"/>
                  <a:pt x="3263" y="1712"/>
                  <a:pt x="3118" y="1815"/>
                </a:cubicBezTo>
                <a:cubicBezTo>
                  <a:pt x="2971" y="1896"/>
                  <a:pt x="2845" y="2022"/>
                  <a:pt x="2719" y="2128"/>
                </a:cubicBezTo>
                <a:cubicBezTo>
                  <a:pt x="2739" y="2088"/>
                  <a:pt x="2759" y="2022"/>
                  <a:pt x="2779" y="1961"/>
                </a:cubicBezTo>
                <a:cubicBezTo>
                  <a:pt x="2845" y="1769"/>
                  <a:pt x="2906" y="1582"/>
                  <a:pt x="2865" y="1370"/>
                </a:cubicBezTo>
                <a:cubicBezTo>
                  <a:pt x="2820" y="1138"/>
                  <a:pt x="2633" y="910"/>
                  <a:pt x="2360" y="885"/>
                </a:cubicBezTo>
                <a:cubicBezTo>
                  <a:pt x="2345" y="883"/>
                  <a:pt x="2329" y="883"/>
                  <a:pt x="2314" y="883"/>
                </a:cubicBezTo>
                <a:cubicBezTo>
                  <a:pt x="2138" y="883"/>
                  <a:pt x="1967" y="988"/>
                  <a:pt x="1809" y="1183"/>
                </a:cubicBezTo>
                <a:cubicBezTo>
                  <a:pt x="1516" y="1542"/>
                  <a:pt x="1370" y="2002"/>
                  <a:pt x="1243" y="2401"/>
                </a:cubicBezTo>
                <a:lnTo>
                  <a:pt x="991" y="3139"/>
                </a:lnTo>
                <a:cubicBezTo>
                  <a:pt x="1117" y="2613"/>
                  <a:pt x="1223" y="2088"/>
                  <a:pt x="1304" y="1542"/>
                </a:cubicBezTo>
                <a:cubicBezTo>
                  <a:pt x="1349" y="1118"/>
                  <a:pt x="1390" y="658"/>
                  <a:pt x="1203" y="253"/>
                </a:cubicBezTo>
                <a:cubicBezTo>
                  <a:pt x="1117" y="67"/>
                  <a:pt x="1011" y="26"/>
                  <a:pt x="90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8283911" y="3879464"/>
            <a:ext cx="191653" cy="1019562"/>
          </a:xfrm>
          <a:custGeom>
            <a:avLst/>
            <a:gdLst/>
            <a:ahLst/>
            <a:cxnLst/>
            <a:rect l="l" t="t" r="r" b="b"/>
            <a:pathLst>
              <a:path w="1057" h="5623" extrusionOk="0">
                <a:moveTo>
                  <a:pt x="712" y="1"/>
                </a:moveTo>
                <a:cubicBezTo>
                  <a:pt x="639" y="1"/>
                  <a:pt x="567" y="71"/>
                  <a:pt x="531" y="130"/>
                </a:cubicBezTo>
                <a:cubicBezTo>
                  <a:pt x="172" y="635"/>
                  <a:pt x="86" y="1267"/>
                  <a:pt x="46" y="1878"/>
                </a:cubicBezTo>
                <a:cubicBezTo>
                  <a:pt x="0" y="2510"/>
                  <a:pt x="0" y="3142"/>
                  <a:pt x="25" y="3773"/>
                </a:cubicBezTo>
                <a:cubicBezTo>
                  <a:pt x="66" y="4359"/>
                  <a:pt x="86" y="5036"/>
                  <a:pt x="152" y="5623"/>
                </a:cubicBezTo>
                <a:cubicBezTo>
                  <a:pt x="126" y="4930"/>
                  <a:pt x="379" y="4152"/>
                  <a:pt x="531" y="3475"/>
                </a:cubicBezTo>
                <a:cubicBezTo>
                  <a:pt x="697" y="2763"/>
                  <a:pt x="864" y="2065"/>
                  <a:pt x="970" y="1328"/>
                </a:cubicBezTo>
                <a:cubicBezTo>
                  <a:pt x="1011" y="949"/>
                  <a:pt x="1056" y="529"/>
                  <a:pt x="884" y="150"/>
                </a:cubicBezTo>
                <a:cubicBezTo>
                  <a:pt x="864" y="90"/>
                  <a:pt x="804" y="4"/>
                  <a:pt x="738" y="4"/>
                </a:cubicBezTo>
                <a:cubicBezTo>
                  <a:pt x="729" y="2"/>
                  <a:pt x="721" y="1"/>
                  <a:pt x="712"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8303130" y="4036669"/>
            <a:ext cx="443503" cy="866891"/>
          </a:xfrm>
          <a:custGeom>
            <a:avLst/>
            <a:gdLst/>
            <a:ahLst/>
            <a:cxnLst/>
            <a:rect l="l" t="t" r="r" b="b"/>
            <a:pathLst>
              <a:path w="2446" h="4781" extrusionOk="0">
                <a:moveTo>
                  <a:pt x="2087" y="1"/>
                </a:moveTo>
                <a:cubicBezTo>
                  <a:pt x="1915" y="1"/>
                  <a:pt x="1769" y="127"/>
                  <a:pt x="1663" y="254"/>
                </a:cubicBezTo>
                <a:cubicBezTo>
                  <a:pt x="1390" y="567"/>
                  <a:pt x="1263" y="991"/>
                  <a:pt x="1117" y="1411"/>
                </a:cubicBezTo>
                <a:cubicBezTo>
                  <a:pt x="1031" y="1643"/>
                  <a:pt x="950" y="1896"/>
                  <a:pt x="864" y="2148"/>
                </a:cubicBezTo>
                <a:cubicBezTo>
                  <a:pt x="738" y="2588"/>
                  <a:pt x="591" y="3033"/>
                  <a:pt x="445" y="3472"/>
                </a:cubicBezTo>
                <a:cubicBezTo>
                  <a:pt x="298" y="3897"/>
                  <a:pt x="172" y="4356"/>
                  <a:pt x="0" y="4781"/>
                </a:cubicBezTo>
                <a:cubicBezTo>
                  <a:pt x="127" y="4548"/>
                  <a:pt x="192" y="4422"/>
                  <a:pt x="319" y="4250"/>
                </a:cubicBezTo>
                <a:cubicBezTo>
                  <a:pt x="778" y="3599"/>
                  <a:pt x="1223" y="2947"/>
                  <a:pt x="1642" y="2254"/>
                </a:cubicBezTo>
                <a:cubicBezTo>
                  <a:pt x="1915" y="1810"/>
                  <a:pt x="2193" y="1345"/>
                  <a:pt x="2360" y="865"/>
                </a:cubicBezTo>
                <a:cubicBezTo>
                  <a:pt x="2400" y="693"/>
                  <a:pt x="2446" y="526"/>
                  <a:pt x="2421" y="360"/>
                </a:cubicBezTo>
                <a:cubicBezTo>
                  <a:pt x="2380" y="188"/>
                  <a:pt x="2254" y="21"/>
                  <a:pt x="2087"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a:off x="8306757" y="4177737"/>
            <a:ext cx="657095" cy="721291"/>
          </a:xfrm>
          <a:custGeom>
            <a:avLst/>
            <a:gdLst/>
            <a:ahLst/>
            <a:cxnLst/>
            <a:rect l="l" t="t" r="r" b="b"/>
            <a:pathLst>
              <a:path w="3624" h="3978" extrusionOk="0">
                <a:moveTo>
                  <a:pt x="3261" y="0"/>
                </a:moveTo>
                <a:cubicBezTo>
                  <a:pt x="3144" y="0"/>
                  <a:pt x="3021" y="62"/>
                  <a:pt x="2906" y="127"/>
                </a:cubicBezTo>
                <a:cubicBezTo>
                  <a:pt x="2552" y="360"/>
                  <a:pt x="2299" y="719"/>
                  <a:pt x="2047" y="1072"/>
                </a:cubicBezTo>
                <a:cubicBezTo>
                  <a:pt x="1895" y="1284"/>
                  <a:pt x="1749" y="1497"/>
                  <a:pt x="1602" y="1704"/>
                </a:cubicBezTo>
                <a:cubicBezTo>
                  <a:pt x="1329" y="2083"/>
                  <a:pt x="1056" y="2462"/>
                  <a:pt x="804" y="2841"/>
                </a:cubicBezTo>
                <a:cubicBezTo>
                  <a:pt x="531" y="3220"/>
                  <a:pt x="278" y="3624"/>
                  <a:pt x="0" y="3978"/>
                </a:cubicBezTo>
                <a:cubicBezTo>
                  <a:pt x="172" y="3791"/>
                  <a:pt x="278" y="3685"/>
                  <a:pt x="445" y="3558"/>
                </a:cubicBezTo>
                <a:cubicBezTo>
                  <a:pt x="1077" y="3073"/>
                  <a:pt x="1688" y="2568"/>
                  <a:pt x="2299" y="2042"/>
                </a:cubicBezTo>
                <a:cubicBezTo>
                  <a:pt x="2678" y="1704"/>
                  <a:pt x="3078" y="1350"/>
                  <a:pt x="3391" y="905"/>
                </a:cubicBezTo>
                <a:cubicBezTo>
                  <a:pt x="3497" y="779"/>
                  <a:pt x="3583" y="612"/>
                  <a:pt x="3603" y="441"/>
                </a:cubicBezTo>
                <a:cubicBezTo>
                  <a:pt x="3623" y="274"/>
                  <a:pt x="3537" y="87"/>
                  <a:pt x="3371" y="21"/>
                </a:cubicBezTo>
                <a:cubicBezTo>
                  <a:pt x="3335" y="7"/>
                  <a:pt x="3298" y="0"/>
                  <a:pt x="3261" y="0"/>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rot="8813447">
            <a:off x="483145" y="169152"/>
            <a:ext cx="1054955" cy="1465502"/>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381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rot="8813447">
            <a:off x="543875" y="771760"/>
            <a:ext cx="294662" cy="571351"/>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8813447">
            <a:off x="964920" y="479839"/>
            <a:ext cx="477119" cy="1006190"/>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8813447">
            <a:off x="650462" y="260550"/>
            <a:ext cx="572010" cy="1132380"/>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8813447">
            <a:off x="674229" y="307337"/>
            <a:ext cx="637768" cy="525903"/>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rot="8813447">
            <a:off x="482145" y="269134"/>
            <a:ext cx="718508" cy="540220"/>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rot="8813447">
            <a:off x="522910" y="540702"/>
            <a:ext cx="182624" cy="694045"/>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131539" y="4190631"/>
            <a:ext cx="2472503" cy="96052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68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5_2_1_1_1_1">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1"/>
          <p:cNvSpPr/>
          <p:nvPr/>
        </p:nvSpPr>
        <p:spPr>
          <a:xfrm flipH="1">
            <a:off x="7715238" y="3375425"/>
            <a:ext cx="3140937" cy="2208377"/>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14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1"/>
          <p:cNvSpPr/>
          <p:nvPr/>
        </p:nvSpPr>
        <p:spPr>
          <a:xfrm rot="10800000">
            <a:off x="-153750" y="0"/>
            <a:ext cx="3180294" cy="614975"/>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14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14_1_1">
    <p:spTree>
      <p:nvGrpSpPr>
        <p:cNvPr id="1" name="Shape 239"/>
        <p:cNvGrpSpPr/>
        <p:nvPr/>
      </p:nvGrpSpPr>
      <p:grpSpPr>
        <a:xfrm>
          <a:off x="0" y="0"/>
          <a:ext cx="0" cy="0"/>
          <a:chOff x="0" y="0"/>
          <a:chExt cx="0" cy="0"/>
        </a:xfrm>
      </p:grpSpPr>
      <p:sp>
        <p:nvSpPr>
          <p:cNvPr id="240" name="Google Shape;240;p23"/>
          <p:cNvSpPr/>
          <p:nvPr/>
        </p:nvSpPr>
        <p:spPr>
          <a:xfrm flipH="1">
            <a:off x="7679232" y="3790951"/>
            <a:ext cx="2939218" cy="1764065"/>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23"/>
          <p:cNvSpPr txBox="1">
            <a:spLocks noGrp="1"/>
          </p:cNvSpPr>
          <p:nvPr>
            <p:ph type="body" idx="1"/>
          </p:nvPr>
        </p:nvSpPr>
        <p:spPr>
          <a:xfrm>
            <a:off x="720000" y="1164850"/>
            <a:ext cx="7704000" cy="343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Char char="●"/>
              <a:defRPr sz="1200"/>
            </a:lvl1pPr>
            <a:lvl2pPr marL="914400" lvl="1" indent="-317500" rtl="0">
              <a:lnSpc>
                <a:spcPct val="100000"/>
              </a:lnSpc>
              <a:spcBef>
                <a:spcPts val="0"/>
              </a:spcBef>
              <a:spcAft>
                <a:spcPts val="0"/>
              </a:spcAft>
              <a:buClr>
                <a:srgbClr val="434343"/>
              </a:buClr>
              <a:buSzPts val="1400"/>
              <a:buFont typeface="Roboto Condensed Light"/>
              <a:buChar char="○"/>
              <a:defRPr sz="1200"/>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243" name="Google Shape;243;p23"/>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4411900" y="540000"/>
            <a:ext cx="40122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51" name="Google Shape;251;p24"/>
          <p:cNvSpPr txBox="1">
            <a:spLocks noGrp="1"/>
          </p:cNvSpPr>
          <p:nvPr>
            <p:ph type="subTitle" idx="1"/>
          </p:nvPr>
        </p:nvSpPr>
        <p:spPr>
          <a:xfrm>
            <a:off x="4314248" y="2345938"/>
            <a:ext cx="2017200" cy="6987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2" name="Google Shape;252;p24"/>
          <p:cNvSpPr txBox="1">
            <a:spLocks noGrp="1"/>
          </p:cNvSpPr>
          <p:nvPr>
            <p:ph type="title" idx="2"/>
          </p:nvPr>
        </p:nvSpPr>
        <p:spPr>
          <a:xfrm>
            <a:off x="4411898" y="2035750"/>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3" name="Google Shape;253;p24"/>
          <p:cNvSpPr txBox="1">
            <a:spLocks noGrp="1"/>
          </p:cNvSpPr>
          <p:nvPr>
            <p:ph type="subTitle" idx="3"/>
          </p:nvPr>
        </p:nvSpPr>
        <p:spPr>
          <a:xfrm>
            <a:off x="6420848" y="2345938"/>
            <a:ext cx="2017200" cy="698700"/>
          </a:xfrm>
          <a:prstGeom prst="rect">
            <a:avLst/>
          </a:prstGeom>
        </p:spPr>
        <p:txBody>
          <a:bodyPr spcFirstLastPara="1" wrap="square" lIns="91425" tIns="91425" rIns="91425" bIns="91425" anchor="t" anchorCtr="0">
            <a:noAutofit/>
          </a:bodyPr>
          <a:lstStyle>
            <a:lvl1pPr marR="1642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4" name="Google Shape;254;p24"/>
          <p:cNvSpPr txBox="1">
            <a:spLocks noGrp="1"/>
          </p:cNvSpPr>
          <p:nvPr>
            <p:ph type="title" idx="4"/>
          </p:nvPr>
        </p:nvSpPr>
        <p:spPr>
          <a:xfrm>
            <a:off x="6518498" y="2035750"/>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5" name="Google Shape;255;p24"/>
          <p:cNvSpPr txBox="1">
            <a:spLocks noGrp="1"/>
          </p:cNvSpPr>
          <p:nvPr>
            <p:ph type="subTitle" idx="5"/>
          </p:nvPr>
        </p:nvSpPr>
        <p:spPr>
          <a:xfrm>
            <a:off x="4314248" y="4118767"/>
            <a:ext cx="2017200" cy="698700"/>
          </a:xfrm>
          <a:prstGeom prst="rect">
            <a:avLst/>
          </a:prstGeom>
        </p:spPr>
        <p:txBody>
          <a:bodyPr spcFirstLastPara="1" wrap="square" lIns="91425" tIns="91425" rIns="91425" bIns="91425" anchor="t" anchorCtr="0">
            <a:noAutofit/>
          </a:bodyPr>
          <a:lstStyle>
            <a:lvl1pPr marR="23369"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6" name="Google Shape;256;p24"/>
          <p:cNvSpPr txBox="1">
            <a:spLocks noGrp="1"/>
          </p:cNvSpPr>
          <p:nvPr>
            <p:ph type="title" idx="6"/>
          </p:nvPr>
        </p:nvSpPr>
        <p:spPr>
          <a:xfrm>
            <a:off x="4411898" y="3808575"/>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7" name="Google Shape;257;p24"/>
          <p:cNvSpPr txBox="1">
            <a:spLocks noGrp="1"/>
          </p:cNvSpPr>
          <p:nvPr>
            <p:ph type="subTitle" idx="7"/>
          </p:nvPr>
        </p:nvSpPr>
        <p:spPr>
          <a:xfrm>
            <a:off x="6420848" y="4118767"/>
            <a:ext cx="2017200" cy="698700"/>
          </a:xfrm>
          <a:prstGeom prst="rect">
            <a:avLst/>
          </a:prstGeom>
        </p:spPr>
        <p:txBody>
          <a:bodyPr spcFirstLastPara="1" wrap="square" lIns="91425" tIns="91425" rIns="91425" bIns="91425" anchor="t" anchorCtr="0">
            <a:noAutofit/>
          </a:bodyPr>
          <a:lstStyle>
            <a:lvl1pPr marR="73577"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24"/>
          <p:cNvSpPr txBox="1">
            <a:spLocks noGrp="1"/>
          </p:cNvSpPr>
          <p:nvPr>
            <p:ph type="title" idx="8"/>
          </p:nvPr>
        </p:nvSpPr>
        <p:spPr>
          <a:xfrm>
            <a:off x="6518498" y="3808575"/>
            <a:ext cx="1821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59" name="Google Shape;259;p24"/>
          <p:cNvSpPr/>
          <p:nvPr/>
        </p:nvSpPr>
        <p:spPr>
          <a:xfrm rot="5400000">
            <a:off x="-500016" y="619240"/>
            <a:ext cx="1684379" cy="684348"/>
          </a:xfrm>
          <a:custGeom>
            <a:avLst/>
            <a:gdLst/>
            <a:ahLst/>
            <a:cxnLst/>
            <a:rect l="l" t="t" r="r" b="b"/>
            <a:pathLst>
              <a:path w="7589" h="6014" extrusionOk="0">
                <a:moveTo>
                  <a:pt x="3011" y="1"/>
                </a:moveTo>
                <a:cubicBezTo>
                  <a:pt x="2977" y="1"/>
                  <a:pt x="2943" y="5"/>
                  <a:pt x="2909" y="15"/>
                </a:cubicBezTo>
                <a:cubicBezTo>
                  <a:pt x="2720" y="37"/>
                  <a:pt x="2582" y="198"/>
                  <a:pt x="2493" y="386"/>
                </a:cubicBezTo>
                <a:cubicBezTo>
                  <a:pt x="2355" y="685"/>
                  <a:pt x="2355" y="1029"/>
                  <a:pt x="2377" y="1377"/>
                </a:cubicBezTo>
                <a:cubicBezTo>
                  <a:pt x="2466" y="2574"/>
                  <a:pt x="2837" y="3731"/>
                  <a:pt x="3274" y="4861"/>
                </a:cubicBezTo>
                <a:cubicBezTo>
                  <a:pt x="2837" y="4374"/>
                  <a:pt x="2377" y="3936"/>
                  <a:pt x="1890" y="3543"/>
                </a:cubicBezTo>
                <a:cubicBezTo>
                  <a:pt x="1801" y="3454"/>
                  <a:pt x="1685" y="3382"/>
                  <a:pt x="1590" y="3316"/>
                </a:cubicBezTo>
                <a:cubicBezTo>
                  <a:pt x="1386" y="3155"/>
                  <a:pt x="1153" y="3017"/>
                  <a:pt x="876" y="2923"/>
                </a:cubicBezTo>
                <a:cubicBezTo>
                  <a:pt x="781" y="2890"/>
                  <a:pt x="673" y="2868"/>
                  <a:pt x="567" y="2868"/>
                </a:cubicBezTo>
                <a:cubicBezTo>
                  <a:pt x="439" y="2868"/>
                  <a:pt x="316" y="2901"/>
                  <a:pt x="228" y="2989"/>
                </a:cubicBezTo>
                <a:cubicBezTo>
                  <a:pt x="1" y="3200"/>
                  <a:pt x="112" y="3593"/>
                  <a:pt x="250" y="3870"/>
                </a:cubicBezTo>
                <a:cubicBezTo>
                  <a:pt x="577" y="4468"/>
                  <a:pt x="992" y="5000"/>
                  <a:pt x="1474" y="5459"/>
                </a:cubicBezTo>
                <a:cubicBezTo>
                  <a:pt x="1707" y="5670"/>
                  <a:pt x="1912" y="5853"/>
                  <a:pt x="2167" y="6013"/>
                </a:cubicBezTo>
                <a:lnTo>
                  <a:pt x="6830" y="6013"/>
                </a:lnTo>
                <a:cubicBezTo>
                  <a:pt x="6991" y="5459"/>
                  <a:pt x="7174" y="4928"/>
                  <a:pt x="7340" y="4402"/>
                </a:cubicBezTo>
                <a:cubicBezTo>
                  <a:pt x="7500" y="3798"/>
                  <a:pt x="7589" y="3155"/>
                  <a:pt x="7450" y="2530"/>
                </a:cubicBezTo>
                <a:cubicBezTo>
                  <a:pt x="7384" y="2208"/>
                  <a:pt x="7201" y="1837"/>
                  <a:pt x="6852" y="1771"/>
                </a:cubicBezTo>
                <a:cubicBezTo>
                  <a:pt x="6823" y="1767"/>
                  <a:pt x="6793" y="1765"/>
                  <a:pt x="6763" y="1765"/>
                </a:cubicBezTo>
                <a:cubicBezTo>
                  <a:pt x="6587" y="1765"/>
                  <a:pt x="6414" y="1832"/>
                  <a:pt x="6276" y="1931"/>
                </a:cubicBezTo>
                <a:cubicBezTo>
                  <a:pt x="5839" y="2208"/>
                  <a:pt x="5512" y="2624"/>
                  <a:pt x="5307" y="3106"/>
                </a:cubicBezTo>
                <a:cubicBezTo>
                  <a:pt x="5074" y="3571"/>
                  <a:pt x="4936" y="3936"/>
                  <a:pt x="4797" y="4446"/>
                </a:cubicBezTo>
                <a:cubicBezTo>
                  <a:pt x="4731" y="3731"/>
                  <a:pt x="4659" y="3017"/>
                  <a:pt x="4476" y="2325"/>
                </a:cubicBezTo>
                <a:cubicBezTo>
                  <a:pt x="4316" y="1605"/>
                  <a:pt x="4039" y="940"/>
                  <a:pt x="3573" y="358"/>
                </a:cubicBezTo>
                <a:cubicBezTo>
                  <a:pt x="3435" y="181"/>
                  <a:pt x="3226" y="1"/>
                  <a:pt x="3011"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50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lt2"/>
        </a:solidFill>
        <a:effectLst/>
      </p:bgPr>
    </p:bg>
    <p:spTree>
      <p:nvGrpSpPr>
        <p:cNvPr id="1" name="Shape 293"/>
        <p:cNvGrpSpPr/>
        <p:nvPr/>
      </p:nvGrpSpPr>
      <p:grpSpPr>
        <a:xfrm>
          <a:off x="0" y="0"/>
          <a:ext cx="0" cy="0"/>
          <a:chOff x="0" y="0"/>
          <a:chExt cx="0" cy="0"/>
        </a:xfrm>
      </p:grpSpPr>
      <p:sp>
        <p:nvSpPr>
          <p:cNvPr id="294" name="Google Shape;294;p28"/>
          <p:cNvSpPr/>
          <p:nvPr/>
        </p:nvSpPr>
        <p:spPr>
          <a:xfrm rot="-10799942" flipH="1">
            <a:off x="3" y="21"/>
            <a:ext cx="2875651" cy="1333916"/>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1"/>
          </a:solidFill>
          <a:ln w="76200" cap="flat" cmpd="sng">
            <a:solidFill>
              <a:schemeClr val="lt1"/>
            </a:solidFill>
            <a:prstDash val="solid"/>
            <a:round/>
            <a:headEnd type="none" w="sm" len="sm"/>
            <a:tailEnd type="none" w="sm" len="sm"/>
          </a:ln>
          <a:effectLst>
            <a:outerShdw blurRad="57150" dist="66675" dir="1044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287295" y="3720658"/>
            <a:ext cx="942645" cy="1309468"/>
          </a:xfrm>
          <a:custGeom>
            <a:avLst/>
            <a:gdLst/>
            <a:ahLst/>
            <a:cxnLst/>
            <a:rect l="l" t="t" r="r" b="b"/>
            <a:pathLst>
              <a:path w="6337" h="8803" extrusionOk="0">
                <a:moveTo>
                  <a:pt x="3071" y="5811"/>
                </a:moveTo>
                <a:cubicBezTo>
                  <a:pt x="3072" y="5811"/>
                  <a:pt x="3073" y="5811"/>
                  <a:pt x="3073" y="5811"/>
                </a:cubicBezTo>
                <a:cubicBezTo>
                  <a:pt x="3244" y="5983"/>
                  <a:pt x="3411" y="6130"/>
                  <a:pt x="3578" y="6276"/>
                </a:cubicBezTo>
                <a:cubicBezTo>
                  <a:pt x="3644" y="6382"/>
                  <a:pt x="3725" y="6489"/>
                  <a:pt x="3790" y="6595"/>
                </a:cubicBezTo>
                <a:cubicBezTo>
                  <a:pt x="4002" y="6908"/>
                  <a:pt x="4230" y="7226"/>
                  <a:pt x="4402" y="7540"/>
                </a:cubicBezTo>
                <a:cubicBezTo>
                  <a:pt x="4442" y="7625"/>
                  <a:pt x="4482" y="7686"/>
                  <a:pt x="4528" y="7772"/>
                </a:cubicBezTo>
                <a:cubicBezTo>
                  <a:pt x="4422" y="7706"/>
                  <a:pt x="4336" y="7666"/>
                  <a:pt x="4230" y="7605"/>
                </a:cubicBezTo>
                <a:cubicBezTo>
                  <a:pt x="3960" y="7061"/>
                  <a:pt x="3587" y="6378"/>
                  <a:pt x="3071" y="5811"/>
                </a:cubicBezTo>
                <a:close/>
                <a:moveTo>
                  <a:pt x="971" y="1"/>
                </a:moveTo>
                <a:lnTo>
                  <a:pt x="925" y="299"/>
                </a:lnTo>
                <a:cubicBezTo>
                  <a:pt x="844" y="1097"/>
                  <a:pt x="865" y="1835"/>
                  <a:pt x="991" y="2507"/>
                </a:cubicBezTo>
                <a:cubicBezTo>
                  <a:pt x="1137" y="3265"/>
                  <a:pt x="1431" y="3982"/>
                  <a:pt x="1855" y="4548"/>
                </a:cubicBezTo>
                <a:cubicBezTo>
                  <a:pt x="2042" y="4801"/>
                  <a:pt x="2254" y="5033"/>
                  <a:pt x="2487" y="5266"/>
                </a:cubicBezTo>
                <a:cubicBezTo>
                  <a:pt x="2401" y="5205"/>
                  <a:pt x="2315" y="5139"/>
                  <a:pt x="2234" y="5099"/>
                </a:cubicBezTo>
                <a:cubicBezTo>
                  <a:pt x="1683" y="4740"/>
                  <a:pt x="1031" y="4574"/>
                  <a:pt x="420" y="4402"/>
                </a:cubicBezTo>
                <a:lnTo>
                  <a:pt x="1" y="4296"/>
                </a:lnTo>
                <a:lnTo>
                  <a:pt x="1" y="4296"/>
                </a:lnTo>
                <a:lnTo>
                  <a:pt x="86" y="4594"/>
                </a:lnTo>
                <a:cubicBezTo>
                  <a:pt x="233" y="5079"/>
                  <a:pt x="380" y="5604"/>
                  <a:pt x="632" y="6089"/>
                </a:cubicBezTo>
                <a:cubicBezTo>
                  <a:pt x="905" y="6635"/>
                  <a:pt x="1304" y="7034"/>
                  <a:pt x="1749" y="7267"/>
                </a:cubicBezTo>
                <a:cubicBezTo>
                  <a:pt x="2128" y="7454"/>
                  <a:pt x="2547" y="7519"/>
                  <a:pt x="2946" y="7580"/>
                </a:cubicBezTo>
                <a:cubicBezTo>
                  <a:pt x="3179" y="7625"/>
                  <a:pt x="3411" y="7646"/>
                  <a:pt x="3623" y="7706"/>
                </a:cubicBezTo>
                <a:cubicBezTo>
                  <a:pt x="3750" y="7772"/>
                  <a:pt x="3851" y="7833"/>
                  <a:pt x="3957" y="7898"/>
                </a:cubicBezTo>
                <a:lnTo>
                  <a:pt x="4043" y="7939"/>
                </a:lnTo>
                <a:cubicBezTo>
                  <a:pt x="4316" y="8065"/>
                  <a:pt x="4968" y="8591"/>
                  <a:pt x="4968" y="8591"/>
                </a:cubicBezTo>
                <a:lnTo>
                  <a:pt x="5160" y="8803"/>
                </a:lnTo>
                <a:lnTo>
                  <a:pt x="5266" y="8762"/>
                </a:lnTo>
                <a:lnTo>
                  <a:pt x="5180" y="8383"/>
                </a:lnTo>
                <a:cubicBezTo>
                  <a:pt x="5114" y="8191"/>
                  <a:pt x="5053" y="8004"/>
                  <a:pt x="4947" y="7792"/>
                </a:cubicBezTo>
                <a:lnTo>
                  <a:pt x="4947" y="7772"/>
                </a:lnTo>
                <a:cubicBezTo>
                  <a:pt x="4841" y="7373"/>
                  <a:pt x="4801" y="6908"/>
                  <a:pt x="4861" y="6443"/>
                </a:cubicBezTo>
                <a:lnTo>
                  <a:pt x="4887" y="6423"/>
                </a:lnTo>
                <a:cubicBezTo>
                  <a:pt x="5074" y="6297"/>
                  <a:pt x="5266" y="6170"/>
                  <a:pt x="5412" y="6044"/>
                </a:cubicBezTo>
                <a:cubicBezTo>
                  <a:pt x="5619" y="5877"/>
                  <a:pt x="5832" y="5710"/>
                  <a:pt x="5978" y="5478"/>
                </a:cubicBezTo>
                <a:cubicBezTo>
                  <a:pt x="6211" y="5160"/>
                  <a:pt x="6337" y="4781"/>
                  <a:pt x="6337" y="4382"/>
                </a:cubicBezTo>
                <a:cubicBezTo>
                  <a:pt x="6337" y="4088"/>
                  <a:pt x="6276" y="3790"/>
                  <a:pt x="6211" y="3517"/>
                </a:cubicBezTo>
                <a:cubicBezTo>
                  <a:pt x="6170" y="3310"/>
                  <a:pt x="6125" y="3118"/>
                  <a:pt x="6104" y="2931"/>
                </a:cubicBezTo>
                <a:lnTo>
                  <a:pt x="6064" y="2593"/>
                </a:lnTo>
                <a:lnTo>
                  <a:pt x="5811" y="2825"/>
                </a:lnTo>
                <a:cubicBezTo>
                  <a:pt x="5493" y="3118"/>
                  <a:pt x="5180" y="3437"/>
                  <a:pt x="4887" y="3816"/>
                </a:cubicBezTo>
                <a:cubicBezTo>
                  <a:pt x="4589" y="4215"/>
                  <a:pt x="4381" y="4634"/>
                  <a:pt x="4316" y="5054"/>
                </a:cubicBezTo>
                <a:cubicBezTo>
                  <a:pt x="4210" y="5539"/>
                  <a:pt x="4275" y="6003"/>
                  <a:pt x="4482" y="6403"/>
                </a:cubicBezTo>
                <a:cubicBezTo>
                  <a:pt x="4462" y="6569"/>
                  <a:pt x="4462" y="6741"/>
                  <a:pt x="4462" y="6908"/>
                </a:cubicBezTo>
                <a:cubicBezTo>
                  <a:pt x="4336" y="6721"/>
                  <a:pt x="4210" y="6529"/>
                  <a:pt x="4103" y="6382"/>
                </a:cubicBezTo>
                <a:cubicBezTo>
                  <a:pt x="4083" y="6362"/>
                  <a:pt x="4083" y="6342"/>
                  <a:pt x="4063" y="6342"/>
                </a:cubicBezTo>
                <a:cubicBezTo>
                  <a:pt x="3977" y="5478"/>
                  <a:pt x="3876" y="4488"/>
                  <a:pt x="3684" y="3603"/>
                </a:cubicBezTo>
                <a:cubicBezTo>
                  <a:pt x="3598" y="3224"/>
                  <a:pt x="3472" y="2780"/>
                  <a:pt x="3285" y="2381"/>
                </a:cubicBezTo>
                <a:cubicBezTo>
                  <a:pt x="2840" y="1476"/>
                  <a:pt x="2042" y="845"/>
                  <a:pt x="1284" y="253"/>
                </a:cubicBezTo>
                <a:lnTo>
                  <a:pt x="971" y="1"/>
                </a:lnTo>
                <a:close/>
              </a:path>
            </a:pathLst>
          </a:custGeom>
          <a:solidFill>
            <a:srgbClr val="FFFFFF"/>
          </a:solidFill>
          <a:ln w="76200" cap="flat" cmpd="sng">
            <a:solidFill>
              <a:schemeClr val="lt1"/>
            </a:solidFill>
            <a:prstDash val="solid"/>
            <a:round/>
            <a:headEnd type="none" w="sm" len="sm"/>
            <a:tailEnd type="none" w="sm" len="sm"/>
          </a:ln>
          <a:effectLst>
            <a:outerShdw blurRad="57150" dist="66675" dir="1044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941957" y="4159628"/>
            <a:ext cx="263292" cy="510519"/>
          </a:xfrm>
          <a:custGeom>
            <a:avLst/>
            <a:gdLst/>
            <a:ahLst/>
            <a:cxnLst/>
            <a:rect l="l" t="t" r="r" b="b"/>
            <a:pathLst>
              <a:path w="1770" h="3432" extrusionOk="0">
                <a:moveTo>
                  <a:pt x="1537" y="1"/>
                </a:moveTo>
                <a:cubicBezTo>
                  <a:pt x="1198" y="294"/>
                  <a:pt x="885" y="612"/>
                  <a:pt x="632" y="966"/>
                </a:cubicBezTo>
                <a:cubicBezTo>
                  <a:pt x="359" y="1324"/>
                  <a:pt x="147" y="1724"/>
                  <a:pt x="61" y="2148"/>
                </a:cubicBezTo>
                <a:cubicBezTo>
                  <a:pt x="1" y="2588"/>
                  <a:pt x="41" y="3052"/>
                  <a:pt x="273" y="3431"/>
                </a:cubicBezTo>
                <a:cubicBezTo>
                  <a:pt x="460" y="3305"/>
                  <a:pt x="738" y="3113"/>
                  <a:pt x="905" y="2967"/>
                </a:cubicBezTo>
                <a:cubicBezTo>
                  <a:pt x="1117" y="2820"/>
                  <a:pt x="1304" y="2653"/>
                  <a:pt x="1451" y="2441"/>
                </a:cubicBezTo>
                <a:cubicBezTo>
                  <a:pt x="1663" y="2148"/>
                  <a:pt x="1769" y="1789"/>
                  <a:pt x="1769" y="1431"/>
                </a:cubicBezTo>
                <a:cubicBezTo>
                  <a:pt x="1769" y="945"/>
                  <a:pt x="1577" y="486"/>
                  <a:pt x="1537"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440659" y="3771085"/>
            <a:ext cx="426325" cy="899060"/>
          </a:xfrm>
          <a:custGeom>
            <a:avLst/>
            <a:gdLst/>
            <a:ahLst/>
            <a:cxnLst/>
            <a:rect l="l" t="t" r="r" b="b"/>
            <a:pathLst>
              <a:path w="2866" h="6044" extrusionOk="0">
                <a:moveTo>
                  <a:pt x="66" y="0"/>
                </a:moveTo>
                <a:lnTo>
                  <a:pt x="66" y="0"/>
                </a:lnTo>
                <a:cubicBezTo>
                  <a:pt x="0" y="718"/>
                  <a:pt x="0" y="1430"/>
                  <a:pt x="127" y="2148"/>
                </a:cubicBezTo>
                <a:cubicBezTo>
                  <a:pt x="253" y="2865"/>
                  <a:pt x="526" y="3537"/>
                  <a:pt x="970" y="4128"/>
                </a:cubicBezTo>
                <a:cubicBezTo>
                  <a:pt x="1496" y="4866"/>
                  <a:pt x="2234" y="5392"/>
                  <a:pt x="2865" y="6043"/>
                </a:cubicBezTo>
                <a:cubicBezTo>
                  <a:pt x="2779" y="5139"/>
                  <a:pt x="2673" y="4189"/>
                  <a:pt x="2486" y="3305"/>
                </a:cubicBezTo>
                <a:cubicBezTo>
                  <a:pt x="2400" y="2906"/>
                  <a:pt x="2274" y="2506"/>
                  <a:pt x="2107" y="2127"/>
                </a:cubicBezTo>
                <a:cubicBezTo>
                  <a:pt x="1663" y="1223"/>
                  <a:pt x="864" y="612"/>
                  <a:pt x="66"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521878" y="3961935"/>
            <a:ext cx="511114" cy="1011815"/>
          </a:xfrm>
          <a:custGeom>
            <a:avLst/>
            <a:gdLst/>
            <a:ahLst/>
            <a:cxnLst/>
            <a:rect l="l" t="t" r="r" b="b"/>
            <a:pathLst>
              <a:path w="3436" h="6802" extrusionOk="0">
                <a:moveTo>
                  <a:pt x="25" y="1"/>
                </a:moveTo>
                <a:lnTo>
                  <a:pt x="0" y="21"/>
                </a:lnTo>
                <a:cubicBezTo>
                  <a:pt x="152" y="865"/>
                  <a:pt x="531" y="1623"/>
                  <a:pt x="884" y="2340"/>
                </a:cubicBezTo>
                <a:cubicBezTo>
                  <a:pt x="1223" y="2992"/>
                  <a:pt x="1561" y="3664"/>
                  <a:pt x="1961" y="4296"/>
                </a:cubicBezTo>
                <a:cubicBezTo>
                  <a:pt x="2001" y="4381"/>
                  <a:pt x="2067" y="4467"/>
                  <a:pt x="2127" y="4568"/>
                </a:cubicBezTo>
                <a:cubicBezTo>
                  <a:pt x="2213" y="4675"/>
                  <a:pt x="2274" y="4781"/>
                  <a:pt x="2360" y="4887"/>
                </a:cubicBezTo>
                <a:cubicBezTo>
                  <a:pt x="2572" y="5200"/>
                  <a:pt x="2779" y="5518"/>
                  <a:pt x="2971" y="5857"/>
                </a:cubicBezTo>
                <a:cubicBezTo>
                  <a:pt x="3138" y="6150"/>
                  <a:pt x="3264" y="6423"/>
                  <a:pt x="3350" y="6696"/>
                </a:cubicBezTo>
                <a:cubicBezTo>
                  <a:pt x="3370" y="6716"/>
                  <a:pt x="3370" y="6761"/>
                  <a:pt x="3391" y="6782"/>
                </a:cubicBezTo>
                <a:cubicBezTo>
                  <a:pt x="3411" y="6802"/>
                  <a:pt x="3411" y="6802"/>
                  <a:pt x="3436" y="6802"/>
                </a:cubicBezTo>
                <a:cubicBezTo>
                  <a:pt x="3370" y="6615"/>
                  <a:pt x="3310" y="6423"/>
                  <a:pt x="3224" y="6236"/>
                </a:cubicBezTo>
                <a:cubicBezTo>
                  <a:pt x="3183" y="6170"/>
                  <a:pt x="3158" y="6130"/>
                  <a:pt x="3138" y="6064"/>
                </a:cubicBezTo>
                <a:cubicBezTo>
                  <a:pt x="3097" y="5983"/>
                  <a:pt x="3057" y="5918"/>
                  <a:pt x="3012" y="5832"/>
                </a:cubicBezTo>
                <a:cubicBezTo>
                  <a:pt x="2825" y="5498"/>
                  <a:pt x="2592" y="5180"/>
                  <a:pt x="2380" y="4867"/>
                </a:cubicBezTo>
                <a:cubicBezTo>
                  <a:pt x="2340" y="4801"/>
                  <a:pt x="2319" y="4760"/>
                  <a:pt x="2274" y="4695"/>
                </a:cubicBezTo>
                <a:cubicBezTo>
                  <a:pt x="2173" y="4548"/>
                  <a:pt x="2087" y="4422"/>
                  <a:pt x="1981" y="4275"/>
                </a:cubicBezTo>
                <a:cubicBezTo>
                  <a:pt x="1582" y="3644"/>
                  <a:pt x="1243" y="2972"/>
                  <a:pt x="930" y="2340"/>
                </a:cubicBezTo>
                <a:cubicBezTo>
                  <a:pt x="551" y="1602"/>
                  <a:pt x="172" y="844"/>
                  <a:pt x="46" y="21"/>
                </a:cubicBezTo>
                <a:cubicBezTo>
                  <a:pt x="46" y="21"/>
                  <a:pt x="46" y="1"/>
                  <a:pt x="25"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324929" y="4397187"/>
            <a:ext cx="569871" cy="469909"/>
          </a:xfrm>
          <a:custGeom>
            <a:avLst/>
            <a:gdLst/>
            <a:ahLst/>
            <a:cxnLst/>
            <a:rect l="l" t="t" r="r" b="b"/>
            <a:pathLst>
              <a:path w="3831" h="3159" extrusionOk="0">
                <a:moveTo>
                  <a:pt x="0" y="0"/>
                </a:moveTo>
                <a:lnTo>
                  <a:pt x="0" y="0"/>
                </a:lnTo>
                <a:cubicBezTo>
                  <a:pt x="127" y="506"/>
                  <a:pt x="273" y="1011"/>
                  <a:pt x="526" y="1476"/>
                </a:cubicBezTo>
                <a:cubicBezTo>
                  <a:pt x="758" y="1920"/>
                  <a:pt x="1117" y="2340"/>
                  <a:pt x="1577" y="2572"/>
                </a:cubicBezTo>
                <a:cubicBezTo>
                  <a:pt x="2274" y="2931"/>
                  <a:pt x="3138" y="2825"/>
                  <a:pt x="3830" y="3158"/>
                </a:cubicBezTo>
                <a:cubicBezTo>
                  <a:pt x="3391" y="2234"/>
                  <a:pt x="2759" y="1243"/>
                  <a:pt x="1895" y="698"/>
                </a:cubicBezTo>
                <a:cubicBezTo>
                  <a:pt x="1324" y="319"/>
                  <a:pt x="652" y="172"/>
                  <a:pt x="0"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387257" y="4488075"/>
            <a:ext cx="642016" cy="482702"/>
          </a:xfrm>
          <a:custGeom>
            <a:avLst/>
            <a:gdLst/>
            <a:ahLst/>
            <a:cxnLst/>
            <a:rect l="l" t="t" r="r" b="b"/>
            <a:pathLst>
              <a:path w="4316" h="3245" extrusionOk="0">
                <a:moveTo>
                  <a:pt x="1" y="1"/>
                </a:moveTo>
                <a:lnTo>
                  <a:pt x="1" y="21"/>
                </a:lnTo>
                <a:cubicBezTo>
                  <a:pt x="971" y="1077"/>
                  <a:pt x="2108" y="1941"/>
                  <a:pt x="3371" y="2593"/>
                </a:cubicBezTo>
                <a:lnTo>
                  <a:pt x="3431" y="2633"/>
                </a:lnTo>
                <a:cubicBezTo>
                  <a:pt x="3750" y="2800"/>
                  <a:pt x="4088" y="2972"/>
                  <a:pt x="4296" y="3245"/>
                </a:cubicBezTo>
                <a:lnTo>
                  <a:pt x="4316" y="3245"/>
                </a:lnTo>
                <a:lnTo>
                  <a:pt x="4316" y="3224"/>
                </a:lnTo>
                <a:cubicBezTo>
                  <a:pt x="4109" y="2926"/>
                  <a:pt x="3770" y="2760"/>
                  <a:pt x="3457" y="2593"/>
                </a:cubicBezTo>
                <a:lnTo>
                  <a:pt x="3391" y="2573"/>
                </a:lnTo>
                <a:cubicBezTo>
                  <a:pt x="2128" y="1895"/>
                  <a:pt x="991" y="103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966799" y="4269408"/>
            <a:ext cx="163181" cy="620149"/>
          </a:xfrm>
          <a:custGeom>
            <a:avLst/>
            <a:gdLst/>
            <a:ahLst/>
            <a:cxnLst/>
            <a:rect l="l" t="t" r="r" b="b"/>
            <a:pathLst>
              <a:path w="1097" h="4169" extrusionOk="0">
                <a:moveTo>
                  <a:pt x="1051" y="0"/>
                </a:moveTo>
                <a:cubicBezTo>
                  <a:pt x="738" y="652"/>
                  <a:pt x="420" y="1304"/>
                  <a:pt x="233" y="2021"/>
                </a:cubicBezTo>
                <a:cubicBezTo>
                  <a:pt x="21" y="2779"/>
                  <a:pt x="0" y="3512"/>
                  <a:pt x="192" y="4169"/>
                </a:cubicBezTo>
                <a:lnTo>
                  <a:pt x="213" y="4169"/>
                </a:lnTo>
                <a:cubicBezTo>
                  <a:pt x="213" y="4169"/>
                  <a:pt x="233" y="4169"/>
                  <a:pt x="233" y="4144"/>
                </a:cubicBezTo>
                <a:cubicBezTo>
                  <a:pt x="41" y="3512"/>
                  <a:pt x="66" y="2800"/>
                  <a:pt x="253" y="2021"/>
                </a:cubicBezTo>
                <a:cubicBezTo>
                  <a:pt x="445" y="1324"/>
                  <a:pt x="758" y="672"/>
                  <a:pt x="1097" y="20"/>
                </a:cubicBezTo>
                <a:lnTo>
                  <a:pt x="1097" y="0"/>
                </a:ln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3"/>
        </a:solidFill>
        <a:effectLst/>
      </p:bgPr>
    </p:bg>
    <p:spTree>
      <p:nvGrpSpPr>
        <p:cNvPr id="1" name="Shape 302"/>
        <p:cNvGrpSpPr/>
        <p:nvPr/>
      </p:nvGrpSpPr>
      <p:grpSpPr>
        <a:xfrm>
          <a:off x="0" y="0"/>
          <a:ext cx="0" cy="0"/>
          <a:chOff x="0" y="0"/>
          <a:chExt cx="0" cy="0"/>
        </a:xfrm>
      </p:grpSpPr>
      <p:sp>
        <p:nvSpPr>
          <p:cNvPr id="303" name="Google Shape;303;p29"/>
          <p:cNvSpPr/>
          <p:nvPr/>
        </p:nvSpPr>
        <p:spPr>
          <a:xfrm flipH="1">
            <a:off x="7176631" y="3375428"/>
            <a:ext cx="3679544" cy="2208377"/>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rot="10800000">
            <a:off x="-153744" y="-1"/>
            <a:ext cx="3180294" cy="893276"/>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rot="-7143530">
            <a:off x="7629755" y="280181"/>
            <a:ext cx="1112821" cy="1489598"/>
          </a:xfrm>
          <a:custGeom>
            <a:avLst/>
            <a:gdLst/>
            <a:ahLst/>
            <a:cxnLst/>
            <a:rect l="l" t="t" r="r" b="b"/>
            <a:pathLst>
              <a:path w="4908" h="6570" extrusionOk="0">
                <a:moveTo>
                  <a:pt x="2062" y="1"/>
                </a:moveTo>
                <a:cubicBezTo>
                  <a:pt x="1982" y="21"/>
                  <a:pt x="1810" y="127"/>
                  <a:pt x="1790" y="440"/>
                </a:cubicBezTo>
                <a:cubicBezTo>
                  <a:pt x="1769" y="612"/>
                  <a:pt x="1769" y="799"/>
                  <a:pt x="1769" y="971"/>
                </a:cubicBezTo>
                <a:cubicBezTo>
                  <a:pt x="1704" y="865"/>
                  <a:pt x="1623" y="779"/>
                  <a:pt x="1557" y="673"/>
                </a:cubicBezTo>
                <a:cubicBezTo>
                  <a:pt x="1497" y="612"/>
                  <a:pt x="1350" y="400"/>
                  <a:pt x="1118" y="400"/>
                </a:cubicBezTo>
                <a:lnTo>
                  <a:pt x="1032" y="400"/>
                </a:lnTo>
                <a:cubicBezTo>
                  <a:pt x="946" y="420"/>
                  <a:pt x="905" y="466"/>
                  <a:pt x="885" y="506"/>
                </a:cubicBezTo>
                <a:cubicBezTo>
                  <a:pt x="845" y="567"/>
                  <a:pt x="865" y="612"/>
                  <a:pt x="865" y="653"/>
                </a:cubicBezTo>
                <a:cubicBezTo>
                  <a:pt x="865" y="799"/>
                  <a:pt x="905" y="946"/>
                  <a:pt x="971" y="1097"/>
                </a:cubicBezTo>
                <a:cubicBezTo>
                  <a:pt x="1032" y="1244"/>
                  <a:pt x="1118" y="1390"/>
                  <a:pt x="1178" y="1537"/>
                </a:cubicBezTo>
                <a:lnTo>
                  <a:pt x="759" y="1370"/>
                </a:lnTo>
                <a:cubicBezTo>
                  <a:pt x="633" y="1305"/>
                  <a:pt x="486" y="1244"/>
                  <a:pt x="339" y="1244"/>
                </a:cubicBezTo>
                <a:cubicBezTo>
                  <a:pt x="294" y="1244"/>
                  <a:pt x="254" y="1264"/>
                  <a:pt x="213" y="1264"/>
                </a:cubicBezTo>
                <a:cubicBezTo>
                  <a:pt x="168" y="1284"/>
                  <a:pt x="127" y="1284"/>
                  <a:pt x="87" y="1325"/>
                </a:cubicBezTo>
                <a:cubicBezTo>
                  <a:pt x="21" y="1390"/>
                  <a:pt x="1" y="1451"/>
                  <a:pt x="1" y="1517"/>
                </a:cubicBezTo>
                <a:cubicBezTo>
                  <a:pt x="21" y="1663"/>
                  <a:pt x="127" y="1749"/>
                  <a:pt x="147" y="1769"/>
                </a:cubicBezTo>
                <a:cubicBezTo>
                  <a:pt x="486" y="2042"/>
                  <a:pt x="885" y="2234"/>
                  <a:pt x="1284" y="2361"/>
                </a:cubicBezTo>
                <a:cubicBezTo>
                  <a:pt x="1325" y="2361"/>
                  <a:pt x="1390" y="2381"/>
                  <a:pt x="1431" y="2401"/>
                </a:cubicBezTo>
                <a:cubicBezTo>
                  <a:pt x="1497" y="2401"/>
                  <a:pt x="1557" y="2421"/>
                  <a:pt x="1623" y="2441"/>
                </a:cubicBezTo>
                <a:lnTo>
                  <a:pt x="1643" y="2527"/>
                </a:lnTo>
                <a:lnTo>
                  <a:pt x="1704" y="2568"/>
                </a:lnTo>
                <a:cubicBezTo>
                  <a:pt x="1810" y="2633"/>
                  <a:pt x="1956" y="2694"/>
                  <a:pt x="2083" y="2760"/>
                </a:cubicBezTo>
                <a:cubicBezTo>
                  <a:pt x="2128" y="2760"/>
                  <a:pt x="2169" y="2780"/>
                  <a:pt x="2234" y="2800"/>
                </a:cubicBezTo>
                <a:cubicBezTo>
                  <a:pt x="2462" y="3371"/>
                  <a:pt x="2714" y="3917"/>
                  <a:pt x="3012" y="4463"/>
                </a:cubicBezTo>
                <a:cubicBezTo>
                  <a:pt x="2886" y="4356"/>
                  <a:pt x="2760" y="4276"/>
                  <a:pt x="2633" y="4210"/>
                </a:cubicBezTo>
                <a:cubicBezTo>
                  <a:pt x="2128" y="3897"/>
                  <a:pt x="1557" y="3791"/>
                  <a:pt x="1011" y="3684"/>
                </a:cubicBezTo>
                <a:cubicBezTo>
                  <a:pt x="926" y="3684"/>
                  <a:pt x="845" y="3664"/>
                  <a:pt x="759" y="3644"/>
                </a:cubicBezTo>
                <a:lnTo>
                  <a:pt x="420" y="3578"/>
                </a:lnTo>
                <a:lnTo>
                  <a:pt x="592" y="3897"/>
                </a:lnTo>
                <a:cubicBezTo>
                  <a:pt x="926" y="4569"/>
                  <a:pt x="1577" y="5094"/>
                  <a:pt x="2335" y="5286"/>
                </a:cubicBezTo>
                <a:cubicBezTo>
                  <a:pt x="2507" y="5327"/>
                  <a:pt x="2694" y="5347"/>
                  <a:pt x="2866" y="5367"/>
                </a:cubicBezTo>
                <a:cubicBezTo>
                  <a:pt x="3159" y="5412"/>
                  <a:pt x="3432" y="5453"/>
                  <a:pt x="3684" y="5579"/>
                </a:cubicBezTo>
                <a:cubicBezTo>
                  <a:pt x="3876" y="5852"/>
                  <a:pt x="4043" y="6085"/>
                  <a:pt x="4210" y="6317"/>
                </a:cubicBezTo>
                <a:lnTo>
                  <a:pt x="4230" y="6337"/>
                </a:lnTo>
                <a:lnTo>
                  <a:pt x="4276" y="6357"/>
                </a:lnTo>
                <a:cubicBezTo>
                  <a:pt x="4316" y="6378"/>
                  <a:pt x="4336" y="6378"/>
                  <a:pt x="4356" y="6378"/>
                </a:cubicBezTo>
                <a:lnTo>
                  <a:pt x="4907" y="6570"/>
                </a:lnTo>
                <a:lnTo>
                  <a:pt x="4907" y="6570"/>
                </a:lnTo>
                <a:lnTo>
                  <a:pt x="4548" y="6125"/>
                </a:lnTo>
                <a:cubicBezTo>
                  <a:pt x="4296" y="5812"/>
                  <a:pt x="4063" y="5473"/>
                  <a:pt x="3937" y="5266"/>
                </a:cubicBezTo>
                <a:cubicBezTo>
                  <a:pt x="3811" y="5074"/>
                  <a:pt x="3684" y="4887"/>
                  <a:pt x="3578" y="4695"/>
                </a:cubicBezTo>
                <a:cubicBezTo>
                  <a:pt x="3644" y="4569"/>
                  <a:pt x="3725" y="4442"/>
                  <a:pt x="3791" y="4316"/>
                </a:cubicBezTo>
                <a:cubicBezTo>
                  <a:pt x="3957" y="4063"/>
                  <a:pt x="4129" y="3791"/>
                  <a:pt x="4210" y="3472"/>
                </a:cubicBezTo>
                <a:cubicBezTo>
                  <a:pt x="4276" y="3199"/>
                  <a:pt x="4276" y="2906"/>
                  <a:pt x="4210" y="2613"/>
                </a:cubicBezTo>
                <a:cubicBezTo>
                  <a:pt x="4190" y="2527"/>
                  <a:pt x="4149" y="2421"/>
                  <a:pt x="4129" y="2335"/>
                </a:cubicBezTo>
                <a:cubicBezTo>
                  <a:pt x="4063" y="2189"/>
                  <a:pt x="4023" y="2062"/>
                  <a:pt x="4003" y="1916"/>
                </a:cubicBezTo>
                <a:lnTo>
                  <a:pt x="3937" y="1557"/>
                </a:lnTo>
                <a:lnTo>
                  <a:pt x="3705" y="1830"/>
                </a:lnTo>
                <a:cubicBezTo>
                  <a:pt x="3391" y="2209"/>
                  <a:pt x="3179" y="2714"/>
                  <a:pt x="3119" y="3265"/>
                </a:cubicBezTo>
                <a:cubicBezTo>
                  <a:pt x="3093" y="3432"/>
                  <a:pt x="3073" y="3599"/>
                  <a:pt x="3093" y="3770"/>
                </a:cubicBezTo>
                <a:cubicBezTo>
                  <a:pt x="2886" y="3391"/>
                  <a:pt x="2714" y="2992"/>
                  <a:pt x="2548" y="2588"/>
                </a:cubicBezTo>
                <a:cubicBezTo>
                  <a:pt x="2548" y="2568"/>
                  <a:pt x="2568" y="2568"/>
                  <a:pt x="2568" y="2548"/>
                </a:cubicBezTo>
                <a:cubicBezTo>
                  <a:pt x="2613" y="2421"/>
                  <a:pt x="2633" y="2295"/>
                  <a:pt x="2633" y="2169"/>
                </a:cubicBezTo>
                <a:lnTo>
                  <a:pt x="2654" y="2128"/>
                </a:lnTo>
                <a:lnTo>
                  <a:pt x="2633" y="2083"/>
                </a:lnTo>
                <a:cubicBezTo>
                  <a:pt x="2654" y="1623"/>
                  <a:pt x="2654" y="1224"/>
                  <a:pt x="2633" y="819"/>
                </a:cubicBezTo>
                <a:cubicBezTo>
                  <a:pt x="2633" y="673"/>
                  <a:pt x="2613" y="486"/>
                  <a:pt x="2548" y="314"/>
                </a:cubicBezTo>
                <a:cubicBezTo>
                  <a:pt x="2487" y="168"/>
                  <a:pt x="2361" y="1"/>
                  <a:pt x="214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76200" dir="1008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rot="-7143530">
            <a:off x="7659961" y="1191146"/>
            <a:ext cx="535324" cy="539384"/>
          </a:xfrm>
          <a:custGeom>
            <a:avLst/>
            <a:gdLst/>
            <a:ahLst/>
            <a:cxnLst/>
            <a:rect l="l" t="t" r="r" b="b"/>
            <a:pathLst>
              <a:path w="2361" h="2379" extrusionOk="0">
                <a:moveTo>
                  <a:pt x="1988" y="0"/>
                </a:moveTo>
                <a:cubicBezTo>
                  <a:pt x="1979" y="0"/>
                  <a:pt x="1970" y="1"/>
                  <a:pt x="1961" y="3"/>
                </a:cubicBezTo>
                <a:cubicBezTo>
                  <a:pt x="1855" y="48"/>
                  <a:pt x="1809" y="195"/>
                  <a:pt x="1809" y="301"/>
                </a:cubicBezTo>
                <a:cubicBezTo>
                  <a:pt x="1769" y="740"/>
                  <a:pt x="1769" y="1160"/>
                  <a:pt x="1855" y="1584"/>
                </a:cubicBezTo>
                <a:cubicBezTo>
                  <a:pt x="1683" y="1246"/>
                  <a:pt x="1496" y="932"/>
                  <a:pt x="1264" y="614"/>
                </a:cubicBezTo>
                <a:cubicBezTo>
                  <a:pt x="1190" y="523"/>
                  <a:pt x="1105" y="418"/>
                  <a:pt x="988" y="418"/>
                </a:cubicBezTo>
                <a:cubicBezTo>
                  <a:pt x="968" y="418"/>
                  <a:pt x="947" y="421"/>
                  <a:pt x="925" y="427"/>
                </a:cubicBezTo>
                <a:cubicBezTo>
                  <a:pt x="905" y="427"/>
                  <a:pt x="885" y="427"/>
                  <a:pt x="885" y="447"/>
                </a:cubicBezTo>
                <a:lnTo>
                  <a:pt x="885" y="488"/>
                </a:lnTo>
                <a:cubicBezTo>
                  <a:pt x="885" y="614"/>
                  <a:pt x="925" y="761"/>
                  <a:pt x="971" y="867"/>
                </a:cubicBezTo>
                <a:cubicBezTo>
                  <a:pt x="1117" y="1205"/>
                  <a:pt x="1284" y="1478"/>
                  <a:pt x="1476" y="1751"/>
                </a:cubicBezTo>
                <a:cubicBezTo>
                  <a:pt x="1178" y="1625"/>
                  <a:pt x="864" y="1498"/>
                  <a:pt x="546" y="1372"/>
                </a:cubicBezTo>
                <a:cubicBezTo>
                  <a:pt x="418" y="1319"/>
                  <a:pt x="290" y="1262"/>
                  <a:pt x="162" y="1262"/>
                </a:cubicBezTo>
                <a:cubicBezTo>
                  <a:pt x="143" y="1262"/>
                  <a:pt x="125" y="1263"/>
                  <a:pt x="107" y="1266"/>
                </a:cubicBezTo>
                <a:cubicBezTo>
                  <a:pt x="86" y="1286"/>
                  <a:pt x="66" y="1286"/>
                  <a:pt x="41" y="1311"/>
                </a:cubicBezTo>
                <a:cubicBezTo>
                  <a:pt x="0" y="1352"/>
                  <a:pt x="66" y="1438"/>
                  <a:pt x="107" y="1498"/>
                </a:cubicBezTo>
                <a:cubicBezTo>
                  <a:pt x="420" y="1751"/>
                  <a:pt x="799" y="1918"/>
                  <a:pt x="1178" y="2044"/>
                </a:cubicBezTo>
                <a:cubicBezTo>
                  <a:pt x="1390" y="2089"/>
                  <a:pt x="1622" y="2130"/>
                  <a:pt x="1789" y="2236"/>
                </a:cubicBezTo>
                <a:cubicBezTo>
                  <a:pt x="1820" y="2323"/>
                  <a:pt x="1959" y="2379"/>
                  <a:pt x="2069" y="2379"/>
                </a:cubicBezTo>
                <a:cubicBezTo>
                  <a:pt x="2119" y="2379"/>
                  <a:pt x="2163" y="2367"/>
                  <a:pt x="2188" y="2342"/>
                </a:cubicBezTo>
                <a:cubicBezTo>
                  <a:pt x="2274" y="2276"/>
                  <a:pt x="2294" y="2150"/>
                  <a:pt x="2294" y="2024"/>
                </a:cubicBezTo>
                <a:cubicBezTo>
                  <a:pt x="2340" y="1584"/>
                  <a:pt x="2360" y="1140"/>
                  <a:pt x="2315" y="680"/>
                </a:cubicBezTo>
                <a:cubicBezTo>
                  <a:pt x="2315" y="528"/>
                  <a:pt x="2294" y="361"/>
                  <a:pt x="2234" y="215"/>
                </a:cubicBezTo>
                <a:cubicBezTo>
                  <a:pt x="2192" y="116"/>
                  <a:pt x="2102" y="0"/>
                  <a:pt x="1988" y="0"/>
                </a:cubicBezTo>
                <a:close/>
              </a:path>
            </a:pathLst>
          </a:custGeom>
          <a:solidFill>
            <a:srgbClr val="FFE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rot="-7143530">
            <a:off x="7957867" y="1126286"/>
            <a:ext cx="152593" cy="136717"/>
          </a:xfrm>
          <a:custGeom>
            <a:avLst/>
            <a:gdLst/>
            <a:ahLst/>
            <a:cxnLst/>
            <a:rect l="l" t="t" r="r" b="b"/>
            <a:pathLst>
              <a:path w="673" h="603" extrusionOk="0">
                <a:moveTo>
                  <a:pt x="501" y="0"/>
                </a:moveTo>
                <a:cubicBezTo>
                  <a:pt x="464" y="0"/>
                  <a:pt x="433" y="19"/>
                  <a:pt x="400" y="49"/>
                </a:cubicBezTo>
                <a:cubicBezTo>
                  <a:pt x="359" y="94"/>
                  <a:pt x="319" y="155"/>
                  <a:pt x="339" y="220"/>
                </a:cubicBezTo>
                <a:cubicBezTo>
                  <a:pt x="306" y="198"/>
                  <a:pt x="270" y="186"/>
                  <a:pt x="233" y="186"/>
                </a:cubicBezTo>
                <a:cubicBezTo>
                  <a:pt x="196" y="186"/>
                  <a:pt x="160" y="198"/>
                  <a:pt x="127" y="220"/>
                </a:cubicBezTo>
                <a:cubicBezTo>
                  <a:pt x="41" y="241"/>
                  <a:pt x="1" y="327"/>
                  <a:pt x="1" y="407"/>
                </a:cubicBezTo>
                <a:cubicBezTo>
                  <a:pt x="107" y="473"/>
                  <a:pt x="233" y="534"/>
                  <a:pt x="359" y="579"/>
                </a:cubicBezTo>
                <a:cubicBezTo>
                  <a:pt x="383" y="591"/>
                  <a:pt x="421" y="603"/>
                  <a:pt x="457" y="603"/>
                </a:cubicBezTo>
                <a:cubicBezTo>
                  <a:pt x="484" y="603"/>
                  <a:pt x="509" y="596"/>
                  <a:pt x="526" y="579"/>
                </a:cubicBezTo>
                <a:cubicBezTo>
                  <a:pt x="572" y="554"/>
                  <a:pt x="592" y="514"/>
                  <a:pt x="612" y="473"/>
                </a:cubicBezTo>
                <a:cubicBezTo>
                  <a:pt x="652" y="367"/>
                  <a:pt x="673" y="261"/>
                  <a:pt x="673" y="155"/>
                </a:cubicBezTo>
                <a:cubicBezTo>
                  <a:pt x="652" y="94"/>
                  <a:pt x="612" y="28"/>
                  <a:pt x="546" y="8"/>
                </a:cubicBezTo>
                <a:cubicBezTo>
                  <a:pt x="530" y="3"/>
                  <a:pt x="515" y="0"/>
                  <a:pt x="501"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rot="-7143530">
            <a:off x="8054404" y="303300"/>
            <a:ext cx="487256" cy="854988"/>
          </a:xfrm>
          <a:custGeom>
            <a:avLst/>
            <a:gdLst/>
            <a:ahLst/>
            <a:cxnLst/>
            <a:rect l="l" t="t" r="r" b="b"/>
            <a:pathLst>
              <a:path w="2149" h="3771" extrusionOk="0">
                <a:moveTo>
                  <a:pt x="21" y="1"/>
                </a:moveTo>
                <a:cubicBezTo>
                  <a:pt x="1" y="1"/>
                  <a:pt x="1" y="26"/>
                  <a:pt x="1" y="26"/>
                </a:cubicBezTo>
                <a:cubicBezTo>
                  <a:pt x="21" y="46"/>
                  <a:pt x="21" y="66"/>
                  <a:pt x="21" y="66"/>
                </a:cubicBezTo>
                <a:cubicBezTo>
                  <a:pt x="41" y="107"/>
                  <a:pt x="41" y="127"/>
                  <a:pt x="61" y="152"/>
                </a:cubicBezTo>
                <a:cubicBezTo>
                  <a:pt x="420" y="1077"/>
                  <a:pt x="885" y="1981"/>
                  <a:pt x="1410" y="2825"/>
                </a:cubicBezTo>
                <a:cubicBezTo>
                  <a:pt x="1431" y="2866"/>
                  <a:pt x="1451" y="2886"/>
                  <a:pt x="1476" y="2931"/>
                </a:cubicBezTo>
                <a:cubicBezTo>
                  <a:pt x="1496" y="2951"/>
                  <a:pt x="1517" y="2972"/>
                  <a:pt x="1517" y="2992"/>
                </a:cubicBezTo>
                <a:cubicBezTo>
                  <a:pt x="1683" y="3245"/>
                  <a:pt x="1855" y="3497"/>
                  <a:pt x="2062" y="3750"/>
                </a:cubicBezTo>
                <a:cubicBezTo>
                  <a:pt x="2082" y="3770"/>
                  <a:pt x="2108" y="3770"/>
                  <a:pt x="2148" y="3770"/>
                </a:cubicBezTo>
                <a:cubicBezTo>
                  <a:pt x="1896" y="3477"/>
                  <a:pt x="1683" y="3184"/>
                  <a:pt x="1517" y="2906"/>
                </a:cubicBezTo>
                <a:cubicBezTo>
                  <a:pt x="1390" y="2699"/>
                  <a:pt x="1244" y="2487"/>
                  <a:pt x="1117" y="2254"/>
                </a:cubicBezTo>
                <a:cubicBezTo>
                  <a:pt x="1117" y="2234"/>
                  <a:pt x="1097" y="2214"/>
                  <a:pt x="1097" y="2214"/>
                </a:cubicBezTo>
                <a:cubicBezTo>
                  <a:pt x="718" y="1542"/>
                  <a:pt x="380" y="844"/>
                  <a:pt x="87" y="127"/>
                </a:cubicBezTo>
                <a:cubicBezTo>
                  <a:pt x="87" y="107"/>
                  <a:pt x="61" y="87"/>
                  <a:pt x="61" y="46"/>
                </a:cubicBezTo>
                <a:lnTo>
                  <a:pt x="41" y="26"/>
                </a:lnTo>
                <a:cubicBezTo>
                  <a:pt x="41" y="1"/>
                  <a:pt x="21" y="1"/>
                  <a:pt x="21"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rot="-7143530">
            <a:off x="8117361" y="712569"/>
            <a:ext cx="711725" cy="381809"/>
          </a:xfrm>
          <a:custGeom>
            <a:avLst/>
            <a:gdLst/>
            <a:ahLst/>
            <a:cxnLst/>
            <a:rect l="l" t="t" r="r" b="b"/>
            <a:pathLst>
              <a:path w="3139" h="1684" extrusionOk="0">
                <a:moveTo>
                  <a:pt x="1" y="1"/>
                </a:moveTo>
                <a:cubicBezTo>
                  <a:pt x="314" y="653"/>
                  <a:pt x="946" y="1138"/>
                  <a:pt x="1643" y="1304"/>
                </a:cubicBezTo>
                <a:cubicBezTo>
                  <a:pt x="2148" y="1431"/>
                  <a:pt x="2694" y="1410"/>
                  <a:pt x="3138" y="1683"/>
                </a:cubicBezTo>
                <a:cubicBezTo>
                  <a:pt x="2967" y="1431"/>
                  <a:pt x="2608" y="1138"/>
                  <a:pt x="2381" y="951"/>
                </a:cubicBezTo>
                <a:cubicBezTo>
                  <a:pt x="2189" y="799"/>
                  <a:pt x="2022" y="673"/>
                  <a:pt x="1810" y="546"/>
                </a:cubicBezTo>
                <a:cubicBezTo>
                  <a:pt x="1264" y="233"/>
                  <a:pt x="632" y="127"/>
                  <a:pt x="1"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rot="-7143530">
            <a:off x="7964944" y="463785"/>
            <a:ext cx="200662" cy="630302"/>
          </a:xfrm>
          <a:custGeom>
            <a:avLst/>
            <a:gdLst/>
            <a:ahLst/>
            <a:cxnLst/>
            <a:rect l="l" t="t" r="r" b="b"/>
            <a:pathLst>
              <a:path w="885" h="2780" extrusionOk="0">
                <a:moveTo>
                  <a:pt x="612" y="0"/>
                </a:moveTo>
                <a:cubicBezTo>
                  <a:pt x="299" y="379"/>
                  <a:pt x="127" y="844"/>
                  <a:pt x="66" y="1329"/>
                </a:cubicBezTo>
                <a:cubicBezTo>
                  <a:pt x="1" y="1814"/>
                  <a:pt x="46" y="2320"/>
                  <a:pt x="172" y="2779"/>
                </a:cubicBezTo>
                <a:cubicBezTo>
                  <a:pt x="359" y="2340"/>
                  <a:pt x="698" y="1941"/>
                  <a:pt x="824" y="1476"/>
                </a:cubicBezTo>
                <a:cubicBezTo>
                  <a:pt x="885" y="1223"/>
                  <a:pt x="885" y="970"/>
                  <a:pt x="824" y="718"/>
                </a:cubicBezTo>
                <a:cubicBezTo>
                  <a:pt x="759" y="465"/>
                  <a:pt x="657" y="253"/>
                  <a:pt x="612"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690100" y="3115650"/>
            <a:ext cx="2733900" cy="561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 name="Google Shape;24;p3"/>
          <p:cNvSpPr txBox="1">
            <a:spLocks noGrp="1"/>
          </p:cNvSpPr>
          <p:nvPr>
            <p:ph type="body" idx="1"/>
          </p:nvPr>
        </p:nvSpPr>
        <p:spPr>
          <a:xfrm>
            <a:off x="5690100" y="3594675"/>
            <a:ext cx="2733900" cy="8718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8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 name="Google Shape;25;p3"/>
          <p:cNvSpPr txBox="1">
            <a:spLocks noGrp="1"/>
          </p:cNvSpPr>
          <p:nvPr>
            <p:ph type="title" idx="2" hasCustomPrompt="1"/>
          </p:nvPr>
        </p:nvSpPr>
        <p:spPr>
          <a:xfrm>
            <a:off x="7232075" y="1884475"/>
            <a:ext cx="1191900" cy="61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5"/>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6" name="Google Shape;26;p3"/>
          <p:cNvSpPr/>
          <p:nvPr/>
        </p:nvSpPr>
        <p:spPr>
          <a:xfrm rot="10800000">
            <a:off x="6089106" y="36328"/>
            <a:ext cx="3054894" cy="1140448"/>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1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720000" y="1164850"/>
            <a:ext cx="7704000" cy="343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Livvic"/>
              <a:buAutoNum type="arabicPeriod"/>
              <a:defRPr sz="1200"/>
            </a:lvl1pPr>
            <a:lvl2pPr marL="914400" lvl="1" indent="-317500" rtl="0">
              <a:lnSpc>
                <a:spcPct val="100000"/>
              </a:lnSpc>
              <a:spcBef>
                <a:spcPts val="0"/>
              </a:spcBef>
              <a:spcAft>
                <a:spcPts val="0"/>
              </a:spcAft>
              <a:buClr>
                <a:srgbClr val="434343"/>
              </a:buClr>
              <a:buSzPts val="1400"/>
              <a:buFont typeface="Roboto Condensed Light"/>
              <a:buChar char="○"/>
              <a:defRPr sz="1200"/>
            </a:lvl2pPr>
            <a:lvl3pPr marL="1371600" lvl="2" indent="-317500" rtl="0">
              <a:lnSpc>
                <a:spcPct val="100000"/>
              </a:lnSpc>
              <a:spcBef>
                <a:spcPts val="0"/>
              </a:spcBef>
              <a:spcAft>
                <a:spcPts val="0"/>
              </a:spcAft>
              <a:buClr>
                <a:srgbClr val="434343"/>
              </a:buClr>
              <a:buSzPts val="1400"/>
              <a:buFont typeface="Roboto Condensed Light"/>
              <a:buChar char="■"/>
              <a:defRPr/>
            </a:lvl3pPr>
            <a:lvl4pPr marL="1828800" lvl="3" indent="-317500" rtl="0">
              <a:lnSpc>
                <a:spcPct val="100000"/>
              </a:lnSpc>
              <a:spcBef>
                <a:spcPts val="0"/>
              </a:spcBef>
              <a:spcAft>
                <a:spcPts val="0"/>
              </a:spcAft>
              <a:buClr>
                <a:srgbClr val="434343"/>
              </a:buClr>
              <a:buSzPts val="1400"/>
              <a:buFont typeface="Roboto Condensed Light"/>
              <a:buChar char="●"/>
              <a:defRPr/>
            </a:lvl4pPr>
            <a:lvl5pPr marL="2286000" lvl="4" indent="-317500" rtl="0">
              <a:lnSpc>
                <a:spcPct val="100000"/>
              </a:lnSpc>
              <a:spcBef>
                <a:spcPts val="0"/>
              </a:spcBef>
              <a:spcAft>
                <a:spcPts val="0"/>
              </a:spcAft>
              <a:buClr>
                <a:srgbClr val="434343"/>
              </a:buClr>
              <a:buSzPts val="1400"/>
              <a:buFont typeface="Roboto Condensed Light"/>
              <a:buChar char="○"/>
              <a:defRPr/>
            </a:lvl5pPr>
            <a:lvl6pPr marL="2743200" lvl="5" indent="-317500" rtl="0">
              <a:lnSpc>
                <a:spcPct val="100000"/>
              </a:lnSpc>
              <a:spcBef>
                <a:spcPts val="0"/>
              </a:spcBef>
              <a:spcAft>
                <a:spcPts val="0"/>
              </a:spcAft>
              <a:buClr>
                <a:srgbClr val="434343"/>
              </a:buClr>
              <a:buSzPts val="1400"/>
              <a:buFont typeface="Roboto Condensed Light"/>
              <a:buChar char="■"/>
              <a:defRPr/>
            </a:lvl6pPr>
            <a:lvl7pPr marL="3200400" lvl="6" indent="-317500" rtl="0">
              <a:lnSpc>
                <a:spcPct val="100000"/>
              </a:lnSpc>
              <a:spcBef>
                <a:spcPts val="0"/>
              </a:spcBef>
              <a:spcAft>
                <a:spcPts val="0"/>
              </a:spcAft>
              <a:buClr>
                <a:srgbClr val="434343"/>
              </a:buClr>
              <a:buSzPts val="1400"/>
              <a:buFont typeface="Roboto Condensed Light"/>
              <a:buChar char="●"/>
              <a:defRPr/>
            </a:lvl7pPr>
            <a:lvl8pPr marL="3657600" lvl="7" indent="-317500" rtl="0">
              <a:lnSpc>
                <a:spcPct val="100000"/>
              </a:lnSpc>
              <a:spcBef>
                <a:spcPts val="0"/>
              </a:spcBef>
              <a:spcAft>
                <a:spcPts val="0"/>
              </a:spcAft>
              <a:buClr>
                <a:srgbClr val="434343"/>
              </a:buClr>
              <a:buSzPts val="1400"/>
              <a:buFont typeface="Roboto Condensed Light"/>
              <a:buChar char="○"/>
              <a:defRPr/>
            </a:lvl8pPr>
            <a:lvl9pPr marL="4114800" lvl="8" indent="-317500" rtl="0">
              <a:lnSpc>
                <a:spcPct val="100000"/>
              </a:lnSpc>
              <a:spcBef>
                <a:spcPts val="0"/>
              </a:spcBef>
              <a:spcAft>
                <a:spcPts val="0"/>
              </a:spcAft>
              <a:buClr>
                <a:srgbClr val="434343"/>
              </a:buClr>
              <a:buSzPts val="1400"/>
              <a:buFont typeface="Roboto Condensed Light"/>
              <a:buChar char="■"/>
              <a:defRPr/>
            </a:lvl9pPr>
          </a:lstStyle>
          <a:p>
            <a:endParaRPr/>
          </a:p>
        </p:txBody>
      </p:sp>
      <p:sp>
        <p:nvSpPr>
          <p:cNvPr id="30" name="Google Shape;30;p4"/>
          <p:cNvSpPr/>
          <p:nvPr/>
        </p:nvSpPr>
        <p:spPr>
          <a:xfrm rot="-7200007">
            <a:off x="8091021" y="-254399"/>
            <a:ext cx="968911" cy="1926642"/>
          </a:xfrm>
          <a:custGeom>
            <a:avLst/>
            <a:gdLst/>
            <a:ahLst/>
            <a:cxnLst/>
            <a:rect l="l" t="t" r="r" b="b"/>
            <a:pathLst>
              <a:path w="3558" h="7075" extrusionOk="0">
                <a:moveTo>
                  <a:pt x="2335" y="1"/>
                </a:moveTo>
                <a:lnTo>
                  <a:pt x="2294" y="294"/>
                </a:lnTo>
                <a:cubicBezTo>
                  <a:pt x="2188" y="945"/>
                  <a:pt x="2042" y="1769"/>
                  <a:pt x="2314" y="2482"/>
                </a:cubicBezTo>
                <a:cubicBezTo>
                  <a:pt x="2380" y="2674"/>
                  <a:pt x="2461" y="2840"/>
                  <a:pt x="2547" y="3012"/>
                </a:cubicBezTo>
                <a:cubicBezTo>
                  <a:pt x="2653" y="3199"/>
                  <a:pt x="2734" y="3391"/>
                  <a:pt x="2800" y="3578"/>
                </a:cubicBezTo>
                <a:cubicBezTo>
                  <a:pt x="2820" y="4043"/>
                  <a:pt x="2840" y="4528"/>
                  <a:pt x="2840" y="4968"/>
                </a:cubicBezTo>
                <a:cubicBezTo>
                  <a:pt x="2800" y="4882"/>
                  <a:pt x="2779" y="4801"/>
                  <a:pt x="2759" y="4715"/>
                </a:cubicBezTo>
                <a:cubicBezTo>
                  <a:pt x="2734" y="3977"/>
                  <a:pt x="2633" y="3346"/>
                  <a:pt x="2400" y="2820"/>
                </a:cubicBezTo>
                <a:cubicBezTo>
                  <a:pt x="2128" y="2148"/>
                  <a:pt x="1683" y="1597"/>
                  <a:pt x="1137" y="1264"/>
                </a:cubicBezTo>
                <a:cubicBezTo>
                  <a:pt x="864" y="1092"/>
                  <a:pt x="546" y="991"/>
                  <a:pt x="253" y="885"/>
                </a:cubicBezTo>
                <a:lnTo>
                  <a:pt x="0" y="799"/>
                </a:lnTo>
                <a:lnTo>
                  <a:pt x="20" y="1052"/>
                </a:lnTo>
                <a:cubicBezTo>
                  <a:pt x="61" y="1410"/>
                  <a:pt x="127" y="1749"/>
                  <a:pt x="187" y="2002"/>
                </a:cubicBezTo>
                <a:cubicBezTo>
                  <a:pt x="293" y="2380"/>
                  <a:pt x="420" y="2820"/>
                  <a:pt x="672" y="3199"/>
                </a:cubicBezTo>
                <a:cubicBezTo>
                  <a:pt x="864" y="3472"/>
                  <a:pt x="1071" y="3704"/>
                  <a:pt x="1263" y="3896"/>
                </a:cubicBezTo>
                <a:cubicBezTo>
                  <a:pt x="1577" y="4169"/>
                  <a:pt x="1895" y="4422"/>
                  <a:pt x="2229" y="4674"/>
                </a:cubicBezTo>
                <a:cubicBezTo>
                  <a:pt x="2274" y="4695"/>
                  <a:pt x="2335" y="4735"/>
                  <a:pt x="2380" y="4781"/>
                </a:cubicBezTo>
                <a:cubicBezTo>
                  <a:pt x="2608" y="5473"/>
                  <a:pt x="2779" y="6190"/>
                  <a:pt x="2885" y="6928"/>
                </a:cubicBezTo>
                <a:cubicBezTo>
                  <a:pt x="2885" y="6989"/>
                  <a:pt x="2926" y="7029"/>
                  <a:pt x="2966" y="7054"/>
                </a:cubicBezTo>
                <a:lnTo>
                  <a:pt x="3113" y="7075"/>
                </a:lnTo>
                <a:cubicBezTo>
                  <a:pt x="3158" y="7075"/>
                  <a:pt x="3179" y="7054"/>
                  <a:pt x="3219" y="7009"/>
                </a:cubicBezTo>
                <a:cubicBezTo>
                  <a:pt x="3239" y="6968"/>
                  <a:pt x="3264" y="6928"/>
                  <a:pt x="3264" y="6883"/>
                </a:cubicBezTo>
                <a:cubicBezTo>
                  <a:pt x="3239" y="6736"/>
                  <a:pt x="3219" y="6590"/>
                  <a:pt x="3179" y="6423"/>
                </a:cubicBezTo>
                <a:cubicBezTo>
                  <a:pt x="3219" y="5619"/>
                  <a:pt x="3219" y="4781"/>
                  <a:pt x="3199" y="3896"/>
                </a:cubicBezTo>
                <a:cubicBezTo>
                  <a:pt x="3219" y="3644"/>
                  <a:pt x="3285" y="3411"/>
                  <a:pt x="3365" y="3179"/>
                </a:cubicBezTo>
                <a:cubicBezTo>
                  <a:pt x="3537" y="2653"/>
                  <a:pt x="3557" y="2082"/>
                  <a:pt x="3411" y="1537"/>
                </a:cubicBezTo>
                <a:cubicBezTo>
                  <a:pt x="3285" y="1031"/>
                  <a:pt x="3012" y="632"/>
                  <a:pt x="2567" y="208"/>
                </a:cubicBezTo>
                <a:lnTo>
                  <a:pt x="2335" y="1"/>
                </a:lnTo>
                <a:close/>
              </a:path>
            </a:pathLst>
          </a:custGeom>
          <a:solidFill>
            <a:srgbClr val="FFFFFF"/>
          </a:solidFill>
          <a:ln>
            <a:noFill/>
          </a:ln>
          <a:effectLst>
            <a:outerShdw blurRad="85725" dist="76200" dir="1086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7200007">
            <a:off x="8155295" y="378006"/>
            <a:ext cx="653838" cy="1015742"/>
          </a:xfrm>
          <a:custGeom>
            <a:avLst/>
            <a:gdLst/>
            <a:ahLst/>
            <a:cxnLst/>
            <a:rect l="l" t="t" r="r" b="b"/>
            <a:pathLst>
              <a:path w="2401" h="3730" extrusionOk="0">
                <a:moveTo>
                  <a:pt x="0" y="1"/>
                </a:moveTo>
                <a:lnTo>
                  <a:pt x="0" y="1"/>
                </a:lnTo>
                <a:cubicBezTo>
                  <a:pt x="46" y="319"/>
                  <a:pt x="106" y="612"/>
                  <a:pt x="172" y="905"/>
                </a:cubicBezTo>
                <a:cubicBezTo>
                  <a:pt x="273" y="1304"/>
                  <a:pt x="399" y="1729"/>
                  <a:pt x="632" y="2087"/>
                </a:cubicBezTo>
                <a:cubicBezTo>
                  <a:pt x="778" y="2315"/>
                  <a:pt x="991" y="2527"/>
                  <a:pt x="1203" y="2719"/>
                </a:cubicBezTo>
                <a:cubicBezTo>
                  <a:pt x="1496" y="2992"/>
                  <a:pt x="1814" y="3245"/>
                  <a:pt x="2127" y="3497"/>
                </a:cubicBezTo>
                <a:cubicBezTo>
                  <a:pt x="2234" y="3558"/>
                  <a:pt x="2340" y="3623"/>
                  <a:pt x="2400" y="3730"/>
                </a:cubicBezTo>
                <a:cubicBezTo>
                  <a:pt x="2400" y="3098"/>
                  <a:pt x="2320" y="2421"/>
                  <a:pt x="2067" y="1835"/>
                </a:cubicBezTo>
                <a:cubicBezTo>
                  <a:pt x="1814" y="1244"/>
                  <a:pt x="1410" y="718"/>
                  <a:pt x="864" y="380"/>
                </a:cubicBezTo>
                <a:cubicBezTo>
                  <a:pt x="591" y="213"/>
                  <a:pt x="298" y="107"/>
                  <a:pt x="0"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7200007">
            <a:off x="7943816" y="170295"/>
            <a:ext cx="316707" cy="975712"/>
          </a:xfrm>
          <a:custGeom>
            <a:avLst/>
            <a:gdLst/>
            <a:ahLst/>
            <a:cxnLst/>
            <a:rect l="l" t="t" r="r" b="b"/>
            <a:pathLst>
              <a:path w="1163" h="3583" extrusionOk="0">
                <a:moveTo>
                  <a:pt x="233" y="0"/>
                </a:moveTo>
                <a:cubicBezTo>
                  <a:pt x="107" y="697"/>
                  <a:pt x="1" y="1435"/>
                  <a:pt x="233" y="2107"/>
                </a:cubicBezTo>
                <a:cubicBezTo>
                  <a:pt x="425" y="2612"/>
                  <a:pt x="784" y="3057"/>
                  <a:pt x="784" y="3583"/>
                </a:cubicBezTo>
                <a:cubicBezTo>
                  <a:pt x="804" y="3310"/>
                  <a:pt x="885" y="3057"/>
                  <a:pt x="971" y="2804"/>
                </a:cubicBezTo>
                <a:cubicBezTo>
                  <a:pt x="1137" y="2299"/>
                  <a:pt x="1163" y="1748"/>
                  <a:pt x="1011" y="1243"/>
                </a:cubicBezTo>
                <a:cubicBezTo>
                  <a:pt x="885" y="738"/>
                  <a:pt x="612" y="359"/>
                  <a:pt x="233"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7200007">
            <a:off x="8433924" y="-165241"/>
            <a:ext cx="584941" cy="1423128"/>
          </a:xfrm>
          <a:custGeom>
            <a:avLst/>
            <a:gdLst/>
            <a:ahLst/>
            <a:cxnLst/>
            <a:rect l="l" t="t" r="r" b="b"/>
            <a:pathLst>
              <a:path w="2148" h="5226" extrusionOk="0">
                <a:moveTo>
                  <a:pt x="20" y="0"/>
                </a:moveTo>
                <a:cubicBezTo>
                  <a:pt x="0" y="21"/>
                  <a:pt x="0" y="21"/>
                  <a:pt x="0" y="46"/>
                </a:cubicBezTo>
                <a:cubicBezTo>
                  <a:pt x="1137" y="1536"/>
                  <a:pt x="1855" y="3330"/>
                  <a:pt x="2107" y="5200"/>
                </a:cubicBezTo>
                <a:cubicBezTo>
                  <a:pt x="2107" y="5225"/>
                  <a:pt x="2107" y="5225"/>
                  <a:pt x="2127" y="5225"/>
                </a:cubicBezTo>
                <a:cubicBezTo>
                  <a:pt x="2127" y="5225"/>
                  <a:pt x="2148" y="5225"/>
                  <a:pt x="2148" y="5200"/>
                </a:cubicBezTo>
                <a:cubicBezTo>
                  <a:pt x="1895" y="3330"/>
                  <a:pt x="1183" y="1536"/>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7200007">
            <a:off x="8451660" y="-300627"/>
            <a:ext cx="98035" cy="1404883"/>
          </a:xfrm>
          <a:custGeom>
            <a:avLst/>
            <a:gdLst/>
            <a:ahLst/>
            <a:cxnLst/>
            <a:rect l="l" t="t" r="r" b="b"/>
            <a:pathLst>
              <a:path w="360" h="5159" extrusionOk="0">
                <a:moveTo>
                  <a:pt x="1" y="0"/>
                </a:moveTo>
                <a:lnTo>
                  <a:pt x="1" y="20"/>
                </a:lnTo>
                <a:cubicBezTo>
                  <a:pt x="21" y="167"/>
                  <a:pt x="66" y="339"/>
                  <a:pt x="87" y="485"/>
                </a:cubicBezTo>
                <a:cubicBezTo>
                  <a:pt x="147" y="864"/>
                  <a:pt x="193" y="1263"/>
                  <a:pt x="213" y="1602"/>
                </a:cubicBezTo>
                <a:cubicBezTo>
                  <a:pt x="299" y="2885"/>
                  <a:pt x="319" y="4042"/>
                  <a:pt x="253" y="5139"/>
                </a:cubicBezTo>
                <a:cubicBezTo>
                  <a:pt x="253" y="5159"/>
                  <a:pt x="274" y="5159"/>
                  <a:pt x="274" y="5159"/>
                </a:cubicBezTo>
                <a:cubicBezTo>
                  <a:pt x="299" y="5159"/>
                  <a:pt x="299" y="5159"/>
                  <a:pt x="299" y="5139"/>
                </a:cubicBezTo>
                <a:cubicBezTo>
                  <a:pt x="359" y="4042"/>
                  <a:pt x="339" y="2885"/>
                  <a:pt x="253" y="1602"/>
                </a:cubicBezTo>
                <a:cubicBezTo>
                  <a:pt x="233" y="1263"/>
                  <a:pt x="193" y="864"/>
                  <a:pt x="127" y="465"/>
                </a:cubicBezTo>
                <a:cubicBezTo>
                  <a:pt x="107" y="313"/>
                  <a:pt x="66" y="167"/>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5400000" flipH="1">
            <a:off x="-1167625" y="3498250"/>
            <a:ext cx="2812874" cy="477602"/>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1"/>
          </a:solidFill>
          <a:ln w="76200" cap="flat" cmpd="sng">
            <a:solidFill>
              <a:schemeClr val="lt1"/>
            </a:solidFill>
            <a:prstDash val="solid"/>
            <a:round/>
            <a:headEnd type="none" w="sm" len="sm"/>
            <a:tailEnd type="none" w="sm" len="sm"/>
          </a:ln>
          <a:effectLst>
            <a:outerShdw blurRad="85725" dist="66675" dir="16140000" algn="bl" rotWithShape="0">
              <a:srgbClr val="000000">
                <a:alpha val="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subTitle" idx="1"/>
          </p:nvPr>
        </p:nvSpPr>
        <p:spPr>
          <a:xfrm>
            <a:off x="1245002" y="23943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 name="Google Shape;38;p5"/>
          <p:cNvSpPr txBox="1">
            <a:spLocks noGrp="1"/>
          </p:cNvSpPr>
          <p:nvPr>
            <p:ph type="title"/>
          </p:nvPr>
        </p:nvSpPr>
        <p:spPr>
          <a:xfrm>
            <a:off x="1245000" y="20721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9" name="Google Shape;39;p5"/>
          <p:cNvSpPr txBox="1">
            <a:spLocks noGrp="1"/>
          </p:cNvSpPr>
          <p:nvPr>
            <p:ph type="subTitle" idx="2"/>
          </p:nvPr>
        </p:nvSpPr>
        <p:spPr>
          <a:xfrm>
            <a:off x="5343302" y="2394325"/>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0" name="Google Shape;40;p5"/>
          <p:cNvSpPr txBox="1">
            <a:spLocks noGrp="1"/>
          </p:cNvSpPr>
          <p:nvPr>
            <p:ph type="title" idx="3"/>
          </p:nvPr>
        </p:nvSpPr>
        <p:spPr>
          <a:xfrm>
            <a:off x="5343300" y="2072175"/>
            <a:ext cx="25557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1" name="Google Shape;41;p5"/>
          <p:cNvSpPr/>
          <p:nvPr/>
        </p:nvSpPr>
        <p:spPr>
          <a:xfrm>
            <a:off x="4450375" y="4315380"/>
            <a:ext cx="4693615" cy="929418"/>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2"/>
          </a:solidFill>
          <a:ln w="76200"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172527" y="5"/>
            <a:ext cx="1644674" cy="1368473"/>
          </a:xfrm>
          <a:custGeom>
            <a:avLst/>
            <a:gdLst/>
            <a:ahLst/>
            <a:cxnLst/>
            <a:rect l="l" t="t" r="r" b="b"/>
            <a:pathLst>
              <a:path w="7938" h="6605" extrusionOk="0">
                <a:moveTo>
                  <a:pt x="3102" y="1"/>
                </a:moveTo>
                <a:cubicBezTo>
                  <a:pt x="3075" y="1"/>
                  <a:pt x="3047" y="3"/>
                  <a:pt x="3019" y="8"/>
                </a:cubicBezTo>
                <a:cubicBezTo>
                  <a:pt x="2837" y="52"/>
                  <a:pt x="2676" y="235"/>
                  <a:pt x="2604" y="396"/>
                </a:cubicBezTo>
                <a:cubicBezTo>
                  <a:pt x="2465" y="723"/>
                  <a:pt x="2465" y="1088"/>
                  <a:pt x="2493" y="1437"/>
                </a:cubicBezTo>
                <a:cubicBezTo>
                  <a:pt x="2560" y="2706"/>
                  <a:pt x="2953" y="3930"/>
                  <a:pt x="3413" y="5082"/>
                </a:cubicBezTo>
                <a:cubicBezTo>
                  <a:pt x="2975" y="4600"/>
                  <a:pt x="2493" y="4135"/>
                  <a:pt x="1961" y="3719"/>
                </a:cubicBezTo>
                <a:cubicBezTo>
                  <a:pt x="1635" y="3442"/>
                  <a:pt x="1313" y="3215"/>
                  <a:pt x="920" y="3077"/>
                </a:cubicBezTo>
                <a:cubicBezTo>
                  <a:pt x="812" y="3032"/>
                  <a:pt x="692" y="3003"/>
                  <a:pt x="575" y="3003"/>
                </a:cubicBezTo>
                <a:cubicBezTo>
                  <a:pt x="448" y="3003"/>
                  <a:pt x="326" y="3037"/>
                  <a:pt x="228" y="3121"/>
                </a:cubicBezTo>
                <a:cubicBezTo>
                  <a:pt x="1" y="3354"/>
                  <a:pt x="111" y="3769"/>
                  <a:pt x="250" y="4046"/>
                </a:cubicBezTo>
                <a:cubicBezTo>
                  <a:pt x="804" y="5104"/>
                  <a:pt x="1684" y="6007"/>
                  <a:pt x="2720" y="6605"/>
                </a:cubicBezTo>
                <a:cubicBezTo>
                  <a:pt x="3684" y="6500"/>
                  <a:pt x="4618" y="6473"/>
                  <a:pt x="5560" y="6473"/>
                </a:cubicBezTo>
                <a:cubicBezTo>
                  <a:pt x="6064" y="6473"/>
                  <a:pt x="6570" y="6481"/>
                  <a:pt x="7085" y="6488"/>
                </a:cubicBezTo>
                <a:cubicBezTo>
                  <a:pt x="7245" y="5846"/>
                  <a:pt x="7500" y="5242"/>
                  <a:pt x="7661" y="4600"/>
                </a:cubicBezTo>
                <a:cubicBezTo>
                  <a:pt x="7821" y="3974"/>
                  <a:pt x="7938" y="3304"/>
                  <a:pt x="7799" y="2661"/>
                </a:cubicBezTo>
                <a:cubicBezTo>
                  <a:pt x="7705" y="2312"/>
                  <a:pt x="7522" y="1919"/>
                  <a:pt x="7151" y="1853"/>
                </a:cubicBezTo>
                <a:cubicBezTo>
                  <a:pt x="7130" y="1850"/>
                  <a:pt x="7108" y="1849"/>
                  <a:pt x="7086" y="1849"/>
                </a:cubicBezTo>
                <a:cubicBezTo>
                  <a:pt x="6902" y="1849"/>
                  <a:pt x="6717" y="1929"/>
                  <a:pt x="6553" y="2013"/>
                </a:cubicBezTo>
                <a:cubicBezTo>
                  <a:pt x="6093" y="2312"/>
                  <a:pt x="5767" y="2778"/>
                  <a:pt x="5539" y="3259"/>
                </a:cubicBezTo>
                <a:cubicBezTo>
                  <a:pt x="5307" y="3747"/>
                  <a:pt x="5146" y="4135"/>
                  <a:pt x="5030" y="4666"/>
                </a:cubicBezTo>
                <a:cubicBezTo>
                  <a:pt x="4936" y="3907"/>
                  <a:pt x="4869" y="3165"/>
                  <a:pt x="4681" y="2429"/>
                </a:cubicBezTo>
                <a:cubicBezTo>
                  <a:pt x="4498" y="1692"/>
                  <a:pt x="4199" y="977"/>
                  <a:pt x="3739" y="396"/>
                </a:cubicBezTo>
                <a:cubicBezTo>
                  <a:pt x="3570" y="192"/>
                  <a:pt x="3347" y="1"/>
                  <a:pt x="3102" y="1"/>
                </a:cubicBezTo>
                <a:close/>
              </a:path>
            </a:pathLst>
          </a:custGeom>
          <a:solidFill>
            <a:srgbClr val="FFD0C7"/>
          </a:solidFill>
          <a:ln w="76200"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800007">
            <a:off x="475459" y="3397176"/>
            <a:ext cx="968911" cy="1926642"/>
          </a:xfrm>
          <a:custGeom>
            <a:avLst/>
            <a:gdLst/>
            <a:ahLst/>
            <a:cxnLst/>
            <a:rect l="l" t="t" r="r" b="b"/>
            <a:pathLst>
              <a:path w="3558" h="7075" extrusionOk="0">
                <a:moveTo>
                  <a:pt x="2335" y="1"/>
                </a:moveTo>
                <a:lnTo>
                  <a:pt x="2294" y="294"/>
                </a:lnTo>
                <a:cubicBezTo>
                  <a:pt x="2188" y="945"/>
                  <a:pt x="2042" y="1769"/>
                  <a:pt x="2314" y="2482"/>
                </a:cubicBezTo>
                <a:cubicBezTo>
                  <a:pt x="2380" y="2674"/>
                  <a:pt x="2461" y="2840"/>
                  <a:pt x="2547" y="3012"/>
                </a:cubicBezTo>
                <a:cubicBezTo>
                  <a:pt x="2653" y="3199"/>
                  <a:pt x="2734" y="3391"/>
                  <a:pt x="2800" y="3578"/>
                </a:cubicBezTo>
                <a:cubicBezTo>
                  <a:pt x="2820" y="4043"/>
                  <a:pt x="2840" y="4528"/>
                  <a:pt x="2840" y="4968"/>
                </a:cubicBezTo>
                <a:cubicBezTo>
                  <a:pt x="2800" y="4882"/>
                  <a:pt x="2779" y="4801"/>
                  <a:pt x="2759" y="4715"/>
                </a:cubicBezTo>
                <a:cubicBezTo>
                  <a:pt x="2734" y="3977"/>
                  <a:pt x="2633" y="3346"/>
                  <a:pt x="2400" y="2820"/>
                </a:cubicBezTo>
                <a:cubicBezTo>
                  <a:pt x="2128" y="2148"/>
                  <a:pt x="1683" y="1597"/>
                  <a:pt x="1137" y="1264"/>
                </a:cubicBezTo>
                <a:cubicBezTo>
                  <a:pt x="864" y="1092"/>
                  <a:pt x="546" y="991"/>
                  <a:pt x="253" y="885"/>
                </a:cubicBezTo>
                <a:lnTo>
                  <a:pt x="0" y="799"/>
                </a:lnTo>
                <a:lnTo>
                  <a:pt x="20" y="1052"/>
                </a:lnTo>
                <a:cubicBezTo>
                  <a:pt x="61" y="1410"/>
                  <a:pt x="127" y="1749"/>
                  <a:pt x="187" y="2002"/>
                </a:cubicBezTo>
                <a:cubicBezTo>
                  <a:pt x="293" y="2380"/>
                  <a:pt x="420" y="2820"/>
                  <a:pt x="672" y="3199"/>
                </a:cubicBezTo>
                <a:cubicBezTo>
                  <a:pt x="864" y="3472"/>
                  <a:pt x="1071" y="3704"/>
                  <a:pt x="1263" y="3896"/>
                </a:cubicBezTo>
                <a:cubicBezTo>
                  <a:pt x="1577" y="4169"/>
                  <a:pt x="1895" y="4422"/>
                  <a:pt x="2229" y="4674"/>
                </a:cubicBezTo>
                <a:cubicBezTo>
                  <a:pt x="2274" y="4695"/>
                  <a:pt x="2335" y="4735"/>
                  <a:pt x="2380" y="4781"/>
                </a:cubicBezTo>
                <a:cubicBezTo>
                  <a:pt x="2608" y="5473"/>
                  <a:pt x="2779" y="6190"/>
                  <a:pt x="2885" y="6928"/>
                </a:cubicBezTo>
                <a:cubicBezTo>
                  <a:pt x="2885" y="6989"/>
                  <a:pt x="2926" y="7029"/>
                  <a:pt x="2966" y="7054"/>
                </a:cubicBezTo>
                <a:lnTo>
                  <a:pt x="3113" y="7075"/>
                </a:lnTo>
                <a:cubicBezTo>
                  <a:pt x="3158" y="7075"/>
                  <a:pt x="3179" y="7054"/>
                  <a:pt x="3219" y="7009"/>
                </a:cubicBezTo>
                <a:cubicBezTo>
                  <a:pt x="3239" y="6968"/>
                  <a:pt x="3264" y="6928"/>
                  <a:pt x="3264" y="6883"/>
                </a:cubicBezTo>
                <a:cubicBezTo>
                  <a:pt x="3239" y="6736"/>
                  <a:pt x="3219" y="6590"/>
                  <a:pt x="3179" y="6423"/>
                </a:cubicBezTo>
                <a:cubicBezTo>
                  <a:pt x="3219" y="5619"/>
                  <a:pt x="3219" y="4781"/>
                  <a:pt x="3199" y="3896"/>
                </a:cubicBezTo>
                <a:cubicBezTo>
                  <a:pt x="3219" y="3644"/>
                  <a:pt x="3285" y="3411"/>
                  <a:pt x="3365" y="3179"/>
                </a:cubicBezTo>
                <a:cubicBezTo>
                  <a:pt x="3537" y="2653"/>
                  <a:pt x="3557" y="2082"/>
                  <a:pt x="3411" y="1537"/>
                </a:cubicBezTo>
                <a:cubicBezTo>
                  <a:pt x="3285" y="1031"/>
                  <a:pt x="3012" y="632"/>
                  <a:pt x="2567" y="208"/>
                </a:cubicBezTo>
                <a:lnTo>
                  <a:pt x="2335" y="1"/>
                </a:lnTo>
                <a:close/>
              </a:path>
            </a:pathLst>
          </a:custGeom>
          <a:solidFill>
            <a:srgbClr val="FFFFFF"/>
          </a:solidFill>
          <a:ln>
            <a:noFill/>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1800007">
            <a:off x="456041" y="3759363"/>
            <a:ext cx="653838" cy="1015742"/>
          </a:xfrm>
          <a:custGeom>
            <a:avLst/>
            <a:gdLst/>
            <a:ahLst/>
            <a:cxnLst/>
            <a:rect l="l" t="t" r="r" b="b"/>
            <a:pathLst>
              <a:path w="2401" h="3730" extrusionOk="0">
                <a:moveTo>
                  <a:pt x="0" y="1"/>
                </a:moveTo>
                <a:lnTo>
                  <a:pt x="0" y="1"/>
                </a:lnTo>
                <a:cubicBezTo>
                  <a:pt x="46" y="319"/>
                  <a:pt x="106" y="612"/>
                  <a:pt x="172" y="905"/>
                </a:cubicBezTo>
                <a:cubicBezTo>
                  <a:pt x="273" y="1304"/>
                  <a:pt x="399" y="1729"/>
                  <a:pt x="632" y="2087"/>
                </a:cubicBezTo>
                <a:cubicBezTo>
                  <a:pt x="778" y="2315"/>
                  <a:pt x="991" y="2527"/>
                  <a:pt x="1203" y="2719"/>
                </a:cubicBezTo>
                <a:cubicBezTo>
                  <a:pt x="1496" y="2992"/>
                  <a:pt x="1814" y="3245"/>
                  <a:pt x="2127" y="3497"/>
                </a:cubicBezTo>
                <a:cubicBezTo>
                  <a:pt x="2234" y="3558"/>
                  <a:pt x="2340" y="3623"/>
                  <a:pt x="2400" y="3730"/>
                </a:cubicBezTo>
                <a:cubicBezTo>
                  <a:pt x="2400" y="3098"/>
                  <a:pt x="2320" y="2421"/>
                  <a:pt x="2067" y="1835"/>
                </a:cubicBezTo>
                <a:cubicBezTo>
                  <a:pt x="1814" y="1244"/>
                  <a:pt x="1410" y="718"/>
                  <a:pt x="864" y="380"/>
                </a:cubicBezTo>
                <a:cubicBezTo>
                  <a:pt x="591" y="213"/>
                  <a:pt x="298" y="107"/>
                  <a:pt x="0"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1800007">
            <a:off x="852332" y="3399334"/>
            <a:ext cx="316707" cy="975712"/>
          </a:xfrm>
          <a:custGeom>
            <a:avLst/>
            <a:gdLst/>
            <a:ahLst/>
            <a:cxnLst/>
            <a:rect l="l" t="t" r="r" b="b"/>
            <a:pathLst>
              <a:path w="1163" h="3583" extrusionOk="0">
                <a:moveTo>
                  <a:pt x="233" y="0"/>
                </a:moveTo>
                <a:cubicBezTo>
                  <a:pt x="107" y="697"/>
                  <a:pt x="1" y="1435"/>
                  <a:pt x="233" y="2107"/>
                </a:cubicBezTo>
                <a:cubicBezTo>
                  <a:pt x="425" y="2612"/>
                  <a:pt x="784" y="3057"/>
                  <a:pt x="784" y="3583"/>
                </a:cubicBezTo>
                <a:cubicBezTo>
                  <a:pt x="804" y="3310"/>
                  <a:pt x="885" y="3057"/>
                  <a:pt x="971" y="2804"/>
                </a:cubicBezTo>
                <a:cubicBezTo>
                  <a:pt x="1137" y="2299"/>
                  <a:pt x="1163" y="1748"/>
                  <a:pt x="1011" y="1243"/>
                </a:cubicBezTo>
                <a:cubicBezTo>
                  <a:pt x="885" y="738"/>
                  <a:pt x="612" y="359"/>
                  <a:pt x="233"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800007">
            <a:off x="830043" y="3799851"/>
            <a:ext cx="584941" cy="1423128"/>
          </a:xfrm>
          <a:custGeom>
            <a:avLst/>
            <a:gdLst/>
            <a:ahLst/>
            <a:cxnLst/>
            <a:rect l="l" t="t" r="r" b="b"/>
            <a:pathLst>
              <a:path w="2148" h="5226" extrusionOk="0">
                <a:moveTo>
                  <a:pt x="20" y="0"/>
                </a:moveTo>
                <a:cubicBezTo>
                  <a:pt x="0" y="21"/>
                  <a:pt x="0" y="21"/>
                  <a:pt x="0" y="46"/>
                </a:cubicBezTo>
                <a:cubicBezTo>
                  <a:pt x="1137" y="1536"/>
                  <a:pt x="1855" y="3330"/>
                  <a:pt x="2107" y="5200"/>
                </a:cubicBezTo>
                <a:cubicBezTo>
                  <a:pt x="2107" y="5225"/>
                  <a:pt x="2107" y="5225"/>
                  <a:pt x="2127" y="5225"/>
                </a:cubicBezTo>
                <a:cubicBezTo>
                  <a:pt x="2127" y="5225"/>
                  <a:pt x="2148" y="5225"/>
                  <a:pt x="2148" y="5200"/>
                </a:cubicBezTo>
                <a:cubicBezTo>
                  <a:pt x="1895" y="3330"/>
                  <a:pt x="1183" y="1536"/>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800007">
            <a:off x="1218005" y="3583256"/>
            <a:ext cx="98035" cy="1404883"/>
          </a:xfrm>
          <a:custGeom>
            <a:avLst/>
            <a:gdLst/>
            <a:ahLst/>
            <a:cxnLst/>
            <a:rect l="l" t="t" r="r" b="b"/>
            <a:pathLst>
              <a:path w="360" h="5159" extrusionOk="0">
                <a:moveTo>
                  <a:pt x="1" y="0"/>
                </a:moveTo>
                <a:lnTo>
                  <a:pt x="1" y="20"/>
                </a:lnTo>
                <a:cubicBezTo>
                  <a:pt x="21" y="167"/>
                  <a:pt x="66" y="339"/>
                  <a:pt x="87" y="485"/>
                </a:cubicBezTo>
                <a:cubicBezTo>
                  <a:pt x="147" y="864"/>
                  <a:pt x="193" y="1263"/>
                  <a:pt x="213" y="1602"/>
                </a:cubicBezTo>
                <a:cubicBezTo>
                  <a:pt x="299" y="2885"/>
                  <a:pt x="319" y="4042"/>
                  <a:pt x="253" y="5139"/>
                </a:cubicBezTo>
                <a:cubicBezTo>
                  <a:pt x="253" y="5159"/>
                  <a:pt x="274" y="5159"/>
                  <a:pt x="274" y="5159"/>
                </a:cubicBezTo>
                <a:cubicBezTo>
                  <a:pt x="299" y="5159"/>
                  <a:pt x="299" y="5159"/>
                  <a:pt x="299" y="5139"/>
                </a:cubicBezTo>
                <a:cubicBezTo>
                  <a:pt x="359" y="4042"/>
                  <a:pt x="339" y="2885"/>
                  <a:pt x="253" y="1602"/>
                </a:cubicBezTo>
                <a:cubicBezTo>
                  <a:pt x="233" y="1263"/>
                  <a:pt x="193" y="864"/>
                  <a:pt x="127" y="465"/>
                </a:cubicBezTo>
                <a:cubicBezTo>
                  <a:pt x="107" y="313"/>
                  <a:pt x="66" y="167"/>
                  <a:pt x="4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949792" y="249101"/>
            <a:ext cx="1051324" cy="2066079"/>
          </a:xfrm>
          <a:custGeom>
            <a:avLst/>
            <a:gdLst/>
            <a:ahLst/>
            <a:cxnLst/>
            <a:rect l="l" t="t" r="r" b="b"/>
            <a:pathLst>
              <a:path w="3963" h="7788" extrusionOk="0">
                <a:moveTo>
                  <a:pt x="718" y="1"/>
                </a:moveTo>
                <a:cubicBezTo>
                  <a:pt x="678" y="1"/>
                  <a:pt x="633" y="1"/>
                  <a:pt x="592" y="21"/>
                </a:cubicBezTo>
                <a:cubicBezTo>
                  <a:pt x="425" y="127"/>
                  <a:pt x="339" y="380"/>
                  <a:pt x="1097" y="2209"/>
                </a:cubicBezTo>
                <a:cubicBezTo>
                  <a:pt x="1118" y="2275"/>
                  <a:pt x="1163" y="2355"/>
                  <a:pt x="1183" y="2441"/>
                </a:cubicBezTo>
                <a:cubicBezTo>
                  <a:pt x="531" y="1178"/>
                  <a:pt x="425" y="1178"/>
                  <a:pt x="319" y="1178"/>
                </a:cubicBezTo>
                <a:lnTo>
                  <a:pt x="254" y="1178"/>
                </a:lnTo>
                <a:lnTo>
                  <a:pt x="213" y="1218"/>
                </a:lnTo>
                <a:cubicBezTo>
                  <a:pt x="67" y="1325"/>
                  <a:pt x="1" y="1370"/>
                  <a:pt x="1244" y="3619"/>
                </a:cubicBezTo>
                <a:cubicBezTo>
                  <a:pt x="1835" y="4715"/>
                  <a:pt x="2507" y="5852"/>
                  <a:pt x="2654" y="6105"/>
                </a:cubicBezTo>
                <a:cubicBezTo>
                  <a:pt x="2825" y="6650"/>
                  <a:pt x="2992" y="7156"/>
                  <a:pt x="3139" y="7661"/>
                </a:cubicBezTo>
                <a:cubicBezTo>
                  <a:pt x="3184" y="7727"/>
                  <a:pt x="3245" y="7787"/>
                  <a:pt x="3331" y="7787"/>
                </a:cubicBezTo>
                <a:lnTo>
                  <a:pt x="3351" y="7787"/>
                </a:lnTo>
                <a:lnTo>
                  <a:pt x="3391" y="7767"/>
                </a:lnTo>
                <a:cubicBezTo>
                  <a:pt x="3477" y="7747"/>
                  <a:pt x="3538" y="7641"/>
                  <a:pt x="3497" y="7535"/>
                </a:cubicBezTo>
                <a:cubicBezTo>
                  <a:pt x="3437" y="7282"/>
                  <a:pt x="3351" y="7029"/>
                  <a:pt x="3265" y="6777"/>
                </a:cubicBezTo>
                <a:cubicBezTo>
                  <a:pt x="3770" y="4947"/>
                  <a:pt x="3962" y="3896"/>
                  <a:pt x="3816" y="3664"/>
                </a:cubicBezTo>
                <a:cubicBezTo>
                  <a:pt x="3770" y="3619"/>
                  <a:pt x="3730" y="3578"/>
                  <a:pt x="3664" y="3578"/>
                </a:cubicBezTo>
                <a:lnTo>
                  <a:pt x="3624" y="3578"/>
                </a:lnTo>
                <a:cubicBezTo>
                  <a:pt x="3477" y="3578"/>
                  <a:pt x="3245" y="3578"/>
                  <a:pt x="2992" y="5958"/>
                </a:cubicBezTo>
                <a:cubicBezTo>
                  <a:pt x="2952" y="5812"/>
                  <a:pt x="2906" y="5685"/>
                  <a:pt x="2846" y="5539"/>
                </a:cubicBezTo>
                <a:cubicBezTo>
                  <a:pt x="2906" y="3896"/>
                  <a:pt x="2952" y="1092"/>
                  <a:pt x="2613" y="759"/>
                </a:cubicBezTo>
                <a:cubicBezTo>
                  <a:pt x="2573" y="713"/>
                  <a:pt x="2507" y="673"/>
                  <a:pt x="2446" y="673"/>
                </a:cubicBezTo>
                <a:lnTo>
                  <a:pt x="2426" y="673"/>
                </a:lnTo>
                <a:cubicBezTo>
                  <a:pt x="2361" y="693"/>
                  <a:pt x="2300" y="713"/>
                  <a:pt x="2254" y="779"/>
                </a:cubicBezTo>
                <a:cubicBezTo>
                  <a:pt x="2047" y="1032"/>
                  <a:pt x="2128" y="2461"/>
                  <a:pt x="2320" y="3977"/>
                </a:cubicBezTo>
                <a:cubicBezTo>
                  <a:pt x="1163" y="1"/>
                  <a:pt x="865" y="1"/>
                  <a:pt x="718" y="1"/>
                </a:cubicBezTo>
                <a:close/>
              </a:path>
            </a:pathLst>
          </a:custGeom>
          <a:solidFill>
            <a:srgbClr val="FFFFFF"/>
          </a:solidFill>
          <a:ln w="28575" cap="flat" cmpd="sng">
            <a:solidFill>
              <a:schemeClr val="lt1"/>
            </a:solidFill>
            <a:prstDash val="solid"/>
            <a:round/>
            <a:headEnd type="none" w="sm" len="sm"/>
            <a:tailEnd type="none" w="sm" len="sm"/>
          </a:ln>
          <a:effectLst>
            <a:outerShdw blurRad="71438" dist="85725" dir="10080000" algn="bl" rotWithShape="0">
              <a:srgbClr val="000000">
                <a:alpha val="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8039724" y="296853"/>
            <a:ext cx="502980" cy="1108116"/>
          </a:xfrm>
          <a:custGeom>
            <a:avLst/>
            <a:gdLst/>
            <a:ahLst/>
            <a:cxnLst/>
            <a:rect l="l" t="t" r="r" b="b"/>
            <a:pathLst>
              <a:path w="1896" h="4177" extrusionOk="0">
                <a:moveTo>
                  <a:pt x="365" y="1"/>
                </a:moveTo>
                <a:cubicBezTo>
                  <a:pt x="356" y="1"/>
                  <a:pt x="347" y="3"/>
                  <a:pt x="339" y="8"/>
                </a:cubicBezTo>
                <a:cubicBezTo>
                  <a:pt x="0" y="200"/>
                  <a:pt x="1875" y="4136"/>
                  <a:pt x="1875" y="4136"/>
                </a:cubicBezTo>
                <a:lnTo>
                  <a:pt x="1895" y="4176"/>
                </a:lnTo>
                <a:cubicBezTo>
                  <a:pt x="1895" y="4176"/>
                  <a:pt x="752" y="1"/>
                  <a:pt x="36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7990116" y="605120"/>
            <a:ext cx="714678" cy="1263576"/>
          </a:xfrm>
          <a:custGeom>
            <a:avLst/>
            <a:gdLst/>
            <a:ahLst/>
            <a:cxnLst/>
            <a:rect l="l" t="t" r="r" b="b"/>
            <a:pathLst>
              <a:path w="2694" h="4763" extrusionOk="0">
                <a:moveTo>
                  <a:pt x="175" y="0"/>
                </a:moveTo>
                <a:cubicBezTo>
                  <a:pt x="172" y="0"/>
                  <a:pt x="169" y="1"/>
                  <a:pt x="167" y="3"/>
                </a:cubicBezTo>
                <a:cubicBezTo>
                  <a:pt x="0" y="154"/>
                  <a:pt x="2694" y="4763"/>
                  <a:pt x="2694" y="4763"/>
                </a:cubicBezTo>
                <a:cubicBezTo>
                  <a:pt x="2694" y="4763"/>
                  <a:pt x="394" y="0"/>
                  <a:pt x="175"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486198" y="478311"/>
            <a:ext cx="218330" cy="1261719"/>
          </a:xfrm>
          <a:custGeom>
            <a:avLst/>
            <a:gdLst/>
            <a:ahLst/>
            <a:cxnLst/>
            <a:rect l="l" t="t" r="r" b="b"/>
            <a:pathLst>
              <a:path w="823" h="4756" extrusionOk="0">
                <a:moveTo>
                  <a:pt x="430" y="0"/>
                </a:moveTo>
                <a:cubicBezTo>
                  <a:pt x="428" y="0"/>
                  <a:pt x="426" y="1"/>
                  <a:pt x="424" y="1"/>
                </a:cubicBezTo>
                <a:cubicBezTo>
                  <a:pt x="0" y="21"/>
                  <a:pt x="657" y="4756"/>
                  <a:pt x="657" y="4756"/>
                </a:cubicBezTo>
                <a:cubicBezTo>
                  <a:pt x="657" y="4756"/>
                  <a:pt x="822" y="0"/>
                  <a:pt x="430"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8766339" y="1242345"/>
            <a:ext cx="229472" cy="816828"/>
          </a:xfrm>
          <a:custGeom>
            <a:avLst/>
            <a:gdLst/>
            <a:ahLst/>
            <a:cxnLst/>
            <a:rect l="l" t="t" r="r" b="b"/>
            <a:pathLst>
              <a:path w="865" h="3079" extrusionOk="0">
                <a:moveTo>
                  <a:pt x="560" y="1"/>
                </a:moveTo>
                <a:cubicBezTo>
                  <a:pt x="249" y="1"/>
                  <a:pt x="0" y="3078"/>
                  <a:pt x="0" y="3078"/>
                </a:cubicBezTo>
                <a:cubicBezTo>
                  <a:pt x="0" y="3078"/>
                  <a:pt x="864" y="46"/>
                  <a:pt x="566" y="1"/>
                </a:cubicBezTo>
                <a:cubicBezTo>
                  <a:pt x="564" y="1"/>
                  <a:pt x="562" y="1"/>
                  <a:pt x="56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173693" y="435865"/>
            <a:ext cx="665069" cy="1835011"/>
          </a:xfrm>
          <a:custGeom>
            <a:avLst/>
            <a:gdLst/>
            <a:ahLst/>
            <a:cxnLst/>
            <a:rect l="l" t="t" r="r" b="b"/>
            <a:pathLst>
              <a:path w="2507" h="6917" extrusionOk="0">
                <a:moveTo>
                  <a:pt x="16" y="0"/>
                </a:moveTo>
                <a:cubicBezTo>
                  <a:pt x="12" y="0"/>
                  <a:pt x="7" y="2"/>
                  <a:pt x="1" y="9"/>
                </a:cubicBezTo>
                <a:lnTo>
                  <a:pt x="1" y="34"/>
                </a:lnTo>
                <a:cubicBezTo>
                  <a:pt x="905" y="2283"/>
                  <a:pt x="1749" y="4602"/>
                  <a:pt x="2467" y="6916"/>
                </a:cubicBezTo>
                <a:lnTo>
                  <a:pt x="2487" y="6916"/>
                </a:lnTo>
                <a:cubicBezTo>
                  <a:pt x="2507" y="6916"/>
                  <a:pt x="2507" y="6916"/>
                  <a:pt x="2507" y="6896"/>
                </a:cubicBezTo>
                <a:cubicBezTo>
                  <a:pt x="1769" y="4582"/>
                  <a:pt x="951" y="2263"/>
                  <a:pt x="41" y="9"/>
                </a:cubicBezTo>
                <a:cubicBezTo>
                  <a:pt x="28" y="9"/>
                  <a:pt x="23" y="0"/>
                  <a:pt x="1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txBox="1">
            <a:spLocks noGrp="1"/>
          </p:cNvSpPr>
          <p:nvPr>
            <p:ph type="title" idx="4"/>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6"/>
          <p:cNvSpPr/>
          <p:nvPr/>
        </p:nvSpPr>
        <p:spPr>
          <a:xfrm rot="10800000">
            <a:off x="110597" y="-2"/>
            <a:ext cx="2472503" cy="754753"/>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chemeClr val="accent4"/>
          </a:solidFill>
          <a:ln w="76200" cap="flat" cmpd="sng">
            <a:solidFill>
              <a:schemeClr val="lt1"/>
            </a:solidFill>
            <a:prstDash val="solid"/>
            <a:round/>
            <a:headEnd type="none" w="sm" len="sm"/>
            <a:tailEnd type="none" w="sm" len="sm"/>
          </a:ln>
          <a:effectLst>
            <a:outerShdw blurRad="57150" dist="57150" dir="1104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9"/>
          <p:cNvSpPr txBox="1">
            <a:spLocks noGrp="1"/>
          </p:cNvSpPr>
          <p:nvPr>
            <p:ph type="subTitle" idx="1"/>
          </p:nvPr>
        </p:nvSpPr>
        <p:spPr>
          <a:xfrm>
            <a:off x="716700" y="2377625"/>
            <a:ext cx="4308000" cy="154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6" name="Google Shape;76;p9"/>
          <p:cNvSpPr txBox="1">
            <a:spLocks noGrp="1"/>
          </p:cNvSpPr>
          <p:nvPr>
            <p:ph type="title"/>
          </p:nvPr>
        </p:nvSpPr>
        <p:spPr>
          <a:xfrm>
            <a:off x="716749" y="1539175"/>
            <a:ext cx="4308000" cy="96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7" name="Google Shape;77;p9"/>
          <p:cNvSpPr/>
          <p:nvPr/>
        </p:nvSpPr>
        <p:spPr>
          <a:xfrm flipH="1">
            <a:off x="348204" y="356400"/>
            <a:ext cx="1005671" cy="1976380"/>
          </a:xfrm>
          <a:custGeom>
            <a:avLst/>
            <a:gdLst/>
            <a:ahLst/>
            <a:cxnLst/>
            <a:rect l="l" t="t" r="r" b="b"/>
            <a:pathLst>
              <a:path w="3963" h="7788" extrusionOk="0">
                <a:moveTo>
                  <a:pt x="718" y="1"/>
                </a:moveTo>
                <a:cubicBezTo>
                  <a:pt x="678" y="1"/>
                  <a:pt x="633" y="1"/>
                  <a:pt x="592" y="21"/>
                </a:cubicBezTo>
                <a:cubicBezTo>
                  <a:pt x="425" y="127"/>
                  <a:pt x="339" y="380"/>
                  <a:pt x="1097" y="2209"/>
                </a:cubicBezTo>
                <a:cubicBezTo>
                  <a:pt x="1118" y="2275"/>
                  <a:pt x="1163" y="2355"/>
                  <a:pt x="1183" y="2441"/>
                </a:cubicBezTo>
                <a:cubicBezTo>
                  <a:pt x="531" y="1178"/>
                  <a:pt x="425" y="1178"/>
                  <a:pt x="319" y="1178"/>
                </a:cubicBezTo>
                <a:lnTo>
                  <a:pt x="254" y="1178"/>
                </a:lnTo>
                <a:lnTo>
                  <a:pt x="213" y="1218"/>
                </a:lnTo>
                <a:cubicBezTo>
                  <a:pt x="67" y="1325"/>
                  <a:pt x="1" y="1370"/>
                  <a:pt x="1244" y="3619"/>
                </a:cubicBezTo>
                <a:cubicBezTo>
                  <a:pt x="1835" y="4715"/>
                  <a:pt x="2507" y="5852"/>
                  <a:pt x="2654" y="6105"/>
                </a:cubicBezTo>
                <a:cubicBezTo>
                  <a:pt x="2825" y="6650"/>
                  <a:pt x="2992" y="7156"/>
                  <a:pt x="3139" y="7661"/>
                </a:cubicBezTo>
                <a:cubicBezTo>
                  <a:pt x="3184" y="7727"/>
                  <a:pt x="3245" y="7787"/>
                  <a:pt x="3331" y="7787"/>
                </a:cubicBezTo>
                <a:lnTo>
                  <a:pt x="3351" y="7787"/>
                </a:lnTo>
                <a:lnTo>
                  <a:pt x="3391" y="7767"/>
                </a:lnTo>
                <a:cubicBezTo>
                  <a:pt x="3477" y="7747"/>
                  <a:pt x="3538" y="7641"/>
                  <a:pt x="3497" y="7535"/>
                </a:cubicBezTo>
                <a:cubicBezTo>
                  <a:pt x="3437" y="7282"/>
                  <a:pt x="3351" y="7029"/>
                  <a:pt x="3265" y="6777"/>
                </a:cubicBezTo>
                <a:cubicBezTo>
                  <a:pt x="3770" y="4947"/>
                  <a:pt x="3962" y="3896"/>
                  <a:pt x="3816" y="3664"/>
                </a:cubicBezTo>
                <a:cubicBezTo>
                  <a:pt x="3770" y="3619"/>
                  <a:pt x="3730" y="3578"/>
                  <a:pt x="3664" y="3578"/>
                </a:cubicBezTo>
                <a:lnTo>
                  <a:pt x="3624" y="3578"/>
                </a:lnTo>
                <a:cubicBezTo>
                  <a:pt x="3477" y="3578"/>
                  <a:pt x="3245" y="3578"/>
                  <a:pt x="2992" y="5958"/>
                </a:cubicBezTo>
                <a:cubicBezTo>
                  <a:pt x="2952" y="5812"/>
                  <a:pt x="2906" y="5685"/>
                  <a:pt x="2846" y="5539"/>
                </a:cubicBezTo>
                <a:cubicBezTo>
                  <a:pt x="2906" y="3896"/>
                  <a:pt x="2952" y="1092"/>
                  <a:pt x="2613" y="759"/>
                </a:cubicBezTo>
                <a:cubicBezTo>
                  <a:pt x="2573" y="713"/>
                  <a:pt x="2507" y="673"/>
                  <a:pt x="2446" y="673"/>
                </a:cubicBezTo>
                <a:lnTo>
                  <a:pt x="2426" y="673"/>
                </a:lnTo>
                <a:cubicBezTo>
                  <a:pt x="2361" y="693"/>
                  <a:pt x="2300" y="713"/>
                  <a:pt x="2254" y="779"/>
                </a:cubicBezTo>
                <a:cubicBezTo>
                  <a:pt x="2047" y="1032"/>
                  <a:pt x="2128" y="2461"/>
                  <a:pt x="2320" y="3977"/>
                </a:cubicBezTo>
                <a:cubicBezTo>
                  <a:pt x="1163" y="1"/>
                  <a:pt x="865" y="1"/>
                  <a:pt x="718" y="1"/>
                </a:cubicBezTo>
                <a:close/>
              </a:path>
            </a:pathLst>
          </a:custGeom>
          <a:solidFill>
            <a:srgbClr val="FFFFFF"/>
          </a:solidFill>
          <a:ln w="28575" cap="flat" cmpd="sng">
            <a:solidFill>
              <a:schemeClr val="lt1"/>
            </a:solidFill>
            <a:prstDash val="solid"/>
            <a:round/>
            <a:headEnd type="none" w="sm" len="sm"/>
            <a:tailEnd type="none" w="sm" len="sm"/>
          </a:ln>
          <a:effectLst>
            <a:outerShdw blurRad="57150" dist="47625" dir="1008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flipH="1">
            <a:off x="786710" y="402079"/>
            <a:ext cx="481138" cy="1060008"/>
          </a:xfrm>
          <a:custGeom>
            <a:avLst/>
            <a:gdLst/>
            <a:ahLst/>
            <a:cxnLst/>
            <a:rect l="l" t="t" r="r" b="b"/>
            <a:pathLst>
              <a:path w="1896" h="4177" extrusionOk="0">
                <a:moveTo>
                  <a:pt x="365" y="1"/>
                </a:moveTo>
                <a:cubicBezTo>
                  <a:pt x="356" y="1"/>
                  <a:pt x="347" y="3"/>
                  <a:pt x="339" y="8"/>
                </a:cubicBezTo>
                <a:cubicBezTo>
                  <a:pt x="0" y="200"/>
                  <a:pt x="1875" y="4136"/>
                  <a:pt x="1875" y="4136"/>
                </a:cubicBezTo>
                <a:lnTo>
                  <a:pt x="1895" y="4176"/>
                </a:lnTo>
                <a:cubicBezTo>
                  <a:pt x="1895" y="4176"/>
                  <a:pt x="752" y="1"/>
                  <a:pt x="36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flipH="1">
            <a:off x="631659" y="696961"/>
            <a:ext cx="683643" cy="1208718"/>
          </a:xfrm>
          <a:custGeom>
            <a:avLst/>
            <a:gdLst/>
            <a:ahLst/>
            <a:cxnLst/>
            <a:rect l="l" t="t" r="r" b="b"/>
            <a:pathLst>
              <a:path w="2694" h="4763" extrusionOk="0">
                <a:moveTo>
                  <a:pt x="175" y="0"/>
                </a:moveTo>
                <a:cubicBezTo>
                  <a:pt x="172" y="0"/>
                  <a:pt x="169" y="1"/>
                  <a:pt x="167" y="3"/>
                </a:cubicBezTo>
                <a:cubicBezTo>
                  <a:pt x="0" y="154"/>
                  <a:pt x="2694" y="4763"/>
                  <a:pt x="2694" y="4763"/>
                </a:cubicBezTo>
                <a:cubicBezTo>
                  <a:pt x="2694" y="4763"/>
                  <a:pt x="394" y="0"/>
                  <a:pt x="175"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flipH="1">
            <a:off x="631911" y="575658"/>
            <a:ext cx="208849" cy="1206942"/>
          </a:xfrm>
          <a:custGeom>
            <a:avLst/>
            <a:gdLst/>
            <a:ahLst/>
            <a:cxnLst/>
            <a:rect l="l" t="t" r="r" b="b"/>
            <a:pathLst>
              <a:path w="823" h="4756" extrusionOk="0">
                <a:moveTo>
                  <a:pt x="430" y="0"/>
                </a:moveTo>
                <a:cubicBezTo>
                  <a:pt x="428" y="0"/>
                  <a:pt x="426" y="1"/>
                  <a:pt x="424" y="1"/>
                </a:cubicBezTo>
                <a:cubicBezTo>
                  <a:pt x="0" y="21"/>
                  <a:pt x="657" y="4756"/>
                  <a:pt x="657" y="4756"/>
                </a:cubicBezTo>
                <a:cubicBezTo>
                  <a:pt x="657" y="4756"/>
                  <a:pt x="822" y="0"/>
                  <a:pt x="430"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flipH="1">
            <a:off x="353276" y="1306519"/>
            <a:ext cx="219507" cy="781366"/>
          </a:xfrm>
          <a:custGeom>
            <a:avLst/>
            <a:gdLst/>
            <a:ahLst/>
            <a:cxnLst/>
            <a:rect l="l" t="t" r="r" b="b"/>
            <a:pathLst>
              <a:path w="865" h="3079" extrusionOk="0">
                <a:moveTo>
                  <a:pt x="560" y="1"/>
                </a:moveTo>
                <a:cubicBezTo>
                  <a:pt x="249" y="1"/>
                  <a:pt x="0" y="3078"/>
                  <a:pt x="0" y="3078"/>
                </a:cubicBezTo>
                <a:cubicBezTo>
                  <a:pt x="0" y="3078"/>
                  <a:pt x="864" y="46"/>
                  <a:pt x="566" y="1"/>
                </a:cubicBezTo>
                <a:cubicBezTo>
                  <a:pt x="564" y="1"/>
                  <a:pt x="562" y="1"/>
                  <a:pt x="56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flipH="1">
            <a:off x="503507" y="535055"/>
            <a:ext cx="636189" cy="1755344"/>
          </a:xfrm>
          <a:custGeom>
            <a:avLst/>
            <a:gdLst/>
            <a:ahLst/>
            <a:cxnLst/>
            <a:rect l="l" t="t" r="r" b="b"/>
            <a:pathLst>
              <a:path w="2507" h="6917" extrusionOk="0">
                <a:moveTo>
                  <a:pt x="16" y="0"/>
                </a:moveTo>
                <a:cubicBezTo>
                  <a:pt x="12" y="0"/>
                  <a:pt x="7" y="2"/>
                  <a:pt x="1" y="9"/>
                </a:cubicBezTo>
                <a:lnTo>
                  <a:pt x="1" y="34"/>
                </a:lnTo>
                <a:cubicBezTo>
                  <a:pt x="905" y="2283"/>
                  <a:pt x="1749" y="4602"/>
                  <a:pt x="2467" y="6916"/>
                </a:cubicBezTo>
                <a:lnTo>
                  <a:pt x="2487" y="6916"/>
                </a:lnTo>
                <a:cubicBezTo>
                  <a:pt x="2507" y="6916"/>
                  <a:pt x="2507" y="6916"/>
                  <a:pt x="2507" y="6896"/>
                </a:cubicBezTo>
                <a:cubicBezTo>
                  <a:pt x="1769" y="4582"/>
                  <a:pt x="951" y="2263"/>
                  <a:pt x="41" y="9"/>
                </a:cubicBezTo>
                <a:cubicBezTo>
                  <a:pt x="28" y="9"/>
                  <a:pt x="23" y="0"/>
                  <a:pt x="16"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flipH="1">
            <a:off x="551533" y="4325849"/>
            <a:ext cx="4815617" cy="817649"/>
          </a:xfrm>
          <a:custGeom>
            <a:avLst/>
            <a:gdLst/>
            <a:ahLst/>
            <a:cxnLst/>
            <a:rect l="l" t="t" r="r" b="b"/>
            <a:pathLst>
              <a:path w="8979" h="1778" extrusionOk="0">
                <a:moveTo>
                  <a:pt x="7600" y="1"/>
                </a:moveTo>
                <a:cubicBezTo>
                  <a:pt x="7267" y="1"/>
                  <a:pt x="6921" y="100"/>
                  <a:pt x="6624" y="254"/>
                </a:cubicBezTo>
                <a:cubicBezTo>
                  <a:pt x="6165" y="487"/>
                  <a:pt x="5749" y="858"/>
                  <a:pt x="5472" y="1295"/>
                </a:cubicBezTo>
                <a:cubicBezTo>
                  <a:pt x="5079" y="880"/>
                  <a:pt x="4547" y="581"/>
                  <a:pt x="3971" y="531"/>
                </a:cubicBezTo>
                <a:cubicBezTo>
                  <a:pt x="3927" y="528"/>
                  <a:pt x="3882" y="526"/>
                  <a:pt x="3837" y="526"/>
                </a:cubicBezTo>
                <a:cubicBezTo>
                  <a:pt x="3313" y="526"/>
                  <a:pt x="2725" y="761"/>
                  <a:pt x="2470" y="1246"/>
                </a:cubicBezTo>
                <a:cubicBezTo>
                  <a:pt x="2142" y="960"/>
                  <a:pt x="1749" y="740"/>
                  <a:pt x="1309" y="740"/>
                </a:cubicBezTo>
                <a:cubicBezTo>
                  <a:pt x="1288" y="740"/>
                  <a:pt x="1267" y="741"/>
                  <a:pt x="1246" y="742"/>
                </a:cubicBezTo>
                <a:cubicBezTo>
                  <a:pt x="881" y="764"/>
                  <a:pt x="554" y="946"/>
                  <a:pt x="277" y="1201"/>
                </a:cubicBezTo>
                <a:cubicBezTo>
                  <a:pt x="188" y="1295"/>
                  <a:pt x="94" y="1412"/>
                  <a:pt x="0" y="1500"/>
                </a:cubicBezTo>
                <a:cubicBezTo>
                  <a:pt x="22" y="1595"/>
                  <a:pt x="22" y="1689"/>
                  <a:pt x="22" y="1777"/>
                </a:cubicBezTo>
                <a:lnTo>
                  <a:pt x="8978" y="1777"/>
                </a:lnTo>
                <a:cubicBezTo>
                  <a:pt x="8934" y="1223"/>
                  <a:pt x="8840" y="647"/>
                  <a:pt x="8447" y="304"/>
                </a:cubicBezTo>
                <a:cubicBezTo>
                  <a:pt x="8213" y="89"/>
                  <a:pt x="7913" y="1"/>
                  <a:pt x="7600" y="1"/>
                </a:cubicBezTo>
                <a:close/>
              </a:path>
            </a:pathLst>
          </a:custGeom>
          <a:solidFill>
            <a:schemeClr val="accent2"/>
          </a:solidFill>
          <a:ln w="76200" cap="flat" cmpd="sng">
            <a:solidFill>
              <a:schemeClr val="lt1"/>
            </a:solidFill>
            <a:prstDash val="solid"/>
            <a:round/>
            <a:headEnd type="none" w="sm" len="sm"/>
            <a:tailEnd type="none" w="sm" len="sm"/>
          </a:ln>
          <a:effectLst>
            <a:outerShdw blurRad="57150" dist="47625" dir="1008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1945966" y="2794250"/>
            <a:ext cx="52521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6" name="Google Shape;96;p11"/>
          <p:cNvSpPr txBox="1">
            <a:spLocks noGrp="1"/>
          </p:cNvSpPr>
          <p:nvPr>
            <p:ph type="title" hasCustomPrompt="1"/>
          </p:nvPr>
        </p:nvSpPr>
        <p:spPr>
          <a:xfrm>
            <a:off x="1945925" y="1505025"/>
            <a:ext cx="5252100" cy="136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11"/>
          <p:cNvSpPr/>
          <p:nvPr/>
        </p:nvSpPr>
        <p:spPr>
          <a:xfrm flipH="1">
            <a:off x="7319046" y="3465025"/>
            <a:ext cx="2921654" cy="2118788"/>
          </a:xfrm>
          <a:custGeom>
            <a:avLst/>
            <a:gdLst/>
            <a:ahLst/>
            <a:cxnLst/>
            <a:rect l="l" t="t" r="r" b="b"/>
            <a:pathLst>
              <a:path w="19248" h="16326" extrusionOk="0">
                <a:moveTo>
                  <a:pt x="8476" y="1"/>
                </a:moveTo>
                <a:cubicBezTo>
                  <a:pt x="6441" y="1"/>
                  <a:pt x="4444" y="1118"/>
                  <a:pt x="3069" y="2778"/>
                </a:cubicBezTo>
                <a:cubicBezTo>
                  <a:pt x="1501" y="4650"/>
                  <a:pt x="648" y="7143"/>
                  <a:pt x="299" y="9657"/>
                </a:cubicBezTo>
                <a:cubicBezTo>
                  <a:pt x="0" y="11823"/>
                  <a:pt x="94" y="14110"/>
                  <a:pt x="233" y="16326"/>
                </a:cubicBezTo>
                <a:lnTo>
                  <a:pt x="19225" y="16326"/>
                </a:lnTo>
                <a:cubicBezTo>
                  <a:pt x="19247" y="14731"/>
                  <a:pt x="19203" y="13163"/>
                  <a:pt x="18876" y="11618"/>
                </a:cubicBezTo>
                <a:cubicBezTo>
                  <a:pt x="18461" y="9702"/>
                  <a:pt x="17586" y="7857"/>
                  <a:pt x="16157" y="6750"/>
                </a:cubicBezTo>
                <a:cubicBezTo>
                  <a:pt x="15830" y="6495"/>
                  <a:pt x="15465" y="6284"/>
                  <a:pt x="15188" y="5985"/>
                </a:cubicBezTo>
                <a:cubicBezTo>
                  <a:pt x="14495" y="5293"/>
                  <a:pt x="14191" y="4279"/>
                  <a:pt x="13753" y="3404"/>
                </a:cubicBezTo>
                <a:cubicBezTo>
                  <a:pt x="12834" y="1604"/>
                  <a:pt x="11100" y="308"/>
                  <a:pt x="9233" y="53"/>
                </a:cubicBezTo>
                <a:cubicBezTo>
                  <a:pt x="8981" y="18"/>
                  <a:pt x="8728" y="1"/>
                  <a:pt x="8476" y="1"/>
                </a:cubicBezTo>
                <a:close/>
              </a:path>
            </a:pathLst>
          </a:custGeom>
          <a:solidFill>
            <a:schemeClr val="accent3"/>
          </a:solidFill>
          <a:ln w="76200" cap="flat" cmpd="sng">
            <a:solidFill>
              <a:schemeClr val="lt1"/>
            </a:solidFill>
            <a:prstDash val="solid"/>
            <a:round/>
            <a:headEnd type="none" w="sm" len="sm"/>
            <a:tailEnd type="none" w="sm" len="sm"/>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5400000" flipH="1">
            <a:off x="7952823" y="87827"/>
            <a:ext cx="885502" cy="1170076"/>
          </a:xfrm>
          <a:custGeom>
            <a:avLst/>
            <a:gdLst/>
            <a:ahLst/>
            <a:cxnLst/>
            <a:rect l="l" t="t" r="r" b="b"/>
            <a:pathLst>
              <a:path w="3078" h="4067" extrusionOk="0">
                <a:moveTo>
                  <a:pt x="716" y="0"/>
                </a:moveTo>
                <a:cubicBezTo>
                  <a:pt x="703" y="0"/>
                  <a:pt x="690" y="2"/>
                  <a:pt x="677" y="4"/>
                </a:cubicBezTo>
                <a:cubicBezTo>
                  <a:pt x="591" y="24"/>
                  <a:pt x="526" y="65"/>
                  <a:pt x="485" y="151"/>
                </a:cubicBezTo>
                <a:cubicBezTo>
                  <a:pt x="399" y="297"/>
                  <a:pt x="379" y="464"/>
                  <a:pt x="379" y="636"/>
                </a:cubicBezTo>
                <a:cubicBezTo>
                  <a:pt x="359" y="1121"/>
                  <a:pt x="399" y="1626"/>
                  <a:pt x="425" y="2106"/>
                </a:cubicBezTo>
                <a:cubicBezTo>
                  <a:pt x="445" y="2404"/>
                  <a:pt x="465" y="2738"/>
                  <a:pt x="465" y="3056"/>
                </a:cubicBezTo>
                <a:lnTo>
                  <a:pt x="465" y="3162"/>
                </a:lnTo>
                <a:lnTo>
                  <a:pt x="0" y="3900"/>
                </a:lnTo>
                <a:lnTo>
                  <a:pt x="253" y="4067"/>
                </a:lnTo>
                <a:lnTo>
                  <a:pt x="298" y="4067"/>
                </a:lnTo>
                <a:cubicBezTo>
                  <a:pt x="298" y="4046"/>
                  <a:pt x="778" y="3415"/>
                  <a:pt x="778" y="3415"/>
                </a:cubicBezTo>
                <a:lnTo>
                  <a:pt x="778" y="3395"/>
                </a:lnTo>
                <a:lnTo>
                  <a:pt x="905" y="3203"/>
                </a:lnTo>
                <a:cubicBezTo>
                  <a:pt x="1243" y="3162"/>
                  <a:pt x="1582" y="3016"/>
                  <a:pt x="1875" y="2864"/>
                </a:cubicBezTo>
                <a:cubicBezTo>
                  <a:pt x="2193" y="2697"/>
                  <a:pt x="2486" y="2510"/>
                  <a:pt x="2739" y="2278"/>
                </a:cubicBezTo>
                <a:cubicBezTo>
                  <a:pt x="2845" y="2192"/>
                  <a:pt x="2951" y="2086"/>
                  <a:pt x="2992" y="1960"/>
                </a:cubicBezTo>
                <a:cubicBezTo>
                  <a:pt x="3077" y="1793"/>
                  <a:pt x="3052" y="1601"/>
                  <a:pt x="2951" y="1454"/>
                </a:cubicBezTo>
                <a:cubicBezTo>
                  <a:pt x="2906" y="1394"/>
                  <a:pt x="2845" y="1348"/>
                  <a:pt x="2759" y="1348"/>
                </a:cubicBezTo>
                <a:cubicBezTo>
                  <a:pt x="2745" y="1346"/>
                  <a:pt x="2732" y="1344"/>
                  <a:pt x="2720" y="1344"/>
                </a:cubicBezTo>
                <a:cubicBezTo>
                  <a:pt x="2633" y="1344"/>
                  <a:pt x="2566" y="1399"/>
                  <a:pt x="2527" y="1434"/>
                </a:cubicBezTo>
                <a:cubicBezTo>
                  <a:pt x="2446" y="1500"/>
                  <a:pt x="2380" y="1560"/>
                  <a:pt x="2294" y="1626"/>
                </a:cubicBezTo>
                <a:lnTo>
                  <a:pt x="2274" y="1626"/>
                </a:lnTo>
                <a:cubicBezTo>
                  <a:pt x="2127" y="1773"/>
                  <a:pt x="1961" y="1919"/>
                  <a:pt x="1789" y="2045"/>
                </a:cubicBezTo>
                <a:cubicBezTo>
                  <a:pt x="1834" y="1980"/>
                  <a:pt x="1875" y="1919"/>
                  <a:pt x="1915" y="1879"/>
                </a:cubicBezTo>
                <a:lnTo>
                  <a:pt x="2042" y="1687"/>
                </a:lnTo>
                <a:cubicBezTo>
                  <a:pt x="2274" y="1373"/>
                  <a:pt x="2527" y="969"/>
                  <a:pt x="2572" y="530"/>
                </a:cubicBezTo>
                <a:cubicBezTo>
                  <a:pt x="2592" y="444"/>
                  <a:pt x="2592" y="363"/>
                  <a:pt x="2572" y="257"/>
                </a:cubicBezTo>
                <a:cubicBezTo>
                  <a:pt x="2527" y="151"/>
                  <a:pt x="2446" y="45"/>
                  <a:pt x="2319" y="24"/>
                </a:cubicBezTo>
                <a:cubicBezTo>
                  <a:pt x="2288" y="17"/>
                  <a:pt x="2254" y="12"/>
                  <a:pt x="2218" y="12"/>
                </a:cubicBezTo>
                <a:cubicBezTo>
                  <a:pt x="2156" y="12"/>
                  <a:pt x="2089" y="26"/>
                  <a:pt x="2021" y="65"/>
                </a:cubicBezTo>
                <a:cubicBezTo>
                  <a:pt x="1834" y="191"/>
                  <a:pt x="1728" y="403"/>
                  <a:pt x="1642" y="590"/>
                </a:cubicBezTo>
                <a:cubicBezTo>
                  <a:pt x="1496" y="929"/>
                  <a:pt x="1370" y="1267"/>
                  <a:pt x="1243" y="1581"/>
                </a:cubicBezTo>
                <a:cubicBezTo>
                  <a:pt x="1183" y="1752"/>
                  <a:pt x="1117" y="1919"/>
                  <a:pt x="1076" y="2086"/>
                </a:cubicBezTo>
                <a:lnTo>
                  <a:pt x="950" y="2298"/>
                </a:lnTo>
                <a:cubicBezTo>
                  <a:pt x="950" y="2278"/>
                  <a:pt x="950" y="2232"/>
                  <a:pt x="970" y="2212"/>
                </a:cubicBezTo>
                <a:cubicBezTo>
                  <a:pt x="1011" y="1793"/>
                  <a:pt x="1056" y="1373"/>
                  <a:pt x="1097" y="949"/>
                </a:cubicBezTo>
                <a:cubicBezTo>
                  <a:pt x="1117" y="676"/>
                  <a:pt x="1117" y="403"/>
                  <a:pt x="970" y="151"/>
                </a:cubicBezTo>
                <a:cubicBezTo>
                  <a:pt x="896" y="58"/>
                  <a:pt x="805" y="0"/>
                  <a:pt x="716" y="0"/>
                </a:cubicBezTo>
                <a:close/>
              </a:path>
            </a:pathLst>
          </a:custGeom>
          <a:solidFill>
            <a:srgbClr val="FFFFFF"/>
          </a:solidFill>
          <a:ln>
            <a:noFill/>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rot="-5400000" flipH="1">
            <a:off x="8179668" y="89125"/>
            <a:ext cx="556963" cy="960918"/>
          </a:xfrm>
          <a:custGeom>
            <a:avLst/>
            <a:gdLst/>
            <a:ahLst/>
            <a:cxnLst/>
            <a:rect l="l" t="t" r="r" b="b"/>
            <a:pathLst>
              <a:path w="1936" h="3340" extrusionOk="0">
                <a:moveTo>
                  <a:pt x="1910" y="0"/>
                </a:moveTo>
                <a:cubicBezTo>
                  <a:pt x="1904" y="0"/>
                  <a:pt x="1895" y="9"/>
                  <a:pt x="1895" y="9"/>
                </a:cubicBezTo>
                <a:cubicBezTo>
                  <a:pt x="1390" y="1192"/>
                  <a:pt x="758" y="2283"/>
                  <a:pt x="0" y="3294"/>
                </a:cubicBezTo>
                <a:lnTo>
                  <a:pt x="0" y="3339"/>
                </a:lnTo>
                <a:cubicBezTo>
                  <a:pt x="21" y="3339"/>
                  <a:pt x="41" y="3339"/>
                  <a:pt x="41" y="3319"/>
                </a:cubicBezTo>
                <a:cubicBezTo>
                  <a:pt x="799" y="2308"/>
                  <a:pt x="1430" y="1212"/>
                  <a:pt x="1936" y="35"/>
                </a:cubicBezTo>
                <a:cubicBezTo>
                  <a:pt x="1936" y="35"/>
                  <a:pt x="1936" y="9"/>
                  <a:pt x="1915" y="9"/>
                </a:cubicBezTo>
                <a:cubicBezTo>
                  <a:pt x="1915" y="3"/>
                  <a:pt x="1913" y="0"/>
                  <a:pt x="1910" y="0"/>
                </a:cubicBezTo>
                <a:close/>
              </a:path>
            </a:pathLst>
          </a:custGeom>
          <a:solidFill>
            <a:srgbClr val="9CC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flipH="1">
            <a:off x="8025600" y="377247"/>
            <a:ext cx="386940" cy="711770"/>
          </a:xfrm>
          <a:custGeom>
            <a:avLst/>
            <a:gdLst/>
            <a:ahLst/>
            <a:cxnLst/>
            <a:rect l="l" t="t" r="r" b="b"/>
            <a:pathLst>
              <a:path w="1345" h="2474" extrusionOk="0">
                <a:moveTo>
                  <a:pt x="1161" y="0"/>
                </a:moveTo>
                <a:cubicBezTo>
                  <a:pt x="1123" y="0"/>
                  <a:pt x="1076" y="20"/>
                  <a:pt x="1031" y="54"/>
                </a:cubicBezTo>
                <a:cubicBezTo>
                  <a:pt x="885" y="134"/>
                  <a:pt x="799" y="326"/>
                  <a:pt x="713" y="493"/>
                </a:cubicBezTo>
                <a:cubicBezTo>
                  <a:pt x="566" y="811"/>
                  <a:pt x="440" y="1145"/>
                  <a:pt x="334" y="1484"/>
                </a:cubicBezTo>
                <a:cubicBezTo>
                  <a:pt x="273" y="1650"/>
                  <a:pt x="208" y="1822"/>
                  <a:pt x="147" y="1989"/>
                </a:cubicBezTo>
                <a:cubicBezTo>
                  <a:pt x="107" y="2115"/>
                  <a:pt x="0" y="2327"/>
                  <a:pt x="0" y="2474"/>
                </a:cubicBezTo>
                <a:cubicBezTo>
                  <a:pt x="334" y="2176"/>
                  <a:pt x="587" y="1777"/>
                  <a:pt x="819" y="1418"/>
                </a:cubicBezTo>
                <a:cubicBezTo>
                  <a:pt x="1072" y="1084"/>
                  <a:pt x="1284" y="726"/>
                  <a:pt x="1345" y="326"/>
                </a:cubicBezTo>
                <a:cubicBezTo>
                  <a:pt x="1345" y="261"/>
                  <a:pt x="1345" y="200"/>
                  <a:pt x="1324" y="134"/>
                </a:cubicBezTo>
                <a:cubicBezTo>
                  <a:pt x="1304" y="74"/>
                  <a:pt x="1264" y="28"/>
                  <a:pt x="1198" y="8"/>
                </a:cubicBezTo>
                <a:cubicBezTo>
                  <a:pt x="1187" y="3"/>
                  <a:pt x="1175" y="0"/>
                  <a:pt x="1161" y="0"/>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5400000" flipH="1">
            <a:off x="8260646" y="-15737"/>
            <a:ext cx="122555" cy="916324"/>
          </a:xfrm>
          <a:custGeom>
            <a:avLst/>
            <a:gdLst/>
            <a:ahLst/>
            <a:cxnLst/>
            <a:rect l="l" t="t" r="r" b="b"/>
            <a:pathLst>
              <a:path w="426" h="3185" extrusionOk="0">
                <a:moveTo>
                  <a:pt x="204" y="1"/>
                </a:moveTo>
                <a:cubicBezTo>
                  <a:pt x="194" y="1"/>
                  <a:pt x="184" y="2"/>
                  <a:pt x="173" y="6"/>
                </a:cubicBezTo>
                <a:cubicBezTo>
                  <a:pt x="152" y="6"/>
                  <a:pt x="127" y="26"/>
                  <a:pt x="107" y="72"/>
                </a:cubicBezTo>
                <a:cubicBezTo>
                  <a:pt x="46" y="178"/>
                  <a:pt x="26" y="324"/>
                  <a:pt x="26" y="471"/>
                </a:cubicBezTo>
                <a:cubicBezTo>
                  <a:pt x="1" y="1269"/>
                  <a:pt x="87" y="2073"/>
                  <a:pt x="107" y="2871"/>
                </a:cubicBezTo>
                <a:lnTo>
                  <a:pt x="107" y="3184"/>
                </a:lnTo>
                <a:cubicBezTo>
                  <a:pt x="213" y="2805"/>
                  <a:pt x="213" y="2386"/>
                  <a:pt x="279" y="2007"/>
                </a:cubicBezTo>
                <a:cubicBezTo>
                  <a:pt x="319" y="1588"/>
                  <a:pt x="359" y="1188"/>
                  <a:pt x="405" y="764"/>
                </a:cubicBezTo>
                <a:cubicBezTo>
                  <a:pt x="405" y="532"/>
                  <a:pt x="425" y="279"/>
                  <a:pt x="299" y="72"/>
                </a:cubicBezTo>
                <a:cubicBezTo>
                  <a:pt x="282" y="35"/>
                  <a:pt x="249" y="1"/>
                  <a:pt x="204"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5400000" flipH="1">
            <a:off x="8175067" y="545407"/>
            <a:ext cx="587458" cy="442483"/>
          </a:xfrm>
          <a:custGeom>
            <a:avLst/>
            <a:gdLst/>
            <a:ahLst/>
            <a:cxnLst/>
            <a:rect l="l" t="t" r="r" b="b"/>
            <a:pathLst>
              <a:path w="2042" h="1538" extrusionOk="0">
                <a:moveTo>
                  <a:pt x="1895" y="1"/>
                </a:moveTo>
                <a:cubicBezTo>
                  <a:pt x="1854" y="1"/>
                  <a:pt x="1809" y="21"/>
                  <a:pt x="1789" y="41"/>
                </a:cubicBezTo>
                <a:cubicBezTo>
                  <a:pt x="1703" y="107"/>
                  <a:pt x="1622" y="188"/>
                  <a:pt x="1536" y="254"/>
                </a:cubicBezTo>
                <a:cubicBezTo>
                  <a:pt x="1283" y="486"/>
                  <a:pt x="1031" y="693"/>
                  <a:pt x="778" y="905"/>
                </a:cubicBezTo>
                <a:cubicBezTo>
                  <a:pt x="632" y="1012"/>
                  <a:pt x="505" y="1118"/>
                  <a:pt x="379" y="1219"/>
                </a:cubicBezTo>
                <a:cubicBezTo>
                  <a:pt x="273" y="1305"/>
                  <a:pt x="61" y="1411"/>
                  <a:pt x="0" y="1537"/>
                </a:cubicBezTo>
                <a:cubicBezTo>
                  <a:pt x="313" y="1517"/>
                  <a:pt x="672" y="1345"/>
                  <a:pt x="970" y="1199"/>
                </a:cubicBezTo>
                <a:cubicBezTo>
                  <a:pt x="1263" y="1052"/>
                  <a:pt x="1536" y="865"/>
                  <a:pt x="1789" y="653"/>
                </a:cubicBezTo>
                <a:cubicBezTo>
                  <a:pt x="1875" y="567"/>
                  <a:pt x="1956" y="486"/>
                  <a:pt x="2001" y="380"/>
                </a:cubicBezTo>
                <a:cubicBezTo>
                  <a:pt x="2041" y="274"/>
                  <a:pt x="2041" y="148"/>
                  <a:pt x="1981" y="62"/>
                </a:cubicBezTo>
                <a:cubicBezTo>
                  <a:pt x="1956" y="21"/>
                  <a:pt x="1935" y="1"/>
                  <a:pt x="1895" y="1"/>
                </a:cubicBezTo>
                <a:close/>
              </a:path>
            </a:pathLst>
          </a:custGeom>
          <a:solidFill>
            <a:srgbClr val="C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10800000">
            <a:off x="423577" y="5"/>
            <a:ext cx="1644674" cy="1368473"/>
          </a:xfrm>
          <a:custGeom>
            <a:avLst/>
            <a:gdLst/>
            <a:ahLst/>
            <a:cxnLst/>
            <a:rect l="l" t="t" r="r" b="b"/>
            <a:pathLst>
              <a:path w="7938" h="6605" extrusionOk="0">
                <a:moveTo>
                  <a:pt x="3102" y="1"/>
                </a:moveTo>
                <a:cubicBezTo>
                  <a:pt x="3075" y="1"/>
                  <a:pt x="3047" y="3"/>
                  <a:pt x="3019" y="8"/>
                </a:cubicBezTo>
                <a:cubicBezTo>
                  <a:pt x="2837" y="52"/>
                  <a:pt x="2676" y="235"/>
                  <a:pt x="2604" y="396"/>
                </a:cubicBezTo>
                <a:cubicBezTo>
                  <a:pt x="2465" y="723"/>
                  <a:pt x="2465" y="1088"/>
                  <a:pt x="2493" y="1437"/>
                </a:cubicBezTo>
                <a:cubicBezTo>
                  <a:pt x="2560" y="2706"/>
                  <a:pt x="2953" y="3930"/>
                  <a:pt x="3413" y="5082"/>
                </a:cubicBezTo>
                <a:cubicBezTo>
                  <a:pt x="2975" y="4600"/>
                  <a:pt x="2493" y="4135"/>
                  <a:pt x="1961" y="3719"/>
                </a:cubicBezTo>
                <a:cubicBezTo>
                  <a:pt x="1635" y="3442"/>
                  <a:pt x="1313" y="3215"/>
                  <a:pt x="920" y="3077"/>
                </a:cubicBezTo>
                <a:cubicBezTo>
                  <a:pt x="812" y="3032"/>
                  <a:pt x="692" y="3003"/>
                  <a:pt x="575" y="3003"/>
                </a:cubicBezTo>
                <a:cubicBezTo>
                  <a:pt x="448" y="3003"/>
                  <a:pt x="326" y="3037"/>
                  <a:pt x="228" y="3121"/>
                </a:cubicBezTo>
                <a:cubicBezTo>
                  <a:pt x="1" y="3354"/>
                  <a:pt x="111" y="3769"/>
                  <a:pt x="250" y="4046"/>
                </a:cubicBezTo>
                <a:cubicBezTo>
                  <a:pt x="804" y="5104"/>
                  <a:pt x="1684" y="6007"/>
                  <a:pt x="2720" y="6605"/>
                </a:cubicBezTo>
                <a:cubicBezTo>
                  <a:pt x="3684" y="6500"/>
                  <a:pt x="4618" y="6473"/>
                  <a:pt x="5560" y="6473"/>
                </a:cubicBezTo>
                <a:cubicBezTo>
                  <a:pt x="6064" y="6473"/>
                  <a:pt x="6570" y="6481"/>
                  <a:pt x="7085" y="6488"/>
                </a:cubicBezTo>
                <a:cubicBezTo>
                  <a:pt x="7245" y="5846"/>
                  <a:pt x="7500" y="5242"/>
                  <a:pt x="7661" y="4600"/>
                </a:cubicBezTo>
                <a:cubicBezTo>
                  <a:pt x="7821" y="3974"/>
                  <a:pt x="7938" y="3304"/>
                  <a:pt x="7799" y="2661"/>
                </a:cubicBezTo>
                <a:cubicBezTo>
                  <a:pt x="7705" y="2312"/>
                  <a:pt x="7522" y="1919"/>
                  <a:pt x="7151" y="1853"/>
                </a:cubicBezTo>
                <a:cubicBezTo>
                  <a:pt x="7130" y="1850"/>
                  <a:pt x="7108" y="1849"/>
                  <a:pt x="7086" y="1849"/>
                </a:cubicBezTo>
                <a:cubicBezTo>
                  <a:pt x="6902" y="1849"/>
                  <a:pt x="6717" y="1929"/>
                  <a:pt x="6553" y="2013"/>
                </a:cubicBezTo>
                <a:cubicBezTo>
                  <a:pt x="6093" y="2312"/>
                  <a:pt x="5767" y="2778"/>
                  <a:pt x="5539" y="3259"/>
                </a:cubicBezTo>
                <a:cubicBezTo>
                  <a:pt x="5307" y="3747"/>
                  <a:pt x="5146" y="4135"/>
                  <a:pt x="5030" y="4666"/>
                </a:cubicBezTo>
                <a:cubicBezTo>
                  <a:pt x="4936" y="3907"/>
                  <a:pt x="4869" y="3165"/>
                  <a:pt x="4681" y="2429"/>
                </a:cubicBezTo>
                <a:cubicBezTo>
                  <a:pt x="4498" y="1692"/>
                  <a:pt x="4199" y="977"/>
                  <a:pt x="3739" y="396"/>
                </a:cubicBezTo>
                <a:cubicBezTo>
                  <a:pt x="3570" y="192"/>
                  <a:pt x="3347" y="1"/>
                  <a:pt x="3102"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66675" dir="1068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1"/>
          <p:cNvGrpSpPr/>
          <p:nvPr/>
        </p:nvGrpSpPr>
        <p:grpSpPr>
          <a:xfrm>
            <a:off x="6503062" y="2977683"/>
            <a:ext cx="1584013" cy="2033994"/>
            <a:chOff x="6503062" y="2977683"/>
            <a:chExt cx="1584013" cy="2033994"/>
          </a:xfrm>
        </p:grpSpPr>
        <p:sp>
          <p:nvSpPr>
            <p:cNvPr id="105" name="Google Shape;105;p11"/>
            <p:cNvSpPr/>
            <p:nvPr/>
          </p:nvSpPr>
          <p:spPr>
            <a:xfrm rot="1621787" flipH="1">
              <a:off x="6880535" y="3064457"/>
              <a:ext cx="829069" cy="1860445"/>
            </a:xfrm>
            <a:custGeom>
              <a:avLst/>
              <a:gdLst/>
              <a:ahLst/>
              <a:cxnLst/>
              <a:rect l="l" t="t" r="r" b="b"/>
              <a:pathLst>
                <a:path w="3790" h="8505" extrusionOk="0">
                  <a:moveTo>
                    <a:pt x="2946" y="1"/>
                  </a:moveTo>
                  <a:cubicBezTo>
                    <a:pt x="2633" y="1"/>
                    <a:pt x="2314" y="21"/>
                    <a:pt x="2001" y="21"/>
                  </a:cubicBezTo>
                  <a:lnTo>
                    <a:pt x="1981" y="21"/>
                  </a:lnTo>
                  <a:cubicBezTo>
                    <a:pt x="1642" y="41"/>
                    <a:pt x="1370" y="41"/>
                    <a:pt x="1097" y="62"/>
                  </a:cubicBezTo>
                  <a:lnTo>
                    <a:pt x="1071" y="62"/>
                  </a:lnTo>
                  <a:cubicBezTo>
                    <a:pt x="864" y="62"/>
                    <a:pt x="718" y="82"/>
                    <a:pt x="566" y="82"/>
                  </a:cubicBezTo>
                  <a:lnTo>
                    <a:pt x="546" y="82"/>
                  </a:lnTo>
                  <a:cubicBezTo>
                    <a:pt x="420" y="107"/>
                    <a:pt x="293" y="107"/>
                    <a:pt x="167" y="127"/>
                  </a:cubicBezTo>
                  <a:lnTo>
                    <a:pt x="0" y="148"/>
                  </a:lnTo>
                  <a:lnTo>
                    <a:pt x="20" y="441"/>
                  </a:lnTo>
                  <a:cubicBezTo>
                    <a:pt x="20" y="739"/>
                    <a:pt x="20" y="1032"/>
                    <a:pt x="86" y="1345"/>
                  </a:cubicBezTo>
                  <a:cubicBezTo>
                    <a:pt x="127" y="1598"/>
                    <a:pt x="212" y="1936"/>
                    <a:pt x="359" y="2255"/>
                  </a:cubicBezTo>
                  <a:cubicBezTo>
                    <a:pt x="526" y="2548"/>
                    <a:pt x="758" y="2780"/>
                    <a:pt x="1031" y="2947"/>
                  </a:cubicBezTo>
                  <a:cubicBezTo>
                    <a:pt x="1097" y="2987"/>
                    <a:pt x="1157" y="3012"/>
                    <a:pt x="1198" y="3033"/>
                  </a:cubicBezTo>
                  <a:cubicBezTo>
                    <a:pt x="1223" y="3033"/>
                    <a:pt x="1243" y="3053"/>
                    <a:pt x="1243" y="3053"/>
                  </a:cubicBezTo>
                  <a:cubicBezTo>
                    <a:pt x="1324" y="3073"/>
                    <a:pt x="1390" y="3114"/>
                    <a:pt x="1450" y="3114"/>
                  </a:cubicBezTo>
                  <a:cubicBezTo>
                    <a:pt x="1476" y="3139"/>
                    <a:pt x="1496" y="3139"/>
                    <a:pt x="1496" y="3139"/>
                  </a:cubicBezTo>
                  <a:cubicBezTo>
                    <a:pt x="1516" y="3139"/>
                    <a:pt x="1536" y="3139"/>
                    <a:pt x="1557" y="3159"/>
                  </a:cubicBezTo>
                  <a:cubicBezTo>
                    <a:pt x="1557" y="3599"/>
                    <a:pt x="1516" y="4043"/>
                    <a:pt x="1476" y="4483"/>
                  </a:cubicBezTo>
                  <a:cubicBezTo>
                    <a:pt x="1284" y="3917"/>
                    <a:pt x="945" y="3391"/>
                    <a:pt x="526" y="2967"/>
                  </a:cubicBezTo>
                  <a:lnTo>
                    <a:pt x="379" y="2820"/>
                  </a:lnTo>
                  <a:lnTo>
                    <a:pt x="253" y="3012"/>
                  </a:lnTo>
                  <a:cubicBezTo>
                    <a:pt x="106" y="3265"/>
                    <a:pt x="187" y="3578"/>
                    <a:pt x="273" y="3811"/>
                  </a:cubicBezTo>
                  <a:cubicBezTo>
                    <a:pt x="485" y="4336"/>
                    <a:pt x="758" y="4821"/>
                    <a:pt x="1097" y="5286"/>
                  </a:cubicBezTo>
                  <a:cubicBezTo>
                    <a:pt x="1097" y="5306"/>
                    <a:pt x="1117" y="5327"/>
                    <a:pt x="1137" y="5347"/>
                  </a:cubicBezTo>
                  <a:cubicBezTo>
                    <a:pt x="1178" y="5413"/>
                    <a:pt x="1243" y="5493"/>
                    <a:pt x="1284" y="5579"/>
                  </a:cubicBezTo>
                  <a:cubicBezTo>
                    <a:pt x="1097" y="6504"/>
                    <a:pt x="799" y="7388"/>
                    <a:pt x="420" y="8232"/>
                  </a:cubicBezTo>
                  <a:cubicBezTo>
                    <a:pt x="379" y="8338"/>
                    <a:pt x="420" y="8444"/>
                    <a:pt x="506" y="8485"/>
                  </a:cubicBezTo>
                  <a:cubicBezTo>
                    <a:pt x="546" y="8505"/>
                    <a:pt x="566" y="8505"/>
                    <a:pt x="591" y="8505"/>
                  </a:cubicBezTo>
                  <a:cubicBezTo>
                    <a:pt x="672" y="8505"/>
                    <a:pt x="738" y="8465"/>
                    <a:pt x="758" y="8399"/>
                  </a:cubicBezTo>
                  <a:cubicBezTo>
                    <a:pt x="970" y="7939"/>
                    <a:pt x="1157" y="7454"/>
                    <a:pt x="1304" y="6949"/>
                  </a:cubicBezTo>
                  <a:lnTo>
                    <a:pt x="1410" y="6676"/>
                  </a:lnTo>
                  <a:lnTo>
                    <a:pt x="1410" y="6630"/>
                  </a:lnTo>
                  <a:cubicBezTo>
                    <a:pt x="1496" y="6570"/>
                    <a:pt x="1577" y="6504"/>
                    <a:pt x="1683" y="6464"/>
                  </a:cubicBezTo>
                  <a:lnTo>
                    <a:pt x="1749" y="6423"/>
                  </a:lnTo>
                  <a:cubicBezTo>
                    <a:pt x="2587" y="6019"/>
                    <a:pt x="3244" y="5221"/>
                    <a:pt x="3451" y="4296"/>
                  </a:cubicBezTo>
                  <a:lnTo>
                    <a:pt x="3517" y="4043"/>
                  </a:lnTo>
                  <a:lnTo>
                    <a:pt x="3517" y="4043"/>
                  </a:lnTo>
                  <a:lnTo>
                    <a:pt x="3264" y="4104"/>
                  </a:lnTo>
                  <a:cubicBezTo>
                    <a:pt x="2946" y="4170"/>
                    <a:pt x="2739" y="4377"/>
                    <a:pt x="2547" y="4549"/>
                  </a:cubicBezTo>
                  <a:cubicBezTo>
                    <a:pt x="2234" y="4882"/>
                    <a:pt x="1935" y="5241"/>
                    <a:pt x="1663" y="5620"/>
                  </a:cubicBezTo>
                  <a:cubicBezTo>
                    <a:pt x="1829" y="4801"/>
                    <a:pt x="1935" y="3998"/>
                    <a:pt x="1935" y="3179"/>
                  </a:cubicBezTo>
                  <a:cubicBezTo>
                    <a:pt x="1956" y="3179"/>
                    <a:pt x="1981" y="3159"/>
                    <a:pt x="1981" y="3159"/>
                  </a:cubicBezTo>
                  <a:cubicBezTo>
                    <a:pt x="2062" y="3159"/>
                    <a:pt x="2127" y="3139"/>
                    <a:pt x="2188" y="3139"/>
                  </a:cubicBezTo>
                  <a:cubicBezTo>
                    <a:pt x="2208" y="3114"/>
                    <a:pt x="2234" y="3114"/>
                    <a:pt x="2234" y="3114"/>
                  </a:cubicBezTo>
                  <a:cubicBezTo>
                    <a:pt x="2274" y="3114"/>
                    <a:pt x="2314" y="3093"/>
                    <a:pt x="2360" y="3073"/>
                  </a:cubicBezTo>
                  <a:cubicBezTo>
                    <a:pt x="2820" y="2906"/>
                    <a:pt x="3219" y="2527"/>
                    <a:pt x="3451" y="2002"/>
                  </a:cubicBezTo>
                  <a:cubicBezTo>
                    <a:pt x="3684" y="1497"/>
                    <a:pt x="3724" y="905"/>
                    <a:pt x="3770" y="360"/>
                  </a:cubicBezTo>
                  <a:lnTo>
                    <a:pt x="3790" y="1"/>
                  </a:lnTo>
                  <a:close/>
                </a:path>
              </a:pathLst>
            </a:custGeom>
            <a:solidFill>
              <a:srgbClr val="FFFFFF"/>
            </a:solidFill>
            <a:ln w="28575" cap="flat" cmpd="sng">
              <a:solidFill>
                <a:schemeClr val="lt1"/>
              </a:solidFill>
              <a:prstDash val="solid"/>
              <a:round/>
              <a:headEnd type="none" w="sm" len="sm"/>
              <a:tailEnd type="none" w="sm" len="sm"/>
            </a:ln>
            <a:effectLst>
              <a:outerShdw blurRad="85725" dist="76200" dir="10020000" algn="bl" rotWithShape="0">
                <a:srgbClr val="000000">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rot="1621787" flipH="1">
              <a:off x="7180790" y="3167700"/>
              <a:ext cx="751849" cy="618180"/>
            </a:xfrm>
            <a:custGeom>
              <a:avLst/>
              <a:gdLst/>
              <a:ahLst/>
              <a:cxnLst/>
              <a:rect l="l" t="t" r="r" b="b"/>
              <a:pathLst>
                <a:path w="3437" h="2826" extrusionOk="0">
                  <a:moveTo>
                    <a:pt x="2759" y="1"/>
                  </a:moveTo>
                  <a:cubicBezTo>
                    <a:pt x="2446" y="1"/>
                    <a:pt x="2127" y="1"/>
                    <a:pt x="1834" y="21"/>
                  </a:cubicBezTo>
                  <a:lnTo>
                    <a:pt x="1794" y="21"/>
                  </a:lnTo>
                  <a:cubicBezTo>
                    <a:pt x="1496" y="21"/>
                    <a:pt x="1203" y="46"/>
                    <a:pt x="910" y="46"/>
                  </a:cubicBezTo>
                  <a:lnTo>
                    <a:pt x="884" y="46"/>
                  </a:lnTo>
                  <a:cubicBezTo>
                    <a:pt x="738" y="67"/>
                    <a:pt x="571" y="67"/>
                    <a:pt x="404" y="87"/>
                  </a:cubicBezTo>
                  <a:lnTo>
                    <a:pt x="379" y="87"/>
                  </a:lnTo>
                  <a:cubicBezTo>
                    <a:pt x="253" y="87"/>
                    <a:pt x="127" y="107"/>
                    <a:pt x="0" y="107"/>
                  </a:cubicBezTo>
                  <a:cubicBezTo>
                    <a:pt x="0" y="466"/>
                    <a:pt x="0" y="804"/>
                    <a:pt x="66" y="1138"/>
                  </a:cubicBezTo>
                  <a:cubicBezTo>
                    <a:pt x="106" y="1436"/>
                    <a:pt x="192" y="1729"/>
                    <a:pt x="319" y="2002"/>
                  </a:cubicBezTo>
                  <a:cubicBezTo>
                    <a:pt x="465" y="2255"/>
                    <a:pt x="677" y="2487"/>
                    <a:pt x="930" y="2633"/>
                  </a:cubicBezTo>
                  <a:cubicBezTo>
                    <a:pt x="991" y="2654"/>
                    <a:pt x="1036" y="2674"/>
                    <a:pt x="1097" y="2699"/>
                  </a:cubicBezTo>
                  <a:cubicBezTo>
                    <a:pt x="1097" y="2719"/>
                    <a:pt x="1117" y="2719"/>
                    <a:pt x="1117" y="2719"/>
                  </a:cubicBezTo>
                  <a:cubicBezTo>
                    <a:pt x="1183" y="2740"/>
                    <a:pt x="1243" y="2760"/>
                    <a:pt x="1309" y="2780"/>
                  </a:cubicBezTo>
                  <a:cubicBezTo>
                    <a:pt x="1329" y="2780"/>
                    <a:pt x="1329" y="2800"/>
                    <a:pt x="1349" y="2800"/>
                  </a:cubicBezTo>
                  <a:cubicBezTo>
                    <a:pt x="1455" y="2825"/>
                    <a:pt x="1562" y="2825"/>
                    <a:pt x="1688" y="2825"/>
                  </a:cubicBezTo>
                  <a:lnTo>
                    <a:pt x="1769" y="2825"/>
                  </a:lnTo>
                  <a:cubicBezTo>
                    <a:pt x="1834" y="2825"/>
                    <a:pt x="1920" y="2800"/>
                    <a:pt x="1961" y="2780"/>
                  </a:cubicBezTo>
                  <a:lnTo>
                    <a:pt x="2001" y="2780"/>
                  </a:lnTo>
                  <a:cubicBezTo>
                    <a:pt x="2047" y="2760"/>
                    <a:pt x="2087" y="2760"/>
                    <a:pt x="2107" y="2740"/>
                  </a:cubicBezTo>
                  <a:cubicBezTo>
                    <a:pt x="2552" y="2573"/>
                    <a:pt x="2906" y="2194"/>
                    <a:pt x="3118" y="1749"/>
                  </a:cubicBezTo>
                  <a:cubicBezTo>
                    <a:pt x="3370" y="1224"/>
                    <a:pt x="3391" y="592"/>
                    <a:pt x="3436"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rot="1621787" flipH="1">
              <a:off x="7342317" y="3103469"/>
              <a:ext cx="179376" cy="608336"/>
            </a:xfrm>
            <a:custGeom>
              <a:avLst/>
              <a:gdLst/>
              <a:ahLst/>
              <a:cxnLst/>
              <a:rect l="l" t="t" r="r" b="b"/>
              <a:pathLst>
                <a:path w="820" h="2781" extrusionOk="0">
                  <a:moveTo>
                    <a:pt x="799" y="1"/>
                  </a:moveTo>
                  <a:cubicBezTo>
                    <a:pt x="759" y="678"/>
                    <a:pt x="653" y="1244"/>
                    <a:pt x="486" y="1769"/>
                  </a:cubicBezTo>
                  <a:cubicBezTo>
                    <a:pt x="400" y="2068"/>
                    <a:pt x="274" y="2340"/>
                    <a:pt x="127" y="2593"/>
                  </a:cubicBezTo>
                  <a:cubicBezTo>
                    <a:pt x="87" y="2654"/>
                    <a:pt x="41" y="2719"/>
                    <a:pt x="1" y="2780"/>
                  </a:cubicBezTo>
                  <a:lnTo>
                    <a:pt x="41" y="2780"/>
                  </a:lnTo>
                  <a:cubicBezTo>
                    <a:pt x="87" y="2719"/>
                    <a:pt x="107" y="2674"/>
                    <a:pt x="147" y="2613"/>
                  </a:cubicBezTo>
                  <a:cubicBezTo>
                    <a:pt x="294" y="2361"/>
                    <a:pt x="420" y="2088"/>
                    <a:pt x="526" y="1769"/>
                  </a:cubicBezTo>
                  <a:cubicBezTo>
                    <a:pt x="693" y="1264"/>
                    <a:pt x="779" y="678"/>
                    <a:pt x="819"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1621787" flipH="1">
              <a:off x="7531205" y="3167816"/>
              <a:ext cx="32375" cy="613586"/>
            </a:xfrm>
            <a:custGeom>
              <a:avLst/>
              <a:gdLst/>
              <a:ahLst/>
              <a:cxnLst/>
              <a:rect l="l" t="t" r="r" b="b"/>
              <a:pathLst>
                <a:path w="148" h="2805" extrusionOk="0">
                  <a:moveTo>
                    <a:pt x="107" y="0"/>
                  </a:moveTo>
                  <a:cubicBezTo>
                    <a:pt x="41" y="864"/>
                    <a:pt x="1" y="1748"/>
                    <a:pt x="1" y="2633"/>
                  </a:cubicBezTo>
                  <a:lnTo>
                    <a:pt x="1" y="2804"/>
                  </a:lnTo>
                  <a:lnTo>
                    <a:pt x="21" y="2804"/>
                  </a:lnTo>
                  <a:lnTo>
                    <a:pt x="21" y="2678"/>
                  </a:lnTo>
                  <a:cubicBezTo>
                    <a:pt x="21" y="1794"/>
                    <a:pt x="61" y="884"/>
                    <a:pt x="147"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1621787" flipH="1">
              <a:off x="7621910" y="3237307"/>
              <a:ext cx="101938" cy="602649"/>
            </a:xfrm>
            <a:custGeom>
              <a:avLst/>
              <a:gdLst/>
              <a:ahLst/>
              <a:cxnLst/>
              <a:rect l="l" t="t" r="r" b="b"/>
              <a:pathLst>
                <a:path w="466" h="2755" extrusionOk="0">
                  <a:moveTo>
                    <a:pt x="0" y="0"/>
                  </a:moveTo>
                  <a:lnTo>
                    <a:pt x="0" y="101"/>
                  </a:lnTo>
                  <a:cubicBezTo>
                    <a:pt x="46" y="672"/>
                    <a:pt x="86" y="1344"/>
                    <a:pt x="233" y="1996"/>
                  </a:cubicBezTo>
                  <a:cubicBezTo>
                    <a:pt x="278" y="2188"/>
                    <a:pt x="319" y="2375"/>
                    <a:pt x="359" y="2547"/>
                  </a:cubicBezTo>
                  <a:cubicBezTo>
                    <a:pt x="379" y="2608"/>
                    <a:pt x="405" y="2673"/>
                    <a:pt x="425" y="2734"/>
                  </a:cubicBezTo>
                  <a:cubicBezTo>
                    <a:pt x="445" y="2734"/>
                    <a:pt x="445" y="2754"/>
                    <a:pt x="465" y="2754"/>
                  </a:cubicBezTo>
                  <a:cubicBezTo>
                    <a:pt x="445" y="2694"/>
                    <a:pt x="425" y="2628"/>
                    <a:pt x="405" y="2587"/>
                  </a:cubicBezTo>
                  <a:cubicBezTo>
                    <a:pt x="339" y="2401"/>
                    <a:pt x="299" y="2209"/>
                    <a:pt x="253" y="1996"/>
                  </a:cubicBezTo>
                  <a:cubicBezTo>
                    <a:pt x="107" y="1344"/>
                    <a:pt x="66" y="672"/>
                    <a:pt x="46" y="101"/>
                  </a:cubicBezTo>
                  <a:cubicBezTo>
                    <a:pt x="46" y="61"/>
                    <a:pt x="46" y="41"/>
                    <a:pt x="26"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1621787" flipH="1">
              <a:off x="7666100" y="3283230"/>
              <a:ext cx="161439" cy="576180"/>
            </a:xfrm>
            <a:custGeom>
              <a:avLst/>
              <a:gdLst/>
              <a:ahLst/>
              <a:cxnLst/>
              <a:rect l="l" t="t" r="r" b="b"/>
              <a:pathLst>
                <a:path w="738" h="2634" extrusionOk="0">
                  <a:moveTo>
                    <a:pt x="0" y="1"/>
                  </a:moveTo>
                  <a:cubicBezTo>
                    <a:pt x="0" y="188"/>
                    <a:pt x="25" y="380"/>
                    <a:pt x="66" y="547"/>
                  </a:cubicBezTo>
                  <a:cubicBezTo>
                    <a:pt x="126" y="905"/>
                    <a:pt x="212" y="1264"/>
                    <a:pt x="318" y="1603"/>
                  </a:cubicBezTo>
                  <a:cubicBezTo>
                    <a:pt x="404" y="1916"/>
                    <a:pt x="505" y="2169"/>
                    <a:pt x="612" y="2421"/>
                  </a:cubicBezTo>
                  <a:cubicBezTo>
                    <a:pt x="632" y="2487"/>
                    <a:pt x="677" y="2547"/>
                    <a:pt x="718" y="2613"/>
                  </a:cubicBezTo>
                  <a:cubicBezTo>
                    <a:pt x="718" y="2633"/>
                    <a:pt x="738" y="2633"/>
                    <a:pt x="738" y="2633"/>
                  </a:cubicBezTo>
                  <a:cubicBezTo>
                    <a:pt x="697" y="2568"/>
                    <a:pt x="657" y="2487"/>
                    <a:pt x="632" y="2401"/>
                  </a:cubicBezTo>
                  <a:cubicBezTo>
                    <a:pt x="531" y="2169"/>
                    <a:pt x="425" y="1896"/>
                    <a:pt x="339" y="1603"/>
                  </a:cubicBezTo>
                  <a:cubicBezTo>
                    <a:pt x="233" y="1244"/>
                    <a:pt x="152" y="905"/>
                    <a:pt x="86" y="547"/>
                  </a:cubicBezTo>
                  <a:cubicBezTo>
                    <a:pt x="66" y="360"/>
                    <a:pt x="25" y="188"/>
                    <a:pt x="25"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1621787" flipH="1">
              <a:off x="7339378" y="3699245"/>
              <a:ext cx="262283" cy="75905"/>
            </a:xfrm>
            <a:custGeom>
              <a:avLst/>
              <a:gdLst/>
              <a:ahLst/>
              <a:cxnLst/>
              <a:rect l="l" t="t" r="r" b="b"/>
              <a:pathLst>
                <a:path w="1199" h="347" extrusionOk="0">
                  <a:moveTo>
                    <a:pt x="125" y="0"/>
                  </a:moveTo>
                  <a:cubicBezTo>
                    <a:pt x="109" y="0"/>
                    <a:pt x="94" y="3"/>
                    <a:pt x="82" y="8"/>
                  </a:cubicBezTo>
                  <a:lnTo>
                    <a:pt x="62" y="28"/>
                  </a:lnTo>
                  <a:lnTo>
                    <a:pt x="41" y="28"/>
                  </a:lnTo>
                  <a:cubicBezTo>
                    <a:pt x="21" y="48"/>
                    <a:pt x="1" y="114"/>
                    <a:pt x="1" y="154"/>
                  </a:cubicBezTo>
                  <a:cubicBezTo>
                    <a:pt x="62" y="175"/>
                    <a:pt x="107" y="195"/>
                    <a:pt x="168" y="220"/>
                  </a:cubicBezTo>
                  <a:cubicBezTo>
                    <a:pt x="168" y="240"/>
                    <a:pt x="188" y="240"/>
                    <a:pt x="188" y="240"/>
                  </a:cubicBezTo>
                  <a:cubicBezTo>
                    <a:pt x="254" y="261"/>
                    <a:pt x="314" y="281"/>
                    <a:pt x="380" y="301"/>
                  </a:cubicBezTo>
                  <a:cubicBezTo>
                    <a:pt x="400" y="301"/>
                    <a:pt x="400" y="321"/>
                    <a:pt x="420" y="321"/>
                  </a:cubicBezTo>
                  <a:cubicBezTo>
                    <a:pt x="526" y="346"/>
                    <a:pt x="633" y="346"/>
                    <a:pt x="759" y="346"/>
                  </a:cubicBezTo>
                  <a:lnTo>
                    <a:pt x="840" y="346"/>
                  </a:lnTo>
                  <a:cubicBezTo>
                    <a:pt x="905" y="346"/>
                    <a:pt x="991" y="321"/>
                    <a:pt x="1032" y="301"/>
                  </a:cubicBezTo>
                  <a:lnTo>
                    <a:pt x="1072" y="301"/>
                  </a:lnTo>
                  <a:cubicBezTo>
                    <a:pt x="1118" y="281"/>
                    <a:pt x="1158" y="281"/>
                    <a:pt x="1178" y="261"/>
                  </a:cubicBezTo>
                  <a:cubicBezTo>
                    <a:pt x="1198" y="240"/>
                    <a:pt x="1198" y="195"/>
                    <a:pt x="1198" y="175"/>
                  </a:cubicBezTo>
                  <a:cubicBezTo>
                    <a:pt x="1198" y="154"/>
                    <a:pt x="1178" y="154"/>
                    <a:pt x="1178" y="134"/>
                  </a:cubicBezTo>
                  <a:lnTo>
                    <a:pt x="1158" y="114"/>
                  </a:lnTo>
                  <a:cubicBezTo>
                    <a:pt x="1138" y="114"/>
                    <a:pt x="1118" y="94"/>
                    <a:pt x="1092" y="94"/>
                  </a:cubicBezTo>
                  <a:cubicBezTo>
                    <a:pt x="1032" y="94"/>
                    <a:pt x="991" y="114"/>
                    <a:pt x="946" y="134"/>
                  </a:cubicBezTo>
                  <a:cubicBezTo>
                    <a:pt x="885" y="175"/>
                    <a:pt x="819" y="220"/>
                    <a:pt x="779" y="261"/>
                  </a:cubicBezTo>
                  <a:lnTo>
                    <a:pt x="779" y="220"/>
                  </a:lnTo>
                  <a:cubicBezTo>
                    <a:pt x="759" y="195"/>
                    <a:pt x="759" y="195"/>
                    <a:pt x="759" y="175"/>
                  </a:cubicBezTo>
                  <a:cubicBezTo>
                    <a:pt x="739" y="154"/>
                    <a:pt x="739" y="134"/>
                    <a:pt x="713" y="114"/>
                  </a:cubicBezTo>
                  <a:cubicBezTo>
                    <a:pt x="693" y="94"/>
                    <a:pt x="673" y="69"/>
                    <a:pt x="653" y="48"/>
                  </a:cubicBezTo>
                  <a:cubicBezTo>
                    <a:pt x="587" y="48"/>
                    <a:pt x="547" y="69"/>
                    <a:pt x="506" y="114"/>
                  </a:cubicBezTo>
                  <a:cubicBezTo>
                    <a:pt x="461" y="154"/>
                    <a:pt x="461" y="195"/>
                    <a:pt x="441" y="261"/>
                  </a:cubicBezTo>
                  <a:cubicBezTo>
                    <a:pt x="420" y="220"/>
                    <a:pt x="400" y="175"/>
                    <a:pt x="360" y="154"/>
                  </a:cubicBezTo>
                  <a:cubicBezTo>
                    <a:pt x="360" y="134"/>
                    <a:pt x="334" y="114"/>
                    <a:pt x="314" y="114"/>
                  </a:cubicBezTo>
                  <a:cubicBezTo>
                    <a:pt x="294" y="94"/>
                    <a:pt x="274" y="69"/>
                    <a:pt x="254" y="48"/>
                  </a:cubicBezTo>
                  <a:cubicBezTo>
                    <a:pt x="220" y="19"/>
                    <a:pt x="168" y="0"/>
                    <a:pt x="125"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1621787" flipH="1">
              <a:off x="7162933" y="3742626"/>
              <a:ext cx="267533" cy="1188454"/>
            </a:xfrm>
            <a:custGeom>
              <a:avLst/>
              <a:gdLst/>
              <a:ahLst/>
              <a:cxnLst/>
              <a:rect l="l" t="t" r="r" b="b"/>
              <a:pathLst>
                <a:path w="1223" h="5433" extrusionOk="0">
                  <a:moveTo>
                    <a:pt x="1183" y="1"/>
                  </a:moveTo>
                  <a:cubicBezTo>
                    <a:pt x="1183" y="1"/>
                    <a:pt x="1162" y="1"/>
                    <a:pt x="1162" y="21"/>
                  </a:cubicBezTo>
                  <a:cubicBezTo>
                    <a:pt x="1162" y="1855"/>
                    <a:pt x="758" y="3725"/>
                    <a:pt x="0" y="5392"/>
                  </a:cubicBezTo>
                  <a:cubicBezTo>
                    <a:pt x="0" y="5412"/>
                    <a:pt x="0" y="5412"/>
                    <a:pt x="25" y="5432"/>
                  </a:cubicBezTo>
                  <a:cubicBezTo>
                    <a:pt x="46" y="5432"/>
                    <a:pt x="46" y="5432"/>
                    <a:pt x="46" y="5412"/>
                  </a:cubicBezTo>
                  <a:cubicBezTo>
                    <a:pt x="804" y="3725"/>
                    <a:pt x="1203" y="1875"/>
                    <a:pt x="1223" y="21"/>
                  </a:cubicBezTo>
                  <a:cubicBezTo>
                    <a:pt x="1223" y="1"/>
                    <a:pt x="1203" y="1"/>
                    <a:pt x="1203"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1621787" flipH="1">
              <a:off x="6882520" y="3934722"/>
              <a:ext cx="446691" cy="506400"/>
            </a:xfrm>
            <a:custGeom>
              <a:avLst/>
              <a:gdLst/>
              <a:ahLst/>
              <a:cxnLst/>
              <a:rect l="l" t="t" r="r" b="b"/>
              <a:pathLst>
                <a:path w="2042" h="2315" extrusionOk="0">
                  <a:moveTo>
                    <a:pt x="2042" y="1"/>
                  </a:moveTo>
                  <a:lnTo>
                    <a:pt x="2042" y="1"/>
                  </a:lnTo>
                  <a:cubicBezTo>
                    <a:pt x="1789" y="61"/>
                    <a:pt x="1622" y="228"/>
                    <a:pt x="1430" y="400"/>
                  </a:cubicBezTo>
                  <a:cubicBezTo>
                    <a:pt x="864" y="966"/>
                    <a:pt x="420" y="1643"/>
                    <a:pt x="0" y="2315"/>
                  </a:cubicBezTo>
                  <a:cubicBezTo>
                    <a:pt x="106" y="2168"/>
                    <a:pt x="273" y="2103"/>
                    <a:pt x="440" y="2022"/>
                  </a:cubicBezTo>
                  <a:cubicBezTo>
                    <a:pt x="1243" y="1618"/>
                    <a:pt x="1829" y="860"/>
                    <a:pt x="2042"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rot="1621787" flipH="1">
              <a:off x="7353239" y="3839253"/>
              <a:ext cx="258783" cy="548399"/>
            </a:xfrm>
            <a:custGeom>
              <a:avLst/>
              <a:gdLst/>
              <a:ahLst/>
              <a:cxnLst/>
              <a:rect l="l" t="t" r="r" b="b"/>
              <a:pathLst>
                <a:path w="1183" h="2507" extrusionOk="0">
                  <a:moveTo>
                    <a:pt x="106" y="0"/>
                  </a:moveTo>
                  <a:cubicBezTo>
                    <a:pt x="0" y="192"/>
                    <a:pt x="66" y="445"/>
                    <a:pt x="147" y="652"/>
                  </a:cubicBezTo>
                  <a:cubicBezTo>
                    <a:pt x="339" y="1183"/>
                    <a:pt x="612" y="1663"/>
                    <a:pt x="930" y="2107"/>
                  </a:cubicBezTo>
                  <a:cubicBezTo>
                    <a:pt x="1011" y="2234"/>
                    <a:pt x="1137" y="2360"/>
                    <a:pt x="1183" y="2507"/>
                  </a:cubicBezTo>
                  <a:cubicBezTo>
                    <a:pt x="1183" y="1582"/>
                    <a:pt x="778" y="652"/>
                    <a:pt x="106"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118" name="Google Shape;118;p13"/>
          <p:cNvSpPr txBox="1">
            <a:spLocks noGrp="1"/>
          </p:cNvSpPr>
          <p:nvPr>
            <p:ph type="subTitle" idx="1"/>
          </p:nvPr>
        </p:nvSpPr>
        <p:spPr>
          <a:xfrm>
            <a:off x="1722833"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13"/>
          <p:cNvSpPr txBox="1">
            <a:spLocks noGrp="1"/>
          </p:cNvSpPr>
          <p:nvPr>
            <p:ph type="title" idx="2"/>
          </p:nvPr>
        </p:nvSpPr>
        <p:spPr>
          <a:xfrm>
            <a:off x="1853345" y="2078175"/>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0" name="Google Shape;120;p13"/>
          <p:cNvSpPr txBox="1">
            <a:spLocks noGrp="1"/>
          </p:cNvSpPr>
          <p:nvPr>
            <p:ph type="title" idx="3" hasCustomPrompt="1"/>
          </p:nvPr>
        </p:nvSpPr>
        <p:spPr>
          <a:xfrm>
            <a:off x="2423596" y="14226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1" name="Google Shape;121;p13"/>
          <p:cNvSpPr txBox="1">
            <a:spLocks noGrp="1"/>
          </p:cNvSpPr>
          <p:nvPr>
            <p:ph type="subTitle" idx="4"/>
          </p:nvPr>
        </p:nvSpPr>
        <p:spPr>
          <a:xfrm>
            <a:off x="5105154" y="23895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13"/>
          <p:cNvSpPr txBox="1">
            <a:spLocks noGrp="1"/>
          </p:cNvSpPr>
          <p:nvPr>
            <p:ph type="title" idx="5"/>
          </p:nvPr>
        </p:nvSpPr>
        <p:spPr>
          <a:xfrm>
            <a:off x="5235354" y="2078175"/>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3" name="Google Shape;123;p13"/>
          <p:cNvSpPr txBox="1">
            <a:spLocks noGrp="1"/>
          </p:cNvSpPr>
          <p:nvPr>
            <p:ph type="title" idx="6" hasCustomPrompt="1"/>
          </p:nvPr>
        </p:nvSpPr>
        <p:spPr>
          <a:xfrm>
            <a:off x="5805954" y="142262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lt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4" name="Google Shape;124;p13"/>
          <p:cNvSpPr txBox="1">
            <a:spLocks noGrp="1"/>
          </p:cNvSpPr>
          <p:nvPr>
            <p:ph type="subTitle" idx="7"/>
          </p:nvPr>
        </p:nvSpPr>
        <p:spPr>
          <a:xfrm>
            <a:off x="1722833" y="41333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5" name="Google Shape;125;p13"/>
          <p:cNvSpPr txBox="1">
            <a:spLocks noGrp="1"/>
          </p:cNvSpPr>
          <p:nvPr>
            <p:ph type="title" idx="8"/>
          </p:nvPr>
        </p:nvSpPr>
        <p:spPr>
          <a:xfrm>
            <a:off x="1853355" y="3868100"/>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6" name="Google Shape;126;p13"/>
          <p:cNvSpPr txBox="1">
            <a:spLocks noGrp="1"/>
          </p:cNvSpPr>
          <p:nvPr>
            <p:ph type="title" idx="9" hasCustomPrompt="1"/>
          </p:nvPr>
        </p:nvSpPr>
        <p:spPr>
          <a:xfrm>
            <a:off x="2423671" y="32125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accent5"/>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7" name="Google Shape;127;p13"/>
          <p:cNvSpPr txBox="1">
            <a:spLocks noGrp="1"/>
          </p:cNvSpPr>
          <p:nvPr>
            <p:ph type="subTitle" idx="13"/>
          </p:nvPr>
        </p:nvSpPr>
        <p:spPr>
          <a:xfrm>
            <a:off x="5105154" y="41333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13"/>
          <p:cNvSpPr txBox="1">
            <a:spLocks noGrp="1"/>
          </p:cNvSpPr>
          <p:nvPr>
            <p:ph type="title" idx="14"/>
          </p:nvPr>
        </p:nvSpPr>
        <p:spPr>
          <a:xfrm>
            <a:off x="5235354" y="3868100"/>
            <a:ext cx="20556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129" name="Google Shape;129;p13"/>
          <p:cNvSpPr txBox="1">
            <a:spLocks noGrp="1"/>
          </p:cNvSpPr>
          <p:nvPr>
            <p:ph type="title" idx="15" hasCustomPrompt="1"/>
          </p:nvPr>
        </p:nvSpPr>
        <p:spPr>
          <a:xfrm>
            <a:off x="5805954" y="3212575"/>
            <a:ext cx="9144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solidFill>
                  <a:schemeClr val="accent4"/>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30" name="Google Shape;130;p13"/>
          <p:cNvSpPr/>
          <p:nvPr/>
        </p:nvSpPr>
        <p:spPr>
          <a:xfrm>
            <a:off x="251400" y="189525"/>
            <a:ext cx="1338418" cy="1337074"/>
          </a:xfrm>
          <a:custGeom>
            <a:avLst/>
            <a:gdLst/>
            <a:ahLst/>
            <a:cxnLst/>
            <a:rect l="l" t="t" r="r" b="b"/>
            <a:pathLst>
              <a:path w="6188" h="6182" extrusionOk="0">
                <a:moveTo>
                  <a:pt x="3280" y="1"/>
                </a:moveTo>
                <a:lnTo>
                  <a:pt x="2842" y="1845"/>
                </a:lnTo>
                <a:lnTo>
                  <a:pt x="1707" y="322"/>
                </a:lnTo>
                <a:lnTo>
                  <a:pt x="2238" y="2144"/>
                </a:lnTo>
                <a:lnTo>
                  <a:pt x="2238" y="2144"/>
                </a:lnTo>
                <a:lnTo>
                  <a:pt x="510" y="1385"/>
                </a:lnTo>
                <a:lnTo>
                  <a:pt x="510" y="1385"/>
                </a:lnTo>
                <a:lnTo>
                  <a:pt x="1895" y="2676"/>
                </a:lnTo>
                <a:lnTo>
                  <a:pt x="1" y="2908"/>
                </a:lnTo>
                <a:lnTo>
                  <a:pt x="1845" y="3346"/>
                </a:lnTo>
                <a:lnTo>
                  <a:pt x="322" y="4476"/>
                </a:lnTo>
                <a:lnTo>
                  <a:pt x="2150" y="3922"/>
                </a:lnTo>
                <a:lnTo>
                  <a:pt x="1385" y="5678"/>
                </a:lnTo>
                <a:lnTo>
                  <a:pt x="1385" y="5678"/>
                </a:lnTo>
                <a:lnTo>
                  <a:pt x="2676" y="4293"/>
                </a:lnTo>
                <a:lnTo>
                  <a:pt x="2908" y="6182"/>
                </a:lnTo>
                <a:lnTo>
                  <a:pt x="3346" y="4337"/>
                </a:lnTo>
                <a:lnTo>
                  <a:pt x="4476" y="5861"/>
                </a:lnTo>
                <a:lnTo>
                  <a:pt x="3922" y="4038"/>
                </a:lnTo>
                <a:lnTo>
                  <a:pt x="5678" y="4797"/>
                </a:lnTo>
                <a:lnTo>
                  <a:pt x="4293" y="3484"/>
                </a:lnTo>
                <a:lnTo>
                  <a:pt x="6187" y="3274"/>
                </a:lnTo>
                <a:lnTo>
                  <a:pt x="4337" y="2836"/>
                </a:lnTo>
                <a:lnTo>
                  <a:pt x="5861" y="1706"/>
                </a:lnTo>
                <a:lnTo>
                  <a:pt x="5861" y="1706"/>
                </a:lnTo>
                <a:lnTo>
                  <a:pt x="4038" y="2260"/>
                </a:lnTo>
                <a:lnTo>
                  <a:pt x="4803" y="505"/>
                </a:lnTo>
                <a:lnTo>
                  <a:pt x="4803" y="505"/>
                </a:lnTo>
                <a:lnTo>
                  <a:pt x="3484" y="1889"/>
                </a:lnTo>
                <a:lnTo>
                  <a:pt x="3280" y="1"/>
                </a:lnTo>
                <a:close/>
              </a:path>
            </a:pathLst>
          </a:custGeom>
          <a:solidFill>
            <a:schemeClr val="lt1"/>
          </a:solidFill>
          <a:ln w="381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450092" y="388002"/>
            <a:ext cx="941040" cy="940112"/>
          </a:xfrm>
          <a:custGeom>
            <a:avLst/>
            <a:gdLst/>
            <a:ahLst/>
            <a:cxnLst/>
            <a:rect l="l" t="t" r="r" b="b"/>
            <a:pathLst>
              <a:path w="6188" h="6182" extrusionOk="0">
                <a:moveTo>
                  <a:pt x="3280" y="1"/>
                </a:moveTo>
                <a:lnTo>
                  <a:pt x="2842" y="1845"/>
                </a:lnTo>
                <a:lnTo>
                  <a:pt x="1707" y="322"/>
                </a:lnTo>
                <a:lnTo>
                  <a:pt x="2238" y="2144"/>
                </a:lnTo>
                <a:lnTo>
                  <a:pt x="2238" y="2144"/>
                </a:lnTo>
                <a:lnTo>
                  <a:pt x="510" y="1385"/>
                </a:lnTo>
                <a:lnTo>
                  <a:pt x="510" y="1385"/>
                </a:lnTo>
                <a:lnTo>
                  <a:pt x="1895" y="2676"/>
                </a:lnTo>
                <a:lnTo>
                  <a:pt x="1" y="2908"/>
                </a:lnTo>
                <a:lnTo>
                  <a:pt x="1845" y="3346"/>
                </a:lnTo>
                <a:lnTo>
                  <a:pt x="322" y="4476"/>
                </a:lnTo>
                <a:lnTo>
                  <a:pt x="2150" y="3922"/>
                </a:lnTo>
                <a:lnTo>
                  <a:pt x="1385" y="5678"/>
                </a:lnTo>
                <a:lnTo>
                  <a:pt x="1385" y="5678"/>
                </a:lnTo>
                <a:lnTo>
                  <a:pt x="2676" y="4293"/>
                </a:lnTo>
                <a:lnTo>
                  <a:pt x="2908" y="6182"/>
                </a:lnTo>
                <a:lnTo>
                  <a:pt x="3346" y="4337"/>
                </a:lnTo>
                <a:lnTo>
                  <a:pt x="4476" y="5861"/>
                </a:lnTo>
                <a:lnTo>
                  <a:pt x="3922" y="4038"/>
                </a:lnTo>
                <a:lnTo>
                  <a:pt x="5678" y="4797"/>
                </a:lnTo>
                <a:lnTo>
                  <a:pt x="4293" y="3484"/>
                </a:lnTo>
                <a:lnTo>
                  <a:pt x="6187" y="3274"/>
                </a:lnTo>
                <a:lnTo>
                  <a:pt x="4337" y="2836"/>
                </a:lnTo>
                <a:lnTo>
                  <a:pt x="5861" y="1706"/>
                </a:lnTo>
                <a:lnTo>
                  <a:pt x="5861" y="1706"/>
                </a:lnTo>
                <a:lnTo>
                  <a:pt x="4038" y="2260"/>
                </a:lnTo>
                <a:lnTo>
                  <a:pt x="4803" y="505"/>
                </a:lnTo>
                <a:lnTo>
                  <a:pt x="4803" y="505"/>
                </a:lnTo>
                <a:lnTo>
                  <a:pt x="3484" y="1889"/>
                </a:lnTo>
                <a:lnTo>
                  <a:pt x="3280" y="1"/>
                </a:lnTo>
                <a:close/>
              </a:path>
            </a:pathLst>
          </a:custGeom>
          <a:solidFill>
            <a:srgbClr val="FFE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rot="-5400000" flipH="1">
            <a:off x="6352625" y="184675"/>
            <a:ext cx="3895601" cy="1759133"/>
          </a:xfrm>
          <a:custGeom>
            <a:avLst/>
            <a:gdLst/>
            <a:ahLst/>
            <a:cxnLst/>
            <a:rect l="l" t="t" r="r" b="b"/>
            <a:pathLst>
              <a:path w="19569" h="15162" extrusionOk="0">
                <a:moveTo>
                  <a:pt x="7362" y="1"/>
                </a:moveTo>
                <a:cubicBezTo>
                  <a:pt x="7177" y="1"/>
                  <a:pt x="6992" y="9"/>
                  <a:pt x="6807" y="25"/>
                </a:cubicBezTo>
                <a:cubicBezTo>
                  <a:pt x="6137" y="69"/>
                  <a:pt x="5467" y="235"/>
                  <a:pt x="4847" y="534"/>
                </a:cubicBezTo>
                <a:cubicBezTo>
                  <a:pt x="4154" y="855"/>
                  <a:pt x="3528" y="1365"/>
                  <a:pt x="3019" y="1941"/>
                </a:cubicBezTo>
                <a:cubicBezTo>
                  <a:pt x="1451" y="3647"/>
                  <a:pt x="643" y="5934"/>
                  <a:pt x="321" y="8216"/>
                </a:cubicBezTo>
                <a:cubicBezTo>
                  <a:pt x="0" y="10504"/>
                  <a:pt x="139" y="12858"/>
                  <a:pt x="277" y="15162"/>
                </a:cubicBezTo>
                <a:lnTo>
                  <a:pt x="19430" y="15162"/>
                </a:lnTo>
                <a:cubicBezTo>
                  <a:pt x="19408" y="13966"/>
                  <a:pt x="19569" y="12581"/>
                  <a:pt x="19292" y="11401"/>
                </a:cubicBezTo>
                <a:cubicBezTo>
                  <a:pt x="18993" y="10249"/>
                  <a:pt x="18389" y="9119"/>
                  <a:pt x="17420" y="8405"/>
                </a:cubicBezTo>
                <a:cubicBezTo>
                  <a:pt x="16843" y="7962"/>
                  <a:pt x="16129" y="7685"/>
                  <a:pt x="15575" y="7203"/>
                </a:cubicBezTo>
                <a:cubicBezTo>
                  <a:pt x="14539" y="6300"/>
                  <a:pt x="14190" y="4849"/>
                  <a:pt x="13520" y="3647"/>
                </a:cubicBezTo>
                <a:cubicBezTo>
                  <a:pt x="12319" y="1435"/>
                  <a:pt x="9855" y="1"/>
                  <a:pt x="7362" y="1"/>
                </a:cubicBezTo>
                <a:close/>
              </a:path>
            </a:pathLst>
          </a:custGeom>
          <a:solidFill>
            <a:srgbClr val="FFD0C7"/>
          </a:solidFill>
          <a:ln w="762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0" y="4494026"/>
            <a:ext cx="1636565" cy="635776"/>
          </a:xfrm>
          <a:custGeom>
            <a:avLst/>
            <a:gdLst/>
            <a:ahLst/>
            <a:cxnLst/>
            <a:rect l="l" t="t" r="r" b="b"/>
            <a:pathLst>
              <a:path w="9694" h="3766" extrusionOk="0">
                <a:moveTo>
                  <a:pt x="4600" y="0"/>
                </a:moveTo>
                <a:cubicBezTo>
                  <a:pt x="4498" y="0"/>
                  <a:pt x="4395" y="9"/>
                  <a:pt x="4293" y="27"/>
                </a:cubicBezTo>
                <a:cubicBezTo>
                  <a:pt x="3689" y="143"/>
                  <a:pt x="3207" y="580"/>
                  <a:pt x="2836" y="1068"/>
                </a:cubicBezTo>
                <a:cubicBezTo>
                  <a:pt x="2399" y="1666"/>
                  <a:pt x="2099" y="2381"/>
                  <a:pt x="2027" y="3123"/>
                </a:cubicBezTo>
                <a:cubicBezTo>
                  <a:pt x="1798" y="2949"/>
                  <a:pt x="1512" y="2856"/>
                  <a:pt x="1228" y="2856"/>
                </a:cubicBezTo>
                <a:cubicBezTo>
                  <a:pt x="1059" y="2856"/>
                  <a:pt x="892" y="2889"/>
                  <a:pt x="737" y="2957"/>
                </a:cubicBezTo>
                <a:cubicBezTo>
                  <a:pt x="394" y="3095"/>
                  <a:pt x="117" y="3400"/>
                  <a:pt x="0" y="3765"/>
                </a:cubicBezTo>
                <a:lnTo>
                  <a:pt x="9671" y="3765"/>
                </a:lnTo>
                <a:cubicBezTo>
                  <a:pt x="9693" y="3145"/>
                  <a:pt x="9344" y="2519"/>
                  <a:pt x="8812" y="2220"/>
                </a:cubicBezTo>
                <a:cubicBezTo>
                  <a:pt x="8575" y="2093"/>
                  <a:pt x="8309" y="2032"/>
                  <a:pt x="8042" y="2032"/>
                </a:cubicBezTo>
                <a:cubicBezTo>
                  <a:pt x="7586" y="2032"/>
                  <a:pt x="7129" y="2210"/>
                  <a:pt x="6807" y="2541"/>
                </a:cubicBezTo>
                <a:cubicBezTo>
                  <a:pt x="6807" y="1877"/>
                  <a:pt x="6575" y="1184"/>
                  <a:pt x="6115" y="697"/>
                </a:cubicBezTo>
                <a:cubicBezTo>
                  <a:pt x="5726" y="265"/>
                  <a:pt x="5169" y="0"/>
                  <a:pt x="4600" y="0"/>
                </a:cubicBezTo>
                <a:close/>
              </a:path>
            </a:pathLst>
          </a:custGeom>
          <a:solidFill>
            <a:srgbClr val="C0D8D2"/>
          </a:solidFill>
          <a:ln w="76200" cap="flat" cmpd="sng">
            <a:solidFill>
              <a:schemeClr val="lt1"/>
            </a:solidFill>
            <a:prstDash val="solid"/>
            <a:round/>
            <a:headEnd type="none" w="sm" len="sm"/>
            <a:tailEnd type="none" w="sm" len="sm"/>
          </a:ln>
          <a:effectLst>
            <a:outerShdw blurRad="57150" dist="66675" dir="1092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0C7">
            <a:alpha val="5267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Hammersmith One"/>
              <a:buNone/>
              <a:defRPr sz="3000" b="1">
                <a:solidFill>
                  <a:schemeClr val="accent6"/>
                </a:solidFill>
                <a:latin typeface="Hammersmith One"/>
                <a:ea typeface="Hammersmith One"/>
                <a:cs typeface="Hammersmith One"/>
                <a:sym typeface="Hammersmith One"/>
              </a:defRPr>
            </a:lvl1pPr>
            <a:lvl2pPr lvl="1" rtl="0">
              <a:spcBef>
                <a:spcPts val="0"/>
              </a:spcBef>
              <a:spcAft>
                <a:spcPts val="0"/>
              </a:spcAft>
              <a:buClr>
                <a:schemeClr val="accent6"/>
              </a:buClr>
              <a:buSzPts val="2800"/>
              <a:buNone/>
              <a:defRPr sz="2800">
                <a:solidFill>
                  <a:schemeClr val="accent6"/>
                </a:solidFill>
              </a:defRPr>
            </a:lvl2pPr>
            <a:lvl3pPr lvl="2" rtl="0">
              <a:spcBef>
                <a:spcPts val="0"/>
              </a:spcBef>
              <a:spcAft>
                <a:spcPts val="0"/>
              </a:spcAft>
              <a:buClr>
                <a:schemeClr val="accent6"/>
              </a:buClr>
              <a:buSzPts val="2800"/>
              <a:buNone/>
              <a:defRPr sz="2800">
                <a:solidFill>
                  <a:schemeClr val="accent6"/>
                </a:solidFill>
              </a:defRPr>
            </a:lvl3pPr>
            <a:lvl4pPr lvl="3" rtl="0">
              <a:spcBef>
                <a:spcPts val="0"/>
              </a:spcBef>
              <a:spcAft>
                <a:spcPts val="0"/>
              </a:spcAft>
              <a:buClr>
                <a:schemeClr val="accent6"/>
              </a:buClr>
              <a:buSzPts val="2800"/>
              <a:buNone/>
              <a:defRPr sz="2800">
                <a:solidFill>
                  <a:schemeClr val="accent6"/>
                </a:solidFill>
              </a:defRPr>
            </a:lvl4pPr>
            <a:lvl5pPr lvl="4" rtl="0">
              <a:spcBef>
                <a:spcPts val="0"/>
              </a:spcBef>
              <a:spcAft>
                <a:spcPts val="0"/>
              </a:spcAft>
              <a:buClr>
                <a:schemeClr val="accent6"/>
              </a:buClr>
              <a:buSzPts val="2800"/>
              <a:buNone/>
              <a:defRPr sz="2800">
                <a:solidFill>
                  <a:schemeClr val="accent6"/>
                </a:solidFill>
              </a:defRPr>
            </a:lvl5pPr>
            <a:lvl6pPr lvl="5" rtl="0">
              <a:spcBef>
                <a:spcPts val="0"/>
              </a:spcBef>
              <a:spcAft>
                <a:spcPts val="0"/>
              </a:spcAft>
              <a:buClr>
                <a:schemeClr val="accent6"/>
              </a:buClr>
              <a:buSzPts val="2800"/>
              <a:buNone/>
              <a:defRPr sz="2800">
                <a:solidFill>
                  <a:schemeClr val="accent6"/>
                </a:solidFill>
              </a:defRPr>
            </a:lvl6pPr>
            <a:lvl7pPr lvl="6" rtl="0">
              <a:spcBef>
                <a:spcPts val="0"/>
              </a:spcBef>
              <a:spcAft>
                <a:spcPts val="0"/>
              </a:spcAft>
              <a:buClr>
                <a:schemeClr val="accent6"/>
              </a:buClr>
              <a:buSzPts val="2800"/>
              <a:buNone/>
              <a:defRPr sz="2800">
                <a:solidFill>
                  <a:schemeClr val="accent6"/>
                </a:solidFill>
              </a:defRPr>
            </a:lvl7pPr>
            <a:lvl8pPr lvl="7" rtl="0">
              <a:spcBef>
                <a:spcPts val="0"/>
              </a:spcBef>
              <a:spcAft>
                <a:spcPts val="0"/>
              </a:spcAft>
              <a:buClr>
                <a:schemeClr val="accent6"/>
              </a:buClr>
              <a:buSzPts val="2800"/>
              <a:buNone/>
              <a:defRPr sz="2800">
                <a:solidFill>
                  <a:schemeClr val="accent6"/>
                </a:solidFill>
              </a:defRPr>
            </a:lvl8pPr>
            <a:lvl9pPr lvl="8" rtl="0">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1pPr>
            <a:lvl2pPr marL="914400" lvl="1"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2pPr>
            <a:lvl3pPr marL="1371600" lvl="2"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3pPr>
            <a:lvl4pPr marL="1828800" lvl="3"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4pPr>
            <a:lvl5pPr marL="2286000" lvl="4"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5pPr>
            <a:lvl6pPr marL="2743200" lvl="5"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6pPr>
            <a:lvl7pPr marL="3200400" lvl="6"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7pPr>
            <a:lvl8pPr marL="3657600" lvl="7"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8pPr>
            <a:lvl9pPr marL="4114800" lvl="8" indent="-317500" rtl="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7" r:id="rId7"/>
    <p:sldLayoutId id="2147483658" r:id="rId8"/>
    <p:sldLayoutId id="2147483659" r:id="rId9"/>
    <p:sldLayoutId id="2147483660" r:id="rId10"/>
    <p:sldLayoutId id="2147483662" r:id="rId11"/>
    <p:sldLayoutId id="2147483663" r:id="rId12"/>
    <p:sldLayoutId id="2147483665" r:id="rId13"/>
    <p:sldLayoutId id="2147483666" r:id="rId14"/>
    <p:sldLayoutId id="2147483667" r:id="rId15"/>
    <p:sldLayoutId id="2147483669" r:id="rId16"/>
    <p:sldLayoutId id="2147483670" r:id="rId17"/>
    <p:sldLayoutId id="2147483674" r:id="rId18"/>
    <p:sldLayoutId id="21474836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sv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5" name="Title 4">
            <a:extLst>
              <a:ext uri="{FF2B5EF4-FFF2-40B4-BE49-F238E27FC236}">
                <a16:creationId xmlns:a16="http://schemas.microsoft.com/office/drawing/2014/main" id="{7832FE58-E822-4065-BDA2-0D1988005BCB}"/>
              </a:ext>
            </a:extLst>
          </p:cNvPr>
          <p:cNvSpPr>
            <a:spLocks noGrp="1"/>
          </p:cNvSpPr>
          <p:nvPr>
            <p:ph type="ctrTitle"/>
          </p:nvPr>
        </p:nvSpPr>
        <p:spPr>
          <a:xfrm>
            <a:off x="231656" y="1736100"/>
            <a:ext cx="8680688" cy="1671300"/>
          </a:xfrm>
        </p:spPr>
        <p:txBody>
          <a:bodyPr anchor="ctr"/>
          <a:lstStyle/>
          <a:p>
            <a:pPr algn="ctr"/>
            <a:r>
              <a:rPr lang="en-US" sz="4400" dirty="0">
                <a:latin typeface="+mj-lt"/>
              </a:rPr>
              <a:t>CHÀO MỪNG CÁC EM ĐẾN VỚI BUỔI HỌC NGÀY HÔM NAY</a:t>
            </a:r>
          </a:p>
        </p:txBody>
      </p:sp>
      <p:pic>
        <p:nvPicPr>
          <p:cNvPr id="50" name="Picture 9">
            <a:extLst>
              <a:ext uri="{FF2B5EF4-FFF2-40B4-BE49-F238E27FC236}">
                <a16:creationId xmlns:a16="http://schemas.microsoft.com/office/drawing/2014/main" id="{3744F40C-4B91-425A-A0A8-DC447555FD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00799" y="3573716"/>
            <a:ext cx="2206177" cy="1383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BA98A-9913-496C-9AF0-2D57E5AA843D}"/>
              </a:ext>
            </a:extLst>
          </p:cNvPr>
          <p:cNvSpPr txBox="1"/>
          <p:nvPr/>
        </p:nvSpPr>
        <p:spPr>
          <a:xfrm>
            <a:off x="643466" y="958294"/>
            <a:ext cx="6829776" cy="492443"/>
          </a:xfrm>
          <a:prstGeom prst="rect">
            <a:avLst/>
          </a:prstGeom>
          <a:noFill/>
        </p:spPr>
        <p:txBody>
          <a:bodyPr wrap="square" rtlCol="0">
            <a:spAutoFit/>
          </a:bodyPr>
          <a:lstStyle/>
          <a:p>
            <a:pPr algn="just"/>
            <a:r>
              <a:rPr lang="en-US" sz="2600" b="1" dirty="0">
                <a:solidFill>
                  <a:srgbClr val="08535A"/>
                </a:solidFill>
              </a:rPr>
              <a:t>3.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ngành</a:t>
            </a:r>
            <a:r>
              <a:rPr lang="en-US" sz="2600" b="1" dirty="0">
                <a:solidFill>
                  <a:srgbClr val="08535A"/>
                </a:solidFill>
              </a:rPr>
              <a:t> </a:t>
            </a:r>
            <a:r>
              <a:rPr lang="en-US" sz="2600" b="1" dirty="0" err="1">
                <a:solidFill>
                  <a:srgbClr val="08535A"/>
                </a:solidFill>
              </a:rPr>
              <a:t>Hạt</a:t>
            </a:r>
            <a:r>
              <a:rPr lang="en-US" sz="2600" b="1" dirty="0">
                <a:solidFill>
                  <a:srgbClr val="08535A"/>
                </a:solidFill>
              </a:rPr>
              <a:t> </a:t>
            </a:r>
            <a:r>
              <a:rPr lang="en-US" sz="2600" b="1" dirty="0" err="1">
                <a:solidFill>
                  <a:srgbClr val="08535A"/>
                </a:solidFill>
              </a:rPr>
              <a:t>trần</a:t>
            </a:r>
            <a:endParaRPr lang="en-US" sz="2600" b="1" dirty="0">
              <a:solidFill>
                <a:srgbClr val="08535A"/>
              </a:solidFill>
            </a:endParaRPr>
          </a:p>
        </p:txBody>
      </p:sp>
      <p:sp>
        <p:nvSpPr>
          <p:cNvPr id="10" name="Google Shape;377;p34">
            <a:extLst>
              <a:ext uri="{FF2B5EF4-FFF2-40B4-BE49-F238E27FC236}">
                <a16:creationId xmlns:a16="http://schemas.microsoft.com/office/drawing/2014/main" id="{C4B4D052-FEA3-431C-8C38-5A54946E8205}"/>
              </a:ext>
            </a:extLst>
          </p:cNvPr>
          <p:cNvSpPr txBox="1">
            <a:spLocks/>
          </p:cNvSpPr>
          <p:nvPr/>
        </p:nvSpPr>
        <p:spPr>
          <a:xfrm>
            <a:off x="1949100" y="210538"/>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400">
                <a:latin typeface="+mj-lt"/>
              </a:rPr>
              <a:t>II. CÁCH TIẾN HÀNH</a:t>
            </a:r>
            <a:endParaRPr lang="en-US" sz="3400" dirty="0">
              <a:latin typeface="+mj-lt"/>
            </a:endParaRPr>
          </a:p>
        </p:txBody>
      </p:sp>
      <p:sp>
        <p:nvSpPr>
          <p:cNvPr id="11" name="Arrow: Pentagon 10">
            <a:extLst>
              <a:ext uri="{FF2B5EF4-FFF2-40B4-BE49-F238E27FC236}">
                <a16:creationId xmlns:a16="http://schemas.microsoft.com/office/drawing/2014/main" id="{3B8EE07E-F972-4C50-A6DB-0F87B24AEA1C}"/>
              </a:ext>
            </a:extLst>
          </p:cNvPr>
          <p:cNvSpPr/>
          <p:nvPr/>
        </p:nvSpPr>
        <p:spPr>
          <a:xfrm>
            <a:off x="364636" y="1983896"/>
            <a:ext cx="4549422" cy="665620"/>
          </a:xfrm>
          <a:prstGeom prst="homePlat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hình</a:t>
            </a:r>
            <a:r>
              <a:rPr lang="en-US" sz="2200" dirty="0">
                <a:solidFill>
                  <a:schemeClr val="tx1"/>
                </a:solidFill>
              </a:rPr>
              <a:t> </a:t>
            </a:r>
            <a:r>
              <a:rPr lang="en-US" sz="2200" dirty="0" err="1">
                <a:solidFill>
                  <a:schemeClr val="tx1"/>
                </a:solidFill>
              </a:rPr>
              <a:t>thái</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thông</a:t>
            </a:r>
            <a:endParaRPr lang="en-US" sz="2200" dirty="0">
              <a:solidFill>
                <a:schemeClr val="tx1"/>
              </a:solidFill>
            </a:endParaRPr>
          </a:p>
        </p:txBody>
      </p:sp>
      <p:sp>
        <p:nvSpPr>
          <p:cNvPr id="12" name="Arrow: Pentagon 11">
            <a:extLst>
              <a:ext uri="{FF2B5EF4-FFF2-40B4-BE49-F238E27FC236}">
                <a16:creationId xmlns:a16="http://schemas.microsoft.com/office/drawing/2014/main" id="{95B86E99-AEE7-4110-9752-C127C392B546}"/>
              </a:ext>
            </a:extLst>
          </p:cNvPr>
          <p:cNvSpPr/>
          <p:nvPr/>
        </p:nvSpPr>
        <p:spPr>
          <a:xfrm>
            <a:off x="364636" y="2918146"/>
            <a:ext cx="4549422" cy="665620"/>
          </a:xfrm>
          <a:prstGeom prst="homePlat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xác</a:t>
            </a:r>
            <a:r>
              <a:rPr lang="en-US" sz="2200" dirty="0">
                <a:solidFill>
                  <a:schemeClr val="tx1"/>
                </a:solidFill>
              </a:rPr>
              <a:t> </a:t>
            </a:r>
            <a:r>
              <a:rPr lang="en-US" sz="2200" dirty="0" err="1">
                <a:solidFill>
                  <a:schemeClr val="tx1"/>
                </a:solidFill>
              </a:rPr>
              <a:t>định</a:t>
            </a:r>
            <a:r>
              <a:rPr lang="en-US" sz="2200" dirty="0">
                <a:solidFill>
                  <a:schemeClr val="tx1"/>
                </a:solidFill>
              </a:rPr>
              <a:t> </a:t>
            </a:r>
            <a:r>
              <a:rPr lang="en-US" sz="2200" dirty="0" err="1">
                <a:solidFill>
                  <a:schemeClr val="tx1"/>
                </a:solidFill>
              </a:rPr>
              <a:t>cơ</a:t>
            </a:r>
            <a:r>
              <a:rPr lang="en-US" sz="2200" dirty="0">
                <a:solidFill>
                  <a:schemeClr val="tx1"/>
                </a:solidFill>
              </a:rPr>
              <a:t> </a:t>
            </a:r>
            <a:r>
              <a:rPr lang="en-US" sz="2200" dirty="0" err="1">
                <a:solidFill>
                  <a:schemeClr val="tx1"/>
                </a:solidFill>
              </a:rPr>
              <a:t>quan</a:t>
            </a:r>
            <a:r>
              <a:rPr lang="en-US" sz="2200" dirty="0">
                <a:solidFill>
                  <a:schemeClr val="tx1"/>
                </a:solidFill>
              </a:rPr>
              <a:t> </a:t>
            </a:r>
            <a:r>
              <a:rPr lang="en-US" sz="2200" dirty="0" err="1">
                <a:solidFill>
                  <a:schemeClr val="tx1"/>
                </a:solidFill>
              </a:rPr>
              <a:t>sinh</a:t>
            </a:r>
            <a:r>
              <a:rPr lang="en-US" sz="2200" dirty="0">
                <a:solidFill>
                  <a:schemeClr val="tx1"/>
                </a:solidFill>
              </a:rPr>
              <a:t> </a:t>
            </a:r>
            <a:r>
              <a:rPr lang="en-US" sz="2200" dirty="0" err="1">
                <a:solidFill>
                  <a:schemeClr val="tx1"/>
                </a:solidFill>
              </a:rPr>
              <a:t>sản</a:t>
            </a:r>
            <a:endParaRPr lang="en-US" sz="2200" dirty="0">
              <a:solidFill>
                <a:schemeClr val="tx1"/>
              </a:solidFill>
            </a:endParaRPr>
          </a:p>
        </p:txBody>
      </p:sp>
      <p:sp>
        <p:nvSpPr>
          <p:cNvPr id="13" name="Arrow: Pentagon 12">
            <a:extLst>
              <a:ext uri="{FF2B5EF4-FFF2-40B4-BE49-F238E27FC236}">
                <a16:creationId xmlns:a16="http://schemas.microsoft.com/office/drawing/2014/main" id="{E637272D-26F0-4901-AAC4-D09E59990605}"/>
              </a:ext>
            </a:extLst>
          </p:cNvPr>
          <p:cNvSpPr/>
          <p:nvPr/>
        </p:nvSpPr>
        <p:spPr>
          <a:xfrm>
            <a:off x="364636" y="3852396"/>
            <a:ext cx="4549422" cy="665620"/>
          </a:xfrm>
          <a:prstGeom prst="homePlat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vị</a:t>
            </a:r>
            <a:r>
              <a:rPr lang="en-US" sz="2200" dirty="0">
                <a:solidFill>
                  <a:schemeClr val="tx1"/>
                </a:solidFill>
              </a:rPr>
              <a:t> </a:t>
            </a:r>
            <a:r>
              <a:rPr lang="en-US" sz="2200" dirty="0" err="1">
                <a:solidFill>
                  <a:schemeClr val="tx1"/>
                </a:solidFill>
              </a:rPr>
              <a:t>trí</a:t>
            </a:r>
            <a:r>
              <a:rPr lang="en-US" sz="2200" dirty="0">
                <a:solidFill>
                  <a:schemeClr val="tx1"/>
                </a:solidFill>
              </a:rPr>
              <a:t> </a:t>
            </a:r>
            <a:r>
              <a:rPr lang="en-US" sz="2200" dirty="0" err="1">
                <a:solidFill>
                  <a:schemeClr val="tx1"/>
                </a:solidFill>
              </a:rPr>
              <a:t>hạt</a:t>
            </a:r>
            <a:r>
              <a:rPr lang="en-US" sz="2200" dirty="0">
                <a:solidFill>
                  <a:schemeClr val="tx1"/>
                </a:solidFill>
              </a:rPr>
              <a:t> </a:t>
            </a:r>
            <a:r>
              <a:rPr lang="en-US" sz="2200" dirty="0" err="1">
                <a:solidFill>
                  <a:schemeClr val="tx1"/>
                </a:solidFill>
              </a:rPr>
              <a:t>thông</a:t>
            </a:r>
            <a:endParaRPr lang="en-US" sz="2200" dirty="0">
              <a:solidFill>
                <a:schemeClr val="tx1"/>
              </a:solidFill>
            </a:endParaRPr>
          </a:p>
        </p:txBody>
      </p:sp>
      <p:pic>
        <p:nvPicPr>
          <p:cNvPr id="8" name="Picture 7">
            <a:extLst>
              <a:ext uri="{FF2B5EF4-FFF2-40B4-BE49-F238E27FC236}">
                <a16:creationId xmlns:a16="http://schemas.microsoft.com/office/drawing/2014/main" id="{083A5C45-06A9-46D7-81C8-5ACEF1E309FB}"/>
              </a:ext>
            </a:extLst>
          </p:cNvPr>
          <p:cNvPicPr>
            <a:picLocks noChangeAspect="1"/>
          </p:cNvPicPr>
          <p:nvPr/>
        </p:nvPicPr>
        <p:blipFill>
          <a:blip r:embed="rId2"/>
          <a:stretch>
            <a:fillRect/>
          </a:stretch>
        </p:blipFill>
        <p:spPr>
          <a:xfrm>
            <a:off x="5000978" y="1871465"/>
            <a:ext cx="3778386" cy="2799045"/>
          </a:xfrm>
          <a:prstGeom prst="rect">
            <a:avLst/>
          </a:prstGeom>
        </p:spPr>
      </p:pic>
    </p:spTree>
    <p:extLst>
      <p:ext uri="{BB962C8B-B14F-4D97-AF65-F5344CB8AC3E}">
        <p14:creationId xmlns:p14="http://schemas.microsoft.com/office/powerpoint/2010/main" val="1591784039"/>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3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3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BA98A-9913-496C-9AF0-2D57E5AA843D}"/>
              </a:ext>
            </a:extLst>
          </p:cNvPr>
          <p:cNvSpPr txBox="1"/>
          <p:nvPr/>
        </p:nvSpPr>
        <p:spPr>
          <a:xfrm>
            <a:off x="643466" y="958294"/>
            <a:ext cx="6829776" cy="492443"/>
          </a:xfrm>
          <a:prstGeom prst="rect">
            <a:avLst/>
          </a:prstGeom>
          <a:noFill/>
        </p:spPr>
        <p:txBody>
          <a:bodyPr wrap="square" rtlCol="0">
            <a:spAutoFit/>
          </a:bodyPr>
          <a:lstStyle/>
          <a:p>
            <a:pPr algn="just"/>
            <a:r>
              <a:rPr lang="en-US" sz="2600" b="1" dirty="0">
                <a:solidFill>
                  <a:srgbClr val="08535A"/>
                </a:solidFill>
              </a:rPr>
              <a:t>3.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ngành</a:t>
            </a:r>
            <a:r>
              <a:rPr lang="en-US" sz="2600" b="1" dirty="0">
                <a:solidFill>
                  <a:srgbClr val="08535A"/>
                </a:solidFill>
              </a:rPr>
              <a:t> </a:t>
            </a:r>
            <a:r>
              <a:rPr lang="en-US" sz="2600" b="1" dirty="0" err="1">
                <a:solidFill>
                  <a:srgbClr val="08535A"/>
                </a:solidFill>
              </a:rPr>
              <a:t>Hạt</a:t>
            </a:r>
            <a:r>
              <a:rPr lang="en-US" sz="2600" b="1" dirty="0">
                <a:solidFill>
                  <a:srgbClr val="08535A"/>
                </a:solidFill>
              </a:rPr>
              <a:t> </a:t>
            </a:r>
            <a:r>
              <a:rPr lang="en-US" sz="2600" b="1" dirty="0" err="1">
                <a:solidFill>
                  <a:srgbClr val="08535A"/>
                </a:solidFill>
              </a:rPr>
              <a:t>trần</a:t>
            </a:r>
            <a:endParaRPr lang="en-US" sz="2600" b="1" dirty="0">
              <a:solidFill>
                <a:srgbClr val="08535A"/>
              </a:solidFill>
            </a:endParaRPr>
          </a:p>
        </p:txBody>
      </p:sp>
      <p:sp>
        <p:nvSpPr>
          <p:cNvPr id="10" name="Google Shape;377;p34">
            <a:extLst>
              <a:ext uri="{FF2B5EF4-FFF2-40B4-BE49-F238E27FC236}">
                <a16:creationId xmlns:a16="http://schemas.microsoft.com/office/drawing/2014/main" id="{C4B4D052-FEA3-431C-8C38-5A54946E8205}"/>
              </a:ext>
            </a:extLst>
          </p:cNvPr>
          <p:cNvSpPr txBox="1">
            <a:spLocks/>
          </p:cNvSpPr>
          <p:nvPr/>
        </p:nvSpPr>
        <p:spPr>
          <a:xfrm>
            <a:off x="1949100" y="210538"/>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400" dirty="0">
                <a:latin typeface="+mj-lt"/>
              </a:rPr>
              <a:t>II. CÁCH TIẾN HÀNH</a:t>
            </a:r>
          </a:p>
        </p:txBody>
      </p:sp>
      <p:pic>
        <p:nvPicPr>
          <p:cNvPr id="17" name="Picture 16">
            <a:extLst>
              <a:ext uri="{FF2B5EF4-FFF2-40B4-BE49-F238E27FC236}">
                <a16:creationId xmlns:a16="http://schemas.microsoft.com/office/drawing/2014/main" id="{618D463D-A776-4E3A-AC3F-96A2643952EA}"/>
              </a:ext>
            </a:extLst>
          </p:cNvPr>
          <p:cNvPicPr>
            <a:picLocks noChangeAspect="1"/>
          </p:cNvPicPr>
          <p:nvPr/>
        </p:nvPicPr>
        <p:blipFill>
          <a:blip r:embed="rId2"/>
          <a:stretch>
            <a:fillRect/>
          </a:stretch>
        </p:blipFill>
        <p:spPr>
          <a:xfrm>
            <a:off x="1714500" y="1614736"/>
            <a:ext cx="5715000" cy="2276475"/>
          </a:xfrm>
          <a:prstGeom prst="rect">
            <a:avLst/>
          </a:prstGeom>
        </p:spPr>
      </p:pic>
      <p:sp>
        <p:nvSpPr>
          <p:cNvPr id="18" name="TextBox 17">
            <a:extLst>
              <a:ext uri="{FF2B5EF4-FFF2-40B4-BE49-F238E27FC236}">
                <a16:creationId xmlns:a16="http://schemas.microsoft.com/office/drawing/2014/main" id="{E181C00A-86CE-401C-A442-A91CEA2A1AAA}"/>
              </a:ext>
            </a:extLst>
          </p:cNvPr>
          <p:cNvSpPr txBox="1"/>
          <p:nvPr/>
        </p:nvSpPr>
        <p:spPr>
          <a:xfrm>
            <a:off x="1714500" y="3891211"/>
            <a:ext cx="5715000" cy="104522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200" dirty="0" err="1">
                <a:solidFill>
                  <a:schemeClr val="tx1"/>
                </a:solidFill>
              </a:rPr>
              <a:t>Nón</a:t>
            </a:r>
            <a:r>
              <a:rPr lang="en-US" sz="2200" dirty="0">
                <a:solidFill>
                  <a:schemeClr val="tx1"/>
                </a:solidFill>
              </a:rPr>
              <a:t> </a:t>
            </a:r>
            <a:r>
              <a:rPr lang="en-US" sz="2200" dirty="0" err="1">
                <a:solidFill>
                  <a:schemeClr val="tx1"/>
                </a:solidFill>
              </a:rPr>
              <a:t>đực</a:t>
            </a:r>
            <a:r>
              <a:rPr lang="en-US" sz="2200" dirty="0">
                <a:solidFill>
                  <a:schemeClr val="tx1"/>
                </a:solidFill>
              </a:rPr>
              <a:t> </a:t>
            </a:r>
            <a:r>
              <a:rPr lang="en-US" sz="2200" dirty="0" err="1">
                <a:solidFill>
                  <a:schemeClr val="tx1"/>
                </a:solidFill>
              </a:rPr>
              <a:t>mọc</a:t>
            </a:r>
            <a:r>
              <a:rPr lang="en-US" sz="2200" dirty="0">
                <a:solidFill>
                  <a:schemeClr val="tx1"/>
                </a:solidFill>
              </a:rPr>
              <a:t> </a:t>
            </a:r>
            <a:r>
              <a:rPr lang="en-US" sz="2200" dirty="0" err="1">
                <a:solidFill>
                  <a:schemeClr val="tx1"/>
                </a:solidFill>
              </a:rPr>
              <a:t>thành</a:t>
            </a:r>
            <a:r>
              <a:rPr lang="en-US" sz="2200" dirty="0">
                <a:solidFill>
                  <a:schemeClr val="tx1"/>
                </a:solidFill>
              </a:rPr>
              <a:t> </a:t>
            </a:r>
            <a:r>
              <a:rPr lang="en-US" sz="2200" dirty="0" err="1">
                <a:solidFill>
                  <a:schemeClr val="tx1"/>
                </a:solidFill>
              </a:rPr>
              <a:t>cụm</a:t>
            </a:r>
            <a:r>
              <a:rPr lang="en-US" sz="2200" dirty="0">
                <a:solidFill>
                  <a:schemeClr val="tx1"/>
                </a:solidFill>
              </a:rPr>
              <a:t>, </a:t>
            </a:r>
            <a:r>
              <a:rPr lang="en-US" sz="2200" dirty="0" err="1">
                <a:solidFill>
                  <a:schemeClr val="tx1"/>
                </a:solidFill>
              </a:rPr>
              <a:t>nhỏ</a:t>
            </a:r>
            <a:r>
              <a:rPr lang="en-US" sz="2200" dirty="0">
                <a:solidFill>
                  <a:schemeClr val="tx1"/>
                </a:solidFill>
              </a:rPr>
              <a:t>, </a:t>
            </a:r>
            <a:r>
              <a:rPr lang="en-US" sz="2200" dirty="0" err="1">
                <a:solidFill>
                  <a:schemeClr val="tx1"/>
                </a:solidFill>
              </a:rPr>
              <a:t>màu</a:t>
            </a:r>
            <a:r>
              <a:rPr lang="en-US" sz="2200" dirty="0">
                <a:solidFill>
                  <a:schemeClr val="tx1"/>
                </a:solidFill>
              </a:rPr>
              <a:t> </a:t>
            </a:r>
            <a:r>
              <a:rPr lang="en-US" sz="2200" dirty="0" err="1">
                <a:solidFill>
                  <a:schemeClr val="tx1"/>
                </a:solidFill>
              </a:rPr>
              <a:t>vàng</a:t>
            </a:r>
            <a:endParaRPr lang="en-US" sz="2200" dirty="0">
              <a:solidFill>
                <a:schemeClr val="tx1"/>
              </a:solidFill>
            </a:endParaRPr>
          </a:p>
          <a:p>
            <a:pPr marL="342900" indent="-342900" algn="just">
              <a:lnSpc>
                <a:spcPct val="150000"/>
              </a:lnSpc>
              <a:buFont typeface="Wingdings" panose="05000000000000000000" pitchFamily="2" charset="2"/>
              <a:buChar char="Ø"/>
            </a:pPr>
            <a:r>
              <a:rPr lang="en-US" sz="2200" dirty="0" err="1">
                <a:solidFill>
                  <a:schemeClr val="tx1"/>
                </a:solidFill>
              </a:rPr>
              <a:t>Nón</a:t>
            </a:r>
            <a:r>
              <a:rPr lang="en-US" sz="2200" dirty="0">
                <a:solidFill>
                  <a:schemeClr val="tx1"/>
                </a:solidFill>
              </a:rPr>
              <a:t> </a:t>
            </a:r>
            <a:r>
              <a:rPr lang="en-US" sz="2200" dirty="0" err="1">
                <a:solidFill>
                  <a:schemeClr val="tx1"/>
                </a:solidFill>
              </a:rPr>
              <a:t>cái</a:t>
            </a:r>
            <a:r>
              <a:rPr lang="en-US" sz="2200" dirty="0">
                <a:solidFill>
                  <a:schemeClr val="tx1"/>
                </a:solidFill>
              </a:rPr>
              <a:t> </a:t>
            </a:r>
            <a:r>
              <a:rPr lang="en-US" sz="2200" dirty="0" err="1">
                <a:solidFill>
                  <a:schemeClr val="tx1"/>
                </a:solidFill>
              </a:rPr>
              <a:t>mọc</a:t>
            </a:r>
            <a:r>
              <a:rPr lang="en-US" sz="2200" dirty="0">
                <a:solidFill>
                  <a:schemeClr val="tx1"/>
                </a:solidFill>
              </a:rPr>
              <a:t> </a:t>
            </a:r>
            <a:r>
              <a:rPr lang="en-US" sz="2200" dirty="0" err="1">
                <a:solidFill>
                  <a:schemeClr val="tx1"/>
                </a:solidFill>
              </a:rPr>
              <a:t>riêng</a:t>
            </a:r>
            <a:r>
              <a:rPr lang="en-US" sz="2200" dirty="0">
                <a:solidFill>
                  <a:schemeClr val="tx1"/>
                </a:solidFill>
              </a:rPr>
              <a:t> </a:t>
            </a:r>
            <a:r>
              <a:rPr lang="en-US" sz="2200" dirty="0" err="1">
                <a:solidFill>
                  <a:schemeClr val="tx1"/>
                </a:solidFill>
              </a:rPr>
              <a:t>rẽ</a:t>
            </a:r>
            <a:r>
              <a:rPr lang="en-US" sz="2200" dirty="0">
                <a:solidFill>
                  <a:schemeClr val="tx1"/>
                </a:solidFill>
              </a:rPr>
              <a:t>, </a:t>
            </a:r>
            <a:r>
              <a:rPr lang="en-US" sz="2200" dirty="0" err="1">
                <a:solidFill>
                  <a:schemeClr val="tx1"/>
                </a:solidFill>
              </a:rPr>
              <a:t>lớn</a:t>
            </a:r>
            <a:r>
              <a:rPr lang="en-US" sz="2200" dirty="0">
                <a:solidFill>
                  <a:schemeClr val="tx1"/>
                </a:solidFill>
              </a:rPr>
              <a:t> </a:t>
            </a:r>
            <a:r>
              <a:rPr lang="en-US" sz="2200" dirty="0" err="1">
                <a:solidFill>
                  <a:schemeClr val="tx1"/>
                </a:solidFill>
              </a:rPr>
              <a:t>hơn</a:t>
            </a:r>
            <a:r>
              <a:rPr lang="en-US" sz="2200" dirty="0">
                <a:solidFill>
                  <a:schemeClr val="tx1"/>
                </a:solidFill>
              </a:rPr>
              <a:t> </a:t>
            </a:r>
            <a:r>
              <a:rPr lang="en-US" sz="2200" dirty="0" err="1">
                <a:solidFill>
                  <a:schemeClr val="tx1"/>
                </a:solidFill>
              </a:rPr>
              <a:t>nón</a:t>
            </a:r>
            <a:r>
              <a:rPr lang="en-US" sz="2200" dirty="0">
                <a:solidFill>
                  <a:schemeClr val="tx1"/>
                </a:solidFill>
              </a:rPr>
              <a:t> </a:t>
            </a:r>
            <a:r>
              <a:rPr lang="en-US" sz="2200" dirty="0" err="1">
                <a:solidFill>
                  <a:schemeClr val="tx1"/>
                </a:solidFill>
              </a:rPr>
              <a:t>đực</a:t>
            </a:r>
            <a:endParaRPr lang="en-US" sz="2200" dirty="0">
              <a:solidFill>
                <a:schemeClr val="tx1"/>
              </a:solidFill>
            </a:endParaRPr>
          </a:p>
        </p:txBody>
      </p:sp>
    </p:spTree>
    <p:extLst>
      <p:ext uri="{BB962C8B-B14F-4D97-AF65-F5344CB8AC3E}">
        <p14:creationId xmlns:p14="http://schemas.microsoft.com/office/powerpoint/2010/main" val="40096752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3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3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77;p34">
            <a:extLst>
              <a:ext uri="{FF2B5EF4-FFF2-40B4-BE49-F238E27FC236}">
                <a16:creationId xmlns:a16="http://schemas.microsoft.com/office/drawing/2014/main" id="{D190FD7F-DD6C-49EF-A110-A74A9DBF7B00}"/>
              </a:ext>
            </a:extLst>
          </p:cNvPr>
          <p:cNvSpPr txBox="1">
            <a:spLocks/>
          </p:cNvSpPr>
          <p:nvPr/>
        </p:nvSpPr>
        <p:spPr>
          <a:xfrm>
            <a:off x="1949100" y="210538"/>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400" dirty="0">
                <a:latin typeface="+mj-lt"/>
              </a:rPr>
              <a:t>II. CÁCH TIẾN HÀNH</a:t>
            </a:r>
          </a:p>
        </p:txBody>
      </p:sp>
      <p:sp>
        <p:nvSpPr>
          <p:cNvPr id="4" name="TextBox 3">
            <a:extLst>
              <a:ext uri="{FF2B5EF4-FFF2-40B4-BE49-F238E27FC236}">
                <a16:creationId xmlns:a16="http://schemas.microsoft.com/office/drawing/2014/main" id="{94529B52-D5C9-4A9A-ADD5-9BFB65609917}"/>
              </a:ext>
            </a:extLst>
          </p:cNvPr>
          <p:cNvSpPr txBox="1"/>
          <p:nvPr/>
        </p:nvSpPr>
        <p:spPr>
          <a:xfrm>
            <a:off x="609599" y="901495"/>
            <a:ext cx="6829776" cy="492443"/>
          </a:xfrm>
          <a:prstGeom prst="rect">
            <a:avLst/>
          </a:prstGeom>
          <a:noFill/>
        </p:spPr>
        <p:txBody>
          <a:bodyPr wrap="square" rtlCol="0">
            <a:spAutoFit/>
          </a:bodyPr>
          <a:lstStyle/>
          <a:p>
            <a:pPr algn="just"/>
            <a:r>
              <a:rPr lang="en-US" sz="2600" b="1" dirty="0">
                <a:solidFill>
                  <a:srgbClr val="08535A"/>
                </a:solidFill>
              </a:rPr>
              <a:t>4.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ngành</a:t>
            </a:r>
            <a:r>
              <a:rPr lang="en-US" sz="2600" b="1" dirty="0">
                <a:solidFill>
                  <a:srgbClr val="08535A"/>
                </a:solidFill>
              </a:rPr>
              <a:t> </a:t>
            </a:r>
            <a:r>
              <a:rPr lang="en-US" sz="2600" b="1" dirty="0" err="1">
                <a:solidFill>
                  <a:srgbClr val="08535A"/>
                </a:solidFill>
              </a:rPr>
              <a:t>Hạt</a:t>
            </a:r>
            <a:r>
              <a:rPr lang="en-US" sz="2600" b="1" dirty="0">
                <a:solidFill>
                  <a:srgbClr val="08535A"/>
                </a:solidFill>
              </a:rPr>
              <a:t> </a:t>
            </a:r>
            <a:r>
              <a:rPr lang="en-US" sz="2600" b="1" dirty="0" err="1">
                <a:solidFill>
                  <a:srgbClr val="08535A"/>
                </a:solidFill>
              </a:rPr>
              <a:t>kín</a:t>
            </a:r>
            <a:endParaRPr lang="en-US" sz="2600" b="1" dirty="0">
              <a:solidFill>
                <a:srgbClr val="08535A"/>
              </a:solidFill>
            </a:endParaRPr>
          </a:p>
        </p:txBody>
      </p:sp>
      <p:pic>
        <p:nvPicPr>
          <p:cNvPr id="6" name="Picture 5">
            <a:extLst>
              <a:ext uri="{FF2B5EF4-FFF2-40B4-BE49-F238E27FC236}">
                <a16:creationId xmlns:a16="http://schemas.microsoft.com/office/drawing/2014/main" id="{E569652B-A33D-421F-8011-FD998FEC1AA7}"/>
              </a:ext>
            </a:extLst>
          </p:cNvPr>
          <p:cNvPicPr>
            <a:picLocks noChangeAspect="1"/>
          </p:cNvPicPr>
          <p:nvPr/>
        </p:nvPicPr>
        <p:blipFill>
          <a:blip r:embed="rId2"/>
          <a:stretch>
            <a:fillRect/>
          </a:stretch>
        </p:blipFill>
        <p:spPr>
          <a:xfrm>
            <a:off x="643466" y="1501139"/>
            <a:ext cx="3431823" cy="3431823"/>
          </a:xfrm>
          <a:prstGeom prst="rect">
            <a:avLst/>
          </a:prstGeom>
        </p:spPr>
      </p:pic>
      <p:sp>
        <p:nvSpPr>
          <p:cNvPr id="7" name="TextBox 6">
            <a:extLst>
              <a:ext uri="{FF2B5EF4-FFF2-40B4-BE49-F238E27FC236}">
                <a16:creationId xmlns:a16="http://schemas.microsoft.com/office/drawing/2014/main" id="{03DA3C6E-51D9-4759-BAF1-FF5CEB0EBB1F}"/>
              </a:ext>
            </a:extLst>
          </p:cNvPr>
          <p:cNvSpPr txBox="1"/>
          <p:nvPr/>
        </p:nvSpPr>
        <p:spPr>
          <a:xfrm>
            <a:off x="4075289" y="2181120"/>
            <a:ext cx="4831644" cy="206088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rễ</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quả</a:t>
            </a:r>
            <a:r>
              <a:rPr lang="en-US" sz="2200" dirty="0">
                <a:solidFill>
                  <a:schemeClr val="tx1"/>
                </a:solidFill>
              </a:rPr>
              <a:t> </a:t>
            </a:r>
            <a:r>
              <a:rPr lang="en-US" sz="2200" dirty="0" err="1">
                <a:solidFill>
                  <a:schemeClr val="tx1"/>
                </a:solidFill>
              </a:rPr>
              <a:t>bí</a:t>
            </a:r>
            <a:r>
              <a:rPr lang="en-US" sz="2200" dirty="0">
                <a:solidFill>
                  <a:schemeClr val="tx1"/>
                </a:solidFill>
              </a:rPr>
              <a:t> </a:t>
            </a:r>
            <a:r>
              <a:rPr lang="en-US" sz="2200" dirty="0" err="1">
                <a:solidFill>
                  <a:schemeClr val="tx1"/>
                </a:solidFill>
              </a:rPr>
              <a:t>ngô</a:t>
            </a:r>
            <a:r>
              <a:rPr lang="en-US" sz="2200" dirty="0">
                <a:solidFill>
                  <a:schemeClr val="tx1"/>
                </a:solidFill>
              </a:rPr>
              <a:t>.</a:t>
            </a:r>
          </a:p>
          <a:p>
            <a:pPr marL="342900" indent="-342900">
              <a:lnSpc>
                <a:spcPct val="150000"/>
              </a:lnSpc>
              <a:buFont typeface="Wingdings" panose="05000000000000000000" pitchFamily="2" charset="2"/>
              <a:buChar char="ü"/>
            </a:pP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cơ</a:t>
            </a:r>
            <a:r>
              <a:rPr lang="en-US" sz="2200" dirty="0">
                <a:solidFill>
                  <a:schemeClr val="tx1"/>
                </a:solidFill>
              </a:rPr>
              <a:t> </a:t>
            </a:r>
            <a:r>
              <a:rPr lang="en-US" sz="2200" dirty="0" err="1">
                <a:solidFill>
                  <a:schemeClr val="tx1"/>
                </a:solidFill>
              </a:rPr>
              <a:t>quan</a:t>
            </a:r>
            <a:r>
              <a:rPr lang="en-US" sz="2200" dirty="0">
                <a:solidFill>
                  <a:schemeClr val="tx1"/>
                </a:solidFill>
              </a:rPr>
              <a:t> </a:t>
            </a:r>
            <a:r>
              <a:rPr lang="en-US" sz="2200" dirty="0" err="1">
                <a:solidFill>
                  <a:schemeClr val="tx1"/>
                </a:solidFill>
              </a:rPr>
              <a:t>sinh</a:t>
            </a:r>
            <a:r>
              <a:rPr lang="en-US" sz="2200" dirty="0">
                <a:solidFill>
                  <a:schemeClr val="tx1"/>
                </a:solidFill>
              </a:rPr>
              <a:t> </a:t>
            </a:r>
            <a:r>
              <a:rPr lang="en-US" sz="2200" dirty="0" err="1">
                <a:solidFill>
                  <a:schemeClr val="tx1"/>
                </a:solidFill>
              </a:rPr>
              <a:t>sản</a:t>
            </a:r>
            <a:r>
              <a:rPr lang="en-US" sz="2200" dirty="0">
                <a:solidFill>
                  <a:schemeClr val="tx1"/>
                </a:solidFill>
              </a:rPr>
              <a:t>: </a:t>
            </a:r>
            <a:r>
              <a:rPr lang="en-US" sz="2200" dirty="0" err="1">
                <a:solidFill>
                  <a:schemeClr val="tx1"/>
                </a:solidFill>
              </a:rPr>
              <a:t>hoa</a:t>
            </a:r>
            <a:r>
              <a:rPr lang="en-US" sz="2200" dirty="0">
                <a:solidFill>
                  <a:schemeClr val="tx1"/>
                </a:solidFill>
              </a:rPr>
              <a:t>, </a:t>
            </a:r>
            <a:r>
              <a:rPr lang="en-US" sz="2200" dirty="0" err="1">
                <a:solidFill>
                  <a:schemeClr val="tx1"/>
                </a:solidFill>
              </a:rPr>
              <a:t>hoa</a:t>
            </a:r>
            <a:r>
              <a:rPr lang="en-US" sz="2200" dirty="0">
                <a:solidFill>
                  <a:schemeClr val="tx1"/>
                </a:solidFill>
              </a:rPr>
              <a:t> </a:t>
            </a:r>
            <a:r>
              <a:rPr lang="en-US" sz="2200" dirty="0" err="1">
                <a:solidFill>
                  <a:schemeClr val="tx1"/>
                </a:solidFill>
              </a:rPr>
              <a:t>bí</a:t>
            </a:r>
            <a:r>
              <a:rPr lang="en-US" sz="2200" dirty="0">
                <a:solidFill>
                  <a:schemeClr val="tx1"/>
                </a:solidFill>
              </a:rPr>
              <a:t> </a:t>
            </a:r>
            <a:r>
              <a:rPr lang="en-US" sz="2200" dirty="0" err="1">
                <a:solidFill>
                  <a:schemeClr val="tx1"/>
                </a:solidFill>
              </a:rPr>
              <a:t>ngô</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hoa</a:t>
            </a:r>
            <a:r>
              <a:rPr lang="en-US" sz="2200" dirty="0">
                <a:solidFill>
                  <a:schemeClr val="tx1"/>
                </a:solidFill>
              </a:rPr>
              <a:t> </a:t>
            </a:r>
            <a:r>
              <a:rPr lang="en-US" sz="2200" dirty="0" err="1">
                <a:solidFill>
                  <a:schemeClr val="tx1"/>
                </a:solidFill>
              </a:rPr>
              <a:t>đực</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hoa</a:t>
            </a:r>
            <a:r>
              <a:rPr lang="en-US" sz="2200" dirty="0">
                <a:solidFill>
                  <a:schemeClr val="tx1"/>
                </a:solidFill>
              </a:rPr>
              <a:t> </a:t>
            </a:r>
            <a:r>
              <a:rPr lang="en-US" sz="2200" dirty="0" err="1">
                <a:solidFill>
                  <a:schemeClr val="tx1"/>
                </a:solidFill>
              </a:rPr>
              <a:t>cái</a:t>
            </a:r>
            <a:r>
              <a:rPr lang="en-US" sz="2200" dirty="0">
                <a:solidFill>
                  <a:schemeClr val="tx1"/>
                </a:solidFill>
              </a:rPr>
              <a:t>.</a:t>
            </a:r>
          </a:p>
          <a:p>
            <a:pPr marL="342900" indent="-342900">
              <a:lnSpc>
                <a:spcPct val="150000"/>
              </a:lnSpc>
              <a:buFont typeface="Wingdings" panose="05000000000000000000" pitchFamily="2" charset="2"/>
              <a:buChar char="ü"/>
            </a:pPr>
            <a:r>
              <a:rPr lang="en-US" sz="2200" dirty="0">
                <a:solidFill>
                  <a:schemeClr val="tx1"/>
                </a:solidFill>
              </a:rPr>
              <a:t>Quan </a:t>
            </a:r>
            <a:r>
              <a:rPr lang="en-US" sz="2200" dirty="0" err="1">
                <a:solidFill>
                  <a:schemeClr val="tx1"/>
                </a:solidFill>
              </a:rPr>
              <a:t>sát</a:t>
            </a:r>
            <a:r>
              <a:rPr lang="en-US" sz="2200" dirty="0">
                <a:solidFill>
                  <a:schemeClr val="tx1"/>
                </a:solidFill>
              </a:rPr>
              <a:t> </a:t>
            </a:r>
            <a:r>
              <a:rPr lang="en-US" sz="2200" dirty="0" err="1">
                <a:solidFill>
                  <a:schemeClr val="tx1"/>
                </a:solidFill>
              </a:rPr>
              <a:t>vị</a:t>
            </a:r>
            <a:r>
              <a:rPr lang="en-US" sz="2200" dirty="0">
                <a:solidFill>
                  <a:schemeClr val="tx1"/>
                </a:solidFill>
              </a:rPr>
              <a:t> </a:t>
            </a:r>
            <a:r>
              <a:rPr lang="en-US" sz="2200" dirty="0" err="1">
                <a:solidFill>
                  <a:schemeClr val="tx1"/>
                </a:solidFill>
              </a:rPr>
              <a:t>trí</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hạt</a:t>
            </a:r>
            <a:r>
              <a:rPr lang="en-US" sz="2200" dirty="0">
                <a:solidFill>
                  <a:schemeClr val="tx1"/>
                </a:solidFill>
              </a:rPr>
              <a:t>.</a:t>
            </a:r>
          </a:p>
        </p:txBody>
      </p:sp>
    </p:spTree>
    <p:extLst>
      <p:ext uri="{BB962C8B-B14F-4D97-AF65-F5344CB8AC3E}">
        <p14:creationId xmlns:p14="http://schemas.microsoft.com/office/powerpoint/2010/main" val="2776963554"/>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3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3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3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6E2"/>
        </a:solidFill>
        <a:effectLst/>
      </p:bgPr>
    </p:bg>
    <p:spTree>
      <p:nvGrpSpPr>
        <p:cNvPr id="1" name="Shape 527"/>
        <p:cNvGrpSpPr/>
        <p:nvPr/>
      </p:nvGrpSpPr>
      <p:grpSpPr>
        <a:xfrm>
          <a:off x="0" y="0"/>
          <a:ext cx="0" cy="0"/>
          <a:chOff x="0" y="0"/>
          <a:chExt cx="0" cy="0"/>
        </a:xfrm>
      </p:grpSpPr>
      <p:sp>
        <p:nvSpPr>
          <p:cNvPr id="12" name="TextBox 11">
            <a:extLst>
              <a:ext uri="{FF2B5EF4-FFF2-40B4-BE49-F238E27FC236}">
                <a16:creationId xmlns:a16="http://schemas.microsoft.com/office/drawing/2014/main" id="{2E3D8AF8-0974-45CE-AC4E-BA1B6C9B4F83}"/>
              </a:ext>
            </a:extLst>
          </p:cNvPr>
          <p:cNvSpPr txBox="1"/>
          <p:nvPr/>
        </p:nvSpPr>
        <p:spPr>
          <a:xfrm>
            <a:off x="940855" y="1071102"/>
            <a:ext cx="7258757" cy="104522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200" dirty="0" err="1">
                <a:solidFill>
                  <a:schemeClr val="accent6"/>
                </a:solidFill>
              </a:rPr>
              <a:t>Sắp</a:t>
            </a:r>
            <a:r>
              <a:rPr lang="en-US" sz="2200" dirty="0">
                <a:solidFill>
                  <a:schemeClr val="accent6"/>
                </a:solidFill>
              </a:rPr>
              <a:t> </a:t>
            </a:r>
            <a:r>
              <a:rPr lang="en-US" sz="2200" dirty="0" err="1">
                <a:solidFill>
                  <a:schemeClr val="accent6"/>
                </a:solidFill>
              </a:rPr>
              <a:t>xếp</a:t>
            </a:r>
            <a:r>
              <a:rPr lang="en-US" sz="2200" dirty="0">
                <a:solidFill>
                  <a:schemeClr val="accent6"/>
                </a:solidFill>
              </a:rPr>
              <a:t> </a:t>
            </a:r>
            <a:r>
              <a:rPr lang="en-US" sz="2200" dirty="0" err="1">
                <a:solidFill>
                  <a:schemeClr val="accent6"/>
                </a:solidFill>
              </a:rPr>
              <a:t>các</a:t>
            </a:r>
            <a:r>
              <a:rPr lang="en-US" sz="2200" dirty="0">
                <a:solidFill>
                  <a:schemeClr val="accent6"/>
                </a:solidFill>
              </a:rPr>
              <a:t> </a:t>
            </a:r>
            <a:r>
              <a:rPr lang="en-US" sz="2200" dirty="0" err="1">
                <a:solidFill>
                  <a:schemeClr val="accent6"/>
                </a:solidFill>
              </a:rPr>
              <a:t>mẫu</a:t>
            </a:r>
            <a:r>
              <a:rPr lang="en-US" sz="2200" dirty="0">
                <a:solidFill>
                  <a:schemeClr val="accent6"/>
                </a:solidFill>
              </a:rPr>
              <a:t> </a:t>
            </a:r>
            <a:r>
              <a:rPr lang="en-US" sz="2200" dirty="0" err="1">
                <a:solidFill>
                  <a:schemeClr val="accent6"/>
                </a:solidFill>
              </a:rPr>
              <a:t>vật</a:t>
            </a:r>
            <a:r>
              <a:rPr lang="en-US" sz="2200" dirty="0">
                <a:solidFill>
                  <a:schemeClr val="accent6"/>
                </a:solidFill>
              </a:rPr>
              <a:t> </a:t>
            </a:r>
            <a:r>
              <a:rPr lang="en-US" sz="2200" dirty="0" err="1">
                <a:solidFill>
                  <a:schemeClr val="accent6"/>
                </a:solidFill>
              </a:rPr>
              <a:t>đã</a:t>
            </a:r>
            <a:r>
              <a:rPr lang="en-US" sz="2200" dirty="0">
                <a:solidFill>
                  <a:schemeClr val="accent6"/>
                </a:solidFill>
              </a:rPr>
              <a:t> </a:t>
            </a:r>
            <a:r>
              <a:rPr lang="en-US" sz="2200" dirty="0" err="1">
                <a:solidFill>
                  <a:schemeClr val="accent6"/>
                </a:solidFill>
              </a:rPr>
              <a:t>quan</a:t>
            </a:r>
            <a:r>
              <a:rPr lang="en-US" sz="2200" dirty="0">
                <a:solidFill>
                  <a:schemeClr val="accent6"/>
                </a:solidFill>
              </a:rPr>
              <a:t> </a:t>
            </a:r>
            <a:r>
              <a:rPr lang="en-US" sz="2200" dirty="0" err="1">
                <a:solidFill>
                  <a:schemeClr val="accent6"/>
                </a:solidFill>
              </a:rPr>
              <a:t>sát</a:t>
            </a:r>
            <a:r>
              <a:rPr lang="en-US" sz="2200" dirty="0">
                <a:solidFill>
                  <a:schemeClr val="accent6"/>
                </a:solidFill>
              </a:rPr>
              <a:t> </a:t>
            </a:r>
            <a:r>
              <a:rPr lang="en-US" sz="2200" dirty="0" err="1">
                <a:solidFill>
                  <a:schemeClr val="accent6"/>
                </a:solidFill>
              </a:rPr>
              <a:t>được</a:t>
            </a:r>
            <a:r>
              <a:rPr lang="en-US" sz="2200" dirty="0">
                <a:solidFill>
                  <a:schemeClr val="accent6"/>
                </a:solidFill>
              </a:rPr>
              <a:t> </a:t>
            </a:r>
            <a:r>
              <a:rPr lang="en-US" sz="2200" dirty="0" err="1">
                <a:solidFill>
                  <a:schemeClr val="accent6"/>
                </a:solidFill>
              </a:rPr>
              <a:t>vào</a:t>
            </a:r>
            <a:r>
              <a:rPr lang="en-US" sz="2200" dirty="0">
                <a:solidFill>
                  <a:schemeClr val="accent6"/>
                </a:solidFill>
              </a:rPr>
              <a:t> </a:t>
            </a:r>
            <a:r>
              <a:rPr lang="en-US" sz="2200" dirty="0" err="1">
                <a:solidFill>
                  <a:schemeClr val="accent6"/>
                </a:solidFill>
              </a:rPr>
              <a:t>vị</a:t>
            </a:r>
            <a:r>
              <a:rPr lang="en-US" sz="2200" dirty="0">
                <a:solidFill>
                  <a:schemeClr val="accent6"/>
                </a:solidFill>
              </a:rPr>
              <a:t> </a:t>
            </a:r>
            <a:r>
              <a:rPr lang="en-US" sz="2200" dirty="0" err="1">
                <a:solidFill>
                  <a:schemeClr val="accent6"/>
                </a:solidFill>
              </a:rPr>
              <a:t>trí</a:t>
            </a:r>
            <a:r>
              <a:rPr lang="en-US" sz="2200" dirty="0">
                <a:solidFill>
                  <a:schemeClr val="accent6"/>
                </a:solidFill>
              </a:rPr>
              <a:t> </a:t>
            </a:r>
            <a:r>
              <a:rPr lang="en-US" sz="2200" dirty="0" err="1">
                <a:solidFill>
                  <a:schemeClr val="accent6"/>
                </a:solidFill>
              </a:rPr>
              <a:t>phân</a:t>
            </a:r>
            <a:r>
              <a:rPr lang="en-US" sz="2200" dirty="0">
                <a:solidFill>
                  <a:schemeClr val="accent6"/>
                </a:solidFill>
              </a:rPr>
              <a:t> </a:t>
            </a:r>
            <a:r>
              <a:rPr lang="en-US" sz="2200" dirty="0" err="1">
                <a:solidFill>
                  <a:schemeClr val="accent6"/>
                </a:solidFill>
              </a:rPr>
              <a:t>loại</a:t>
            </a:r>
            <a:r>
              <a:rPr lang="en-US" sz="2200" dirty="0">
                <a:solidFill>
                  <a:schemeClr val="accent6"/>
                </a:solidFill>
              </a:rPr>
              <a:t> </a:t>
            </a:r>
            <a:r>
              <a:rPr lang="en-US" sz="2200" dirty="0" err="1">
                <a:solidFill>
                  <a:schemeClr val="accent6"/>
                </a:solidFill>
              </a:rPr>
              <a:t>thực</a:t>
            </a:r>
            <a:r>
              <a:rPr lang="en-US" sz="2200" dirty="0">
                <a:solidFill>
                  <a:schemeClr val="accent6"/>
                </a:solidFill>
              </a:rPr>
              <a:t> </a:t>
            </a:r>
            <a:r>
              <a:rPr lang="en-US" sz="2200" dirty="0" err="1">
                <a:solidFill>
                  <a:schemeClr val="accent6"/>
                </a:solidFill>
              </a:rPr>
              <a:t>vật</a:t>
            </a:r>
            <a:r>
              <a:rPr lang="en-US" sz="2200" dirty="0">
                <a:solidFill>
                  <a:schemeClr val="accent6"/>
                </a:solidFill>
              </a:rPr>
              <a:t> </a:t>
            </a:r>
            <a:r>
              <a:rPr lang="en-US" sz="2200" dirty="0" err="1">
                <a:solidFill>
                  <a:schemeClr val="accent6"/>
                </a:solidFill>
              </a:rPr>
              <a:t>phù</a:t>
            </a:r>
            <a:r>
              <a:rPr lang="en-US" sz="2200" dirty="0">
                <a:solidFill>
                  <a:schemeClr val="accent6"/>
                </a:solidFill>
              </a:rPr>
              <a:t> </a:t>
            </a:r>
            <a:r>
              <a:rPr lang="en-US" sz="2200" dirty="0" err="1">
                <a:solidFill>
                  <a:schemeClr val="accent6"/>
                </a:solidFill>
              </a:rPr>
              <a:t>hợp</a:t>
            </a:r>
            <a:r>
              <a:rPr lang="en-US" sz="2200" dirty="0">
                <a:solidFill>
                  <a:schemeClr val="accent6"/>
                </a:solidFill>
              </a:rPr>
              <a:t>. </a:t>
            </a:r>
          </a:p>
        </p:txBody>
      </p:sp>
      <p:sp>
        <p:nvSpPr>
          <p:cNvPr id="9" name="Google Shape;377;p34">
            <a:extLst>
              <a:ext uri="{FF2B5EF4-FFF2-40B4-BE49-F238E27FC236}">
                <a16:creationId xmlns:a16="http://schemas.microsoft.com/office/drawing/2014/main" id="{C54FFDF9-8941-4787-B431-8EFD6DA547C8}"/>
              </a:ext>
            </a:extLst>
          </p:cNvPr>
          <p:cNvSpPr txBox="1">
            <a:spLocks/>
          </p:cNvSpPr>
          <p:nvPr/>
        </p:nvSpPr>
        <p:spPr>
          <a:xfrm>
            <a:off x="1947333" y="242190"/>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400" dirty="0">
                <a:latin typeface="+mj-lt"/>
              </a:rPr>
              <a:t>III. THU HOẠCH</a:t>
            </a:r>
          </a:p>
        </p:txBody>
      </p:sp>
      <p:graphicFrame>
        <p:nvGraphicFramePr>
          <p:cNvPr id="4" name="Table 4">
            <a:extLst>
              <a:ext uri="{FF2B5EF4-FFF2-40B4-BE49-F238E27FC236}">
                <a16:creationId xmlns:a16="http://schemas.microsoft.com/office/drawing/2014/main" id="{1C649638-B230-454C-9AAA-D325A6EEB8AF}"/>
              </a:ext>
            </a:extLst>
          </p:cNvPr>
          <p:cNvGraphicFramePr>
            <a:graphicFrameLocks noGrp="1"/>
          </p:cNvGraphicFramePr>
          <p:nvPr>
            <p:extLst>
              <p:ext uri="{D42A27DB-BD31-4B8C-83A1-F6EECF244321}">
                <p14:modId xmlns:p14="http://schemas.microsoft.com/office/powerpoint/2010/main" val="4238553778"/>
              </p:ext>
            </p:extLst>
          </p:nvPr>
        </p:nvGraphicFramePr>
        <p:xfrm>
          <a:off x="1199616" y="2393132"/>
          <a:ext cx="6741234" cy="1924421"/>
        </p:xfrm>
        <a:graphic>
          <a:graphicData uri="http://schemas.openxmlformats.org/drawingml/2006/table">
            <a:tbl>
              <a:tblPr firstRow="1" bandRow="1">
                <a:tableStyleId>{D3A3E785-45AF-4834-94C6-8B2E186B9CE9}</a:tableStyleId>
              </a:tblPr>
              <a:tblGrid>
                <a:gridCol w="2247078">
                  <a:extLst>
                    <a:ext uri="{9D8B030D-6E8A-4147-A177-3AD203B41FA5}">
                      <a16:colId xmlns:a16="http://schemas.microsoft.com/office/drawing/2014/main" val="3768813814"/>
                    </a:ext>
                  </a:extLst>
                </a:gridCol>
                <a:gridCol w="2247078">
                  <a:extLst>
                    <a:ext uri="{9D8B030D-6E8A-4147-A177-3AD203B41FA5}">
                      <a16:colId xmlns:a16="http://schemas.microsoft.com/office/drawing/2014/main" val="1239359250"/>
                    </a:ext>
                  </a:extLst>
                </a:gridCol>
                <a:gridCol w="2247078">
                  <a:extLst>
                    <a:ext uri="{9D8B030D-6E8A-4147-A177-3AD203B41FA5}">
                      <a16:colId xmlns:a16="http://schemas.microsoft.com/office/drawing/2014/main" val="585705534"/>
                    </a:ext>
                  </a:extLst>
                </a:gridCol>
              </a:tblGrid>
              <a:tr h="352966">
                <a:tc>
                  <a:txBody>
                    <a:bodyPr/>
                    <a:lstStyle/>
                    <a:p>
                      <a:pPr algn="ctr"/>
                      <a:r>
                        <a:rPr lang="en-US" sz="2200" b="1" dirty="0" err="1">
                          <a:solidFill>
                            <a:schemeClr val="bg1"/>
                          </a:solidFill>
                        </a:rPr>
                        <a:t>Tên</a:t>
                      </a:r>
                      <a:r>
                        <a:rPr lang="en-US" sz="2200" b="1" dirty="0">
                          <a:solidFill>
                            <a:schemeClr val="bg1"/>
                          </a:solidFill>
                        </a:rPr>
                        <a:t> </a:t>
                      </a:r>
                      <a:r>
                        <a:rPr lang="en-US" sz="2200" b="1" dirty="0" err="1">
                          <a:solidFill>
                            <a:schemeClr val="bg1"/>
                          </a:solidFill>
                        </a:rPr>
                        <a:t>cây</a:t>
                      </a:r>
                      <a:endParaRPr lang="en-US" sz="2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200" b="1" dirty="0" err="1">
                          <a:solidFill>
                            <a:schemeClr val="bg1"/>
                          </a:solidFill>
                        </a:rPr>
                        <a:t>Tên</a:t>
                      </a:r>
                      <a:r>
                        <a:rPr lang="en-US" sz="2200" b="1" dirty="0">
                          <a:solidFill>
                            <a:schemeClr val="bg1"/>
                          </a:solidFill>
                        </a:rPr>
                        <a:t> </a:t>
                      </a:r>
                      <a:r>
                        <a:rPr lang="en-US" sz="2200" b="1" dirty="0" err="1">
                          <a:solidFill>
                            <a:schemeClr val="bg1"/>
                          </a:solidFill>
                        </a:rPr>
                        <a:t>ngành</a:t>
                      </a:r>
                      <a:endParaRPr lang="en-US" sz="2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200" b="1" dirty="0" err="1">
                          <a:solidFill>
                            <a:schemeClr val="bg1"/>
                          </a:solidFill>
                        </a:rPr>
                        <a:t>Lí</a:t>
                      </a:r>
                      <a:r>
                        <a:rPr lang="en-US" sz="2200" b="1" dirty="0">
                          <a:solidFill>
                            <a:schemeClr val="bg1"/>
                          </a:solidFill>
                        </a:rPr>
                        <a:t>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97795703"/>
                  </a:ext>
                </a:extLst>
              </a:tr>
              <a:tr h="690992">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80632"/>
                  </a:ext>
                </a:extLst>
              </a:tr>
              <a:tr h="806709">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569513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3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00"/>
                                        <p:tgtEl>
                                          <p:spTgt spid="4"/>
                                        </p:tgtEl>
                                      </p:cBhvr>
                                    </p:animEffect>
                                    <p:anim calcmode="lin" valueType="num">
                                      <p:cBhvr>
                                        <p:cTn id="17" dur="300" fill="hold"/>
                                        <p:tgtEl>
                                          <p:spTgt spid="4"/>
                                        </p:tgtEl>
                                        <p:attrNameLst>
                                          <p:attrName>ppt_x</p:attrName>
                                        </p:attrNameLst>
                                      </p:cBhvr>
                                      <p:tavLst>
                                        <p:tav tm="0">
                                          <p:val>
                                            <p:strVal val="#ppt_x"/>
                                          </p:val>
                                        </p:tav>
                                        <p:tav tm="100000">
                                          <p:val>
                                            <p:strVal val="#ppt_x"/>
                                          </p:val>
                                        </p:tav>
                                      </p:tavLst>
                                    </p:anim>
                                    <p:anim calcmode="lin" valueType="num">
                                      <p:cBhvr>
                                        <p:cTn id="18" dur="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6E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19375B1-ABF0-450D-AA67-C3F5EC405E6F}"/>
              </a:ext>
            </a:extLst>
          </p:cNvPr>
          <p:cNvGraphicFramePr>
            <a:graphicFrameLocks noGrp="1"/>
          </p:cNvGraphicFramePr>
          <p:nvPr>
            <p:extLst>
              <p:ext uri="{D42A27DB-BD31-4B8C-83A1-F6EECF244321}">
                <p14:modId xmlns:p14="http://schemas.microsoft.com/office/powerpoint/2010/main" val="3471142940"/>
              </p:ext>
            </p:extLst>
          </p:nvPr>
        </p:nvGraphicFramePr>
        <p:xfrm>
          <a:off x="277710" y="394405"/>
          <a:ext cx="8588577" cy="3952624"/>
        </p:xfrm>
        <a:graphic>
          <a:graphicData uri="http://schemas.openxmlformats.org/drawingml/2006/table">
            <a:tbl>
              <a:tblPr firstRow="1" firstCol="1" bandRow="1">
                <a:tableStyleId>{D3A3E785-45AF-4834-94C6-8B2E186B9CE9}</a:tableStyleId>
              </a:tblPr>
              <a:tblGrid>
                <a:gridCol w="1431422">
                  <a:extLst>
                    <a:ext uri="{9D8B030D-6E8A-4147-A177-3AD203B41FA5}">
                      <a16:colId xmlns:a16="http://schemas.microsoft.com/office/drawing/2014/main" val="808170239"/>
                    </a:ext>
                  </a:extLst>
                </a:gridCol>
                <a:gridCol w="2144889">
                  <a:extLst>
                    <a:ext uri="{9D8B030D-6E8A-4147-A177-3AD203B41FA5}">
                      <a16:colId xmlns:a16="http://schemas.microsoft.com/office/drawing/2014/main" val="1029635288"/>
                    </a:ext>
                  </a:extLst>
                </a:gridCol>
                <a:gridCol w="5012266">
                  <a:extLst>
                    <a:ext uri="{9D8B030D-6E8A-4147-A177-3AD203B41FA5}">
                      <a16:colId xmlns:a16="http://schemas.microsoft.com/office/drawing/2014/main" val="361692648"/>
                    </a:ext>
                  </a:extLst>
                </a:gridCol>
              </a:tblGrid>
              <a:tr h="71398">
                <a:tc>
                  <a:txBody>
                    <a:bodyPr/>
                    <a:lstStyle/>
                    <a:p>
                      <a:pPr algn="ctr">
                        <a:lnSpc>
                          <a:spcPct val="115000"/>
                        </a:lnSpc>
                        <a:spcAft>
                          <a:spcPts val="1000"/>
                        </a:spcAft>
                      </a:pPr>
                      <a:r>
                        <a:rPr lang="vi-VN" sz="2000" dirty="0">
                          <a:effectLst/>
                        </a:rPr>
                        <a:t>Tên ngành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Tên ngành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Lí do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159715"/>
                  </a:ext>
                </a:extLst>
              </a:tr>
              <a:tr h="1071547">
                <a:tc>
                  <a:txBody>
                    <a:bodyPr/>
                    <a:lstStyle/>
                    <a:p>
                      <a:pPr algn="ctr">
                        <a:lnSpc>
                          <a:spcPct val="115000"/>
                        </a:lnSpc>
                        <a:spcAft>
                          <a:spcPts val="1000"/>
                        </a:spcAft>
                      </a:pPr>
                      <a:r>
                        <a:rPr lang="vi-VN" sz="2000" dirty="0">
                          <a:effectLst/>
                        </a:rPr>
                        <a:t>Rêu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Ngành rêu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buFontTx/>
                        <a:buNone/>
                      </a:pPr>
                      <a:r>
                        <a:rPr lang="en-US" sz="2000" dirty="0">
                          <a:effectLst/>
                        </a:rPr>
                        <a:t>- </a:t>
                      </a:r>
                      <a:r>
                        <a:rPr lang="vi-VN" sz="2000" dirty="0">
                          <a:effectLst/>
                        </a:rPr>
                        <a:t>Cơ qua sinh sản</a:t>
                      </a:r>
                      <a:r>
                        <a:rPr lang="en-US" sz="2000" dirty="0">
                          <a:effectLst/>
                        </a:rPr>
                        <a:t>: </a:t>
                      </a:r>
                      <a:r>
                        <a:rPr lang="vi-VN" sz="2000" dirty="0">
                          <a:effectLst/>
                        </a:rPr>
                        <a:t>bào tử</a:t>
                      </a:r>
                      <a:r>
                        <a:rPr lang="en-US" sz="2000" dirty="0">
                          <a:effectLst/>
                        </a:rPr>
                        <a:t>.</a:t>
                      </a:r>
                    </a:p>
                    <a:p>
                      <a:pPr marL="0" indent="0" algn="just">
                        <a:lnSpc>
                          <a:spcPct val="100000"/>
                        </a:lnSpc>
                        <a:spcAft>
                          <a:spcPts val="1000"/>
                        </a:spcAft>
                        <a:buFontTx/>
                        <a:buNone/>
                      </a:pPr>
                      <a:r>
                        <a:rPr lang="en-US" sz="2000" dirty="0">
                          <a:effectLst/>
                        </a:rPr>
                        <a:t>- </a:t>
                      </a:r>
                      <a:r>
                        <a:rPr lang="en-US" sz="2000" dirty="0" err="1">
                          <a:effectLst/>
                        </a:rPr>
                        <a:t>Kh</a:t>
                      </a:r>
                      <a:r>
                        <a:rPr lang="vi-VN" sz="2000" dirty="0">
                          <a:effectLst/>
                        </a:rPr>
                        <a:t>ông phân </a:t>
                      </a:r>
                      <a:r>
                        <a:rPr lang="en-US" sz="2000" dirty="0" err="1">
                          <a:effectLst/>
                        </a:rPr>
                        <a:t>nhánh</a:t>
                      </a:r>
                      <a:r>
                        <a:rPr lang="vi-VN" sz="2000" dirty="0">
                          <a:effectLst/>
                        </a:rPr>
                        <a:t>, không có mạch dẫn</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569280"/>
                  </a:ext>
                </a:extLst>
              </a:tr>
              <a:tr h="1071547">
                <a:tc>
                  <a:txBody>
                    <a:bodyPr/>
                    <a:lstStyle/>
                    <a:p>
                      <a:pPr algn="ctr">
                        <a:lnSpc>
                          <a:spcPct val="115000"/>
                        </a:lnSpc>
                        <a:spcAft>
                          <a:spcPts val="1000"/>
                        </a:spcAft>
                      </a:pPr>
                      <a:r>
                        <a:rPr lang="vi-VN" sz="2000">
                          <a:effectLst/>
                        </a:rPr>
                        <a:t>Dương xỉ</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Ngành dương xỉ</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Aft>
                          <a:spcPts val="1000"/>
                        </a:spcAft>
                        <a:buFontTx/>
                        <a:buNone/>
                      </a:pPr>
                      <a:r>
                        <a:rPr lang="en-US" sz="2000" dirty="0">
                          <a:effectLst/>
                        </a:rPr>
                        <a:t>- </a:t>
                      </a:r>
                      <a:r>
                        <a:rPr lang="vi-VN" sz="2000" dirty="0">
                          <a:effectLst/>
                        </a:rPr>
                        <a:t>Cơ quan sinh sản</a:t>
                      </a:r>
                      <a:r>
                        <a:rPr lang="en-US" sz="2000" dirty="0">
                          <a:effectLst/>
                        </a:rPr>
                        <a:t>: </a:t>
                      </a:r>
                      <a:r>
                        <a:rPr lang="vi-VN" sz="2000" dirty="0">
                          <a:effectLst/>
                        </a:rPr>
                        <a:t>bào tử</a:t>
                      </a:r>
                      <a:r>
                        <a:rPr lang="en-US" sz="2000" dirty="0">
                          <a:effectLst/>
                        </a:rPr>
                        <a:t>.</a:t>
                      </a:r>
                    </a:p>
                    <a:p>
                      <a:pPr marL="0" indent="0" algn="just">
                        <a:lnSpc>
                          <a:spcPct val="100000"/>
                        </a:lnSpc>
                        <a:spcAft>
                          <a:spcPts val="1000"/>
                        </a:spcAft>
                        <a:buFontTx/>
                        <a:buNone/>
                      </a:pPr>
                      <a:r>
                        <a:rPr lang="en-US" sz="2000" dirty="0">
                          <a:effectLst/>
                        </a:rPr>
                        <a:t>+ </a:t>
                      </a:r>
                      <a:r>
                        <a:rPr lang="en-US" sz="2000" dirty="0" err="1">
                          <a:effectLst/>
                        </a:rPr>
                        <a:t>Tập</a:t>
                      </a:r>
                      <a:r>
                        <a:rPr lang="en-US" sz="2000" dirty="0">
                          <a:effectLst/>
                        </a:rPr>
                        <a:t> </a:t>
                      </a:r>
                      <a:r>
                        <a:rPr lang="en-US" sz="2000" dirty="0" err="1">
                          <a:effectLst/>
                        </a:rPr>
                        <a:t>trung</a:t>
                      </a:r>
                      <a:r>
                        <a:rPr lang="en-US" sz="2000" dirty="0">
                          <a:effectLst/>
                        </a:rPr>
                        <a:t> </a:t>
                      </a:r>
                      <a:r>
                        <a:rPr lang="en-US" sz="2000" dirty="0" err="1">
                          <a:effectLst/>
                        </a:rPr>
                        <a:t>thành</a:t>
                      </a:r>
                      <a:r>
                        <a:rPr lang="en-US" sz="2000" dirty="0">
                          <a:effectLst/>
                        </a:rPr>
                        <a:t> ổ, </a:t>
                      </a:r>
                      <a:r>
                        <a:rPr lang="en-US" sz="2000" dirty="0" err="1">
                          <a:effectLst/>
                        </a:rPr>
                        <a:t>túi</a:t>
                      </a:r>
                      <a:r>
                        <a:rPr lang="en-US" sz="2000" dirty="0">
                          <a:effectLst/>
                        </a:rPr>
                        <a:t> ở </a:t>
                      </a:r>
                      <a:r>
                        <a:rPr lang="en-US" sz="2000" dirty="0" err="1">
                          <a:effectLst/>
                        </a:rPr>
                        <a:t>lá</a:t>
                      </a:r>
                      <a:r>
                        <a:rPr lang="en-US" sz="2000" dirty="0">
                          <a:effectLst/>
                        </a:rPr>
                        <a:t> </a:t>
                      </a:r>
                      <a:r>
                        <a:rPr lang="en-US" sz="2000" dirty="0" err="1">
                          <a:effectLst/>
                        </a:rPr>
                        <a:t>già</a:t>
                      </a:r>
                      <a:r>
                        <a:rPr lang="en-US" sz="2000" dirty="0">
                          <a:effectLst/>
                        </a:rPr>
                        <a:t>.</a:t>
                      </a:r>
                    </a:p>
                    <a:p>
                      <a:pPr algn="just">
                        <a:lnSpc>
                          <a:spcPct val="100000"/>
                        </a:lnSpc>
                        <a:spcAft>
                          <a:spcPts val="1000"/>
                        </a:spcAft>
                      </a:pPr>
                      <a:r>
                        <a:rPr lang="en-US" sz="2000" dirty="0">
                          <a:effectLst/>
                        </a:rPr>
                        <a:t>- </a:t>
                      </a:r>
                      <a:r>
                        <a:rPr lang="vi-VN" sz="2000" dirty="0">
                          <a:effectLst/>
                        </a:rPr>
                        <a:t>Lá non cuộn tròn ở đầu</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122496"/>
                  </a:ext>
                </a:extLst>
              </a:tr>
              <a:tr h="865762">
                <a:tc>
                  <a:txBody>
                    <a:bodyPr/>
                    <a:lstStyle/>
                    <a:p>
                      <a:pPr algn="ctr">
                        <a:lnSpc>
                          <a:spcPct val="115000"/>
                        </a:lnSpc>
                        <a:spcAft>
                          <a:spcPts val="1000"/>
                        </a:spcAft>
                      </a:pPr>
                      <a:r>
                        <a:rPr lang="vi-VN" sz="2000">
                          <a:effectLst/>
                        </a:rPr>
                        <a:t>Thông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Ngành hạt trần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1000"/>
                        </a:spcAft>
                      </a:pPr>
                      <a:r>
                        <a:rPr lang="en-US" sz="2000" dirty="0">
                          <a:effectLst/>
                        </a:rPr>
                        <a:t>- </a:t>
                      </a:r>
                      <a:r>
                        <a:rPr lang="vi-VN" sz="2000" dirty="0">
                          <a:effectLst/>
                        </a:rPr>
                        <a:t>Cơ quan sinh sản</a:t>
                      </a:r>
                      <a:r>
                        <a:rPr lang="en-US" sz="2000" dirty="0">
                          <a:effectLst/>
                        </a:rPr>
                        <a:t>: </a:t>
                      </a:r>
                      <a:r>
                        <a:rPr lang="vi-VN" sz="2000" dirty="0">
                          <a:effectLst/>
                        </a:rPr>
                        <a:t>nón</a:t>
                      </a:r>
                      <a:r>
                        <a:rPr lang="en-US" sz="2000" dirty="0">
                          <a:effectLst/>
                        </a:rPr>
                        <a:t>.</a:t>
                      </a:r>
                    </a:p>
                    <a:p>
                      <a:pPr algn="just">
                        <a:lnSpc>
                          <a:spcPct val="100000"/>
                        </a:lnSpc>
                        <a:spcAft>
                          <a:spcPts val="1000"/>
                        </a:spcAft>
                      </a:pPr>
                      <a:r>
                        <a:rPr lang="en-US" sz="2000" dirty="0">
                          <a:effectLst/>
                        </a:rPr>
                        <a:t>- H</a:t>
                      </a:r>
                      <a:r>
                        <a:rPr lang="vi-VN" sz="2000" dirty="0">
                          <a:effectLst/>
                        </a:rPr>
                        <a:t>ạt</a:t>
                      </a:r>
                      <a:r>
                        <a:rPr lang="en-US" sz="2000" dirty="0">
                          <a:effectLst/>
                        </a:rPr>
                        <a:t> </a:t>
                      </a:r>
                      <a:r>
                        <a:rPr lang="vi-VN" sz="2000" dirty="0">
                          <a:effectLst/>
                        </a:rPr>
                        <a:t>lộ ra ngoài nằm trên các lá noãn hở</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133506"/>
                  </a:ext>
                </a:extLst>
              </a:tr>
              <a:tr h="524843">
                <a:tc>
                  <a:txBody>
                    <a:bodyPr/>
                    <a:lstStyle/>
                    <a:p>
                      <a:pPr algn="ctr">
                        <a:lnSpc>
                          <a:spcPct val="115000"/>
                        </a:lnSpc>
                        <a:spcAft>
                          <a:spcPts val="1000"/>
                        </a:spcAft>
                      </a:pPr>
                      <a:r>
                        <a:rPr lang="vi-VN" sz="2000">
                          <a:effectLst/>
                        </a:rPr>
                        <a:t>Bí ngô</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vi-VN" sz="2000" dirty="0">
                          <a:effectLst/>
                        </a:rPr>
                        <a:t>Nghành hạt kín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1000"/>
                        </a:spcAft>
                      </a:pPr>
                      <a:r>
                        <a:rPr lang="en-US" sz="2000" dirty="0">
                          <a:effectLst/>
                        </a:rPr>
                        <a:t>- </a:t>
                      </a:r>
                      <a:r>
                        <a:rPr lang="vi-VN" sz="2000" dirty="0">
                          <a:effectLst/>
                        </a:rPr>
                        <a:t>Bí ngô đã có quả, hạt nằm trong quả</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70" marR="660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01185"/>
                  </a:ext>
                </a:extLst>
              </a:tr>
            </a:tbl>
          </a:graphicData>
        </a:graphic>
      </p:graphicFrame>
      <p:sp>
        <p:nvSpPr>
          <p:cNvPr id="6" name="TextBox 5">
            <a:extLst>
              <a:ext uri="{FF2B5EF4-FFF2-40B4-BE49-F238E27FC236}">
                <a16:creationId xmlns:a16="http://schemas.microsoft.com/office/drawing/2014/main" id="{638B5C1C-55A3-4543-8DE0-BD821845ECB9}"/>
              </a:ext>
            </a:extLst>
          </p:cNvPr>
          <p:cNvSpPr txBox="1"/>
          <p:nvPr/>
        </p:nvSpPr>
        <p:spPr>
          <a:xfrm>
            <a:off x="1885243" y="4487754"/>
            <a:ext cx="5373512"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chemeClr val="tx1"/>
                </a:solidFill>
              </a:rPr>
              <a:t>Bảng</a:t>
            </a:r>
            <a:r>
              <a:rPr lang="en-US" sz="2200" dirty="0">
                <a:solidFill>
                  <a:schemeClr val="tx1"/>
                </a:solidFill>
              </a:rPr>
              <a:t> </a:t>
            </a:r>
            <a:r>
              <a:rPr lang="en-US" sz="2200" dirty="0" err="1">
                <a:solidFill>
                  <a:schemeClr val="tx1"/>
                </a:solidFill>
              </a:rPr>
              <a:t>phân</a:t>
            </a:r>
            <a:r>
              <a:rPr lang="en-US" sz="2200" dirty="0">
                <a:solidFill>
                  <a:schemeClr val="tx1"/>
                </a:solidFill>
              </a:rPr>
              <a:t> </a:t>
            </a:r>
            <a:r>
              <a:rPr lang="en-US" sz="2200" dirty="0" err="1">
                <a:solidFill>
                  <a:schemeClr val="tx1"/>
                </a:solidFill>
              </a:rPr>
              <a:t>loại</a:t>
            </a:r>
            <a:r>
              <a:rPr lang="en-US" sz="2200" dirty="0">
                <a:solidFill>
                  <a:schemeClr val="tx1"/>
                </a:solidFill>
              </a:rPr>
              <a:t> 4 </a:t>
            </a:r>
            <a:r>
              <a:rPr lang="en-US" sz="2200" dirty="0" err="1">
                <a:solidFill>
                  <a:schemeClr val="tx1"/>
                </a:solidFill>
              </a:rPr>
              <a:t>ngành</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vật</a:t>
            </a:r>
            <a:r>
              <a:rPr lang="en-US" sz="2200" dirty="0">
                <a:solidFill>
                  <a:schemeClr val="tx1"/>
                </a:solidFill>
              </a:rPr>
              <a:t> </a:t>
            </a:r>
          </a:p>
        </p:txBody>
      </p:sp>
    </p:spTree>
    <p:extLst>
      <p:ext uri="{BB962C8B-B14F-4D97-AF65-F5344CB8AC3E}">
        <p14:creationId xmlns:p14="http://schemas.microsoft.com/office/powerpoint/2010/main" val="1966744039"/>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48" name="Picture 2">
            <a:extLst>
              <a:ext uri="{FF2B5EF4-FFF2-40B4-BE49-F238E27FC236}">
                <a16:creationId xmlns:a16="http://schemas.microsoft.com/office/drawing/2014/main" id="{859EF98B-9FB8-4F13-86A9-F3BBE9768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7452" y="1409933"/>
            <a:ext cx="4614771" cy="3378978"/>
          </a:xfrm>
          <a:prstGeom prst="rect">
            <a:avLst/>
          </a:prstGeom>
        </p:spPr>
      </p:pic>
      <p:pic>
        <p:nvPicPr>
          <p:cNvPr id="49" name="Picture 3">
            <a:extLst>
              <a:ext uri="{FF2B5EF4-FFF2-40B4-BE49-F238E27FC236}">
                <a16:creationId xmlns:a16="http://schemas.microsoft.com/office/drawing/2014/main" id="{59AF7EE8-7BCD-4C72-A44B-34B424785C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68459" y="985266"/>
            <a:ext cx="2163908" cy="849334"/>
          </a:xfrm>
          <a:prstGeom prst="rect">
            <a:avLst/>
          </a:prstGeom>
        </p:spPr>
      </p:pic>
      <p:sp>
        <p:nvSpPr>
          <p:cNvPr id="6" name="TextBox 5">
            <a:extLst>
              <a:ext uri="{FF2B5EF4-FFF2-40B4-BE49-F238E27FC236}">
                <a16:creationId xmlns:a16="http://schemas.microsoft.com/office/drawing/2014/main" id="{CF349B01-32B0-45C7-B198-A403F8876323}"/>
              </a:ext>
            </a:extLst>
          </p:cNvPr>
          <p:cNvSpPr txBox="1"/>
          <p:nvPr/>
        </p:nvSpPr>
        <p:spPr>
          <a:xfrm>
            <a:off x="875175" y="2186653"/>
            <a:ext cx="4359324" cy="1685846"/>
          </a:xfrm>
          <a:prstGeom prst="rect">
            <a:avLst/>
          </a:prstGeom>
          <a:noFill/>
        </p:spPr>
        <p:txBody>
          <a:bodyPr wrap="square" rtlCol="0">
            <a:spAutoFit/>
          </a:bodyPr>
          <a:lstStyle/>
          <a:p>
            <a:pPr algn="just">
              <a:lnSpc>
                <a:spcPct val="150000"/>
              </a:lnSpc>
            </a:pPr>
            <a:r>
              <a:rPr lang="en-US" sz="2400" dirty="0" err="1">
                <a:solidFill>
                  <a:srgbClr val="08535A"/>
                </a:solidFill>
              </a:rPr>
              <a:t>Nêu</a:t>
            </a:r>
            <a:r>
              <a:rPr lang="en-US" sz="2400" dirty="0">
                <a:solidFill>
                  <a:srgbClr val="08535A"/>
                </a:solidFill>
              </a:rPr>
              <a:t> </a:t>
            </a:r>
            <a:r>
              <a:rPr lang="en-US" sz="2400" dirty="0" err="1">
                <a:solidFill>
                  <a:srgbClr val="08535A"/>
                </a:solidFill>
              </a:rPr>
              <a:t>dấu</a:t>
            </a:r>
            <a:r>
              <a:rPr lang="en-US" sz="2400" dirty="0">
                <a:solidFill>
                  <a:srgbClr val="08535A"/>
                </a:solidFill>
              </a:rPr>
              <a:t> </a:t>
            </a:r>
            <a:r>
              <a:rPr lang="en-US" sz="2400" dirty="0" err="1">
                <a:solidFill>
                  <a:srgbClr val="08535A"/>
                </a:solidFill>
              </a:rPr>
              <a:t>hiệu</a:t>
            </a:r>
            <a:r>
              <a:rPr lang="en-US" sz="2400" dirty="0">
                <a:solidFill>
                  <a:srgbClr val="08535A"/>
                </a:solidFill>
              </a:rPr>
              <a:t> </a:t>
            </a:r>
            <a:r>
              <a:rPr lang="en-US" sz="2400" dirty="0" err="1">
                <a:solidFill>
                  <a:srgbClr val="08535A"/>
                </a:solidFill>
              </a:rPr>
              <a:t>nhận</a:t>
            </a:r>
            <a:r>
              <a:rPr lang="en-US" sz="2400" dirty="0">
                <a:solidFill>
                  <a:srgbClr val="08535A"/>
                </a:solidFill>
              </a:rPr>
              <a:t> </a:t>
            </a:r>
            <a:r>
              <a:rPr lang="en-US" sz="2400" dirty="0" err="1">
                <a:solidFill>
                  <a:srgbClr val="08535A"/>
                </a:solidFill>
              </a:rPr>
              <a:t>biết</a:t>
            </a:r>
            <a:r>
              <a:rPr lang="en-US" sz="2400" dirty="0">
                <a:solidFill>
                  <a:srgbClr val="08535A"/>
                </a:solidFill>
              </a:rPr>
              <a:t> </a:t>
            </a:r>
            <a:r>
              <a:rPr lang="en-US" sz="2400" dirty="0" err="1">
                <a:solidFill>
                  <a:srgbClr val="08535A"/>
                </a:solidFill>
              </a:rPr>
              <a:t>một</a:t>
            </a:r>
            <a:r>
              <a:rPr lang="en-US" sz="2400" dirty="0">
                <a:solidFill>
                  <a:srgbClr val="08535A"/>
                </a:solidFill>
              </a:rPr>
              <a:t> </a:t>
            </a:r>
            <a:r>
              <a:rPr lang="en-US" sz="2400" dirty="0" err="1">
                <a:solidFill>
                  <a:srgbClr val="08535A"/>
                </a:solidFill>
              </a:rPr>
              <a:t>số</a:t>
            </a:r>
            <a:r>
              <a:rPr lang="en-US" sz="2400" dirty="0">
                <a:solidFill>
                  <a:srgbClr val="08535A"/>
                </a:solidFill>
              </a:rPr>
              <a:t> </a:t>
            </a:r>
            <a:r>
              <a:rPr lang="en-US" sz="2400" dirty="0" err="1">
                <a:solidFill>
                  <a:srgbClr val="08535A"/>
                </a:solidFill>
              </a:rPr>
              <a:t>ngành</a:t>
            </a:r>
            <a:r>
              <a:rPr lang="en-US" sz="2400" dirty="0">
                <a:solidFill>
                  <a:srgbClr val="08535A"/>
                </a:solidFill>
              </a:rPr>
              <a:t> </a:t>
            </a:r>
            <a:r>
              <a:rPr lang="en-US" sz="2400" dirty="0" err="1">
                <a:solidFill>
                  <a:srgbClr val="08535A"/>
                </a:solidFill>
              </a:rPr>
              <a:t>thực</a:t>
            </a:r>
            <a:r>
              <a:rPr lang="en-US" sz="2400" dirty="0">
                <a:solidFill>
                  <a:srgbClr val="08535A"/>
                </a:solidFill>
              </a:rPr>
              <a:t> </a:t>
            </a:r>
            <a:r>
              <a:rPr lang="en-US" sz="2400" dirty="0" err="1">
                <a:solidFill>
                  <a:srgbClr val="08535A"/>
                </a:solidFill>
              </a:rPr>
              <a:t>vật</a:t>
            </a:r>
            <a:r>
              <a:rPr lang="en-US" sz="2400" dirty="0">
                <a:solidFill>
                  <a:srgbClr val="08535A"/>
                </a:solidFill>
              </a:rPr>
              <a:t> </a:t>
            </a:r>
            <a:r>
              <a:rPr lang="en-US" sz="2400" dirty="0" err="1">
                <a:solidFill>
                  <a:srgbClr val="08535A"/>
                </a:solidFill>
              </a:rPr>
              <a:t>thông</a:t>
            </a:r>
            <a:r>
              <a:rPr lang="en-US" sz="2400" dirty="0">
                <a:solidFill>
                  <a:srgbClr val="08535A"/>
                </a:solidFill>
              </a:rPr>
              <a:t> qua </a:t>
            </a:r>
            <a:r>
              <a:rPr lang="en-US" sz="2400" dirty="0" err="1">
                <a:solidFill>
                  <a:srgbClr val="08535A"/>
                </a:solidFill>
              </a:rPr>
              <a:t>đặc</a:t>
            </a:r>
            <a:r>
              <a:rPr lang="en-US" sz="2400" dirty="0">
                <a:solidFill>
                  <a:srgbClr val="08535A"/>
                </a:solidFill>
              </a:rPr>
              <a:t> </a:t>
            </a:r>
            <a:r>
              <a:rPr lang="en-US" sz="2400" dirty="0" err="1">
                <a:solidFill>
                  <a:srgbClr val="08535A"/>
                </a:solidFill>
              </a:rPr>
              <a:t>điểm</a:t>
            </a:r>
            <a:r>
              <a:rPr lang="en-US" sz="2400" dirty="0">
                <a:solidFill>
                  <a:srgbClr val="08535A"/>
                </a:solidFill>
              </a:rPr>
              <a:t> </a:t>
            </a:r>
            <a:r>
              <a:rPr lang="en-US" sz="2400" dirty="0" err="1">
                <a:solidFill>
                  <a:srgbClr val="08535A"/>
                </a:solidFill>
              </a:rPr>
              <a:t>hình</a:t>
            </a:r>
            <a:r>
              <a:rPr lang="en-US" sz="2400" dirty="0">
                <a:solidFill>
                  <a:srgbClr val="08535A"/>
                </a:solidFill>
              </a:rPr>
              <a:t> </a:t>
            </a:r>
            <a:r>
              <a:rPr lang="en-US" sz="2400" dirty="0" err="1">
                <a:solidFill>
                  <a:srgbClr val="08535A"/>
                </a:solidFill>
              </a:rPr>
              <a:t>thái</a:t>
            </a:r>
            <a:r>
              <a:rPr lang="en-US" sz="2400" dirty="0">
                <a:solidFill>
                  <a:srgbClr val="08535A"/>
                </a:solidFill>
              </a:rPr>
              <a:t>?</a:t>
            </a:r>
          </a:p>
        </p:txBody>
      </p:sp>
      <p:pic>
        <p:nvPicPr>
          <p:cNvPr id="53" name="Picture 12">
            <a:extLst>
              <a:ext uri="{FF2B5EF4-FFF2-40B4-BE49-F238E27FC236}">
                <a16:creationId xmlns:a16="http://schemas.microsoft.com/office/drawing/2014/main" id="{63430204-412F-4F3D-B57E-0C2809584B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14833" y="2092285"/>
            <a:ext cx="2933313" cy="2575982"/>
          </a:xfrm>
          <a:prstGeom prst="rect">
            <a:avLst/>
          </a:prstGeom>
        </p:spPr>
      </p:pic>
      <p:pic>
        <p:nvPicPr>
          <p:cNvPr id="54" name="Picture 7">
            <a:extLst>
              <a:ext uri="{FF2B5EF4-FFF2-40B4-BE49-F238E27FC236}">
                <a16:creationId xmlns:a16="http://schemas.microsoft.com/office/drawing/2014/main" id="{B863BEB0-0461-490F-A788-D01A990FC7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6395">
            <a:off x="7289060" y="1383152"/>
            <a:ext cx="458409" cy="720356"/>
          </a:xfrm>
          <a:prstGeom prst="rect">
            <a:avLst/>
          </a:prstGeom>
        </p:spPr>
      </p:pic>
      <p:pic>
        <p:nvPicPr>
          <p:cNvPr id="7" name="Picture 12">
            <a:extLst>
              <a:ext uri="{FF2B5EF4-FFF2-40B4-BE49-F238E27FC236}">
                <a16:creationId xmlns:a16="http://schemas.microsoft.com/office/drawing/2014/main" id="{05047D40-20B8-47F3-867D-19E1425803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4285">
            <a:off x="3713532" y="3206650"/>
            <a:ext cx="1807246" cy="1731670"/>
          </a:xfrm>
          <a:prstGeom prst="rect">
            <a:avLst/>
          </a:prstGeom>
        </p:spPr>
      </p:pic>
      <p:pic>
        <p:nvPicPr>
          <p:cNvPr id="9" name="Picture 11">
            <a:extLst>
              <a:ext uri="{FF2B5EF4-FFF2-40B4-BE49-F238E27FC236}">
                <a16:creationId xmlns:a16="http://schemas.microsoft.com/office/drawing/2014/main" id="{6EA227A8-799B-4D8C-A863-686DCA1309BF}"/>
              </a:ext>
            </a:extLst>
          </p:cNvPr>
          <p:cNvPicPr>
            <a:picLocks noChangeAspect="1"/>
          </p:cNvPicPr>
          <p:nvPr/>
        </p:nvPicPr>
        <p:blipFill>
          <a:blip r:embed="rId13"/>
          <a:srcRect/>
          <a:stretch>
            <a:fillRect/>
          </a:stretch>
        </p:blipFill>
        <p:spPr>
          <a:xfrm rot="16850291">
            <a:off x="4439605" y="4575914"/>
            <a:ext cx="164114" cy="425996"/>
          </a:xfrm>
          <a:prstGeom prst="rect">
            <a:avLst/>
          </a:prstGeom>
        </p:spPr>
      </p:pic>
      <p:sp>
        <p:nvSpPr>
          <p:cNvPr id="10" name="Google Shape;377;p34">
            <a:extLst>
              <a:ext uri="{FF2B5EF4-FFF2-40B4-BE49-F238E27FC236}">
                <a16:creationId xmlns:a16="http://schemas.microsoft.com/office/drawing/2014/main" id="{2A9CA6DF-A231-4C46-B079-61FFA809385F}"/>
              </a:ext>
            </a:extLst>
          </p:cNvPr>
          <p:cNvSpPr txBox="1">
            <a:spLocks/>
          </p:cNvSpPr>
          <p:nvPr/>
        </p:nvSpPr>
        <p:spPr>
          <a:xfrm>
            <a:off x="1949100" y="210538"/>
            <a:ext cx="5245800" cy="583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6"/>
              </a:buClr>
              <a:buSzPts val="2400"/>
              <a:buFont typeface="Hammersmith One"/>
              <a:buNone/>
              <a:defRPr sz="48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2400"/>
              <a:buFont typeface="Arial"/>
              <a:buNone/>
              <a:defRPr sz="2400" b="0" i="0" u="none" strike="noStrike" cap="none">
                <a:solidFill>
                  <a:schemeClr val="accent6"/>
                </a:solidFill>
                <a:latin typeface="Arial"/>
                <a:ea typeface="Arial"/>
                <a:cs typeface="Arial"/>
                <a:sym typeface="Arial"/>
              </a:defRPr>
            </a:lvl9pPr>
          </a:lstStyle>
          <a:p>
            <a:pPr algn="ctr"/>
            <a:r>
              <a:rPr lang="en-US" sz="3400" dirty="0">
                <a:latin typeface="+mj-lt"/>
              </a:rPr>
              <a:t>III. THU HOẠCH</a:t>
            </a:r>
          </a:p>
        </p:txBody>
      </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3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3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3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3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15" name="Google Shape;377;p34">
            <a:extLst>
              <a:ext uri="{FF2B5EF4-FFF2-40B4-BE49-F238E27FC236}">
                <a16:creationId xmlns:a16="http://schemas.microsoft.com/office/drawing/2014/main" id="{E1C72C43-FCA5-4C56-B188-ACBBE1BF3DB0}"/>
              </a:ext>
            </a:extLst>
          </p:cNvPr>
          <p:cNvSpPr txBox="1">
            <a:spLocks noGrp="1"/>
          </p:cNvSpPr>
          <p:nvPr>
            <p:ph type="title"/>
          </p:nvPr>
        </p:nvSpPr>
        <p:spPr>
          <a:xfrm>
            <a:off x="1158962" y="292543"/>
            <a:ext cx="6826073"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a:latin typeface="+mj-lt"/>
              </a:rPr>
              <a:t>Dấu</a:t>
            </a:r>
            <a:r>
              <a:rPr lang="en-US" sz="2800" dirty="0">
                <a:latin typeface="+mj-lt"/>
              </a:rPr>
              <a:t> </a:t>
            </a:r>
            <a:r>
              <a:rPr lang="en-US" sz="2800" dirty="0" err="1">
                <a:latin typeface="+mj-lt"/>
              </a:rPr>
              <a:t>hiệu</a:t>
            </a:r>
            <a:r>
              <a:rPr lang="en-US" sz="2800" dirty="0">
                <a:latin typeface="+mj-lt"/>
              </a:rPr>
              <a:t> </a:t>
            </a:r>
            <a:r>
              <a:rPr lang="en-US" sz="2800" dirty="0" err="1">
                <a:latin typeface="+mj-lt"/>
              </a:rPr>
              <a:t>nhận</a:t>
            </a:r>
            <a:r>
              <a:rPr lang="en-US" sz="2800" dirty="0">
                <a:latin typeface="+mj-lt"/>
              </a:rPr>
              <a:t> </a:t>
            </a:r>
            <a:r>
              <a:rPr lang="en-US" sz="2800" dirty="0" err="1">
                <a:latin typeface="+mj-lt"/>
              </a:rPr>
              <a:t>biết</a:t>
            </a:r>
            <a:r>
              <a:rPr lang="en-US" sz="2800" dirty="0">
                <a:latin typeface="+mj-lt"/>
              </a:rPr>
              <a:t> </a:t>
            </a:r>
            <a:r>
              <a:rPr lang="en-US" sz="2800" dirty="0" err="1">
                <a:latin typeface="+mj-lt"/>
              </a:rPr>
              <a:t>các</a:t>
            </a:r>
            <a:r>
              <a:rPr lang="en-US" sz="2800" dirty="0">
                <a:latin typeface="+mj-lt"/>
              </a:rPr>
              <a:t> </a:t>
            </a:r>
            <a:r>
              <a:rPr lang="en-US" sz="2800" dirty="0" err="1">
                <a:latin typeface="+mj-lt"/>
              </a:rPr>
              <a:t>ngành</a:t>
            </a:r>
            <a:r>
              <a:rPr lang="en-US" sz="2800" dirty="0">
                <a:latin typeface="+mj-lt"/>
              </a:rPr>
              <a:t> </a:t>
            </a:r>
            <a:r>
              <a:rPr lang="en-US" sz="2800" dirty="0" err="1">
                <a:latin typeface="+mj-lt"/>
              </a:rPr>
              <a:t>thực</a:t>
            </a:r>
            <a:r>
              <a:rPr lang="en-US" sz="2800" dirty="0">
                <a:latin typeface="+mj-lt"/>
              </a:rPr>
              <a:t> </a:t>
            </a:r>
            <a:r>
              <a:rPr lang="en-US" sz="2800" dirty="0" err="1">
                <a:latin typeface="+mj-lt"/>
              </a:rPr>
              <a:t>vật</a:t>
            </a:r>
            <a:endParaRPr sz="2800" dirty="0">
              <a:latin typeface="+mj-lt"/>
            </a:endParaRPr>
          </a:p>
        </p:txBody>
      </p:sp>
      <p:graphicFrame>
        <p:nvGraphicFramePr>
          <p:cNvPr id="7" name="Diagram 6">
            <a:extLst>
              <a:ext uri="{FF2B5EF4-FFF2-40B4-BE49-F238E27FC236}">
                <a16:creationId xmlns:a16="http://schemas.microsoft.com/office/drawing/2014/main" id="{26B456B1-4731-4081-B5A6-6D7F51B59711}"/>
              </a:ext>
            </a:extLst>
          </p:cNvPr>
          <p:cNvGraphicFramePr/>
          <p:nvPr>
            <p:extLst>
              <p:ext uri="{D42A27DB-BD31-4B8C-83A1-F6EECF244321}">
                <p14:modId xmlns:p14="http://schemas.microsoft.com/office/powerpoint/2010/main" val="1653193714"/>
              </p:ext>
            </p:extLst>
          </p:nvPr>
        </p:nvGraphicFramePr>
        <p:xfrm>
          <a:off x="474132" y="966611"/>
          <a:ext cx="81957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961" name="Google Shape;961;p51"/>
          <p:cNvGrpSpPr/>
          <p:nvPr/>
        </p:nvGrpSpPr>
        <p:grpSpPr>
          <a:xfrm>
            <a:off x="8507533" y="194038"/>
            <a:ext cx="503226" cy="548700"/>
            <a:chOff x="8275516" y="712937"/>
            <a:chExt cx="503226" cy="548700"/>
          </a:xfrm>
        </p:grpSpPr>
        <p:sp>
          <p:nvSpPr>
            <p:cNvPr id="962" name="Google Shape;962;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377;p34">
            <a:extLst>
              <a:ext uri="{FF2B5EF4-FFF2-40B4-BE49-F238E27FC236}">
                <a16:creationId xmlns:a16="http://schemas.microsoft.com/office/drawing/2014/main" id="{D97F492A-C0DE-412D-8654-5C9B74F0FEA7}"/>
              </a:ext>
            </a:extLst>
          </p:cNvPr>
          <p:cNvSpPr txBox="1">
            <a:spLocks noGrp="1"/>
          </p:cNvSpPr>
          <p:nvPr>
            <p:ph type="title"/>
          </p:nvPr>
        </p:nvSpPr>
        <p:spPr>
          <a:xfrm>
            <a:off x="1949099" y="394290"/>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LUYỆN TẬP</a:t>
            </a:r>
            <a:endParaRPr sz="3400" dirty="0">
              <a:latin typeface="+mj-lt"/>
            </a:endParaRPr>
          </a:p>
        </p:txBody>
      </p:sp>
      <p:sp>
        <p:nvSpPr>
          <p:cNvPr id="11" name="TextBox 10">
            <a:extLst>
              <a:ext uri="{FF2B5EF4-FFF2-40B4-BE49-F238E27FC236}">
                <a16:creationId xmlns:a16="http://schemas.microsoft.com/office/drawing/2014/main" id="{62807952-9983-47AB-8F83-61029FD3593C}"/>
              </a:ext>
            </a:extLst>
          </p:cNvPr>
          <p:cNvSpPr txBox="1"/>
          <p:nvPr/>
        </p:nvSpPr>
        <p:spPr>
          <a:xfrm>
            <a:off x="905254" y="1308622"/>
            <a:ext cx="7333489" cy="430887"/>
          </a:xfrm>
          <a:prstGeom prst="rect">
            <a:avLst/>
          </a:prstGeom>
          <a:noFill/>
        </p:spPr>
        <p:txBody>
          <a:bodyPr wrap="square" rtlCol="0">
            <a:spAutoFit/>
          </a:bodyPr>
          <a:lstStyle/>
          <a:p>
            <a:r>
              <a:rPr lang="en-US" sz="2200" dirty="0">
                <a:solidFill>
                  <a:schemeClr val="tx1"/>
                </a:solidFill>
              </a:rPr>
              <a:t>1. </a:t>
            </a:r>
            <a:r>
              <a:rPr lang="en-US" sz="2200" dirty="0" err="1">
                <a:solidFill>
                  <a:schemeClr val="tx1"/>
                </a:solidFill>
              </a:rPr>
              <a:t>Đặc</a:t>
            </a:r>
            <a:r>
              <a:rPr lang="en-US" sz="2200" dirty="0">
                <a:solidFill>
                  <a:schemeClr val="tx1"/>
                </a:solidFill>
              </a:rPr>
              <a:t> </a:t>
            </a:r>
            <a:r>
              <a:rPr lang="en-US" sz="2200" dirty="0" err="1">
                <a:solidFill>
                  <a:schemeClr val="tx1"/>
                </a:solidFill>
              </a:rPr>
              <a:t>điểm</a:t>
            </a:r>
            <a:r>
              <a:rPr lang="en-US" sz="2200" dirty="0">
                <a:solidFill>
                  <a:schemeClr val="tx1"/>
                </a:solidFill>
              </a:rPr>
              <a:t> </a:t>
            </a:r>
            <a:r>
              <a:rPr lang="en-US" sz="2200" dirty="0" err="1">
                <a:solidFill>
                  <a:schemeClr val="tx1"/>
                </a:solidFill>
              </a:rPr>
              <a:t>nào</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đây</a:t>
            </a:r>
            <a:r>
              <a:rPr lang="en-US" sz="2200" dirty="0">
                <a:solidFill>
                  <a:schemeClr val="tx1"/>
                </a:solidFill>
              </a:rPr>
              <a:t> </a:t>
            </a:r>
            <a:r>
              <a:rPr lang="en-US" sz="2200" dirty="0" err="1">
                <a:solidFill>
                  <a:schemeClr val="tx1"/>
                </a:solidFill>
              </a:rPr>
              <a:t>không</a:t>
            </a:r>
            <a:r>
              <a:rPr lang="en-US" sz="2200" dirty="0">
                <a:solidFill>
                  <a:schemeClr val="tx1"/>
                </a:solidFill>
              </a:rPr>
              <a:t> </a:t>
            </a:r>
            <a:r>
              <a:rPr lang="en-US" sz="2200" dirty="0" err="1">
                <a:solidFill>
                  <a:schemeClr val="tx1"/>
                </a:solidFill>
              </a:rPr>
              <a:t>phải</a:t>
            </a:r>
            <a:r>
              <a:rPr lang="en-US" sz="2200" dirty="0">
                <a:solidFill>
                  <a:schemeClr val="tx1"/>
                </a:solidFill>
              </a:rPr>
              <a:t> </a:t>
            </a:r>
            <a:r>
              <a:rPr lang="en-US" sz="2200" dirty="0" err="1">
                <a:solidFill>
                  <a:schemeClr val="tx1"/>
                </a:solidFill>
              </a:rPr>
              <a:t>đặc</a:t>
            </a:r>
            <a:r>
              <a:rPr lang="en-US" sz="2200" dirty="0">
                <a:solidFill>
                  <a:schemeClr val="tx1"/>
                </a:solidFill>
              </a:rPr>
              <a:t> </a:t>
            </a:r>
            <a:r>
              <a:rPr lang="en-US" sz="2200" dirty="0" err="1">
                <a:solidFill>
                  <a:schemeClr val="tx1"/>
                </a:solidFill>
              </a:rPr>
              <a:t>điểm</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rêu</a:t>
            </a:r>
            <a:r>
              <a:rPr lang="en-US" sz="2200" dirty="0">
                <a:solidFill>
                  <a:schemeClr val="tx1"/>
                </a:solidFill>
              </a:rPr>
              <a:t>?</a:t>
            </a:r>
          </a:p>
        </p:txBody>
      </p:sp>
      <p:sp>
        <p:nvSpPr>
          <p:cNvPr id="9" name="Arrow: Pentagon 8">
            <a:extLst>
              <a:ext uri="{FF2B5EF4-FFF2-40B4-BE49-F238E27FC236}">
                <a16:creationId xmlns:a16="http://schemas.microsoft.com/office/drawing/2014/main" id="{03935946-2B43-4777-8DAC-5F80772A7F5B}"/>
              </a:ext>
            </a:extLst>
          </p:cNvPr>
          <p:cNvSpPr/>
          <p:nvPr/>
        </p:nvSpPr>
        <p:spPr>
          <a:xfrm>
            <a:off x="1808959" y="2070748"/>
            <a:ext cx="5526080"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a:t>
            </a:r>
            <a:r>
              <a:rPr lang="en-US" sz="2200" dirty="0" err="1">
                <a:solidFill>
                  <a:schemeClr val="tx1"/>
                </a:solidFill>
              </a:rPr>
              <a:t>Rễ</a:t>
            </a:r>
            <a:r>
              <a:rPr lang="en-US" sz="2200" dirty="0">
                <a:solidFill>
                  <a:schemeClr val="tx1"/>
                </a:solidFill>
              </a:rPr>
              <a:t> </a:t>
            </a:r>
            <a:r>
              <a:rPr lang="en-US" sz="2200" dirty="0" err="1">
                <a:solidFill>
                  <a:schemeClr val="tx1"/>
                </a:solidFill>
              </a:rPr>
              <a:t>giả</a:t>
            </a:r>
            <a:r>
              <a:rPr lang="en-US" sz="2200" dirty="0">
                <a:solidFill>
                  <a:schemeClr val="tx1"/>
                </a:solidFill>
              </a:rPr>
              <a:t> </a:t>
            </a:r>
            <a:r>
              <a:rPr lang="en-US" sz="2200" dirty="0" err="1">
                <a:solidFill>
                  <a:schemeClr val="tx1"/>
                </a:solidFill>
              </a:rPr>
              <a:t>là</a:t>
            </a:r>
            <a:r>
              <a:rPr lang="en-US" sz="2200" dirty="0">
                <a:solidFill>
                  <a:schemeClr val="tx1"/>
                </a:solidFill>
              </a:rPr>
              <a:t> </a:t>
            </a:r>
            <a:r>
              <a:rPr lang="en-US" sz="2200" dirty="0" err="1">
                <a:solidFill>
                  <a:schemeClr val="tx1"/>
                </a:solidFill>
              </a:rPr>
              <a:t>những</a:t>
            </a:r>
            <a:r>
              <a:rPr lang="en-US" sz="2200" dirty="0">
                <a:solidFill>
                  <a:schemeClr val="tx1"/>
                </a:solidFill>
              </a:rPr>
              <a:t> </a:t>
            </a:r>
            <a:r>
              <a:rPr lang="en-US" sz="2200" dirty="0" err="1">
                <a:solidFill>
                  <a:schemeClr val="tx1"/>
                </a:solidFill>
              </a:rPr>
              <a:t>sợi</a:t>
            </a:r>
            <a:r>
              <a:rPr lang="en-US" sz="2200" dirty="0">
                <a:solidFill>
                  <a:schemeClr val="tx1"/>
                </a:solidFill>
              </a:rPr>
              <a:t> </a:t>
            </a:r>
            <a:r>
              <a:rPr lang="en-US" sz="2200" dirty="0" err="1">
                <a:solidFill>
                  <a:schemeClr val="tx1"/>
                </a:solidFill>
              </a:rPr>
              <a:t>nhỏ</a:t>
            </a:r>
            <a:endParaRPr lang="en-US" sz="2200" dirty="0">
              <a:solidFill>
                <a:schemeClr val="tx1"/>
              </a:solidFill>
            </a:endParaRPr>
          </a:p>
        </p:txBody>
      </p:sp>
      <p:sp>
        <p:nvSpPr>
          <p:cNvPr id="10" name="Arrow: Pentagon 9">
            <a:extLst>
              <a:ext uri="{FF2B5EF4-FFF2-40B4-BE49-F238E27FC236}">
                <a16:creationId xmlns:a16="http://schemas.microsoft.com/office/drawing/2014/main" id="{E8604983-F20C-4C33-9612-0E2EBF073968}"/>
              </a:ext>
            </a:extLst>
          </p:cNvPr>
          <p:cNvSpPr/>
          <p:nvPr/>
        </p:nvSpPr>
        <p:spPr>
          <a:xfrm>
            <a:off x="1808959" y="2789229"/>
            <a:ext cx="5526080"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B. </a:t>
            </a:r>
            <a:r>
              <a:rPr lang="pt-BR" sz="2200" dirty="0">
                <a:solidFill>
                  <a:schemeClr val="tx1"/>
                </a:solidFill>
              </a:rPr>
              <a:t>Thân, lá có mạch dẫn</a:t>
            </a:r>
            <a:endParaRPr lang="en-US" sz="2200" dirty="0">
              <a:solidFill>
                <a:schemeClr val="tx1"/>
              </a:solidFill>
            </a:endParaRPr>
          </a:p>
        </p:txBody>
      </p:sp>
      <p:sp>
        <p:nvSpPr>
          <p:cNvPr id="14" name="Arrow: Pentagon 13">
            <a:extLst>
              <a:ext uri="{FF2B5EF4-FFF2-40B4-BE49-F238E27FC236}">
                <a16:creationId xmlns:a16="http://schemas.microsoft.com/office/drawing/2014/main" id="{9B9417C2-83AD-41A0-9659-952E90FF0764}"/>
              </a:ext>
            </a:extLst>
          </p:cNvPr>
          <p:cNvSpPr/>
          <p:nvPr/>
        </p:nvSpPr>
        <p:spPr>
          <a:xfrm>
            <a:off x="1808959" y="4222780"/>
            <a:ext cx="5526080"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D. </a:t>
            </a:r>
            <a:r>
              <a:rPr lang="en-US" sz="2200" dirty="0" err="1">
                <a:solidFill>
                  <a:schemeClr val="tx1"/>
                </a:solidFill>
              </a:rPr>
              <a:t>Sinh</a:t>
            </a:r>
            <a:r>
              <a:rPr lang="en-US" sz="2200" dirty="0">
                <a:solidFill>
                  <a:schemeClr val="tx1"/>
                </a:solidFill>
              </a:rPr>
              <a:t> </a:t>
            </a:r>
            <a:r>
              <a:rPr lang="en-US" sz="2200" dirty="0" err="1">
                <a:solidFill>
                  <a:schemeClr val="tx1"/>
                </a:solidFill>
              </a:rPr>
              <a:t>sản</a:t>
            </a:r>
            <a:r>
              <a:rPr lang="en-US" sz="2200" dirty="0">
                <a:solidFill>
                  <a:schemeClr val="tx1"/>
                </a:solidFill>
              </a:rPr>
              <a:t> </a:t>
            </a:r>
            <a:r>
              <a:rPr lang="en-US" sz="2200" dirty="0" err="1">
                <a:solidFill>
                  <a:schemeClr val="tx1"/>
                </a:solidFill>
              </a:rPr>
              <a:t>bằng</a:t>
            </a:r>
            <a:r>
              <a:rPr lang="en-US" sz="2200" dirty="0">
                <a:solidFill>
                  <a:schemeClr val="tx1"/>
                </a:solidFill>
              </a:rPr>
              <a:t> </a:t>
            </a:r>
            <a:r>
              <a:rPr lang="en-US" sz="2200" dirty="0" err="1">
                <a:solidFill>
                  <a:schemeClr val="tx1"/>
                </a:solidFill>
              </a:rPr>
              <a:t>bào</a:t>
            </a:r>
            <a:r>
              <a:rPr lang="en-US" sz="2200" dirty="0">
                <a:solidFill>
                  <a:schemeClr val="tx1"/>
                </a:solidFill>
              </a:rPr>
              <a:t> </a:t>
            </a:r>
            <a:r>
              <a:rPr lang="en-US" sz="2200" dirty="0" err="1">
                <a:solidFill>
                  <a:schemeClr val="tx1"/>
                </a:solidFill>
              </a:rPr>
              <a:t>tử</a:t>
            </a:r>
            <a:endParaRPr lang="en-US" sz="2200" dirty="0">
              <a:solidFill>
                <a:schemeClr val="tx1"/>
              </a:solidFill>
            </a:endParaRPr>
          </a:p>
        </p:txBody>
      </p:sp>
      <p:sp>
        <p:nvSpPr>
          <p:cNvPr id="15" name="Arrow: Pentagon 14">
            <a:extLst>
              <a:ext uri="{FF2B5EF4-FFF2-40B4-BE49-F238E27FC236}">
                <a16:creationId xmlns:a16="http://schemas.microsoft.com/office/drawing/2014/main" id="{17827B11-2B9F-4795-849F-DCB4362BAAAD}"/>
              </a:ext>
            </a:extLst>
          </p:cNvPr>
          <p:cNvSpPr/>
          <p:nvPr/>
        </p:nvSpPr>
        <p:spPr>
          <a:xfrm>
            <a:off x="1808959" y="3507711"/>
            <a:ext cx="5526081" cy="555739"/>
          </a:xfrm>
          <a:prstGeom prst="homePlate">
            <a:avLst/>
          </a:prstGeom>
          <a:solidFill>
            <a:schemeClr val="tx2"/>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C. </a:t>
            </a:r>
            <a:r>
              <a:rPr lang="vi-VN" sz="2200" dirty="0">
                <a:solidFill>
                  <a:schemeClr val="tx1"/>
                </a:solidFill>
              </a:rPr>
              <a:t>Cơ quan sinh sản nằm ở ngọn cây</a:t>
            </a:r>
            <a:endParaRPr lang="en-US" sz="2200" dirty="0">
              <a:solidFill>
                <a:schemeClr val="tx1"/>
              </a:solidFill>
            </a:endParaRPr>
          </a:p>
        </p:txBody>
      </p:sp>
      <p:sp>
        <p:nvSpPr>
          <p:cNvPr id="16" name="Arrow: Pentagon 15">
            <a:extLst>
              <a:ext uri="{FF2B5EF4-FFF2-40B4-BE49-F238E27FC236}">
                <a16:creationId xmlns:a16="http://schemas.microsoft.com/office/drawing/2014/main" id="{B6A3EE8D-6B89-4F88-8768-D9DBC014CF43}"/>
              </a:ext>
            </a:extLst>
          </p:cNvPr>
          <p:cNvSpPr/>
          <p:nvPr/>
        </p:nvSpPr>
        <p:spPr>
          <a:xfrm>
            <a:off x="1808959" y="2816599"/>
            <a:ext cx="5526080" cy="528369"/>
          </a:xfrm>
          <a:prstGeom prst="homePlate">
            <a:avLst/>
          </a:prstGeom>
          <a:solidFill>
            <a:srgbClr val="91612F"/>
          </a:solidFill>
          <a:ln w="38100">
            <a:solidFill>
              <a:srgbClr val="9161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B. </a:t>
            </a:r>
            <a:r>
              <a:rPr lang="pt-BR" sz="2200" dirty="0">
                <a:solidFill>
                  <a:schemeClr val="bg1"/>
                </a:solidFill>
              </a:rPr>
              <a:t>Thân, lá có mạch dẫn</a:t>
            </a:r>
            <a:endParaRPr lang="en-US" sz="2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3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3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3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3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grpSp>
        <p:nvGrpSpPr>
          <p:cNvPr id="961" name="Google Shape;961;p51"/>
          <p:cNvGrpSpPr/>
          <p:nvPr/>
        </p:nvGrpSpPr>
        <p:grpSpPr>
          <a:xfrm>
            <a:off x="8507533" y="194038"/>
            <a:ext cx="503226" cy="548700"/>
            <a:chOff x="8275516" y="712937"/>
            <a:chExt cx="503226" cy="548700"/>
          </a:xfrm>
        </p:grpSpPr>
        <p:sp>
          <p:nvSpPr>
            <p:cNvPr id="962" name="Google Shape;962;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1"/>
            <p:cNvSpPr/>
            <p:nvPr/>
          </p:nvSpPr>
          <p:spPr>
            <a:xfrm>
              <a:off x="8275516" y="712937"/>
              <a:ext cx="503226" cy="548700"/>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377;p34">
            <a:extLst>
              <a:ext uri="{FF2B5EF4-FFF2-40B4-BE49-F238E27FC236}">
                <a16:creationId xmlns:a16="http://schemas.microsoft.com/office/drawing/2014/main" id="{D97F492A-C0DE-412D-8654-5C9B74F0FEA7}"/>
              </a:ext>
            </a:extLst>
          </p:cNvPr>
          <p:cNvSpPr txBox="1">
            <a:spLocks noGrp="1"/>
          </p:cNvSpPr>
          <p:nvPr>
            <p:ph type="title"/>
          </p:nvPr>
        </p:nvSpPr>
        <p:spPr>
          <a:xfrm>
            <a:off x="1949100" y="236099"/>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LUYỆN TẬP</a:t>
            </a:r>
            <a:endParaRPr sz="3400" dirty="0">
              <a:latin typeface="+mj-lt"/>
            </a:endParaRPr>
          </a:p>
        </p:txBody>
      </p:sp>
      <p:sp>
        <p:nvSpPr>
          <p:cNvPr id="11" name="TextBox 10">
            <a:extLst>
              <a:ext uri="{FF2B5EF4-FFF2-40B4-BE49-F238E27FC236}">
                <a16:creationId xmlns:a16="http://schemas.microsoft.com/office/drawing/2014/main" id="{62807952-9983-47AB-8F83-61029FD3593C}"/>
              </a:ext>
            </a:extLst>
          </p:cNvPr>
          <p:cNvSpPr txBox="1"/>
          <p:nvPr/>
        </p:nvSpPr>
        <p:spPr>
          <a:xfrm>
            <a:off x="764143" y="864177"/>
            <a:ext cx="7615711" cy="1877437"/>
          </a:xfrm>
          <a:prstGeom prst="rect">
            <a:avLst/>
          </a:prstGeom>
          <a:noFill/>
        </p:spPr>
        <p:txBody>
          <a:bodyPr wrap="square" rtlCol="0">
            <a:spAutoFit/>
          </a:bodyPr>
          <a:lstStyle/>
          <a:p>
            <a:pPr fontAlgn="base">
              <a:lnSpc>
                <a:spcPct val="150000"/>
              </a:lnSpc>
            </a:pPr>
            <a:r>
              <a:rPr lang="en-US" sz="2200" dirty="0">
                <a:solidFill>
                  <a:schemeClr val="tx1"/>
                </a:solidFill>
              </a:rPr>
              <a:t>2. </a:t>
            </a:r>
            <a:r>
              <a:rPr lang="en-US" sz="2200" dirty="0" err="1">
                <a:solidFill>
                  <a:schemeClr val="tx1"/>
                </a:solidFill>
              </a:rPr>
              <a:t>Dùng</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từ</a:t>
            </a:r>
            <a:r>
              <a:rPr lang="en-US" sz="2200" dirty="0">
                <a:solidFill>
                  <a:schemeClr val="tx1"/>
                </a:solidFill>
              </a:rPr>
              <a:t>: </a:t>
            </a:r>
            <a:r>
              <a:rPr lang="en-US" sz="2200" dirty="0" err="1"/>
              <a:t>rễ</a:t>
            </a:r>
            <a:r>
              <a:rPr lang="en-US" sz="2200" dirty="0"/>
              <a:t> </a:t>
            </a:r>
            <a:r>
              <a:rPr lang="en-US" sz="2200" dirty="0" err="1"/>
              <a:t>thật</a:t>
            </a:r>
            <a:r>
              <a:rPr lang="en-US" sz="2200" dirty="0"/>
              <a:t>, ổ </a:t>
            </a:r>
            <a:r>
              <a:rPr lang="en-US" sz="2200" dirty="0" err="1"/>
              <a:t>bào</a:t>
            </a:r>
            <a:r>
              <a:rPr lang="en-US" sz="2200" dirty="0"/>
              <a:t> </a:t>
            </a:r>
            <a:r>
              <a:rPr lang="en-US" sz="2200" dirty="0" err="1"/>
              <a:t>tử</a:t>
            </a:r>
            <a:r>
              <a:rPr lang="en-US" sz="2200" dirty="0"/>
              <a:t>, </a:t>
            </a:r>
            <a:r>
              <a:rPr lang="en-US" sz="2200" dirty="0" err="1"/>
              <a:t>cuộn</a:t>
            </a:r>
            <a:r>
              <a:rPr lang="en-US" sz="2200" dirty="0"/>
              <a:t> </a:t>
            </a:r>
            <a:r>
              <a:rPr lang="en-US" sz="2200" dirty="0" err="1"/>
              <a:t>tròn</a:t>
            </a:r>
            <a:r>
              <a:rPr lang="en-US" sz="2200" dirty="0"/>
              <a:t> ở </a:t>
            </a:r>
            <a:r>
              <a:rPr lang="en-US" sz="2200" dirty="0" err="1"/>
              <a:t>đầu</a:t>
            </a:r>
            <a:r>
              <a:rPr lang="en-US" sz="2200" dirty="0"/>
              <a:t>, </a:t>
            </a:r>
            <a:r>
              <a:rPr lang="en-US" sz="2200" dirty="0" err="1"/>
              <a:t>phần</a:t>
            </a:r>
            <a:r>
              <a:rPr lang="en-US" sz="2200" dirty="0"/>
              <a:t> </a:t>
            </a:r>
            <a:r>
              <a:rPr lang="en-US" sz="2200" dirty="0" err="1"/>
              <a:t>tử</a:t>
            </a:r>
            <a:r>
              <a:rPr lang="en-US" sz="2200" dirty="0"/>
              <a:t>, </a:t>
            </a:r>
            <a:r>
              <a:rPr lang="en-US" sz="2200" dirty="0" err="1"/>
              <a:t>mạch</a:t>
            </a:r>
            <a:r>
              <a:rPr lang="en-US" sz="2200" dirty="0"/>
              <a:t> </a:t>
            </a:r>
            <a:r>
              <a:rPr lang="en-US" sz="2200" dirty="0" err="1"/>
              <a:t>dẫn</a:t>
            </a:r>
            <a:r>
              <a:rPr lang="en-US" sz="2200" dirty="0"/>
              <a:t> </a:t>
            </a:r>
            <a:r>
              <a:rPr lang="en-US" sz="2200" dirty="0" err="1"/>
              <a:t>để</a:t>
            </a:r>
            <a:r>
              <a:rPr lang="en-US" sz="2200" dirty="0"/>
              <a:t> </a:t>
            </a:r>
            <a:r>
              <a:rPr lang="en-US" sz="2200" dirty="0" err="1"/>
              <a:t>hoàn</a:t>
            </a:r>
            <a:r>
              <a:rPr lang="en-US" sz="2200" dirty="0"/>
              <a:t> </a:t>
            </a:r>
            <a:r>
              <a:rPr lang="en-US" sz="2200" dirty="0" err="1"/>
              <a:t>thành</a:t>
            </a:r>
            <a:r>
              <a:rPr lang="en-US" sz="2200" dirty="0"/>
              <a:t> </a:t>
            </a:r>
            <a:r>
              <a:rPr lang="en-US" sz="2200" dirty="0" err="1"/>
              <a:t>đoạn</a:t>
            </a:r>
            <a:r>
              <a:rPr lang="en-US" sz="2200" dirty="0"/>
              <a:t> </a:t>
            </a:r>
            <a:r>
              <a:rPr lang="en-US" sz="2200" dirty="0" err="1"/>
              <a:t>văn</a:t>
            </a:r>
            <a:r>
              <a:rPr lang="en-US" sz="2200" dirty="0"/>
              <a:t> </a:t>
            </a:r>
            <a:r>
              <a:rPr lang="en-US" sz="2200" dirty="0" err="1"/>
              <a:t>dưới</a:t>
            </a:r>
            <a:r>
              <a:rPr lang="en-US" sz="2200" dirty="0"/>
              <a:t> </a:t>
            </a:r>
            <a:r>
              <a:rPr lang="en-US" sz="2200" dirty="0" err="1"/>
              <a:t>đây</a:t>
            </a:r>
            <a:r>
              <a:rPr lang="en-US" sz="2200" dirty="0"/>
              <a:t>.</a:t>
            </a:r>
          </a:p>
          <a:p>
            <a:pPr fontAlgn="base"/>
            <a:endParaRPr lang="en-US" dirty="0"/>
          </a:p>
          <a:p>
            <a:pPr fontAlgn="base"/>
            <a:r>
              <a:rPr lang="en-US" dirty="0"/>
              <a:t> </a:t>
            </a:r>
          </a:p>
          <a:p>
            <a:endParaRPr lang="en-US" sz="2200" dirty="0">
              <a:solidFill>
                <a:schemeClr val="tx1"/>
              </a:solidFill>
            </a:endParaRPr>
          </a:p>
        </p:txBody>
      </p:sp>
      <p:sp>
        <p:nvSpPr>
          <p:cNvPr id="10" name="TextBox 9">
            <a:extLst>
              <a:ext uri="{FF2B5EF4-FFF2-40B4-BE49-F238E27FC236}">
                <a16:creationId xmlns:a16="http://schemas.microsoft.com/office/drawing/2014/main" id="{D93395F2-597A-4C5F-A862-9E86D39AD321}"/>
              </a:ext>
            </a:extLst>
          </p:cNvPr>
          <p:cNvSpPr txBox="1"/>
          <p:nvPr/>
        </p:nvSpPr>
        <p:spPr>
          <a:xfrm>
            <a:off x="395406" y="1929073"/>
            <a:ext cx="8353183" cy="3076548"/>
          </a:xfrm>
          <a:prstGeom prst="rect">
            <a:avLst/>
          </a:prstGeom>
          <a:noFill/>
        </p:spPr>
        <p:txBody>
          <a:bodyPr wrap="square">
            <a:spAutoFit/>
          </a:bodyPr>
          <a:lstStyle/>
          <a:p>
            <a:pPr algn="just">
              <a:lnSpc>
                <a:spcPct val="150000"/>
              </a:lnSpc>
            </a:pPr>
            <a:r>
              <a:rPr lang="vi-VN" sz="2200" b="0" i="0" dirty="0">
                <a:solidFill>
                  <a:srgbClr val="000000"/>
                </a:solidFill>
                <a:effectLst/>
                <a:latin typeface="+mn-lt"/>
              </a:rPr>
              <a:t>Khác với rêu, dương xỉ có ..........</a:t>
            </a:r>
            <a:r>
              <a:rPr lang="en-US" sz="2200" b="0" i="0" dirty="0">
                <a:solidFill>
                  <a:srgbClr val="000000"/>
                </a:solidFill>
                <a:effectLst/>
                <a:latin typeface="+mn-lt"/>
              </a:rPr>
              <a:t>..</a:t>
            </a:r>
            <a:r>
              <a:rPr lang="vi-VN" sz="2200" b="0" i="0" dirty="0">
                <a:solidFill>
                  <a:srgbClr val="000000"/>
                </a:solidFill>
                <a:effectLst/>
                <a:latin typeface="+mn-lt"/>
              </a:rPr>
              <a:t>. thân và lá cây có .................</a:t>
            </a:r>
            <a:r>
              <a:rPr lang="en-US" sz="2200" b="0" i="0" dirty="0">
                <a:solidFill>
                  <a:srgbClr val="000000"/>
                </a:solidFill>
                <a:effectLst/>
                <a:latin typeface="+mn-lt"/>
              </a:rPr>
              <a:t>...</a:t>
            </a:r>
            <a:r>
              <a:rPr lang="vi-VN" sz="2200" b="0" i="0" dirty="0">
                <a:solidFill>
                  <a:srgbClr val="000000"/>
                </a:solidFill>
                <a:effectLst/>
                <a:latin typeface="+mn-lt"/>
              </a:rPr>
              <a:t> Lá non dương xỉ có đặc trưng ......................</a:t>
            </a:r>
            <a:r>
              <a:rPr lang="en-US" sz="2200" b="0" i="0" dirty="0">
                <a:solidFill>
                  <a:srgbClr val="000000"/>
                </a:solidFill>
                <a:effectLst/>
                <a:latin typeface="+mn-lt"/>
              </a:rPr>
              <a:t>....</a:t>
            </a:r>
            <a:r>
              <a:rPr lang="vi-VN" sz="2200" b="0" i="0" dirty="0">
                <a:solidFill>
                  <a:srgbClr val="000000"/>
                </a:solidFill>
                <a:effectLst/>
                <a:latin typeface="+mn-lt"/>
              </a:rPr>
              <a:t>. đây là đặc điểm để nhận dạng và phân biệt chúng với các loại cây khác. Mặt dưới lá dương xỉ có những ................chứa ................ Bào tử rơi xưống đất, nảy mắm phát triển thành nguyên tản rồi từ đó mọc thành cây con.</a:t>
            </a:r>
            <a:endParaRPr lang="en-US" sz="2200" dirty="0">
              <a:latin typeface="+mn-lt"/>
            </a:endParaRPr>
          </a:p>
        </p:txBody>
      </p:sp>
      <p:sp>
        <p:nvSpPr>
          <p:cNvPr id="3" name="TextBox 2">
            <a:extLst>
              <a:ext uri="{FF2B5EF4-FFF2-40B4-BE49-F238E27FC236}">
                <a16:creationId xmlns:a16="http://schemas.microsoft.com/office/drawing/2014/main" id="{39E7A2C8-71EA-4348-871E-C76C300021B5}"/>
              </a:ext>
            </a:extLst>
          </p:cNvPr>
          <p:cNvSpPr txBox="1"/>
          <p:nvPr/>
        </p:nvSpPr>
        <p:spPr>
          <a:xfrm>
            <a:off x="3680173" y="1985209"/>
            <a:ext cx="1214911" cy="430887"/>
          </a:xfrm>
          <a:prstGeom prst="rect">
            <a:avLst/>
          </a:prstGeom>
          <a:noFill/>
        </p:spPr>
        <p:txBody>
          <a:bodyPr wrap="square" rtlCol="0">
            <a:spAutoFit/>
          </a:bodyPr>
          <a:lstStyle/>
          <a:p>
            <a:pPr algn="ctr"/>
            <a:r>
              <a:rPr lang="en-US" sz="2200" dirty="0" err="1">
                <a:solidFill>
                  <a:srgbClr val="08535A"/>
                </a:solidFill>
              </a:rPr>
              <a:t>rễ</a:t>
            </a:r>
            <a:r>
              <a:rPr lang="en-US" sz="2200" dirty="0">
                <a:solidFill>
                  <a:srgbClr val="08535A"/>
                </a:solidFill>
              </a:rPr>
              <a:t> </a:t>
            </a:r>
            <a:r>
              <a:rPr lang="en-US" sz="2200" dirty="0" err="1">
                <a:solidFill>
                  <a:srgbClr val="08535A"/>
                </a:solidFill>
              </a:rPr>
              <a:t>thật</a:t>
            </a:r>
            <a:endParaRPr lang="en-US" sz="2200" dirty="0">
              <a:solidFill>
                <a:srgbClr val="08535A"/>
              </a:solidFill>
            </a:endParaRPr>
          </a:p>
        </p:txBody>
      </p:sp>
      <p:sp>
        <p:nvSpPr>
          <p:cNvPr id="14" name="TextBox 13">
            <a:extLst>
              <a:ext uri="{FF2B5EF4-FFF2-40B4-BE49-F238E27FC236}">
                <a16:creationId xmlns:a16="http://schemas.microsoft.com/office/drawing/2014/main" id="{B81D2B91-1D56-464C-BAE7-A25238D2D070}"/>
              </a:ext>
            </a:extLst>
          </p:cNvPr>
          <p:cNvSpPr txBox="1"/>
          <p:nvPr/>
        </p:nvSpPr>
        <p:spPr>
          <a:xfrm>
            <a:off x="6861538" y="1991671"/>
            <a:ext cx="1980129" cy="430887"/>
          </a:xfrm>
          <a:prstGeom prst="rect">
            <a:avLst/>
          </a:prstGeom>
          <a:noFill/>
        </p:spPr>
        <p:txBody>
          <a:bodyPr wrap="square" rtlCol="0">
            <a:spAutoFit/>
          </a:bodyPr>
          <a:lstStyle/>
          <a:p>
            <a:pPr algn="ctr"/>
            <a:r>
              <a:rPr lang="en-US" sz="2200" dirty="0" err="1">
                <a:solidFill>
                  <a:srgbClr val="08535A"/>
                </a:solidFill>
              </a:rPr>
              <a:t>mạch</a:t>
            </a:r>
            <a:r>
              <a:rPr lang="en-US" sz="2200" dirty="0">
                <a:solidFill>
                  <a:srgbClr val="08535A"/>
                </a:solidFill>
              </a:rPr>
              <a:t> </a:t>
            </a:r>
            <a:r>
              <a:rPr lang="en-US" sz="2200" dirty="0" err="1">
                <a:solidFill>
                  <a:srgbClr val="08535A"/>
                </a:solidFill>
              </a:rPr>
              <a:t>dẫn</a:t>
            </a:r>
            <a:endParaRPr lang="en-US" sz="2200" dirty="0">
              <a:solidFill>
                <a:srgbClr val="08535A"/>
              </a:solidFill>
            </a:endParaRPr>
          </a:p>
        </p:txBody>
      </p:sp>
      <p:sp>
        <p:nvSpPr>
          <p:cNvPr id="15" name="TextBox 14">
            <a:extLst>
              <a:ext uri="{FF2B5EF4-FFF2-40B4-BE49-F238E27FC236}">
                <a16:creationId xmlns:a16="http://schemas.microsoft.com/office/drawing/2014/main" id="{E08431D2-7FB6-4285-807D-80B5CC8CBBDE}"/>
              </a:ext>
            </a:extLst>
          </p:cNvPr>
          <p:cNvSpPr txBox="1"/>
          <p:nvPr/>
        </p:nvSpPr>
        <p:spPr>
          <a:xfrm>
            <a:off x="4355302" y="2489675"/>
            <a:ext cx="2158464" cy="430887"/>
          </a:xfrm>
          <a:prstGeom prst="rect">
            <a:avLst/>
          </a:prstGeom>
          <a:noFill/>
        </p:spPr>
        <p:txBody>
          <a:bodyPr wrap="square" rtlCol="0">
            <a:spAutoFit/>
          </a:bodyPr>
          <a:lstStyle/>
          <a:p>
            <a:pPr algn="ctr"/>
            <a:r>
              <a:rPr lang="en-US" sz="2200" dirty="0" err="1">
                <a:solidFill>
                  <a:srgbClr val="08535A"/>
                </a:solidFill>
              </a:rPr>
              <a:t>cuộn</a:t>
            </a:r>
            <a:r>
              <a:rPr lang="en-US" sz="2200" dirty="0">
                <a:solidFill>
                  <a:srgbClr val="08535A"/>
                </a:solidFill>
              </a:rPr>
              <a:t> </a:t>
            </a:r>
            <a:r>
              <a:rPr lang="en-US" sz="2200" dirty="0" err="1">
                <a:solidFill>
                  <a:srgbClr val="08535A"/>
                </a:solidFill>
              </a:rPr>
              <a:t>tròn</a:t>
            </a:r>
            <a:r>
              <a:rPr lang="en-US" sz="2200" dirty="0">
                <a:solidFill>
                  <a:srgbClr val="08535A"/>
                </a:solidFill>
              </a:rPr>
              <a:t> ở </a:t>
            </a:r>
            <a:r>
              <a:rPr lang="en-US" sz="2200" dirty="0" err="1">
                <a:solidFill>
                  <a:srgbClr val="08535A"/>
                </a:solidFill>
              </a:rPr>
              <a:t>đầu</a:t>
            </a:r>
            <a:endParaRPr lang="en-US" sz="2200" dirty="0">
              <a:solidFill>
                <a:srgbClr val="08535A"/>
              </a:solidFill>
            </a:endParaRPr>
          </a:p>
        </p:txBody>
      </p:sp>
      <p:sp>
        <p:nvSpPr>
          <p:cNvPr id="16" name="TextBox 15">
            <a:extLst>
              <a:ext uri="{FF2B5EF4-FFF2-40B4-BE49-F238E27FC236}">
                <a16:creationId xmlns:a16="http://schemas.microsoft.com/office/drawing/2014/main" id="{79609CB7-82D9-4445-BC12-0672FFCBD585}"/>
              </a:ext>
            </a:extLst>
          </p:cNvPr>
          <p:cNvSpPr txBox="1"/>
          <p:nvPr/>
        </p:nvSpPr>
        <p:spPr>
          <a:xfrm>
            <a:off x="3006198" y="3513730"/>
            <a:ext cx="1565799" cy="430887"/>
          </a:xfrm>
          <a:prstGeom prst="rect">
            <a:avLst/>
          </a:prstGeom>
          <a:noFill/>
        </p:spPr>
        <p:txBody>
          <a:bodyPr wrap="square" rtlCol="0">
            <a:spAutoFit/>
          </a:bodyPr>
          <a:lstStyle/>
          <a:p>
            <a:pPr algn="ctr"/>
            <a:r>
              <a:rPr lang="en-US" sz="2200" dirty="0">
                <a:solidFill>
                  <a:srgbClr val="08535A"/>
                </a:solidFill>
              </a:rPr>
              <a:t>ổ </a:t>
            </a:r>
            <a:r>
              <a:rPr lang="en-US" sz="2200" dirty="0" err="1">
                <a:solidFill>
                  <a:srgbClr val="08535A"/>
                </a:solidFill>
              </a:rPr>
              <a:t>bào</a:t>
            </a:r>
            <a:r>
              <a:rPr lang="en-US" sz="2200" dirty="0">
                <a:solidFill>
                  <a:srgbClr val="08535A"/>
                </a:solidFill>
              </a:rPr>
              <a:t> </a:t>
            </a:r>
            <a:r>
              <a:rPr lang="en-US" sz="2200" dirty="0" err="1">
                <a:solidFill>
                  <a:srgbClr val="08535A"/>
                </a:solidFill>
              </a:rPr>
              <a:t>tử</a:t>
            </a:r>
            <a:endParaRPr lang="en-US" sz="2200" dirty="0">
              <a:solidFill>
                <a:srgbClr val="08535A"/>
              </a:solidFill>
            </a:endParaRPr>
          </a:p>
        </p:txBody>
      </p:sp>
      <p:sp>
        <p:nvSpPr>
          <p:cNvPr id="17" name="TextBox 16">
            <a:extLst>
              <a:ext uri="{FF2B5EF4-FFF2-40B4-BE49-F238E27FC236}">
                <a16:creationId xmlns:a16="http://schemas.microsoft.com/office/drawing/2014/main" id="{43562DF5-4AB9-4720-B85B-F077447C4401}"/>
              </a:ext>
            </a:extLst>
          </p:cNvPr>
          <p:cNvSpPr txBox="1"/>
          <p:nvPr/>
        </p:nvSpPr>
        <p:spPr>
          <a:xfrm>
            <a:off x="4962820" y="3499159"/>
            <a:ext cx="1611486" cy="430887"/>
          </a:xfrm>
          <a:prstGeom prst="rect">
            <a:avLst/>
          </a:prstGeom>
          <a:noFill/>
        </p:spPr>
        <p:txBody>
          <a:bodyPr wrap="square" rtlCol="0">
            <a:spAutoFit/>
          </a:bodyPr>
          <a:lstStyle/>
          <a:p>
            <a:pPr algn="ctr"/>
            <a:r>
              <a:rPr lang="en-US" sz="2200" dirty="0" err="1">
                <a:solidFill>
                  <a:srgbClr val="08535A"/>
                </a:solidFill>
              </a:rPr>
              <a:t>phần</a:t>
            </a:r>
            <a:r>
              <a:rPr lang="en-US" sz="2200" dirty="0">
                <a:solidFill>
                  <a:srgbClr val="08535A"/>
                </a:solidFill>
              </a:rPr>
              <a:t> </a:t>
            </a:r>
            <a:r>
              <a:rPr lang="en-US" sz="2200" dirty="0" err="1">
                <a:solidFill>
                  <a:srgbClr val="08535A"/>
                </a:solidFill>
              </a:rPr>
              <a:t>tử</a:t>
            </a:r>
            <a:endParaRPr lang="en-US" sz="2200" dirty="0">
              <a:solidFill>
                <a:srgbClr val="08535A"/>
              </a:solidFill>
            </a:endParaRPr>
          </a:p>
        </p:txBody>
      </p:sp>
    </p:spTree>
    <p:extLst>
      <p:ext uri="{BB962C8B-B14F-4D97-AF65-F5344CB8AC3E}">
        <p14:creationId xmlns:p14="http://schemas.microsoft.com/office/powerpoint/2010/main" val="27368916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25" name="Picture 3">
            <a:extLst>
              <a:ext uri="{FF2B5EF4-FFF2-40B4-BE49-F238E27FC236}">
                <a16:creationId xmlns:a16="http://schemas.microsoft.com/office/drawing/2014/main" id="{AC289DA0-4DEA-4196-8D7F-F9F42D30C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144000" cy="5143500"/>
          </a:xfrm>
          <a:prstGeom prst="rect">
            <a:avLst/>
          </a:prstGeom>
        </p:spPr>
      </p:pic>
      <p:sp>
        <p:nvSpPr>
          <p:cNvPr id="24" name="Google Shape;377;p34">
            <a:extLst>
              <a:ext uri="{FF2B5EF4-FFF2-40B4-BE49-F238E27FC236}">
                <a16:creationId xmlns:a16="http://schemas.microsoft.com/office/drawing/2014/main" id="{A1D7618B-3234-450E-918A-F20C6EC0A13D}"/>
              </a:ext>
            </a:extLst>
          </p:cNvPr>
          <p:cNvSpPr txBox="1">
            <a:spLocks noGrp="1"/>
          </p:cNvSpPr>
          <p:nvPr>
            <p:ph type="title"/>
          </p:nvPr>
        </p:nvSpPr>
        <p:spPr>
          <a:xfrm>
            <a:off x="720000" y="31053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b="1" dirty="0">
                <a:solidFill>
                  <a:schemeClr val="bg1"/>
                </a:solidFill>
                <a:latin typeface="+mj-lt"/>
              </a:rPr>
              <a:t>VẬN DỤNG</a:t>
            </a:r>
            <a:endParaRPr sz="3400" b="1" dirty="0">
              <a:solidFill>
                <a:schemeClr val="bg1"/>
              </a:solidFill>
              <a:latin typeface="+mj-lt"/>
            </a:endParaRPr>
          </a:p>
        </p:txBody>
      </p:sp>
      <p:sp>
        <p:nvSpPr>
          <p:cNvPr id="4" name="Arrow: Chevron 3">
            <a:extLst>
              <a:ext uri="{FF2B5EF4-FFF2-40B4-BE49-F238E27FC236}">
                <a16:creationId xmlns:a16="http://schemas.microsoft.com/office/drawing/2014/main" id="{541D43EC-9697-440F-97E6-ED0A4A81D8C5}"/>
              </a:ext>
            </a:extLst>
          </p:cNvPr>
          <p:cNvSpPr/>
          <p:nvPr/>
        </p:nvSpPr>
        <p:spPr>
          <a:xfrm>
            <a:off x="1975687" y="1039045"/>
            <a:ext cx="4857700" cy="477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8535A"/>
                </a:solidFill>
              </a:rPr>
              <a:t>Làm</a:t>
            </a:r>
            <a:r>
              <a:rPr lang="en-US" sz="2200" dirty="0">
                <a:solidFill>
                  <a:srgbClr val="08535A"/>
                </a:solidFill>
              </a:rPr>
              <a:t> </a:t>
            </a:r>
            <a:r>
              <a:rPr lang="en-US" sz="2200" dirty="0" err="1">
                <a:solidFill>
                  <a:srgbClr val="08535A"/>
                </a:solidFill>
              </a:rPr>
              <a:t>mẫu</a:t>
            </a:r>
            <a:r>
              <a:rPr lang="en-US" sz="2200" dirty="0">
                <a:solidFill>
                  <a:srgbClr val="08535A"/>
                </a:solidFill>
              </a:rPr>
              <a:t> </a:t>
            </a:r>
            <a:r>
              <a:rPr lang="en-US" sz="2200" dirty="0" err="1">
                <a:solidFill>
                  <a:srgbClr val="08535A"/>
                </a:solidFill>
              </a:rPr>
              <a:t>ép</a:t>
            </a:r>
            <a:r>
              <a:rPr lang="en-US" sz="2200" dirty="0">
                <a:solidFill>
                  <a:srgbClr val="08535A"/>
                </a:solidFill>
              </a:rPr>
              <a:t> </a:t>
            </a:r>
            <a:r>
              <a:rPr lang="en-US" sz="2200" dirty="0" err="1">
                <a:solidFill>
                  <a:srgbClr val="08535A"/>
                </a:solidFill>
              </a:rPr>
              <a:t>thực</a:t>
            </a:r>
            <a:r>
              <a:rPr lang="en-US" sz="2200" dirty="0">
                <a:solidFill>
                  <a:srgbClr val="08535A"/>
                </a:solidFill>
              </a:rPr>
              <a:t> </a:t>
            </a:r>
            <a:r>
              <a:rPr lang="en-US" sz="2200" dirty="0" err="1">
                <a:solidFill>
                  <a:srgbClr val="08535A"/>
                </a:solidFill>
              </a:rPr>
              <a:t>vật</a:t>
            </a:r>
            <a:endParaRPr lang="en-US" sz="2200" dirty="0">
              <a:solidFill>
                <a:srgbClr val="08535A"/>
              </a:solidFill>
            </a:endParaRPr>
          </a:p>
        </p:txBody>
      </p:sp>
      <p:sp>
        <p:nvSpPr>
          <p:cNvPr id="33" name="TextBox 32">
            <a:extLst>
              <a:ext uri="{FF2B5EF4-FFF2-40B4-BE49-F238E27FC236}">
                <a16:creationId xmlns:a16="http://schemas.microsoft.com/office/drawing/2014/main" id="{9E32F0AB-5C6E-4E7D-87F4-ACED0420DD5C}"/>
              </a:ext>
            </a:extLst>
          </p:cNvPr>
          <p:cNvSpPr txBox="1"/>
          <p:nvPr/>
        </p:nvSpPr>
        <p:spPr>
          <a:xfrm>
            <a:off x="934844" y="1704729"/>
            <a:ext cx="7274311" cy="2568717"/>
          </a:xfrm>
          <a:prstGeom prst="rect">
            <a:avLst/>
          </a:prstGeom>
          <a:noFill/>
        </p:spPr>
        <p:txBody>
          <a:bodyPr wrap="square" rtlCol="0">
            <a:spAutoFit/>
          </a:bodyPr>
          <a:lstStyle/>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1: Thu </a:t>
            </a:r>
            <a:r>
              <a:rPr lang="en-US" sz="2200" dirty="0" err="1">
                <a:solidFill>
                  <a:schemeClr val="bg1"/>
                </a:solidFill>
              </a:rPr>
              <a:t>mẫu</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dương</a:t>
            </a:r>
            <a:r>
              <a:rPr lang="en-US" sz="2200" dirty="0">
                <a:solidFill>
                  <a:schemeClr val="bg1"/>
                </a:solidFill>
              </a:rPr>
              <a:t> </a:t>
            </a:r>
            <a:r>
              <a:rPr lang="en-US" sz="2200" dirty="0" err="1">
                <a:solidFill>
                  <a:schemeClr val="bg1"/>
                </a:solidFill>
              </a:rPr>
              <a:t>xỉ</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cây</a:t>
            </a:r>
            <a:r>
              <a:rPr lang="en-US" sz="2200" dirty="0">
                <a:solidFill>
                  <a:schemeClr val="bg1"/>
                </a:solidFill>
              </a:rPr>
              <a:t> </a:t>
            </a:r>
            <a:r>
              <a:rPr lang="en-US" sz="2200" dirty="0" err="1">
                <a:solidFill>
                  <a:schemeClr val="bg1"/>
                </a:solidFill>
              </a:rPr>
              <a:t>đẹp</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giữa</a:t>
            </a:r>
            <a:r>
              <a:rPr lang="en-US" sz="2200" dirty="0">
                <a:solidFill>
                  <a:schemeClr val="bg1"/>
                </a:solidFill>
              </a:rPr>
              <a:t> </a:t>
            </a:r>
            <a:r>
              <a:rPr lang="en-US" sz="2200" dirty="0" err="1">
                <a:solidFill>
                  <a:schemeClr val="bg1"/>
                </a:solidFill>
              </a:rPr>
              <a:t>hai</a:t>
            </a:r>
            <a:r>
              <a:rPr lang="en-US" sz="2200" dirty="0">
                <a:solidFill>
                  <a:schemeClr val="bg1"/>
                </a:solidFill>
              </a:rPr>
              <a:t> </a:t>
            </a:r>
            <a:r>
              <a:rPr lang="en-US" sz="2200" dirty="0" err="1">
                <a:solidFill>
                  <a:schemeClr val="bg1"/>
                </a:solidFill>
              </a:rPr>
              <a:t>tờ</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rồi</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ép</a:t>
            </a:r>
            <a:r>
              <a:rPr lang="en-US" sz="2200" dirty="0">
                <a:solidFill>
                  <a:schemeClr val="bg1"/>
                </a:solidFill>
              </a:rPr>
              <a:t>.</a:t>
            </a:r>
          </a:p>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2: </a:t>
            </a:r>
            <a:r>
              <a:rPr lang="en-US" sz="2200" dirty="0" err="1">
                <a:solidFill>
                  <a:schemeClr val="bg1"/>
                </a:solidFill>
              </a:rPr>
              <a:t>Đặt</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ép</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một</a:t>
            </a:r>
            <a:r>
              <a:rPr lang="en-US" sz="2200" dirty="0">
                <a:solidFill>
                  <a:schemeClr val="bg1"/>
                </a:solidFill>
              </a:rPr>
              <a:t> </a:t>
            </a:r>
            <a:r>
              <a:rPr lang="en-US" sz="2200" dirty="0" err="1">
                <a:solidFill>
                  <a:schemeClr val="bg1"/>
                </a:solidFill>
              </a:rPr>
              <a:t>miếng</a:t>
            </a:r>
            <a:r>
              <a:rPr lang="en-US" sz="2200" dirty="0">
                <a:solidFill>
                  <a:schemeClr val="bg1"/>
                </a:solidFill>
              </a:rPr>
              <a:t> </a:t>
            </a:r>
            <a:r>
              <a:rPr lang="en-US" sz="2200" dirty="0" err="1">
                <a:solidFill>
                  <a:schemeClr val="bg1"/>
                </a:solidFill>
              </a:rPr>
              <a:t>ván</a:t>
            </a:r>
            <a:r>
              <a:rPr lang="en-US" sz="2200" dirty="0">
                <a:solidFill>
                  <a:schemeClr val="bg1"/>
                </a:solidFill>
              </a:rPr>
              <a:t> </a:t>
            </a:r>
            <a:r>
              <a:rPr lang="en-US" sz="2200" dirty="0" err="1">
                <a:solidFill>
                  <a:schemeClr val="bg1"/>
                </a:solidFill>
              </a:rPr>
              <a:t>cứng</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vật</a:t>
            </a:r>
            <a:r>
              <a:rPr lang="en-US" sz="2200" dirty="0">
                <a:solidFill>
                  <a:schemeClr val="bg1"/>
                </a:solidFill>
              </a:rPr>
              <a:t> </a:t>
            </a:r>
            <a:r>
              <a:rPr lang="en-US" sz="2200" dirty="0" err="1">
                <a:solidFill>
                  <a:schemeClr val="bg1"/>
                </a:solidFill>
              </a:rPr>
              <a:t>nặng</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trên</a:t>
            </a:r>
            <a:r>
              <a:rPr lang="en-US" sz="2200" dirty="0">
                <a:solidFill>
                  <a:schemeClr val="bg1"/>
                </a:solidFill>
              </a:rPr>
              <a:t>. Sau </a:t>
            </a:r>
            <a:r>
              <a:rPr lang="en-US" sz="2200" dirty="0" err="1">
                <a:solidFill>
                  <a:schemeClr val="bg1"/>
                </a:solidFill>
              </a:rPr>
              <a:t>vài</a:t>
            </a:r>
            <a:r>
              <a:rPr lang="en-US" sz="2200" dirty="0">
                <a:solidFill>
                  <a:schemeClr val="bg1"/>
                </a:solidFill>
              </a:rPr>
              <a:t> </a:t>
            </a:r>
            <a:r>
              <a:rPr lang="en-US" sz="2200" dirty="0" err="1">
                <a:solidFill>
                  <a:schemeClr val="bg1"/>
                </a:solidFill>
              </a:rPr>
              <a:t>giờ</a:t>
            </a:r>
            <a:r>
              <a:rPr lang="en-US" sz="2200" dirty="0">
                <a:solidFill>
                  <a:schemeClr val="bg1"/>
                </a:solidFill>
              </a:rPr>
              <a:t> </a:t>
            </a:r>
            <a:r>
              <a:rPr lang="en-US" sz="2200" dirty="0" err="1">
                <a:solidFill>
                  <a:schemeClr val="bg1"/>
                </a:solidFill>
              </a:rPr>
              <a:t>thay</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lót</a:t>
            </a:r>
            <a:r>
              <a:rPr lang="en-US" sz="2200" dirty="0">
                <a:solidFill>
                  <a:schemeClr val="bg1"/>
                </a:solidFill>
              </a:rPr>
              <a:t> </a:t>
            </a:r>
            <a:r>
              <a:rPr lang="en-US" sz="2200" dirty="0" err="1">
                <a:solidFill>
                  <a:schemeClr val="bg1"/>
                </a:solidFill>
              </a:rPr>
              <a:t>ẩm</a:t>
            </a:r>
            <a:r>
              <a:rPr lang="en-US" sz="2200" dirty="0">
                <a:solidFill>
                  <a:schemeClr val="bg1"/>
                </a:solidFill>
              </a:rPr>
              <a:t>, </a:t>
            </a:r>
            <a:r>
              <a:rPr lang="en-US" sz="2200" dirty="0" err="1">
                <a:solidFill>
                  <a:schemeClr val="bg1"/>
                </a:solidFill>
              </a:rPr>
              <a:t>đến</a:t>
            </a:r>
            <a:r>
              <a:rPr lang="en-US" sz="2200" dirty="0">
                <a:solidFill>
                  <a:schemeClr val="bg1"/>
                </a:solidFill>
              </a:rPr>
              <a:t> </a:t>
            </a:r>
            <a:r>
              <a:rPr lang="en-US" sz="2200" dirty="0" err="1">
                <a:solidFill>
                  <a:schemeClr val="bg1"/>
                </a:solidFill>
              </a:rPr>
              <a:t>khi</a:t>
            </a:r>
            <a:r>
              <a:rPr lang="en-US" sz="2200" dirty="0">
                <a:solidFill>
                  <a:schemeClr val="bg1"/>
                </a:solidFill>
              </a:rPr>
              <a:t> </a:t>
            </a:r>
            <a:r>
              <a:rPr lang="en-US" sz="2200" dirty="0" err="1">
                <a:solidFill>
                  <a:schemeClr val="bg1"/>
                </a:solidFill>
              </a:rPr>
              <a:t>lá</a:t>
            </a:r>
            <a:r>
              <a:rPr lang="en-US" sz="2200" dirty="0">
                <a:solidFill>
                  <a:schemeClr val="bg1"/>
                </a:solidFill>
              </a:rPr>
              <a:t> </a:t>
            </a:r>
            <a:r>
              <a:rPr lang="en-US" sz="2200" dirty="0" err="1">
                <a:solidFill>
                  <a:schemeClr val="bg1"/>
                </a:solidFill>
              </a:rPr>
              <a:t>hết</a:t>
            </a:r>
            <a:r>
              <a:rPr lang="en-US" sz="2200" dirty="0">
                <a:solidFill>
                  <a:schemeClr val="bg1"/>
                </a:solidFill>
              </a:rPr>
              <a:t> </a:t>
            </a:r>
            <a:r>
              <a:rPr lang="en-US" sz="2200" dirty="0" err="1">
                <a:solidFill>
                  <a:schemeClr val="bg1"/>
                </a:solidFill>
              </a:rPr>
              <a:t>nước</a:t>
            </a:r>
            <a:r>
              <a:rPr lang="en-US" sz="2200" dirty="0">
                <a:solidFill>
                  <a:schemeClr val="bg1"/>
                </a:solidFill>
              </a:rPr>
              <a:t> </a:t>
            </a:r>
            <a:r>
              <a:rPr lang="en-US" sz="2200" dirty="0" err="1">
                <a:solidFill>
                  <a:schemeClr val="bg1"/>
                </a:solidFill>
              </a:rPr>
              <a:t>thì</a:t>
            </a:r>
            <a:r>
              <a:rPr lang="en-US" sz="2200" dirty="0">
                <a:solidFill>
                  <a:schemeClr val="bg1"/>
                </a:solidFill>
              </a:rPr>
              <a:t> </a:t>
            </a:r>
            <a:r>
              <a:rPr lang="en-US" sz="2200" dirty="0" err="1">
                <a:solidFill>
                  <a:schemeClr val="bg1"/>
                </a:solidFill>
              </a:rPr>
              <a:t>đem</a:t>
            </a:r>
            <a:r>
              <a:rPr lang="en-US" sz="2200" dirty="0">
                <a:solidFill>
                  <a:schemeClr val="bg1"/>
                </a:solidFill>
              </a:rPr>
              <a:t> </a:t>
            </a:r>
            <a:r>
              <a:rPr lang="en-US" sz="2200" dirty="0" err="1">
                <a:solidFill>
                  <a:schemeClr val="bg1"/>
                </a:solidFill>
              </a:rPr>
              <a:t>cả</a:t>
            </a:r>
            <a:r>
              <a:rPr lang="en-US" sz="2200" dirty="0">
                <a:solidFill>
                  <a:schemeClr val="bg1"/>
                </a:solidFill>
              </a:rPr>
              <a:t> </a:t>
            </a:r>
            <a:r>
              <a:rPr lang="en-US" sz="2200" dirty="0" err="1">
                <a:solidFill>
                  <a:schemeClr val="bg1"/>
                </a:solidFill>
              </a:rPr>
              <a:t>cặp</a:t>
            </a:r>
            <a:r>
              <a:rPr lang="en-US" sz="2200" dirty="0">
                <a:solidFill>
                  <a:schemeClr val="bg1"/>
                </a:solidFill>
              </a:rPr>
              <a:t> </a:t>
            </a:r>
            <a:r>
              <a:rPr lang="en-US" sz="2200" dirty="0" err="1">
                <a:solidFill>
                  <a:schemeClr val="bg1"/>
                </a:solidFill>
              </a:rPr>
              <a:t>đi</a:t>
            </a:r>
            <a:r>
              <a:rPr lang="en-US" sz="2200" dirty="0">
                <a:solidFill>
                  <a:schemeClr val="bg1"/>
                </a:solidFill>
              </a:rPr>
              <a:t> </a:t>
            </a:r>
            <a:r>
              <a:rPr lang="en-US" sz="2200" dirty="0" err="1">
                <a:solidFill>
                  <a:schemeClr val="bg1"/>
                </a:solidFill>
              </a:rPr>
              <a:t>phơi</a:t>
            </a:r>
            <a:r>
              <a:rPr lang="en-US" sz="2200" dirty="0">
                <a:solidFill>
                  <a:schemeClr val="bg1"/>
                </a:solidFill>
              </a:rPr>
              <a:t>, </a:t>
            </a:r>
            <a:r>
              <a:rPr lang="en-US" sz="2200" dirty="0" err="1">
                <a:solidFill>
                  <a:schemeClr val="bg1"/>
                </a:solidFill>
              </a:rPr>
              <a:t>sấy</a:t>
            </a:r>
            <a:r>
              <a:rPr lang="en-US" sz="2200" dirty="0">
                <a:solidFill>
                  <a:schemeClr val="bg1"/>
                </a:solidFill>
              </a:rPr>
              <a:t>.</a:t>
            </a:r>
          </a:p>
        </p:txBody>
      </p:sp>
      <p:pic>
        <p:nvPicPr>
          <p:cNvPr id="11" name="Picture 9">
            <a:extLst>
              <a:ext uri="{FF2B5EF4-FFF2-40B4-BE49-F238E27FC236}">
                <a16:creationId xmlns:a16="http://schemas.microsoft.com/office/drawing/2014/main" id="{EC8B63BF-9EE1-4A20-A7C4-8FB678A16CC4}"/>
              </a:ext>
            </a:extLst>
          </p:cNvPr>
          <p:cNvPicPr>
            <a:picLocks noChangeAspect="1"/>
          </p:cNvPicPr>
          <p:nvPr/>
        </p:nvPicPr>
        <p:blipFill>
          <a:blip r:embed="rId5"/>
          <a:srcRect/>
          <a:stretch>
            <a:fillRect/>
          </a:stretch>
        </p:blipFill>
        <p:spPr>
          <a:xfrm rot="19134473">
            <a:off x="7698121" y="225015"/>
            <a:ext cx="1022067" cy="112624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barn(inVertical)">
                                      <p:cBhvr>
                                        <p:cTn id="16" dur="300"/>
                                        <p:tgtEl>
                                          <p:spTgt spid="3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xEl>
                                              <p:pRg st="1" end="1"/>
                                            </p:txEl>
                                          </p:spTgt>
                                        </p:tgtEl>
                                        <p:attrNameLst>
                                          <p:attrName>style.visibility</p:attrName>
                                        </p:attrNameLst>
                                      </p:cBhvr>
                                      <p:to>
                                        <p:strVal val="visible"/>
                                      </p:to>
                                    </p:set>
                                    <p:animEffect transition="in" filter="barn(inVertical)">
                                      <p:cBhvr>
                                        <p:cTn id="21" dur="3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720000" y="415822"/>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latin typeface="+mj-lt"/>
              </a:rPr>
              <a:t>KHỞI ĐỘNG</a:t>
            </a:r>
            <a:endParaRPr sz="3600" dirty="0">
              <a:latin typeface="+mj-lt"/>
            </a:endParaRPr>
          </a:p>
        </p:txBody>
      </p:sp>
      <p:sp>
        <p:nvSpPr>
          <p:cNvPr id="6" name="Freeform 10">
            <a:extLst>
              <a:ext uri="{FF2B5EF4-FFF2-40B4-BE49-F238E27FC236}">
                <a16:creationId xmlns:a16="http://schemas.microsoft.com/office/drawing/2014/main" id="{BC83BC30-AC8A-4981-9D3D-AFEF29078B37}"/>
              </a:ext>
            </a:extLst>
          </p:cNvPr>
          <p:cNvSpPr/>
          <p:nvPr/>
        </p:nvSpPr>
        <p:spPr>
          <a:xfrm flipH="1">
            <a:off x="2875106" y="1501152"/>
            <a:ext cx="4688450" cy="1137503"/>
          </a:xfrm>
          <a:custGeom>
            <a:avLst/>
            <a:gdLst/>
            <a:ahLst/>
            <a:cxnLst/>
            <a:rect l="l" t="t" r="r" b="b"/>
            <a:pathLst>
              <a:path w="26370006" h="4725744">
                <a:moveTo>
                  <a:pt x="25747706" y="4155513"/>
                </a:moveTo>
                <a:cubicBezTo>
                  <a:pt x="25747706" y="4149163"/>
                  <a:pt x="25748976" y="4144083"/>
                  <a:pt x="25748976" y="4136463"/>
                </a:cubicBezTo>
                <a:lnTo>
                  <a:pt x="25748976" y="490220"/>
                </a:lnTo>
                <a:cubicBezTo>
                  <a:pt x="25748976" y="220980"/>
                  <a:pt x="25539426" y="0"/>
                  <a:pt x="25282886" y="0"/>
                </a:cubicBezTo>
                <a:lnTo>
                  <a:pt x="467360" y="0"/>
                </a:lnTo>
                <a:cubicBezTo>
                  <a:pt x="210820" y="0"/>
                  <a:pt x="0" y="220980"/>
                  <a:pt x="0" y="490220"/>
                </a:cubicBezTo>
                <a:lnTo>
                  <a:pt x="0" y="4136463"/>
                </a:lnTo>
                <a:cubicBezTo>
                  <a:pt x="0" y="4405704"/>
                  <a:pt x="209550" y="4626683"/>
                  <a:pt x="466090" y="4626683"/>
                </a:cubicBezTo>
                <a:lnTo>
                  <a:pt x="25281615" y="4626683"/>
                </a:lnTo>
                <a:cubicBezTo>
                  <a:pt x="25394645" y="4626683"/>
                  <a:pt x="25498785" y="4583504"/>
                  <a:pt x="25578795" y="4513654"/>
                </a:cubicBezTo>
                <a:cubicBezTo>
                  <a:pt x="25709606" y="4584774"/>
                  <a:pt x="26022024" y="4725744"/>
                  <a:pt x="26368735" y="4518733"/>
                </a:cubicBezTo>
                <a:cubicBezTo>
                  <a:pt x="26370006" y="4518733"/>
                  <a:pt x="26057585" y="4520004"/>
                  <a:pt x="25747706" y="4155513"/>
                </a:cubicBezTo>
                <a:lnTo>
                  <a:pt x="25747706" y="4155513"/>
                </a:lnTo>
                <a:close/>
              </a:path>
            </a:pathLst>
          </a:custGeom>
          <a:ln w="57150">
            <a:solidFill>
              <a:schemeClr val="accent6"/>
            </a:solidFill>
          </a:ln>
        </p:spPr>
        <p:style>
          <a:lnRef idx="2">
            <a:schemeClr val="dk1"/>
          </a:lnRef>
          <a:fillRef idx="1">
            <a:schemeClr val="lt1"/>
          </a:fillRef>
          <a:effectRef idx="0">
            <a:schemeClr val="dk1"/>
          </a:effectRef>
          <a:fontRef idx="minor">
            <a:schemeClr val="dk1"/>
          </a:fontRef>
        </p:style>
        <p:txBody>
          <a:bodyPr numCol="1" anchor="ctr"/>
          <a:lstStyle/>
          <a:p>
            <a:pPr lvl="1" algn="dist"/>
            <a:endParaRPr lang="en-US" sz="5000" dirty="0">
              <a:solidFill>
                <a:srgbClr val="91612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E6F7462-06AE-4AD5-9250-BD0963486F96}"/>
              </a:ext>
            </a:extLst>
          </p:cNvPr>
          <p:cNvSpPr txBox="1"/>
          <p:nvPr/>
        </p:nvSpPr>
        <p:spPr>
          <a:xfrm>
            <a:off x="2978276" y="1464338"/>
            <a:ext cx="4585280" cy="1415772"/>
          </a:xfrm>
          <a:prstGeom prst="rect">
            <a:avLst/>
          </a:prstGeom>
          <a:noFill/>
        </p:spPr>
        <p:txBody>
          <a:bodyPr wrap="square" rtlCol="0">
            <a:spAutoFit/>
          </a:bodyPr>
          <a:lstStyle/>
          <a:p>
            <a:pPr algn="just">
              <a:lnSpc>
                <a:spcPct val="150000"/>
              </a:lnSpc>
            </a:pPr>
            <a:r>
              <a:rPr lang="en-US" sz="2400" dirty="0" err="1">
                <a:solidFill>
                  <a:srgbClr val="08535A"/>
                </a:solidFill>
                <a:latin typeface="Arial" panose="020B0604020202020204" pitchFamily="34" charset="0"/>
                <a:cs typeface="Arial" panose="020B0604020202020204" pitchFamily="34" charset="0"/>
              </a:rPr>
              <a:t>Nhắc</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lại</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các</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nhóm</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thực</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vật</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mà</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em</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đã</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được</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học</a:t>
            </a:r>
            <a:r>
              <a:rPr lang="en-US" sz="2400" dirty="0">
                <a:solidFill>
                  <a:srgbClr val="08535A"/>
                </a:solidFill>
                <a:latin typeface="Arial" panose="020B0604020202020204" pitchFamily="34" charset="0"/>
                <a:cs typeface="Arial" panose="020B0604020202020204" pitchFamily="34" charset="0"/>
              </a:rPr>
              <a:t> ở </a:t>
            </a:r>
            <a:r>
              <a:rPr lang="en-US" sz="2400" dirty="0" err="1">
                <a:solidFill>
                  <a:srgbClr val="08535A"/>
                </a:solidFill>
                <a:latin typeface="Arial" panose="020B0604020202020204" pitchFamily="34" charset="0"/>
                <a:cs typeface="Arial" panose="020B0604020202020204" pitchFamily="34" charset="0"/>
              </a:rPr>
              <a:t>bài</a:t>
            </a:r>
            <a:r>
              <a:rPr lang="en-US" sz="2400" dirty="0">
                <a:solidFill>
                  <a:srgbClr val="08535A"/>
                </a:solidFill>
                <a:latin typeface="Arial" panose="020B0604020202020204" pitchFamily="34" charset="0"/>
                <a:cs typeface="Arial" panose="020B0604020202020204" pitchFamily="34" charset="0"/>
              </a:rPr>
              <a:t> </a:t>
            </a:r>
            <a:r>
              <a:rPr lang="en-US" sz="2400" dirty="0" err="1">
                <a:solidFill>
                  <a:srgbClr val="08535A"/>
                </a:solidFill>
                <a:latin typeface="Arial" panose="020B0604020202020204" pitchFamily="34" charset="0"/>
                <a:cs typeface="Arial" panose="020B0604020202020204" pitchFamily="34" charset="0"/>
              </a:rPr>
              <a:t>trước</a:t>
            </a:r>
            <a:r>
              <a:rPr lang="en-US" sz="2400" dirty="0">
                <a:solidFill>
                  <a:srgbClr val="08535A"/>
                </a:solidFill>
                <a:latin typeface="Arial" panose="020B0604020202020204" pitchFamily="34" charset="0"/>
                <a:cs typeface="Arial" panose="020B0604020202020204" pitchFamily="34" charset="0"/>
              </a:rPr>
              <a:t>.</a:t>
            </a:r>
          </a:p>
          <a:p>
            <a:pPr algn="just"/>
            <a:endParaRPr lang="en-US" dirty="0"/>
          </a:p>
        </p:txBody>
      </p:sp>
      <p:pic>
        <p:nvPicPr>
          <p:cNvPr id="8" name="Picture 2">
            <a:extLst>
              <a:ext uri="{FF2B5EF4-FFF2-40B4-BE49-F238E27FC236}">
                <a16:creationId xmlns:a16="http://schemas.microsoft.com/office/drawing/2014/main" id="{6415C09C-F302-416D-9DB9-04065E7376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999" y="1812564"/>
            <a:ext cx="2101517" cy="3330936"/>
          </a:xfrm>
          <a:prstGeom prst="rect">
            <a:avLst/>
          </a:prstGeom>
        </p:spPr>
      </p:pic>
      <p:pic>
        <p:nvPicPr>
          <p:cNvPr id="9" name="Picture 17">
            <a:extLst>
              <a:ext uri="{FF2B5EF4-FFF2-40B4-BE49-F238E27FC236}">
                <a16:creationId xmlns:a16="http://schemas.microsoft.com/office/drawing/2014/main" id="{895A46C4-3D35-427D-B4ED-437FBE471E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049002">
            <a:off x="6948592" y="3339101"/>
            <a:ext cx="2675386" cy="18387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30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pic>
        <p:nvPicPr>
          <p:cNvPr id="25" name="Picture 3">
            <a:extLst>
              <a:ext uri="{FF2B5EF4-FFF2-40B4-BE49-F238E27FC236}">
                <a16:creationId xmlns:a16="http://schemas.microsoft.com/office/drawing/2014/main" id="{AC289DA0-4DEA-4196-8D7F-F9F42D30C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9144000" cy="5143500"/>
          </a:xfrm>
          <a:prstGeom prst="rect">
            <a:avLst/>
          </a:prstGeom>
        </p:spPr>
      </p:pic>
      <p:sp>
        <p:nvSpPr>
          <p:cNvPr id="24" name="Google Shape;377;p34">
            <a:extLst>
              <a:ext uri="{FF2B5EF4-FFF2-40B4-BE49-F238E27FC236}">
                <a16:creationId xmlns:a16="http://schemas.microsoft.com/office/drawing/2014/main" id="{A1D7618B-3234-450E-918A-F20C6EC0A13D}"/>
              </a:ext>
            </a:extLst>
          </p:cNvPr>
          <p:cNvSpPr txBox="1">
            <a:spLocks noGrp="1"/>
          </p:cNvSpPr>
          <p:nvPr>
            <p:ph type="title"/>
          </p:nvPr>
        </p:nvSpPr>
        <p:spPr>
          <a:xfrm>
            <a:off x="720000" y="310539"/>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b="1" dirty="0">
                <a:solidFill>
                  <a:schemeClr val="bg1"/>
                </a:solidFill>
                <a:latin typeface="+mj-lt"/>
              </a:rPr>
              <a:t>VẬN DỤNG</a:t>
            </a:r>
            <a:endParaRPr sz="3400" b="1" dirty="0">
              <a:solidFill>
                <a:schemeClr val="bg1"/>
              </a:solidFill>
              <a:latin typeface="+mj-lt"/>
            </a:endParaRPr>
          </a:p>
        </p:txBody>
      </p:sp>
      <p:sp>
        <p:nvSpPr>
          <p:cNvPr id="4" name="Arrow: Chevron 3">
            <a:extLst>
              <a:ext uri="{FF2B5EF4-FFF2-40B4-BE49-F238E27FC236}">
                <a16:creationId xmlns:a16="http://schemas.microsoft.com/office/drawing/2014/main" id="{541D43EC-9697-440F-97E6-ED0A4A81D8C5}"/>
              </a:ext>
            </a:extLst>
          </p:cNvPr>
          <p:cNvSpPr/>
          <p:nvPr/>
        </p:nvSpPr>
        <p:spPr>
          <a:xfrm>
            <a:off x="1975687" y="1039045"/>
            <a:ext cx="4857700" cy="4776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8535A"/>
                </a:solidFill>
              </a:rPr>
              <a:t>Làm</a:t>
            </a:r>
            <a:r>
              <a:rPr lang="en-US" sz="2200" dirty="0">
                <a:solidFill>
                  <a:srgbClr val="08535A"/>
                </a:solidFill>
              </a:rPr>
              <a:t> </a:t>
            </a:r>
            <a:r>
              <a:rPr lang="en-US" sz="2200" dirty="0" err="1">
                <a:solidFill>
                  <a:srgbClr val="08535A"/>
                </a:solidFill>
              </a:rPr>
              <a:t>mẫu</a:t>
            </a:r>
            <a:r>
              <a:rPr lang="en-US" sz="2200" dirty="0">
                <a:solidFill>
                  <a:srgbClr val="08535A"/>
                </a:solidFill>
              </a:rPr>
              <a:t> </a:t>
            </a:r>
            <a:r>
              <a:rPr lang="en-US" sz="2200" dirty="0" err="1">
                <a:solidFill>
                  <a:srgbClr val="08535A"/>
                </a:solidFill>
              </a:rPr>
              <a:t>ép</a:t>
            </a:r>
            <a:r>
              <a:rPr lang="en-US" sz="2200" dirty="0">
                <a:solidFill>
                  <a:srgbClr val="08535A"/>
                </a:solidFill>
              </a:rPr>
              <a:t> </a:t>
            </a:r>
            <a:r>
              <a:rPr lang="en-US" sz="2200" dirty="0" err="1">
                <a:solidFill>
                  <a:srgbClr val="08535A"/>
                </a:solidFill>
              </a:rPr>
              <a:t>thực</a:t>
            </a:r>
            <a:r>
              <a:rPr lang="en-US" sz="2200" dirty="0">
                <a:solidFill>
                  <a:srgbClr val="08535A"/>
                </a:solidFill>
              </a:rPr>
              <a:t> </a:t>
            </a:r>
            <a:r>
              <a:rPr lang="en-US" sz="2200" dirty="0" err="1">
                <a:solidFill>
                  <a:srgbClr val="08535A"/>
                </a:solidFill>
              </a:rPr>
              <a:t>vật</a:t>
            </a:r>
            <a:endParaRPr lang="en-US" sz="2200" dirty="0">
              <a:solidFill>
                <a:srgbClr val="08535A"/>
              </a:solidFill>
            </a:endParaRPr>
          </a:p>
        </p:txBody>
      </p:sp>
      <p:sp>
        <p:nvSpPr>
          <p:cNvPr id="33" name="TextBox 32">
            <a:extLst>
              <a:ext uri="{FF2B5EF4-FFF2-40B4-BE49-F238E27FC236}">
                <a16:creationId xmlns:a16="http://schemas.microsoft.com/office/drawing/2014/main" id="{9E32F0AB-5C6E-4E7D-87F4-ACED0420DD5C}"/>
              </a:ext>
            </a:extLst>
          </p:cNvPr>
          <p:cNvSpPr txBox="1"/>
          <p:nvPr/>
        </p:nvSpPr>
        <p:spPr>
          <a:xfrm>
            <a:off x="934844" y="1704729"/>
            <a:ext cx="7274311" cy="2060885"/>
          </a:xfrm>
          <a:prstGeom prst="rect">
            <a:avLst/>
          </a:prstGeom>
          <a:noFill/>
        </p:spPr>
        <p:txBody>
          <a:bodyPr wrap="square" rtlCol="0">
            <a:spAutoFit/>
          </a:bodyPr>
          <a:lstStyle/>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3: </a:t>
            </a:r>
            <a:r>
              <a:rPr lang="en-US" sz="2200" dirty="0" err="1">
                <a:solidFill>
                  <a:schemeClr val="bg1"/>
                </a:solidFill>
              </a:rPr>
              <a:t>Lấy</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đã</a:t>
            </a:r>
            <a:r>
              <a:rPr lang="en-US" sz="2200" dirty="0">
                <a:solidFill>
                  <a:schemeClr val="bg1"/>
                </a:solidFill>
              </a:rPr>
              <a:t> </a:t>
            </a:r>
            <a:r>
              <a:rPr lang="en-US" sz="2200" dirty="0" err="1">
                <a:solidFill>
                  <a:schemeClr val="bg1"/>
                </a:solidFill>
              </a:rPr>
              <a:t>khô</a:t>
            </a:r>
            <a:r>
              <a:rPr lang="en-US" sz="2200" dirty="0">
                <a:solidFill>
                  <a:schemeClr val="bg1"/>
                </a:solidFill>
              </a:rPr>
              <a:t> </a:t>
            </a:r>
            <a:r>
              <a:rPr lang="en-US" sz="2200" dirty="0" err="1">
                <a:solidFill>
                  <a:schemeClr val="bg1"/>
                </a:solidFill>
              </a:rPr>
              <a:t>đính</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hoặc</a:t>
            </a:r>
            <a:r>
              <a:rPr lang="en-US" sz="2200" dirty="0">
                <a:solidFill>
                  <a:schemeClr val="bg1"/>
                </a:solidFill>
              </a:rPr>
              <a:t> </a:t>
            </a:r>
            <a:r>
              <a:rPr lang="en-US" sz="2200" dirty="0" err="1">
                <a:solidFill>
                  <a:schemeClr val="bg1"/>
                </a:solidFill>
              </a:rPr>
              <a:t>bìa</a:t>
            </a:r>
            <a:r>
              <a:rPr lang="en-US" sz="2200" dirty="0">
                <a:solidFill>
                  <a:schemeClr val="bg1"/>
                </a:solidFill>
              </a:rPr>
              <a:t> </a:t>
            </a:r>
            <a:r>
              <a:rPr lang="en-US" sz="2200" dirty="0" err="1">
                <a:solidFill>
                  <a:schemeClr val="bg1"/>
                </a:solidFill>
              </a:rPr>
              <a:t>cứng</a:t>
            </a:r>
            <a:r>
              <a:rPr lang="en-US" sz="2200" dirty="0">
                <a:solidFill>
                  <a:schemeClr val="bg1"/>
                </a:solidFill>
              </a:rPr>
              <a:t>. </a:t>
            </a:r>
            <a:r>
              <a:rPr lang="en-US" sz="2200" dirty="0" err="1">
                <a:solidFill>
                  <a:schemeClr val="bg1"/>
                </a:solidFill>
              </a:rPr>
              <a:t>Đặt</a:t>
            </a:r>
            <a:r>
              <a:rPr lang="en-US" sz="2200" dirty="0">
                <a:solidFill>
                  <a:schemeClr val="bg1"/>
                </a:solidFill>
              </a:rPr>
              <a:t> </a:t>
            </a:r>
            <a:r>
              <a:rPr lang="en-US" sz="2200" dirty="0" err="1">
                <a:solidFill>
                  <a:schemeClr val="bg1"/>
                </a:solidFill>
              </a:rPr>
              <a:t>một</a:t>
            </a:r>
            <a:r>
              <a:rPr lang="en-US" sz="2200" dirty="0">
                <a:solidFill>
                  <a:schemeClr val="bg1"/>
                </a:solidFill>
              </a:rPr>
              <a:t> </a:t>
            </a:r>
            <a:r>
              <a:rPr lang="en-US" sz="2200" dirty="0" err="1">
                <a:solidFill>
                  <a:schemeClr val="bg1"/>
                </a:solidFill>
              </a:rPr>
              <a:t>tờ</a:t>
            </a:r>
            <a:r>
              <a:rPr lang="en-US" sz="2200" dirty="0">
                <a:solidFill>
                  <a:schemeClr val="bg1"/>
                </a:solidFill>
              </a:rPr>
              <a:t> </a:t>
            </a:r>
            <a:r>
              <a:rPr lang="en-US" sz="2200" dirty="0" err="1">
                <a:solidFill>
                  <a:schemeClr val="bg1"/>
                </a:solidFill>
              </a:rPr>
              <a:t>giấy</a:t>
            </a:r>
            <a:r>
              <a:rPr lang="en-US" sz="2200" dirty="0">
                <a:solidFill>
                  <a:schemeClr val="bg1"/>
                </a:solidFill>
              </a:rPr>
              <a:t> </a:t>
            </a:r>
            <a:r>
              <a:rPr lang="en-US" sz="2200" dirty="0" err="1">
                <a:solidFill>
                  <a:schemeClr val="bg1"/>
                </a:solidFill>
              </a:rPr>
              <a:t>lên</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là</a:t>
            </a:r>
            <a:r>
              <a:rPr lang="en-US" sz="2200" dirty="0">
                <a:solidFill>
                  <a:schemeClr val="bg1"/>
                </a:solidFill>
              </a:rPr>
              <a:t> </a:t>
            </a:r>
            <a:r>
              <a:rPr lang="en-US" sz="2200" dirty="0" err="1">
                <a:solidFill>
                  <a:schemeClr val="bg1"/>
                </a:solidFill>
              </a:rPr>
              <a:t>phẳng</a:t>
            </a:r>
            <a:r>
              <a:rPr lang="en-US" sz="2200" dirty="0">
                <a:solidFill>
                  <a:schemeClr val="bg1"/>
                </a:solidFill>
              </a:rPr>
              <a:t> ở </a:t>
            </a:r>
            <a:r>
              <a:rPr lang="en-US" sz="2200" dirty="0" err="1">
                <a:solidFill>
                  <a:schemeClr val="bg1"/>
                </a:solidFill>
              </a:rPr>
              <a:t>nhiệt</a:t>
            </a:r>
            <a:r>
              <a:rPr lang="en-US" sz="2200" dirty="0">
                <a:solidFill>
                  <a:schemeClr val="bg1"/>
                </a:solidFill>
              </a:rPr>
              <a:t> </a:t>
            </a:r>
            <a:r>
              <a:rPr lang="en-US" sz="2200" dirty="0" err="1">
                <a:solidFill>
                  <a:schemeClr val="bg1"/>
                </a:solidFill>
              </a:rPr>
              <a:t>độ</a:t>
            </a:r>
            <a:r>
              <a:rPr lang="en-US" sz="2200" dirty="0">
                <a:solidFill>
                  <a:schemeClr val="bg1"/>
                </a:solidFill>
              </a:rPr>
              <a:t> </a:t>
            </a:r>
            <a:r>
              <a:rPr lang="en-US" sz="2200" dirty="0" err="1">
                <a:solidFill>
                  <a:schemeClr val="bg1"/>
                </a:solidFill>
              </a:rPr>
              <a:t>vừa</a:t>
            </a:r>
            <a:r>
              <a:rPr lang="en-US" sz="2200" dirty="0">
                <a:solidFill>
                  <a:schemeClr val="bg1"/>
                </a:solidFill>
              </a:rPr>
              <a:t> </a:t>
            </a:r>
            <a:r>
              <a:rPr lang="en-US" sz="2200" dirty="0" err="1">
                <a:solidFill>
                  <a:schemeClr val="bg1"/>
                </a:solidFill>
              </a:rPr>
              <a:t>phải</a:t>
            </a:r>
            <a:r>
              <a:rPr lang="en-US" sz="2200" dirty="0">
                <a:solidFill>
                  <a:schemeClr val="bg1"/>
                </a:solidFill>
              </a:rPr>
              <a:t>.</a:t>
            </a:r>
          </a:p>
          <a:p>
            <a:pPr algn="just">
              <a:lnSpc>
                <a:spcPct val="150000"/>
              </a:lnSpc>
            </a:pPr>
            <a:r>
              <a:rPr lang="en-US" sz="2200" dirty="0">
                <a:solidFill>
                  <a:schemeClr val="bg1"/>
                </a:solidFill>
              </a:rPr>
              <a:t>- </a:t>
            </a:r>
            <a:r>
              <a:rPr lang="en-US" sz="2200" dirty="0" err="1">
                <a:solidFill>
                  <a:schemeClr val="bg1"/>
                </a:solidFill>
              </a:rPr>
              <a:t>Bước</a:t>
            </a:r>
            <a:r>
              <a:rPr lang="en-US" sz="2200" dirty="0">
                <a:solidFill>
                  <a:schemeClr val="bg1"/>
                </a:solidFill>
              </a:rPr>
              <a:t> 4: </a:t>
            </a:r>
            <a:r>
              <a:rPr lang="en-US" sz="2200" dirty="0" err="1">
                <a:solidFill>
                  <a:schemeClr val="bg1"/>
                </a:solidFill>
              </a:rPr>
              <a:t>Đem</a:t>
            </a:r>
            <a:r>
              <a:rPr lang="en-US" sz="2200" dirty="0">
                <a:solidFill>
                  <a:schemeClr val="bg1"/>
                </a:solidFill>
              </a:rPr>
              <a:t> </a:t>
            </a:r>
            <a:r>
              <a:rPr lang="en-US" sz="2200" dirty="0" err="1">
                <a:solidFill>
                  <a:schemeClr val="bg1"/>
                </a:solidFill>
              </a:rPr>
              <a:t>mẫu</a:t>
            </a:r>
            <a:r>
              <a:rPr lang="en-US" sz="2200" dirty="0">
                <a:solidFill>
                  <a:schemeClr val="bg1"/>
                </a:solidFill>
              </a:rPr>
              <a:t> </a:t>
            </a:r>
            <a:r>
              <a:rPr lang="en-US" sz="2200" dirty="0" err="1">
                <a:solidFill>
                  <a:schemeClr val="bg1"/>
                </a:solidFill>
              </a:rPr>
              <a:t>ép</a:t>
            </a:r>
            <a:r>
              <a:rPr lang="en-US" sz="2200" dirty="0">
                <a:solidFill>
                  <a:schemeClr val="bg1"/>
                </a:solidFill>
              </a:rPr>
              <a:t> plastic </a:t>
            </a:r>
            <a:r>
              <a:rPr lang="en-US" sz="2200" dirty="0" err="1">
                <a:solidFill>
                  <a:schemeClr val="bg1"/>
                </a:solidFill>
              </a:rPr>
              <a:t>hoặc</a:t>
            </a:r>
            <a:r>
              <a:rPr lang="en-US" sz="2200" dirty="0">
                <a:solidFill>
                  <a:schemeClr val="bg1"/>
                </a:solidFill>
              </a:rPr>
              <a:t> </a:t>
            </a:r>
            <a:r>
              <a:rPr lang="en-US" sz="2200" dirty="0" err="1">
                <a:solidFill>
                  <a:schemeClr val="bg1"/>
                </a:solidFill>
              </a:rPr>
              <a:t>gắn</a:t>
            </a:r>
            <a:r>
              <a:rPr lang="en-US" sz="2200" dirty="0">
                <a:solidFill>
                  <a:schemeClr val="bg1"/>
                </a:solidFill>
              </a:rPr>
              <a:t> </a:t>
            </a:r>
            <a:r>
              <a:rPr lang="en-US" sz="2200" dirty="0" err="1">
                <a:solidFill>
                  <a:schemeClr val="bg1"/>
                </a:solidFill>
              </a:rPr>
              <a:t>vào</a:t>
            </a:r>
            <a:r>
              <a:rPr lang="en-US" sz="2200" dirty="0">
                <a:solidFill>
                  <a:schemeClr val="bg1"/>
                </a:solidFill>
              </a:rPr>
              <a:t> </a:t>
            </a:r>
            <a:r>
              <a:rPr lang="en-US" sz="2200" dirty="0" err="1">
                <a:solidFill>
                  <a:schemeClr val="bg1"/>
                </a:solidFill>
              </a:rPr>
              <a:t>hộp</a:t>
            </a:r>
            <a:r>
              <a:rPr lang="en-US" sz="2200" dirty="0">
                <a:solidFill>
                  <a:schemeClr val="bg1"/>
                </a:solidFill>
              </a:rPr>
              <a:t> </a:t>
            </a:r>
            <a:r>
              <a:rPr lang="en-US" sz="2200" dirty="0" err="1">
                <a:solidFill>
                  <a:schemeClr val="bg1"/>
                </a:solidFill>
              </a:rPr>
              <a:t>kính</a:t>
            </a:r>
            <a:r>
              <a:rPr lang="en-US" sz="2200" dirty="0">
                <a:solidFill>
                  <a:schemeClr val="bg1"/>
                </a:solidFill>
              </a:rPr>
              <a:t> </a:t>
            </a:r>
            <a:r>
              <a:rPr lang="en-US" sz="2200" dirty="0" err="1">
                <a:solidFill>
                  <a:schemeClr val="bg1"/>
                </a:solidFill>
              </a:rPr>
              <a:t>bảo</a:t>
            </a:r>
            <a:r>
              <a:rPr lang="en-US" sz="2200" dirty="0">
                <a:solidFill>
                  <a:schemeClr val="bg1"/>
                </a:solidFill>
              </a:rPr>
              <a:t> </a:t>
            </a:r>
            <a:r>
              <a:rPr lang="en-US" sz="2200" dirty="0" err="1">
                <a:solidFill>
                  <a:schemeClr val="bg1"/>
                </a:solidFill>
              </a:rPr>
              <a:t>vệ</a:t>
            </a:r>
            <a:r>
              <a:rPr lang="en-US" sz="2200" dirty="0">
                <a:solidFill>
                  <a:schemeClr val="bg1"/>
                </a:solidFill>
              </a:rPr>
              <a:t>.</a:t>
            </a:r>
          </a:p>
        </p:txBody>
      </p:sp>
      <p:pic>
        <p:nvPicPr>
          <p:cNvPr id="6" name="Picture 9">
            <a:extLst>
              <a:ext uri="{FF2B5EF4-FFF2-40B4-BE49-F238E27FC236}">
                <a16:creationId xmlns:a16="http://schemas.microsoft.com/office/drawing/2014/main" id="{864585C0-0D17-49CC-A4BF-BF98C82905BE}"/>
              </a:ext>
            </a:extLst>
          </p:cNvPr>
          <p:cNvPicPr>
            <a:picLocks noChangeAspect="1"/>
          </p:cNvPicPr>
          <p:nvPr/>
        </p:nvPicPr>
        <p:blipFill>
          <a:blip r:embed="rId5"/>
          <a:srcRect/>
          <a:stretch>
            <a:fillRect/>
          </a:stretch>
        </p:blipFill>
        <p:spPr>
          <a:xfrm rot="1058960" flipH="1">
            <a:off x="7226179" y="2729569"/>
            <a:ext cx="1382392" cy="2198636"/>
          </a:xfrm>
          <a:prstGeom prst="rect">
            <a:avLst/>
          </a:prstGeom>
        </p:spPr>
      </p:pic>
      <p:pic>
        <p:nvPicPr>
          <p:cNvPr id="12" name="Picture 9">
            <a:extLst>
              <a:ext uri="{FF2B5EF4-FFF2-40B4-BE49-F238E27FC236}">
                <a16:creationId xmlns:a16="http://schemas.microsoft.com/office/drawing/2014/main" id="{43C672D0-56F2-4EC3-86E1-536B90F10508}"/>
              </a:ext>
            </a:extLst>
          </p:cNvPr>
          <p:cNvPicPr>
            <a:picLocks noChangeAspect="1"/>
          </p:cNvPicPr>
          <p:nvPr/>
        </p:nvPicPr>
        <p:blipFill>
          <a:blip r:embed="rId5"/>
          <a:srcRect/>
          <a:stretch>
            <a:fillRect/>
          </a:stretch>
        </p:blipFill>
        <p:spPr>
          <a:xfrm rot="-515201">
            <a:off x="6864933" y="3228488"/>
            <a:ext cx="981497" cy="1561029"/>
          </a:xfrm>
          <a:prstGeom prst="rect">
            <a:avLst/>
          </a:prstGeom>
        </p:spPr>
      </p:pic>
      <p:pic>
        <p:nvPicPr>
          <p:cNvPr id="8" name="Picture 13">
            <a:extLst>
              <a:ext uri="{FF2B5EF4-FFF2-40B4-BE49-F238E27FC236}">
                <a16:creationId xmlns:a16="http://schemas.microsoft.com/office/drawing/2014/main" id="{FEA7016E-C9A8-4D42-A1AE-F070876163BB}"/>
              </a:ext>
            </a:extLst>
          </p:cNvPr>
          <p:cNvPicPr>
            <a:picLocks noChangeAspect="1"/>
          </p:cNvPicPr>
          <p:nvPr/>
        </p:nvPicPr>
        <p:blipFill>
          <a:blip r:embed="rId6"/>
          <a:srcRect/>
          <a:stretch>
            <a:fillRect/>
          </a:stretch>
        </p:blipFill>
        <p:spPr>
          <a:xfrm rot="395055">
            <a:off x="7111692" y="4299992"/>
            <a:ext cx="846891" cy="288365"/>
          </a:xfrm>
          <a:prstGeom prst="rect">
            <a:avLst/>
          </a:prstGeom>
        </p:spPr>
      </p:pic>
      <p:pic>
        <p:nvPicPr>
          <p:cNvPr id="13" name="Picture 9">
            <a:extLst>
              <a:ext uri="{FF2B5EF4-FFF2-40B4-BE49-F238E27FC236}">
                <a16:creationId xmlns:a16="http://schemas.microsoft.com/office/drawing/2014/main" id="{6E9255F9-6E35-4EBA-9904-4B6CFAFB1FF5}"/>
              </a:ext>
            </a:extLst>
          </p:cNvPr>
          <p:cNvPicPr>
            <a:picLocks noChangeAspect="1"/>
          </p:cNvPicPr>
          <p:nvPr/>
        </p:nvPicPr>
        <p:blipFill>
          <a:blip r:embed="rId7"/>
          <a:srcRect/>
          <a:stretch>
            <a:fillRect/>
          </a:stretch>
        </p:blipFill>
        <p:spPr>
          <a:xfrm rot="19134473">
            <a:off x="7698121" y="225015"/>
            <a:ext cx="1022067" cy="1126245"/>
          </a:xfrm>
          <a:prstGeom prst="rect">
            <a:avLst/>
          </a:prstGeom>
        </p:spPr>
      </p:pic>
    </p:spTree>
    <p:extLst>
      <p:ext uri="{BB962C8B-B14F-4D97-AF65-F5344CB8AC3E}">
        <p14:creationId xmlns:p14="http://schemas.microsoft.com/office/powerpoint/2010/main" val="1500246453"/>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3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3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4" name="Picture 3">
            <a:extLst>
              <a:ext uri="{FF2B5EF4-FFF2-40B4-BE49-F238E27FC236}">
                <a16:creationId xmlns:a16="http://schemas.microsoft.com/office/drawing/2014/main" id="{F0F647BC-2857-475A-B81E-2BCBE629CAFF}"/>
              </a:ext>
            </a:extLst>
          </p:cNvPr>
          <p:cNvPicPr>
            <a:picLocks noChangeAspect="1"/>
          </p:cNvPicPr>
          <p:nvPr/>
        </p:nvPicPr>
        <p:blipFill>
          <a:blip r:embed="rId3"/>
          <a:stretch>
            <a:fillRect/>
          </a:stretch>
        </p:blipFill>
        <p:spPr>
          <a:xfrm>
            <a:off x="375709" y="967665"/>
            <a:ext cx="4546247" cy="3050117"/>
          </a:xfrm>
          <a:prstGeom prst="rect">
            <a:avLst/>
          </a:prstGeom>
        </p:spPr>
      </p:pic>
      <p:pic>
        <p:nvPicPr>
          <p:cNvPr id="8" name="Picture 7">
            <a:extLst>
              <a:ext uri="{FF2B5EF4-FFF2-40B4-BE49-F238E27FC236}">
                <a16:creationId xmlns:a16="http://schemas.microsoft.com/office/drawing/2014/main" id="{3C22C3CC-BBD0-44D7-AB03-EB8C6D7D31CA}"/>
              </a:ext>
            </a:extLst>
          </p:cNvPr>
          <p:cNvPicPr>
            <a:picLocks noChangeAspect="1"/>
          </p:cNvPicPr>
          <p:nvPr/>
        </p:nvPicPr>
        <p:blipFill>
          <a:blip r:embed="rId4"/>
          <a:stretch>
            <a:fillRect/>
          </a:stretch>
        </p:blipFill>
        <p:spPr>
          <a:xfrm>
            <a:off x="5127271" y="967665"/>
            <a:ext cx="3641020" cy="3050118"/>
          </a:xfrm>
          <a:prstGeom prst="rect">
            <a:avLst/>
          </a:prstGeom>
        </p:spPr>
      </p:pic>
      <p:sp>
        <p:nvSpPr>
          <p:cNvPr id="16" name="TextBox 15">
            <a:extLst>
              <a:ext uri="{FF2B5EF4-FFF2-40B4-BE49-F238E27FC236}">
                <a16:creationId xmlns:a16="http://schemas.microsoft.com/office/drawing/2014/main" id="{5C2A5EFD-2279-4A61-87B7-F6122D146A54}"/>
              </a:ext>
            </a:extLst>
          </p:cNvPr>
          <p:cNvSpPr txBox="1"/>
          <p:nvPr/>
        </p:nvSpPr>
        <p:spPr>
          <a:xfrm>
            <a:off x="1095905" y="4288717"/>
            <a:ext cx="6952190" cy="430887"/>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b="0" i="0" dirty="0" err="1">
                <a:solidFill>
                  <a:schemeClr val="tx1"/>
                </a:solidFill>
                <a:effectLst/>
                <a:latin typeface="+mj-lt"/>
              </a:rPr>
              <a:t>Một</a:t>
            </a:r>
            <a:r>
              <a:rPr lang="en-US" sz="2200" b="0" i="0" dirty="0">
                <a:solidFill>
                  <a:schemeClr val="tx1"/>
                </a:solidFill>
                <a:effectLst/>
                <a:latin typeface="+mj-lt"/>
              </a:rPr>
              <a:t> </a:t>
            </a:r>
            <a:r>
              <a:rPr lang="en-US" sz="2200" b="0" i="0" dirty="0" err="1">
                <a:solidFill>
                  <a:schemeClr val="tx1"/>
                </a:solidFill>
                <a:effectLst/>
                <a:latin typeface="+mj-lt"/>
              </a:rPr>
              <a:t>số</a:t>
            </a:r>
            <a:r>
              <a:rPr lang="en-US" sz="2200" b="0" i="0" dirty="0">
                <a:solidFill>
                  <a:schemeClr val="tx1"/>
                </a:solidFill>
                <a:effectLst/>
                <a:latin typeface="+mj-lt"/>
              </a:rPr>
              <a:t> </a:t>
            </a:r>
            <a:r>
              <a:rPr lang="en-US" sz="2200" b="0" i="0" dirty="0" err="1">
                <a:solidFill>
                  <a:schemeClr val="tx1"/>
                </a:solidFill>
                <a:effectLst/>
                <a:latin typeface="+mj-lt"/>
              </a:rPr>
              <a:t>mẫu</a:t>
            </a:r>
            <a:r>
              <a:rPr lang="en-US" sz="2200" b="0" i="0" dirty="0">
                <a:solidFill>
                  <a:schemeClr val="tx1"/>
                </a:solidFill>
                <a:effectLst/>
                <a:latin typeface="+mj-lt"/>
              </a:rPr>
              <a:t> </a:t>
            </a:r>
            <a:r>
              <a:rPr lang="en-US" sz="2200" b="0" i="0" dirty="0" err="1">
                <a:solidFill>
                  <a:schemeClr val="tx1"/>
                </a:solidFill>
                <a:effectLst/>
                <a:latin typeface="+mj-lt"/>
              </a:rPr>
              <a:t>hoa</a:t>
            </a:r>
            <a:r>
              <a:rPr lang="en-US" sz="2200" b="0" i="0" dirty="0">
                <a:solidFill>
                  <a:schemeClr val="tx1"/>
                </a:solidFill>
                <a:effectLst/>
                <a:latin typeface="+mj-lt"/>
              </a:rPr>
              <a:t>, </a:t>
            </a:r>
            <a:r>
              <a:rPr lang="en-US" sz="2200" b="0" i="0" dirty="0" err="1">
                <a:solidFill>
                  <a:schemeClr val="tx1"/>
                </a:solidFill>
                <a:effectLst/>
                <a:latin typeface="+mj-lt"/>
              </a:rPr>
              <a:t>lá</a:t>
            </a:r>
            <a:r>
              <a:rPr lang="en-US" sz="2200" b="0" i="0" dirty="0">
                <a:solidFill>
                  <a:schemeClr val="tx1"/>
                </a:solidFill>
                <a:effectLst/>
                <a:latin typeface="+mj-lt"/>
              </a:rPr>
              <a:t> </a:t>
            </a:r>
            <a:r>
              <a:rPr lang="en-US" sz="2200" b="0" i="0" dirty="0" err="1">
                <a:solidFill>
                  <a:schemeClr val="tx1"/>
                </a:solidFill>
                <a:effectLst/>
                <a:latin typeface="+mj-lt"/>
              </a:rPr>
              <a:t>ép</a:t>
            </a:r>
            <a:r>
              <a:rPr lang="en-US" sz="2200" b="0" i="0" dirty="0">
                <a:solidFill>
                  <a:schemeClr val="tx1"/>
                </a:solidFill>
                <a:effectLst/>
                <a:latin typeface="+mj-lt"/>
              </a:rPr>
              <a:t> </a:t>
            </a:r>
            <a:r>
              <a:rPr lang="en-US" sz="2200" b="0" i="0" dirty="0" err="1">
                <a:solidFill>
                  <a:schemeClr val="tx1"/>
                </a:solidFill>
                <a:effectLst/>
                <a:latin typeface="+mj-lt"/>
              </a:rPr>
              <a:t>khô</a:t>
            </a:r>
            <a:endParaRPr lang="en-US" sz="2200"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62" name="Google Shape;377;p34">
            <a:extLst>
              <a:ext uri="{FF2B5EF4-FFF2-40B4-BE49-F238E27FC236}">
                <a16:creationId xmlns:a16="http://schemas.microsoft.com/office/drawing/2014/main" id="{A906271F-3C55-4186-A837-99393F97AFA1}"/>
              </a:ext>
            </a:extLst>
          </p:cNvPr>
          <p:cNvSpPr txBox="1">
            <a:spLocks noGrp="1"/>
          </p:cNvSpPr>
          <p:nvPr>
            <p:ph type="title"/>
          </p:nvPr>
        </p:nvSpPr>
        <p:spPr>
          <a:xfrm>
            <a:off x="720000" y="423042"/>
            <a:ext cx="77040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HƯỚNG DẪN VỀ NHÀ</a:t>
            </a:r>
            <a:endParaRPr sz="3400" b="1" dirty="0">
              <a:latin typeface="+mj-lt"/>
            </a:endParaRPr>
          </a:p>
        </p:txBody>
      </p:sp>
      <p:sp>
        <p:nvSpPr>
          <p:cNvPr id="63" name="Google Shape;1530;p55">
            <a:extLst>
              <a:ext uri="{FF2B5EF4-FFF2-40B4-BE49-F238E27FC236}">
                <a16:creationId xmlns:a16="http://schemas.microsoft.com/office/drawing/2014/main" id="{818F3129-7DED-43A1-89E5-9B5D00EF9845}"/>
              </a:ext>
            </a:extLst>
          </p:cNvPr>
          <p:cNvSpPr txBox="1">
            <a:spLocks noGrp="1"/>
          </p:cNvSpPr>
          <p:nvPr>
            <p:ph type="body" idx="4294967295"/>
          </p:nvPr>
        </p:nvSpPr>
        <p:spPr>
          <a:xfrm>
            <a:off x="917575" y="1294567"/>
            <a:ext cx="7308850" cy="1458912"/>
          </a:xfrm>
          <a:prstGeom prst="rect">
            <a:avLst/>
          </a:prstGeom>
        </p:spPr>
        <p:txBody>
          <a:bodyPr spcFirstLastPara="1" wrap="square" lIns="91425" tIns="91425" rIns="91425" bIns="91425" anchor="ctr" anchorCtr="0">
            <a:noAutofit/>
          </a:bodyPr>
          <a:lstStyle/>
          <a:p>
            <a:pPr marL="152400" indent="0" algn="just">
              <a:lnSpc>
                <a:spcPct val="150000"/>
              </a:lnSpc>
              <a:spcBef>
                <a:spcPts val="600"/>
              </a:spcBef>
              <a:spcAft>
                <a:spcPts val="600"/>
              </a:spcAft>
              <a:buNone/>
            </a:pP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Hoàn</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thành</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mẫu</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ép</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thực</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vật</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và</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nộp</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vào</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giờ</a:t>
            </a:r>
            <a:r>
              <a:rPr lang="en-US"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effectLst/>
                <a:latin typeface="+mn-lt"/>
                <a:ea typeface="Calibri" panose="020F0502020204030204" pitchFamily="34" charset="0"/>
                <a:cs typeface="Times New Roman" panose="02020603050405020304" pitchFamily="18" charset="0"/>
              </a:rPr>
              <a:t>sau</a:t>
            </a:r>
            <a:r>
              <a:rPr lang="en-US" sz="2200" dirty="0">
                <a:solidFill>
                  <a:schemeClr val="tx1"/>
                </a:solidFill>
                <a:effectLst/>
                <a:latin typeface="+mn-lt"/>
                <a:ea typeface="Calibri" panose="020F0502020204030204" pitchFamily="34" charset="0"/>
                <a:cs typeface="Times New Roman" panose="02020603050405020304" pitchFamily="18" charset="0"/>
              </a:rPr>
              <a:t>. </a:t>
            </a:r>
            <a:endParaRPr lang="en-US" sz="2200" dirty="0">
              <a:solidFill>
                <a:schemeClr val="tx1"/>
              </a:solidFill>
              <a:latin typeface="+mn-lt"/>
              <a:ea typeface="Calibri" panose="020F0502020204030204" pitchFamily="34" charset="0"/>
              <a:cs typeface="Times New Roman" panose="02020603050405020304" pitchFamily="18" charset="0"/>
            </a:endParaRPr>
          </a:p>
          <a:p>
            <a:pPr marL="152400" indent="0" algn="just">
              <a:lnSpc>
                <a:spcPct val="150000"/>
              </a:lnSpc>
              <a:spcBef>
                <a:spcPts val="600"/>
              </a:spcBef>
              <a:spcAft>
                <a:spcPts val="600"/>
              </a:spcAft>
              <a:buNone/>
            </a:pPr>
            <a:r>
              <a:rPr lang="vi-VN" sz="2200" dirty="0">
                <a:solidFill>
                  <a:schemeClr val="tx1"/>
                </a:solidFill>
                <a:effectLst/>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Đọc</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và</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chuẩn</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bị</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bài</a:t>
            </a:r>
            <a:r>
              <a:rPr lang="en-US" sz="2200" dirty="0">
                <a:solidFill>
                  <a:schemeClr val="tx1"/>
                </a:solidFill>
                <a:latin typeface="+mn-lt"/>
                <a:ea typeface="Calibri" panose="020F0502020204030204" pitchFamily="34" charset="0"/>
                <a:cs typeface="Times New Roman" panose="02020603050405020304" pitchFamily="18" charset="0"/>
              </a:rPr>
              <a:t> 36: </a:t>
            </a:r>
            <a:r>
              <a:rPr lang="en-US" sz="2200" dirty="0" err="1">
                <a:solidFill>
                  <a:schemeClr val="tx1"/>
                </a:solidFill>
                <a:latin typeface="+mn-lt"/>
                <a:ea typeface="Calibri" panose="020F0502020204030204" pitchFamily="34" charset="0"/>
                <a:cs typeface="Times New Roman" panose="02020603050405020304" pitchFamily="18" charset="0"/>
              </a:rPr>
              <a:t>Động</a:t>
            </a:r>
            <a:r>
              <a:rPr lang="en-US" sz="2200" dirty="0">
                <a:solidFill>
                  <a:schemeClr val="tx1"/>
                </a:solidFill>
                <a:latin typeface="+mn-lt"/>
                <a:ea typeface="Calibri" panose="020F0502020204030204" pitchFamily="34" charset="0"/>
                <a:cs typeface="Times New Roman" panose="02020603050405020304" pitchFamily="18" charset="0"/>
              </a:rPr>
              <a:t> </a:t>
            </a:r>
            <a:r>
              <a:rPr lang="en-US" sz="2200" dirty="0" err="1">
                <a:solidFill>
                  <a:schemeClr val="tx1"/>
                </a:solidFill>
                <a:latin typeface="+mn-lt"/>
                <a:ea typeface="Calibri" panose="020F0502020204030204" pitchFamily="34" charset="0"/>
                <a:cs typeface="Times New Roman" panose="02020603050405020304" pitchFamily="18" charset="0"/>
              </a:rPr>
              <a:t>vật</a:t>
            </a:r>
            <a:r>
              <a:rPr lang="en-US" sz="2200" dirty="0">
                <a:solidFill>
                  <a:schemeClr val="tx1"/>
                </a:solidFill>
                <a:latin typeface="+mn-lt"/>
                <a:ea typeface="Calibri" panose="020F0502020204030204" pitchFamily="34" charset="0"/>
                <a:cs typeface="Times New Roman" panose="02020603050405020304" pitchFamily="18" charset="0"/>
              </a:rPr>
              <a:t>.</a:t>
            </a:r>
            <a:endParaRPr lang="en-US" sz="2200" dirty="0">
              <a:solidFill>
                <a:schemeClr val="tx1"/>
              </a:solidFill>
              <a:effectLst/>
              <a:latin typeface="+mn-lt"/>
              <a:ea typeface="Calibri" panose="020F0502020204030204" pitchFamily="34" charset="0"/>
              <a:cs typeface="Times New Roman" panose="02020603050405020304" pitchFamily="18" charset="0"/>
            </a:endParaRPr>
          </a:p>
        </p:txBody>
      </p:sp>
      <p:pic>
        <p:nvPicPr>
          <p:cNvPr id="64" name="Picture 3">
            <a:extLst>
              <a:ext uri="{FF2B5EF4-FFF2-40B4-BE49-F238E27FC236}">
                <a16:creationId xmlns:a16="http://schemas.microsoft.com/office/drawing/2014/main" id="{E6AA67AC-13CE-4869-B653-E7FDFE5017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03206" y="2571750"/>
            <a:ext cx="4099459" cy="247458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3">
                                            <p:txEl>
                                              <p:pRg st="0" end="0"/>
                                            </p:txEl>
                                          </p:spTgt>
                                        </p:tgtEl>
                                        <p:attrNameLst>
                                          <p:attrName>style.visibility</p:attrName>
                                        </p:attrNameLst>
                                      </p:cBhvr>
                                      <p:to>
                                        <p:strVal val="visible"/>
                                      </p:to>
                                    </p:set>
                                    <p:animEffect transition="in" filter="wipe(down)">
                                      <p:cBhvr>
                                        <p:cTn id="13" dur="300"/>
                                        <p:tgtEl>
                                          <p:spTgt spid="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3">
                                            <p:txEl>
                                              <p:pRg st="1" end="1"/>
                                            </p:txEl>
                                          </p:spTgt>
                                        </p:tgtEl>
                                        <p:attrNameLst>
                                          <p:attrName>style.visibility</p:attrName>
                                        </p:attrNameLst>
                                      </p:cBhvr>
                                      <p:to>
                                        <p:strVal val="visible"/>
                                      </p:to>
                                    </p:set>
                                    <p:animEffect transition="in" filter="wipe(down)">
                                      <p:cBhvr>
                                        <p:cTn id="18" dur="3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8" name="TextBox 5">
            <a:extLst>
              <a:ext uri="{FF2B5EF4-FFF2-40B4-BE49-F238E27FC236}">
                <a16:creationId xmlns:a16="http://schemas.microsoft.com/office/drawing/2014/main" id="{1BB4E65E-D306-4E69-B64E-0392885F1371}"/>
              </a:ext>
            </a:extLst>
          </p:cNvPr>
          <p:cNvSpPr txBox="1"/>
          <p:nvPr/>
        </p:nvSpPr>
        <p:spPr>
          <a:xfrm>
            <a:off x="808128" y="1586296"/>
            <a:ext cx="7527743" cy="1354217"/>
          </a:xfrm>
          <a:prstGeom prst="rect">
            <a:avLst/>
          </a:prstGeom>
        </p:spPr>
        <p:txBody>
          <a:bodyPr wrap="square" lIns="0" tIns="0" rIns="0" bIns="0" rtlCol="0" anchor="t">
            <a:spAutoFit/>
          </a:bodyPr>
          <a:lstStyle/>
          <a:p>
            <a:pPr algn="ctr"/>
            <a:r>
              <a:rPr lang="en-US" sz="4400" b="1" dirty="0">
                <a:solidFill>
                  <a:srgbClr val="08535A"/>
                </a:solidFill>
                <a:latin typeface="Arial" panose="020B0604020202020204" pitchFamily="34" charset="0"/>
                <a:cs typeface="Arial" panose="020B0604020202020204" pitchFamily="34" charset="0"/>
              </a:rPr>
              <a:t>CẢM ƠN CÁC EM ĐÃ LẮNG NGHE BÀI GIẢNG!</a:t>
            </a:r>
          </a:p>
        </p:txBody>
      </p:sp>
      <p:pic>
        <p:nvPicPr>
          <p:cNvPr id="9" name="Picture 3">
            <a:extLst>
              <a:ext uri="{FF2B5EF4-FFF2-40B4-BE49-F238E27FC236}">
                <a16:creationId xmlns:a16="http://schemas.microsoft.com/office/drawing/2014/main" id="{A0535F40-5A05-48C4-BB8F-891FFF5A6F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5847" y="2263405"/>
            <a:ext cx="1004562" cy="2776427"/>
          </a:xfrm>
          <a:prstGeom prst="rect">
            <a:avLst/>
          </a:prstGeom>
        </p:spPr>
      </p:pic>
      <p:pic>
        <p:nvPicPr>
          <p:cNvPr id="11" name="Picture 7">
            <a:extLst>
              <a:ext uri="{FF2B5EF4-FFF2-40B4-BE49-F238E27FC236}">
                <a16:creationId xmlns:a16="http://schemas.microsoft.com/office/drawing/2014/main" id="{08344442-B512-4AF7-9A64-ACBB5D23F7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01326" y="3112799"/>
            <a:ext cx="1679944" cy="20307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a:spLocks noGrp="1"/>
          </p:cNvSpPr>
          <p:nvPr>
            <p:ph type="title"/>
          </p:nvPr>
        </p:nvSpPr>
        <p:spPr>
          <a:xfrm>
            <a:off x="171878" y="1852674"/>
            <a:ext cx="8810306" cy="14381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200" dirty="0">
                <a:solidFill>
                  <a:srgbClr val="08535A"/>
                </a:solidFill>
                <a:latin typeface="+mj-lt"/>
              </a:rPr>
              <a:t>BÀI 35. THỰC HÀNH: </a:t>
            </a:r>
            <a:br>
              <a:rPr lang="en-US" sz="4200" dirty="0">
                <a:solidFill>
                  <a:srgbClr val="08535A"/>
                </a:solidFill>
                <a:latin typeface="+mj-lt"/>
              </a:rPr>
            </a:br>
            <a:r>
              <a:rPr lang="en-US" sz="4200" dirty="0">
                <a:solidFill>
                  <a:srgbClr val="08535A"/>
                </a:solidFill>
                <a:latin typeface="+mj-lt"/>
              </a:rPr>
              <a:t>QUAN SÁT VÀ PHÂN BIỆT MỘT SỐ NHÓM THỰC VẬT</a:t>
            </a:r>
            <a:endParaRPr sz="4200" dirty="0">
              <a:latin typeface="+mj-lt"/>
            </a:endParaRPr>
          </a:p>
        </p:txBody>
      </p:sp>
      <p:grpSp>
        <p:nvGrpSpPr>
          <p:cNvPr id="47" name="Google Shape;1194;p57">
            <a:extLst>
              <a:ext uri="{FF2B5EF4-FFF2-40B4-BE49-F238E27FC236}">
                <a16:creationId xmlns:a16="http://schemas.microsoft.com/office/drawing/2014/main" id="{3F6B1138-45E7-4747-A92E-9AB91C53579E}"/>
              </a:ext>
            </a:extLst>
          </p:cNvPr>
          <p:cNvGrpSpPr/>
          <p:nvPr/>
        </p:nvGrpSpPr>
        <p:grpSpPr>
          <a:xfrm>
            <a:off x="7655168" y="125912"/>
            <a:ext cx="1318401" cy="1273986"/>
            <a:chOff x="3341625" y="80825"/>
            <a:chExt cx="1722184" cy="1809974"/>
          </a:xfrm>
        </p:grpSpPr>
        <p:sp>
          <p:nvSpPr>
            <p:cNvPr id="48" name="Google Shape;1195;p57">
              <a:extLst>
                <a:ext uri="{FF2B5EF4-FFF2-40B4-BE49-F238E27FC236}">
                  <a16:creationId xmlns:a16="http://schemas.microsoft.com/office/drawing/2014/main" id="{F9F08AE5-1425-4C97-A1A5-4C1A8D26E666}"/>
                </a:ext>
              </a:extLst>
            </p:cNvPr>
            <p:cNvSpPr/>
            <p:nvPr/>
          </p:nvSpPr>
          <p:spPr>
            <a:xfrm>
              <a:off x="3643836" y="505764"/>
              <a:ext cx="974586" cy="974586"/>
            </a:xfrm>
            <a:custGeom>
              <a:avLst/>
              <a:gdLst/>
              <a:ahLst/>
              <a:cxnLst/>
              <a:rect l="l" t="t" r="r" b="b"/>
              <a:pathLst>
                <a:path w="6880" h="6880" extrusionOk="0">
                  <a:moveTo>
                    <a:pt x="3440" y="1"/>
                  </a:moveTo>
                  <a:cubicBezTo>
                    <a:pt x="1546" y="1"/>
                    <a:pt x="1" y="1524"/>
                    <a:pt x="1" y="3440"/>
                  </a:cubicBezTo>
                  <a:cubicBezTo>
                    <a:pt x="1" y="5335"/>
                    <a:pt x="1546" y="6880"/>
                    <a:pt x="3440" y="6880"/>
                  </a:cubicBezTo>
                  <a:cubicBezTo>
                    <a:pt x="5357" y="6880"/>
                    <a:pt x="6880" y="5335"/>
                    <a:pt x="6880" y="3440"/>
                  </a:cubicBezTo>
                  <a:cubicBezTo>
                    <a:pt x="6880" y="1524"/>
                    <a:pt x="5357" y="1"/>
                    <a:pt x="344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6;p57">
              <a:extLst>
                <a:ext uri="{FF2B5EF4-FFF2-40B4-BE49-F238E27FC236}">
                  <a16:creationId xmlns:a16="http://schemas.microsoft.com/office/drawing/2014/main" id="{424D7F79-BB48-4A6A-A004-494977B63752}"/>
                </a:ext>
              </a:extLst>
            </p:cNvPr>
            <p:cNvSpPr/>
            <p:nvPr/>
          </p:nvSpPr>
          <p:spPr>
            <a:xfrm>
              <a:off x="4125345" y="80825"/>
              <a:ext cx="938464" cy="935348"/>
            </a:xfrm>
            <a:custGeom>
              <a:avLst/>
              <a:gdLst/>
              <a:ahLst/>
              <a:cxnLst/>
              <a:rect l="l" t="t" r="r" b="b"/>
              <a:pathLst>
                <a:path w="6625" h="6603" extrusionOk="0">
                  <a:moveTo>
                    <a:pt x="3185" y="1"/>
                  </a:moveTo>
                  <a:cubicBezTo>
                    <a:pt x="1756" y="1"/>
                    <a:pt x="510" y="881"/>
                    <a:pt x="0" y="2128"/>
                  </a:cubicBezTo>
                  <a:cubicBezTo>
                    <a:pt x="299" y="2033"/>
                    <a:pt x="626" y="1989"/>
                    <a:pt x="947" y="1989"/>
                  </a:cubicBezTo>
                  <a:cubicBezTo>
                    <a:pt x="2980" y="1989"/>
                    <a:pt x="4620" y="3651"/>
                    <a:pt x="4620" y="5678"/>
                  </a:cubicBezTo>
                  <a:cubicBezTo>
                    <a:pt x="4620" y="6005"/>
                    <a:pt x="4570" y="6304"/>
                    <a:pt x="4503" y="6603"/>
                  </a:cubicBezTo>
                  <a:cubicBezTo>
                    <a:pt x="5750" y="6093"/>
                    <a:pt x="6625" y="4869"/>
                    <a:pt x="6625" y="3440"/>
                  </a:cubicBezTo>
                  <a:cubicBezTo>
                    <a:pt x="6625" y="1524"/>
                    <a:pt x="5079" y="1"/>
                    <a:pt x="31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7;p57">
              <a:extLst>
                <a:ext uri="{FF2B5EF4-FFF2-40B4-BE49-F238E27FC236}">
                  <a16:creationId xmlns:a16="http://schemas.microsoft.com/office/drawing/2014/main" id="{D60E0BE2-58E8-4C11-A266-BFA55CD9056B}"/>
                </a:ext>
              </a:extLst>
            </p:cNvPr>
            <p:cNvSpPr/>
            <p:nvPr/>
          </p:nvSpPr>
          <p:spPr>
            <a:xfrm>
              <a:off x="3341625" y="492449"/>
              <a:ext cx="252004" cy="274811"/>
            </a:xfrm>
            <a:custGeom>
              <a:avLst/>
              <a:gdLst/>
              <a:ahLst/>
              <a:cxnLst/>
              <a:rect l="l" t="t" r="r" b="b"/>
              <a:pathLst>
                <a:path w="1779" h="1940" extrusionOk="0">
                  <a:moveTo>
                    <a:pt x="970" y="1"/>
                  </a:moveTo>
                  <a:cubicBezTo>
                    <a:pt x="970" y="1"/>
                    <a:pt x="920" y="743"/>
                    <a:pt x="759" y="787"/>
                  </a:cubicBezTo>
                  <a:cubicBezTo>
                    <a:pt x="576" y="859"/>
                    <a:pt x="0" y="859"/>
                    <a:pt x="0" y="859"/>
                  </a:cubicBezTo>
                  <a:cubicBezTo>
                    <a:pt x="0" y="859"/>
                    <a:pt x="737" y="1020"/>
                    <a:pt x="781" y="1136"/>
                  </a:cubicBezTo>
                  <a:cubicBezTo>
                    <a:pt x="831" y="1225"/>
                    <a:pt x="947" y="1939"/>
                    <a:pt x="947" y="1939"/>
                  </a:cubicBezTo>
                  <a:cubicBezTo>
                    <a:pt x="947" y="1939"/>
                    <a:pt x="1014" y="1180"/>
                    <a:pt x="1108" y="1108"/>
                  </a:cubicBezTo>
                  <a:cubicBezTo>
                    <a:pt x="1197" y="1042"/>
                    <a:pt x="1778" y="926"/>
                    <a:pt x="1778" y="926"/>
                  </a:cubicBezTo>
                  <a:cubicBezTo>
                    <a:pt x="1778" y="926"/>
                    <a:pt x="1175" y="832"/>
                    <a:pt x="1108" y="765"/>
                  </a:cubicBezTo>
                  <a:cubicBezTo>
                    <a:pt x="1036" y="693"/>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8;p57">
              <a:extLst>
                <a:ext uri="{FF2B5EF4-FFF2-40B4-BE49-F238E27FC236}">
                  <a16:creationId xmlns:a16="http://schemas.microsoft.com/office/drawing/2014/main" id="{759623A1-69CC-484A-9AA3-2E73ED91C76F}"/>
                </a:ext>
              </a:extLst>
            </p:cNvPr>
            <p:cNvSpPr/>
            <p:nvPr/>
          </p:nvSpPr>
          <p:spPr>
            <a:xfrm>
              <a:off x="4736004" y="1202569"/>
              <a:ext cx="252004" cy="274669"/>
            </a:xfrm>
            <a:custGeom>
              <a:avLst/>
              <a:gdLst/>
              <a:ahLst/>
              <a:cxnLst/>
              <a:rect l="l" t="t" r="r" b="b"/>
              <a:pathLst>
                <a:path w="1779" h="1939" extrusionOk="0">
                  <a:moveTo>
                    <a:pt x="992" y="0"/>
                  </a:moveTo>
                  <a:cubicBezTo>
                    <a:pt x="992" y="0"/>
                    <a:pt x="948" y="737"/>
                    <a:pt x="760" y="781"/>
                  </a:cubicBezTo>
                  <a:cubicBezTo>
                    <a:pt x="599" y="853"/>
                    <a:pt x="1" y="853"/>
                    <a:pt x="1" y="853"/>
                  </a:cubicBezTo>
                  <a:cubicBezTo>
                    <a:pt x="1" y="853"/>
                    <a:pt x="737" y="1014"/>
                    <a:pt x="809" y="1130"/>
                  </a:cubicBezTo>
                  <a:cubicBezTo>
                    <a:pt x="854" y="1219"/>
                    <a:pt x="948" y="1939"/>
                    <a:pt x="948" y="1939"/>
                  </a:cubicBezTo>
                  <a:cubicBezTo>
                    <a:pt x="948" y="1939"/>
                    <a:pt x="1014" y="1174"/>
                    <a:pt x="1109" y="1108"/>
                  </a:cubicBezTo>
                  <a:cubicBezTo>
                    <a:pt x="1225" y="1014"/>
                    <a:pt x="1779" y="920"/>
                    <a:pt x="1779" y="920"/>
                  </a:cubicBezTo>
                  <a:cubicBezTo>
                    <a:pt x="1779" y="920"/>
                    <a:pt x="1197" y="831"/>
                    <a:pt x="1109" y="759"/>
                  </a:cubicBezTo>
                  <a:cubicBezTo>
                    <a:pt x="1037" y="693"/>
                    <a:pt x="992" y="0"/>
                    <a:pt x="992"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9;p57">
              <a:extLst>
                <a:ext uri="{FF2B5EF4-FFF2-40B4-BE49-F238E27FC236}">
                  <a16:creationId xmlns:a16="http://schemas.microsoft.com/office/drawing/2014/main" id="{3FF296BA-BA6C-4F3E-9A6B-59564E7F012B}"/>
                </a:ext>
              </a:extLst>
            </p:cNvPr>
            <p:cNvSpPr/>
            <p:nvPr/>
          </p:nvSpPr>
          <p:spPr>
            <a:xfrm>
              <a:off x="3643836" y="505764"/>
              <a:ext cx="974586" cy="974586"/>
            </a:xfrm>
            <a:custGeom>
              <a:avLst/>
              <a:gdLst/>
              <a:ahLst/>
              <a:cxnLst/>
              <a:rect l="l" t="t" r="r" b="b"/>
              <a:pathLst>
                <a:path w="6880" h="6880" extrusionOk="0">
                  <a:moveTo>
                    <a:pt x="3440" y="1"/>
                  </a:moveTo>
                  <a:cubicBezTo>
                    <a:pt x="1546" y="1"/>
                    <a:pt x="1" y="1524"/>
                    <a:pt x="1" y="3440"/>
                  </a:cubicBezTo>
                  <a:cubicBezTo>
                    <a:pt x="1" y="5335"/>
                    <a:pt x="1546" y="6880"/>
                    <a:pt x="3440" y="6880"/>
                  </a:cubicBezTo>
                  <a:cubicBezTo>
                    <a:pt x="5357" y="6880"/>
                    <a:pt x="6880" y="5335"/>
                    <a:pt x="6880" y="3440"/>
                  </a:cubicBezTo>
                  <a:cubicBezTo>
                    <a:pt x="6880" y="1524"/>
                    <a:pt x="5357" y="1"/>
                    <a:pt x="3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00;p57">
              <a:extLst>
                <a:ext uri="{FF2B5EF4-FFF2-40B4-BE49-F238E27FC236}">
                  <a16:creationId xmlns:a16="http://schemas.microsoft.com/office/drawing/2014/main" id="{EF20529B-6C73-44B5-B8BE-2E705A060DBA}"/>
                </a:ext>
              </a:extLst>
            </p:cNvPr>
            <p:cNvSpPr/>
            <p:nvPr/>
          </p:nvSpPr>
          <p:spPr>
            <a:xfrm>
              <a:off x="4125345" y="80825"/>
              <a:ext cx="938464" cy="935348"/>
            </a:xfrm>
            <a:custGeom>
              <a:avLst/>
              <a:gdLst/>
              <a:ahLst/>
              <a:cxnLst/>
              <a:rect l="l" t="t" r="r" b="b"/>
              <a:pathLst>
                <a:path w="6625" h="6603" extrusionOk="0">
                  <a:moveTo>
                    <a:pt x="3185" y="1"/>
                  </a:moveTo>
                  <a:cubicBezTo>
                    <a:pt x="1756" y="1"/>
                    <a:pt x="510" y="881"/>
                    <a:pt x="0" y="2128"/>
                  </a:cubicBezTo>
                  <a:cubicBezTo>
                    <a:pt x="299" y="2033"/>
                    <a:pt x="626" y="1989"/>
                    <a:pt x="947" y="1989"/>
                  </a:cubicBezTo>
                  <a:cubicBezTo>
                    <a:pt x="2980" y="1989"/>
                    <a:pt x="4620" y="3651"/>
                    <a:pt x="4620" y="5678"/>
                  </a:cubicBezTo>
                  <a:cubicBezTo>
                    <a:pt x="4620" y="6005"/>
                    <a:pt x="4570" y="6304"/>
                    <a:pt x="4503" y="6603"/>
                  </a:cubicBezTo>
                  <a:cubicBezTo>
                    <a:pt x="5750" y="6093"/>
                    <a:pt x="6625" y="4869"/>
                    <a:pt x="6625" y="3440"/>
                  </a:cubicBezTo>
                  <a:cubicBezTo>
                    <a:pt x="6625" y="1524"/>
                    <a:pt x="5079" y="1"/>
                    <a:pt x="3185"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01;p57">
              <a:extLst>
                <a:ext uri="{FF2B5EF4-FFF2-40B4-BE49-F238E27FC236}">
                  <a16:creationId xmlns:a16="http://schemas.microsoft.com/office/drawing/2014/main" id="{EE117FC8-934D-4E9E-86B2-245260AC89B5}"/>
                </a:ext>
              </a:extLst>
            </p:cNvPr>
            <p:cNvSpPr/>
            <p:nvPr/>
          </p:nvSpPr>
          <p:spPr>
            <a:xfrm>
              <a:off x="3341625" y="492449"/>
              <a:ext cx="252004" cy="274811"/>
            </a:xfrm>
            <a:custGeom>
              <a:avLst/>
              <a:gdLst/>
              <a:ahLst/>
              <a:cxnLst/>
              <a:rect l="l" t="t" r="r" b="b"/>
              <a:pathLst>
                <a:path w="1779" h="1940" extrusionOk="0">
                  <a:moveTo>
                    <a:pt x="970" y="1"/>
                  </a:moveTo>
                  <a:cubicBezTo>
                    <a:pt x="970" y="1"/>
                    <a:pt x="920" y="743"/>
                    <a:pt x="759" y="787"/>
                  </a:cubicBezTo>
                  <a:cubicBezTo>
                    <a:pt x="576" y="859"/>
                    <a:pt x="0" y="859"/>
                    <a:pt x="0" y="859"/>
                  </a:cubicBezTo>
                  <a:cubicBezTo>
                    <a:pt x="0" y="859"/>
                    <a:pt x="737" y="1020"/>
                    <a:pt x="781" y="1136"/>
                  </a:cubicBezTo>
                  <a:cubicBezTo>
                    <a:pt x="831" y="1225"/>
                    <a:pt x="947" y="1939"/>
                    <a:pt x="947" y="1939"/>
                  </a:cubicBezTo>
                  <a:cubicBezTo>
                    <a:pt x="947" y="1939"/>
                    <a:pt x="1014" y="1180"/>
                    <a:pt x="1108" y="1108"/>
                  </a:cubicBezTo>
                  <a:cubicBezTo>
                    <a:pt x="1197" y="1042"/>
                    <a:pt x="1778" y="926"/>
                    <a:pt x="1778" y="926"/>
                  </a:cubicBezTo>
                  <a:cubicBezTo>
                    <a:pt x="1778" y="926"/>
                    <a:pt x="1175" y="832"/>
                    <a:pt x="1108" y="765"/>
                  </a:cubicBezTo>
                  <a:cubicBezTo>
                    <a:pt x="1036" y="693"/>
                    <a:pt x="970" y="1"/>
                    <a:pt x="97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02;p57">
              <a:extLst>
                <a:ext uri="{FF2B5EF4-FFF2-40B4-BE49-F238E27FC236}">
                  <a16:creationId xmlns:a16="http://schemas.microsoft.com/office/drawing/2014/main" id="{60DB2225-A8A4-44B7-97AD-DD59AD7BD8C3}"/>
                </a:ext>
              </a:extLst>
            </p:cNvPr>
            <p:cNvSpPr/>
            <p:nvPr/>
          </p:nvSpPr>
          <p:spPr>
            <a:xfrm>
              <a:off x="4736004" y="1202569"/>
              <a:ext cx="252004" cy="274669"/>
            </a:xfrm>
            <a:custGeom>
              <a:avLst/>
              <a:gdLst/>
              <a:ahLst/>
              <a:cxnLst/>
              <a:rect l="l" t="t" r="r" b="b"/>
              <a:pathLst>
                <a:path w="1779" h="1939" extrusionOk="0">
                  <a:moveTo>
                    <a:pt x="992" y="0"/>
                  </a:moveTo>
                  <a:cubicBezTo>
                    <a:pt x="992" y="0"/>
                    <a:pt x="948" y="737"/>
                    <a:pt x="760" y="781"/>
                  </a:cubicBezTo>
                  <a:cubicBezTo>
                    <a:pt x="599" y="853"/>
                    <a:pt x="1" y="853"/>
                    <a:pt x="1" y="853"/>
                  </a:cubicBezTo>
                  <a:cubicBezTo>
                    <a:pt x="1" y="853"/>
                    <a:pt x="737" y="1014"/>
                    <a:pt x="809" y="1130"/>
                  </a:cubicBezTo>
                  <a:cubicBezTo>
                    <a:pt x="854" y="1219"/>
                    <a:pt x="948" y="1939"/>
                    <a:pt x="948" y="1939"/>
                  </a:cubicBezTo>
                  <a:cubicBezTo>
                    <a:pt x="948" y="1939"/>
                    <a:pt x="1014" y="1174"/>
                    <a:pt x="1109" y="1108"/>
                  </a:cubicBezTo>
                  <a:cubicBezTo>
                    <a:pt x="1225" y="1014"/>
                    <a:pt x="1779" y="920"/>
                    <a:pt x="1779" y="920"/>
                  </a:cubicBezTo>
                  <a:cubicBezTo>
                    <a:pt x="1779" y="920"/>
                    <a:pt x="1197" y="831"/>
                    <a:pt x="1109" y="759"/>
                  </a:cubicBezTo>
                  <a:cubicBezTo>
                    <a:pt x="1037" y="693"/>
                    <a:pt x="992" y="0"/>
                    <a:pt x="992" y="0"/>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03;p57">
              <a:extLst>
                <a:ext uri="{FF2B5EF4-FFF2-40B4-BE49-F238E27FC236}">
                  <a16:creationId xmlns:a16="http://schemas.microsoft.com/office/drawing/2014/main" id="{02D0FFE8-259A-4839-B66C-DF6630A673D0}"/>
                </a:ext>
              </a:extLst>
            </p:cNvPr>
            <p:cNvSpPr/>
            <p:nvPr/>
          </p:nvSpPr>
          <p:spPr>
            <a:xfrm>
              <a:off x="3957746" y="1615988"/>
              <a:ext cx="252004" cy="274811"/>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47625" dir="876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04;p57">
              <a:extLst>
                <a:ext uri="{FF2B5EF4-FFF2-40B4-BE49-F238E27FC236}">
                  <a16:creationId xmlns:a16="http://schemas.microsoft.com/office/drawing/2014/main" id="{819116B1-6920-41AC-B0B9-ED4F7586AEE9}"/>
                </a:ext>
              </a:extLst>
            </p:cNvPr>
            <p:cNvSpPr/>
            <p:nvPr/>
          </p:nvSpPr>
          <p:spPr>
            <a:xfrm>
              <a:off x="3957746" y="1615988"/>
              <a:ext cx="252004" cy="274811"/>
            </a:xfrm>
            <a:custGeom>
              <a:avLst/>
              <a:gdLst/>
              <a:ahLst/>
              <a:cxnLst/>
              <a:rect l="l" t="t" r="r" b="b"/>
              <a:pathLst>
                <a:path w="1779" h="1940" extrusionOk="0">
                  <a:moveTo>
                    <a:pt x="970" y="1"/>
                  </a:moveTo>
                  <a:cubicBezTo>
                    <a:pt x="970" y="1"/>
                    <a:pt x="925" y="759"/>
                    <a:pt x="765" y="809"/>
                  </a:cubicBezTo>
                  <a:cubicBezTo>
                    <a:pt x="599" y="876"/>
                    <a:pt x="0" y="876"/>
                    <a:pt x="0" y="876"/>
                  </a:cubicBezTo>
                  <a:cubicBezTo>
                    <a:pt x="0" y="876"/>
                    <a:pt x="737" y="1036"/>
                    <a:pt x="787" y="1131"/>
                  </a:cubicBezTo>
                  <a:cubicBezTo>
                    <a:pt x="853" y="1247"/>
                    <a:pt x="947" y="1939"/>
                    <a:pt x="947" y="1939"/>
                  </a:cubicBezTo>
                  <a:cubicBezTo>
                    <a:pt x="947" y="1939"/>
                    <a:pt x="1014" y="1197"/>
                    <a:pt x="1108" y="1131"/>
                  </a:cubicBezTo>
                  <a:cubicBezTo>
                    <a:pt x="1224" y="1036"/>
                    <a:pt x="1778" y="948"/>
                    <a:pt x="1778" y="948"/>
                  </a:cubicBezTo>
                  <a:cubicBezTo>
                    <a:pt x="1778" y="948"/>
                    <a:pt x="1180" y="854"/>
                    <a:pt x="1108" y="759"/>
                  </a:cubicBezTo>
                  <a:cubicBezTo>
                    <a:pt x="1042" y="715"/>
                    <a:pt x="970" y="1"/>
                    <a:pt x="970"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4">
            <a:extLst>
              <a:ext uri="{FF2B5EF4-FFF2-40B4-BE49-F238E27FC236}">
                <a16:creationId xmlns:a16="http://schemas.microsoft.com/office/drawing/2014/main" id="{C05CAC23-9BA7-48EF-ACE0-008BA984D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74308" y="3869514"/>
            <a:ext cx="4799262" cy="12739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300"/>
                                        <p:tgtEl>
                                          <p:spTgt spid="394"/>
                                        </p:tgtEl>
                                      </p:cBhvr>
                                    </p:animEffect>
                                    <p:anim calcmode="lin" valueType="num">
                                      <p:cBhvr>
                                        <p:cTn id="8" dur="300" fill="hold"/>
                                        <p:tgtEl>
                                          <p:spTgt spid="394"/>
                                        </p:tgtEl>
                                        <p:attrNameLst>
                                          <p:attrName>ppt_x</p:attrName>
                                        </p:attrNameLst>
                                      </p:cBhvr>
                                      <p:tavLst>
                                        <p:tav tm="0">
                                          <p:val>
                                            <p:strVal val="#ppt_x"/>
                                          </p:val>
                                        </p:tav>
                                        <p:tav tm="100000">
                                          <p:val>
                                            <p:strVal val="#ppt_x"/>
                                          </p:val>
                                        </p:tav>
                                      </p:tavLst>
                                    </p:anim>
                                    <p:anim calcmode="lin" valueType="num">
                                      <p:cBhvr>
                                        <p:cTn id="9" dur="300" fill="hold"/>
                                        <p:tgtEl>
                                          <p:spTgt spid="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4" name="Google Shape;374;p34"/>
          <p:cNvSpPr/>
          <p:nvPr/>
        </p:nvSpPr>
        <p:spPr>
          <a:xfrm>
            <a:off x="2382854" y="2571750"/>
            <a:ext cx="681900" cy="681900"/>
          </a:xfrm>
          <a:prstGeom prst="ellipse">
            <a:avLst/>
          </a:prstGeom>
          <a:solidFill>
            <a:schemeClr val="accen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2382854" y="1473320"/>
            <a:ext cx="681900" cy="681900"/>
          </a:xfrm>
          <a:prstGeom prst="ellipse">
            <a:avLst/>
          </a:prstGeom>
          <a:solidFill>
            <a:schemeClr val="accent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txBox="1">
            <a:spLocks noGrp="1"/>
          </p:cNvSpPr>
          <p:nvPr>
            <p:ph type="title"/>
          </p:nvPr>
        </p:nvSpPr>
        <p:spPr>
          <a:xfrm>
            <a:off x="1949100" y="388460"/>
            <a:ext cx="5245800" cy="47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latin typeface="+mj-lt"/>
              </a:rPr>
              <a:t>NỘI DUNG BÀI HỌC</a:t>
            </a:r>
            <a:endParaRPr sz="3600" dirty="0">
              <a:latin typeface="+mj-lt"/>
            </a:endParaRPr>
          </a:p>
        </p:txBody>
      </p:sp>
      <p:sp>
        <p:nvSpPr>
          <p:cNvPr id="378" name="Google Shape;378;p34"/>
          <p:cNvSpPr txBox="1">
            <a:spLocks noGrp="1"/>
          </p:cNvSpPr>
          <p:nvPr>
            <p:ph type="title" idx="3"/>
          </p:nvPr>
        </p:nvSpPr>
        <p:spPr>
          <a:xfrm>
            <a:off x="2266604" y="1594520"/>
            <a:ext cx="914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latin typeface="+mj-lt"/>
              </a:rPr>
              <a:t>I</a:t>
            </a:r>
            <a:endParaRPr sz="2600" dirty="0">
              <a:latin typeface="+mj-lt"/>
            </a:endParaRPr>
          </a:p>
        </p:txBody>
      </p:sp>
      <p:sp>
        <p:nvSpPr>
          <p:cNvPr id="385" name="Google Shape;385;p34"/>
          <p:cNvSpPr txBox="1">
            <a:spLocks noGrp="1"/>
          </p:cNvSpPr>
          <p:nvPr>
            <p:ph type="title" idx="15"/>
          </p:nvPr>
        </p:nvSpPr>
        <p:spPr>
          <a:xfrm>
            <a:off x="2266604" y="2692950"/>
            <a:ext cx="914400" cy="43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accent6">
                    <a:lumMod val="90000"/>
                    <a:lumOff val="10000"/>
                  </a:schemeClr>
                </a:solidFill>
                <a:latin typeface="+mj-lt"/>
              </a:rPr>
              <a:t>II</a:t>
            </a:r>
            <a:endParaRPr sz="2600" dirty="0">
              <a:solidFill>
                <a:schemeClr val="accent6">
                  <a:lumMod val="90000"/>
                  <a:lumOff val="10000"/>
                </a:schemeClr>
              </a:solidFill>
              <a:latin typeface="+mj-lt"/>
            </a:endParaRPr>
          </a:p>
        </p:txBody>
      </p:sp>
      <p:sp>
        <p:nvSpPr>
          <p:cNvPr id="389" name="Google Shape;389;p34"/>
          <p:cNvSpPr txBox="1">
            <a:spLocks noGrp="1"/>
          </p:cNvSpPr>
          <p:nvPr>
            <p:ph type="title" idx="2"/>
          </p:nvPr>
        </p:nvSpPr>
        <p:spPr>
          <a:xfrm>
            <a:off x="2723804" y="1529101"/>
            <a:ext cx="2715347" cy="5703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a:latin typeface="+mj-lt"/>
              </a:rPr>
              <a:t>CHUẨN BỊ</a:t>
            </a:r>
            <a:endParaRPr sz="2600" dirty="0">
              <a:latin typeface="+mj-lt"/>
            </a:endParaRPr>
          </a:p>
        </p:txBody>
      </p:sp>
      <p:sp>
        <p:nvSpPr>
          <p:cNvPr id="35" name="Google Shape;389;p34">
            <a:extLst>
              <a:ext uri="{FF2B5EF4-FFF2-40B4-BE49-F238E27FC236}">
                <a16:creationId xmlns:a16="http://schemas.microsoft.com/office/drawing/2014/main" id="{1D2247FB-6A3A-412B-BBBD-3F3D9A7A469D}"/>
              </a:ext>
            </a:extLst>
          </p:cNvPr>
          <p:cNvSpPr txBox="1">
            <a:spLocks/>
          </p:cNvSpPr>
          <p:nvPr/>
        </p:nvSpPr>
        <p:spPr>
          <a:xfrm>
            <a:off x="3181004" y="2627531"/>
            <a:ext cx="3074995" cy="5703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800"/>
              <a:buFont typeface="Hammersmith One"/>
              <a:buNone/>
              <a:defRPr sz="24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2pPr>
            <a:lvl3pPr marR="0" lvl="2"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3pPr>
            <a:lvl4pPr marR="0" lvl="3"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4pPr>
            <a:lvl5pPr marR="0" lvl="4"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5pPr>
            <a:lvl6pPr marR="0" lvl="5"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6pPr>
            <a:lvl7pPr marR="0" lvl="6"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7pPr>
            <a:lvl8pPr marR="0" lvl="7"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8pPr>
            <a:lvl9pPr marR="0" lvl="8"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9pPr>
          </a:lstStyle>
          <a:p>
            <a:r>
              <a:rPr lang="en-US" sz="2600" dirty="0">
                <a:latin typeface="+mj-lt"/>
              </a:rPr>
              <a:t>CÁCH TIẾN HÀNH</a:t>
            </a:r>
          </a:p>
        </p:txBody>
      </p:sp>
      <p:pic>
        <p:nvPicPr>
          <p:cNvPr id="19" name="Picture 7">
            <a:extLst>
              <a:ext uri="{FF2B5EF4-FFF2-40B4-BE49-F238E27FC236}">
                <a16:creationId xmlns:a16="http://schemas.microsoft.com/office/drawing/2014/main" id="{D206E5B4-36C1-4ADE-B795-51CDD73B6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00478" y="1185933"/>
            <a:ext cx="1896969" cy="3893034"/>
          </a:xfrm>
          <a:prstGeom prst="rect">
            <a:avLst/>
          </a:prstGeom>
        </p:spPr>
      </p:pic>
      <p:sp>
        <p:nvSpPr>
          <p:cNvPr id="10" name="Google Shape;374;p34">
            <a:extLst>
              <a:ext uri="{FF2B5EF4-FFF2-40B4-BE49-F238E27FC236}">
                <a16:creationId xmlns:a16="http://schemas.microsoft.com/office/drawing/2014/main" id="{4653D08A-0E84-42FB-8D96-6FAB82EBC183}"/>
              </a:ext>
            </a:extLst>
          </p:cNvPr>
          <p:cNvSpPr/>
          <p:nvPr/>
        </p:nvSpPr>
        <p:spPr>
          <a:xfrm>
            <a:off x="2382854" y="3670180"/>
            <a:ext cx="681900" cy="681900"/>
          </a:xfrm>
          <a:prstGeom prst="ellipse">
            <a:avLst/>
          </a:prstGeom>
          <a:solidFill>
            <a:schemeClr val="tx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p34">
            <a:extLst>
              <a:ext uri="{FF2B5EF4-FFF2-40B4-BE49-F238E27FC236}">
                <a16:creationId xmlns:a16="http://schemas.microsoft.com/office/drawing/2014/main" id="{EA75F54B-DFF7-4648-9412-E0C675390DF9}"/>
              </a:ext>
            </a:extLst>
          </p:cNvPr>
          <p:cNvSpPr txBox="1">
            <a:spLocks/>
          </p:cNvSpPr>
          <p:nvPr/>
        </p:nvSpPr>
        <p:spPr>
          <a:xfrm>
            <a:off x="2266604" y="3791380"/>
            <a:ext cx="914400" cy="43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4800"/>
              <a:buFont typeface="Hammersmith One"/>
              <a:buNone/>
              <a:defRPr sz="2400" b="1" i="0" u="none" strike="noStrike" cap="none">
                <a:solidFill>
                  <a:schemeClr val="accent4"/>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2000" b="0" i="0" u="none" strike="noStrike" cap="none">
                <a:solidFill>
                  <a:schemeClr val="dk2"/>
                </a:solidFill>
                <a:latin typeface="Arial"/>
                <a:ea typeface="Arial"/>
                <a:cs typeface="Arial"/>
                <a:sym typeface="Arial"/>
              </a:defRPr>
            </a:lvl9pPr>
          </a:lstStyle>
          <a:p>
            <a:r>
              <a:rPr lang="en" sz="2600" dirty="0">
                <a:solidFill>
                  <a:schemeClr val="accent6">
                    <a:lumMod val="90000"/>
                    <a:lumOff val="10000"/>
                  </a:schemeClr>
                </a:solidFill>
                <a:latin typeface="+mj-lt"/>
              </a:rPr>
              <a:t>III</a:t>
            </a:r>
          </a:p>
        </p:txBody>
      </p:sp>
      <p:sp>
        <p:nvSpPr>
          <p:cNvPr id="12" name="Google Shape;389;p34">
            <a:extLst>
              <a:ext uri="{FF2B5EF4-FFF2-40B4-BE49-F238E27FC236}">
                <a16:creationId xmlns:a16="http://schemas.microsoft.com/office/drawing/2014/main" id="{A4EFB75E-A2EC-4009-A7ED-4581534F79CD}"/>
              </a:ext>
            </a:extLst>
          </p:cNvPr>
          <p:cNvSpPr txBox="1">
            <a:spLocks/>
          </p:cNvSpPr>
          <p:nvPr/>
        </p:nvSpPr>
        <p:spPr>
          <a:xfrm>
            <a:off x="3181004" y="3725961"/>
            <a:ext cx="2258147" cy="5703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6"/>
              </a:buClr>
              <a:buSzPts val="1800"/>
              <a:buFont typeface="Hammersmith One"/>
              <a:buNone/>
              <a:defRPr sz="2400" b="1" i="0" u="none" strike="noStrike" cap="none">
                <a:solidFill>
                  <a:schemeClr val="accent6"/>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2pPr>
            <a:lvl3pPr marR="0" lvl="2"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3pPr>
            <a:lvl4pPr marR="0" lvl="3"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4pPr>
            <a:lvl5pPr marR="0" lvl="4"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5pPr>
            <a:lvl6pPr marR="0" lvl="5"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6pPr>
            <a:lvl7pPr marR="0" lvl="6"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7pPr>
            <a:lvl8pPr marR="0" lvl="7"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8pPr>
            <a:lvl9pPr marR="0" lvl="8" algn="l" rtl="0">
              <a:lnSpc>
                <a:spcPct val="100000"/>
              </a:lnSpc>
              <a:spcBef>
                <a:spcPts val="0"/>
              </a:spcBef>
              <a:spcAft>
                <a:spcPts val="0"/>
              </a:spcAft>
              <a:buClr>
                <a:schemeClr val="dk2"/>
              </a:buClr>
              <a:buSzPts val="2800"/>
              <a:buFont typeface="Patrick Hand"/>
              <a:buNone/>
              <a:defRPr sz="2800" b="0" i="0" u="none" strike="noStrike" cap="none">
                <a:solidFill>
                  <a:schemeClr val="dk2"/>
                </a:solidFill>
                <a:latin typeface="Patrick Hand"/>
                <a:ea typeface="Patrick Hand"/>
                <a:cs typeface="Patrick Hand"/>
                <a:sym typeface="Patrick Hand"/>
              </a:defRPr>
            </a:lvl9pPr>
          </a:lstStyle>
          <a:p>
            <a:r>
              <a:rPr lang="en-US" sz="2600" dirty="0">
                <a:latin typeface="+mj-lt"/>
              </a:rPr>
              <a:t>THU HOẠCH</a:t>
            </a:r>
          </a:p>
        </p:txBody>
      </p:sp>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barn(outVertical)">
                                      <p:cBhvr>
                                        <p:cTn id="13" dur="300"/>
                                        <p:tgtEl>
                                          <p:spTgt spid="375"/>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78"/>
                                        </p:tgtEl>
                                        <p:attrNameLst>
                                          <p:attrName>style.visibility</p:attrName>
                                        </p:attrNameLst>
                                      </p:cBhvr>
                                      <p:to>
                                        <p:strVal val="visible"/>
                                      </p:to>
                                    </p:set>
                                    <p:animEffect transition="in" filter="barn(outVertical)">
                                      <p:cBhvr>
                                        <p:cTn id="16" dur="300"/>
                                        <p:tgtEl>
                                          <p:spTgt spid="37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9"/>
                                        </p:tgtEl>
                                        <p:attrNameLst>
                                          <p:attrName>style.visibility</p:attrName>
                                        </p:attrNameLst>
                                      </p:cBhvr>
                                      <p:to>
                                        <p:strVal val="visible"/>
                                      </p:to>
                                    </p:set>
                                    <p:animEffect transition="in" filter="fade">
                                      <p:cBhvr>
                                        <p:cTn id="21" dur="300"/>
                                        <p:tgtEl>
                                          <p:spTgt spid="38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374"/>
                                        </p:tgtEl>
                                        <p:attrNameLst>
                                          <p:attrName>style.visibility</p:attrName>
                                        </p:attrNameLst>
                                      </p:cBhvr>
                                      <p:to>
                                        <p:strVal val="visible"/>
                                      </p:to>
                                    </p:set>
                                    <p:animEffect transition="in" filter="barn(outVertical)">
                                      <p:cBhvr>
                                        <p:cTn id="26" dur="300"/>
                                        <p:tgtEl>
                                          <p:spTgt spid="374"/>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385"/>
                                        </p:tgtEl>
                                        <p:attrNameLst>
                                          <p:attrName>style.visibility</p:attrName>
                                        </p:attrNameLst>
                                      </p:cBhvr>
                                      <p:to>
                                        <p:strVal val="visible"/>
                                      </p:to>
                                    </p:set>
                                    <p:animEffect transition="in" filter="barn(outVertical)">
                                      <p:cBhvr>
                                        <p:cTn id="29" dur="300"/>
                                        <p:tgtEl>
                                          <p:spTgt spid="3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3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300"/>
                                        <p:tgtEl>
                                          <p:spTgt spid="10"/>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3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animBg="1"/>
      <p:bldP spid="375" grpId="0" animBg="1"/>
      <p:bldP spid="377" grpId="0"/>
      <p:bldP spid="378" grpId="0"/>
      <p:bldP spid="385" grpId="0"/>
      <p:bldP spid="389" grpId="0"/>
      <p:bldP spid="35" grpId="0"/>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74" name="Google Shape;474;p36"/>
          <p:cNvGrpSpPr/>
          <p:nvPr/>
        </p:nvGrpSpPr>
        <p:grpSpPr>
          <a:xfrm>
            <a:off x="312665" y="3104993"/>
            <a:ext cx="839746" cy="1788200"/>
            <a:chOff x="4481662" y="2459594"/>
            <a:chExt cx="955326" cy="2143770"/>
          </a:xfrm>
        </p:grpSpPr>
        <p:sp>
          <p:nvSpPr>
            <p:cNvPr id="475" name="Google Shape;475;p36"/>
            <p:cNvSpPr/>
            <p:nvPr/>
          </p:nvSpPr>
          <p:spPr>
            <a:xfrm>
              <a:off x="4481662" y="2459594"/>
              <a:ext cx="955326" cy="2143770"/>
            </a:xfrm>
            <a:custGeom>
              <a:avLst/>
              <a:gdLst/>
              <a:ahLst/>
              <a:cxnLst/>
              <a:rect l="l" t="t" r="r" b="b"/>
              <a:pathLst>
                <a:path w="3790" h="8505" extrusionOk="0">
                  <a:moveTo>
                    <a:pt x="2946" y="1"/>
                  </a:moveTo>
                  <a:cubicBezTo>
                    <a:pt x="2633" y="1"/>
                    <a:pt x="2314" y="21"/>
                    <a:pt x="2001" y="21"/>
                  </a:cubicBezTo>
                  <a:lnTo>
                    <a:pt x="1981" y="21"/>
                  </a:lnTo>
                  <a:cubicBezTo>
                    <a:pt x="1642" y="41"/>
                    <a:pt x="1370" y="41"/>
                    <a:pt x="1097" y="62"/>
                  </a:cubicBezTo>
                  <a:lnTo>
                    <a:pt x="1071" y="62"/>
                  </a:lnTo>
                  <a:cubicBezTo>
                    <a:pt x="864" y="62"/>
                    <a:pt x="718" y="82"/>
                    <a:pt x="566" y="82"/>
                  </a:cubicBezTo>
                  <a:lnTo>
                    <a:pt x="546" y="82"/>
                  </a:lnTo>
                  <a:cubicBezTo>
                    <a:pt x="420" y="107"/>
                    <a:pt x="293" y="107"/>
                    <a:pt x="167" y="127"/>
                  </a:cubicBezTo>
                  <a:lnTo>
                    <a:pt x="0" y="148"/>
                  </a:lnTo>
                  <a:lnTo>
                    <a:pt x="20" y="441"/>
                  </a:lnTo>
                  <a:cubicBezTo>
                    <a:pt x="20" y="739"/>
                    <a:pt x="20" y="1032"/>
                    <a:pt x="86" y="1345"/>
                  </a:cubicBezTo>
                  <a:cubicBezTo>
                    <a:pt x="127" y="1598"/>
                    <a:pt x="212" y="1936"/>
                    <a:pt x="359" y="2255"/>
                  </a:cubicBezTo>
                  <a:cubicBezTo>
                    <a:pt x="526" y="2548"/>
                    <a:pt x="758" y="2780"/>
                    <a:pt x="1031" y="2947"/>
                  </a:cubicBezTo>
                  <a:cubicBezTo>
                    <a:pt x="1097" y="2987"/>
                    <a:pt x="1157" y="3012"/>
                    <a:pt x="1198" y="3033"/>
                  </a:cubicBezTo>
                  <a:cubicBezTo>
                    <a:pt x="1223" y="3033"/>
                    <a:pt x="1243" y="3053"/>
                    <a:pt x="1243" y="3053"/>
                  </a:cubicBezTo>
                  <a:cubicBezTo>
                    <a:pt x="1324" y="3073"/>
                    <a:pt x="1390" y="3114"/>
                    <a:pt x="1450" y="3114"/>
                  </a:cubicBezTo>
                  <a:cubicBezTo>
                    <a:pt x="1476" y="3139"/>
                    <a:pt x="1496" y="3139"/>
                    <a:pt x="1496" y="3139"/>
                  </a:cubicBezTo>
                  <a:cubicBezTo>
                    <a:pt x="1516" y="3139"/>
                    <a:pt x="1536" y="3139"/>
                    <a:pt x="1557" y="3159"/>
                  </a:cubicBezTo>
                  <a:cubicBezTo>
                    <a:pt x="1557" y="3599"/>
                    <a:pt x="1516" y="4043"/>
                    <a:pt x="1476" y="4483"/>
                  </a:cubicBezTo>
                  <a:cubicBezTo>
                    <a:pt x="1284" y="3917"/>
                    <a:pt x="945" y="3391"/>
                    <a:pt x="526" y="2967"/>
                  </a:cubicBezTo>
                  <a:lnTo>
                    <a:pt x="379" y="2820"/>
                  </a:lnTo>
                  <a:lnTo>
                    <a:pt x="253" y="3012"/>
                  </a:lnTo>
                  <a:cubicBezTo>
                    <a:pt x="106" y="3265"/>
                    <a:pt x="187" y="3578"/>
                    <a:pt x="273" y="3811"/>
                  </a:cubicBezTo>
                  <a:cubicBezTo>
                    <a:pt x="485" y="4336"/>
                    <a:pt x="758" y="4821"/>
                    <a:pt x="1097" y="5286"/>
                  </a:cubicBezTo>
                  <a:cubicBezTo>
                    <a:pt x="1097" y="5306"/>
                    <a:pt x="1117" y="5327"/>
                    <a:pt x="1137" y="5347"/>
                  </a:cubicBezTo>
                  <a:cubicBezTo>
                    <a:pt x="1178" y="5413"/>
                    <a:pt x="1243" y="5493"/>
                    <a:pt x="1284" y="5579"/>
                  </a:cubicBezTo>
                  <a:cubicBezTo>
                    <a:pt x="1097" y="6504"/>
                    <a:pt x="799" y="7388"/>
                    <a:pt x="420" y="8232"/>
                  </a:cubicBezTo>
                  <a:cubicBezTo>
                    <a:pt x="379" y="8338"/>
                    <a:pt x="420" y="8444"/>
                    <a:pt x="506" y="8485"/>
                  </a:cubicBezTo>
                  <a:cubicBezTo>
                    <a:pt x="546" y="8505"/>
                    <a:pt x="566" y="8505"/>
                    <a:pt x="591" y="8505"/>
                  </a:cubicBezTo>
                  <a:cubicBezTo>
                    <a:pt x="672" y="8505"/>
                    <a:pt x="738" y="8465"/>
                    <a:pt x="758" y="8399"/>
                  </a:cubicBezTo>
                  <a:cubicBezTo>
                    <a:pt x="970" y="7939"/>
                    <a:pt x="1157" y="7454"/>
                    <a:pt x="1304" y="6949"/>
                  </a:cubicBezTo>
                  <a:lnTo>
                    <a:pt x="1410" y="6676"/>
                  </a:lnTo>
                  <a:lnTo>
                    <a:pt x="1410" y="6630"/>
                  </a:lnTo>
                  <a:cubicBezTo>
                    <a:pt x="1496" y="6570"/>
                    <a:pt x="1577" y="6504"/>
                    <a:pt x="1683" y="6464"/>
                  </a:cubicBezTo>
                  <a:lnTo>
                    <a:pt x="1749" y="6423"/>
                  </a:lnTo>
                  <a:cubicBezTo>
                    <a:pt x="2587" y="6019"/>
                    <a:pt x="3244" y="5221"/>
                    <a:pt x="3451" y="4296"/>
                  </a:cubicBezTo>
                  <a:lnTo>
                    <a:pt x="3517" y="4043"/>
                  </a:lnTo>
                  <a:lnTo>
                    <a:pt x="3517" y="4043"/>
                  </a:lnTo>
                  <a:lnTo>
                    <a:pt x="3264" y="4104"/>
                  </a:lnTo>
                  <a:cubicBezTo>
                    <a:pt x="2946" y="4170"/>
                    <a:pt x="2739" y="4377"/>
                    <a:pt x="2547" y="4549"/>
                  </a:cubicBezTo>
                  <a:cubicBezTo>
                    <a:pt x="2234" y="4882"/>
                    <a:pt x="1935" y="5241"/>
                    <a:pt x="1663" y="5620"/>
                  </a:cubicBezTo>
                  <a:cubicBezTo>
                    <a:pt x="1829" y="4801"/>
                    <a:pt x="1935" y="3998"/>
                    <a:pt x="1935" y="3179"/>
                  </a:cubicBezTo>
                  <a:cubicBezTo>
                    <a:pt x="1956" y="3179"/>
                    <a:pt x="1981" y="3159"/>
                    <a:pt x="1981" y="3159"/>
                  </a:cubicBezTo>
                  <a:cubicBezTo>
                    <a:pt x="2062" y="3159"/>
                    <a:pt x="2127" y="3139"/>
                    <a:pt x="2188" y="3139"/>
                  </a:cubicBezTo>
                  <a:cubicBezTo>
                    <a:pt x="2208" y="3114"/>
                    <a:pt x="2234" y="3114"/>
                    <a:pt x="2234" y="3114"/>
                  </a:cubicBezTo>
                  <a:cubicBezTo>
                    <a:pt x="2274" y="3114"/>
                    <a:pt x="2314" y="3093"/>
                    <a:pt x="2360" y="3073"/>
                  </a:cubicBezTo>
                  <a:cubicBezTo>
                    <a:pt x="2820" y="2906"/>
                    <a:pt x="3219" y="2527"/>
                    <a:pt x="3451" y="2002"/>
                  </a:cubicBezTo>
                  <a:cubicBezTo>
                    <a:pt x="3684" y="1497"/>
                    <a:pt x="3724" y="905"/>
                    <a:pt x="3770" y="360"/>
                  </a:cubicBezTo>
                  <a:lnTo>
                    <a:pt x="3790" y="1"/>
                  </a:lnTo>
                  <a:close/>
                </a:path>
              </a:pathLst>
            </a:custGeom>
            <a:solidFill>
              <a:srgbClr val="FFFFFF"/>
            </a:solidFill>
            <a:ln w="28575" cap="flat" cmpd="sng">
              <a:solidFill>
                <a:schemeClr val="lt1"/>
              </a:solidFill>
              <a:prstDash val="solid"/>
              <a:round/>
              <a:headEnd type="none" w="sm" len="sm"/>
              <a:tailEnd type="none" w="sm" len="sm"/>
            </a:ln>
            <a:effectLst>
              <a:outerShdw blurRad="57150" dist="76200" dir="924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4528798" y="2506730"/>
              <a:ext cx="866347" cy="712322"/>
            </a:xfrm>
            <a:custGeom>
              <a:avLst/>
              <a:gdLst/>
              <a:ahLst/>
              <a:cxnLst/>
              <a:rect l="l" t="t" r="r" b="b"/>
              <a:pathLst>
                <a:path w="3437" h="2826" extrusionOk="0">
                  <a:moveTo>
                    <a:pt x="2759" y="1"/>
                  </a:moveTo>
                  <a:cubicBezTo>
                    <a:pt x="2446" y="1"/>
                    <a:pt x="2127" y="1"/>
                    <a:pt x="1834" y="21"/>
                  </a:cubicBezTo>
                  <a:lnTo>
                    <a:pt x="1794" y="21"/>
                  </a:lnTo>
                  <a:cubicBezTo>
                    <a:pt x="1496" y="21"/>
                    <a:pt x="1203" y="46"/>
                    <a:pt x="910" y="46"/>
                  </a:cubicBezTo>
                  <a:lnTo>
                    <a:pt x="884" y="46"/>
                  </a:lnTo>
                  <a:cubicBezTo>
                    <a:pt x="738" y="67"/>
                    <a:pt x="571" y="67"/>
                    <a:pt x="404" y="87"/>
                  </a:cubicBezTo>
                  <a:lnTo>
                    <a:pt x="379" y="87"/>
                  </a:lnTo>
                  <a:cubicBezTo>
                    <a:pt x="253" y="87"/>
                    <a:pt x="127" y="107"/>
                    <a:pt x="0" y="107"/>
                  </a:cubicBezTo>
                  <a:cubicBezTo>
                    <a:pt x="0" y="466"/>
                    <a:pt x="0" y="804"/>
                    <a:pt x="66" y="1138"/>
                  </a:cubicBezTo>
                  <a:cubicBezTo>
                    <a:pt x="106" y="1436"/>
                    <a:pt x="192" y="1729"/>
                    <a:pt x="319" y="2002"/>
                  </a:cubicBezTo>
                  <a:cubicBezTo>
                    <a:pt x="465" y="2255"/>
                    <a:pt x="677" y="2487"/>
                    <a:pt x="930" y="2633"/>
                  </a:cubicBezTo>
                  <a:cubicBezTo>
                    <a:pt x="991" y="2654"/>
                    <a:pt x="1036" y="2674"/>
                    <a:pt x="1097" y="2699"/>
                  </a:cubicBezTo>
                  <a:cubicBezTo>
                    <a:pt x="1097" y="2719"/>
                    <a:pt x="1117" y="2719"/>
                    <a:pt x="1117" y="2719"/>
                  </a:cubicBezTo>
                  <a:cubicBezTo>
                    <a:pt x="1183" y="2740"/>
                    <a:pt x="1243" y="2760"/>
                    <a:pt x="1309" y="2780"/>
                  </a:cubicBezTo>
                  <a:cubicBezTo>
                    <a:pt x="1329" y="2780"/>
                    <a:pt x="1329" y="2800"/>
                    <a:pt x="1349" y="2800"/>
                  </a:cubicBezTo>
                  <a:cubicBezTo>
                    <a:pt x="1455" y="2825"/>
                    <a:pt x="1562" y="2825"/>
                    <a:pt x="1688" y="2825"/>
                  </a:cubicBezTo>
                  <a:lnTo>
                    <a:pt x="1769" y="2825"/>
                  </a:lnTo>
                  <a:cubicBezTo>
                    <a:pt x="1834" y="2825"/>
                    <a:pt x="1920" y="2800"/>
                    <a:pt x="1961" y="2780"/>
                  </a:cubicBezTo>
                  <a:lnTo>
                    <a:pt x="2001" y="2780"/>
                  </a:lnTo>
                  <a:cubicBezTo>
                    <a:pt x="2047" y="2760"/>
                    <a:pt x="2087" y="2760"/>
                    <a:pt x="2107" y="2740"/>
                  </a:cubicBezTo>
                  <a:cubicBezTo>
                    <a:pt x="2552" y="2573"/>
                    <a:pt x="2906" y="2194"/>
                    <a:pt x="3118" y="1749"/>
                  </a:cubicBezTo>
                  <a:cubicBezTo>
                    <a:pt x="3370" y="1224"/>
                    <a:pt x="3391" y="592"/>
                    <a:pt x="3436" y="1"/>
                  </a:cubicBezTo>
                  <a:close/>
                </a:path>
              </a:pathLst>
            </a:custGeom>
            <a:solidFill>
              <a:srgbClr val="FFD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5022844" y="2506730"/>
              <a:ext cx="206693" cy="700979"/>
            </a:xfrm>
            <a:custGeom>
              <a:avLst/>
              <a:gdLst/>
              <a:ahLst/>
              <a:cxnLst/>
              <a:rect l="l" t="t" r="r" b="b"/>
              <a:pathLst>
                <a:path w="820" h="2781" extrusionOk="0">
                  <a:moveTo>
                    <a:pt x="799" y="1"/>
                  </a:moveTo>
                  <a:cubicBezTo>
                    <a:pt x="759" y="678"/>
                    <a:pt x="653" y="1244"/>
                    <a:pt x="486" y="1769"/>
                  </a:cubicBezTo>
                  <a:cubicBezTo>
                    <a:pt x="400" y="2068"/>
                    <a:pt x="274" y="2340"/>
                    <a:pt x="127" y="2593"/>
                  </a:cubicBezTo>
                  <a:cubicBezTo>
                    <a:pt x="87" y="2654"/>
                    <a:pt x="41" y="2719"/>
                    <a:pt x="1" y="2780"/>
                  </a:cubicBezTo>
                  <a:lnTo>
                    <a:pt x="41" y="2780"/>
                  </a:lnTo>
                  <a:cubicBezTo>
                    <a:pt x="87" y="2719"/>
                    <a:pt x="107" y="2674"/>
                    <a:pt x="147" y="2613"/>
                  </a:cubicBezTo>
                  <a:cubicBezTo>
                    <a:pt x="294" y="2361"/>
                    <a:pt x="420" y="2088"/>
                    <a:pt x="526" y="1769"/>
                  </a:cubicBezTo>
                  <a:cubicBezTo>
                    <a:pt x="693" y="1264"/>
                    <a:pt x="779" y="678"/>
                    <a:pt x="819"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4954031" y="2512023"/>
              <a:ext cx="37306" cy="707028"/>
            </a:xfrm>
            <a:custGeom>
              <a:avLst/>
              <a:gdLst/>
              <a:ahLst/>
              <a:cxnLst/>
              <a:rect l="l" t="t" r="r" b="b"/>
              <a:pathLst>
                <a:path w="148" h="2805" extrusionOk="0">
                  <a:moveTo>
                    <a:pt x="107" y="0"/>
                  </a:moveTo>
                  <a:cubicBezTo>
                    <a:pt x="41" y="864"/>
                    <a:pt x="1" y="1748"/>
                    <a:pt x="1" y="2633"/>
                  </a:cubicBezTo>
                  <a:lnTo>
                    <a:pt x="1" y="2804"/>
                  </a:lnTo>
                  <a:lnTo>
                    <a:pt x="21" y="2804"/>
                  </a:lnTo>
                  <a:lnTo>
                    <a:pt x="21" y="2678"/>
                  </a:lnTo>
                  <a:cubicBezTo>
                    <a:pt x="21" y="1794"/>
                    <a:pt x="61" y="884"/>
                    <a:pt x="147"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4751623" y="2518324"/>
              <a:ext cx="117462" cy="694425"/>
            </a:xfrm>
            <a:custGeom>
              <a:avLst/>
              <a:gdLst/>
              <a:ahLst/>
              <a:cxnLst/>
              <a:rect l="l" t="t" r="r" b="b"/>
              <a:pathLst>
                <a:path w="466" h="2755" extrusionOk="0">
                  <a:moveTo>
                    <a:pt x="0" y="0"/>
                  </a:moveTo>
                  <a:lnTo>
                    <a:pt x="0" y="101"/>
                  </a:lnTo>
                  <a:cubicBezTo>
                    <a:pt x="46" y="672"/>
                    <a:pt x="86" y="1344"/>
                    <a:pt x="233" y="1996"/>
                  </a:cubicBezTo>
                  <a:cubicBezTo>
                    <a:pt x="278" y="2188"/>
                    <a:pt x="319" y="2375"/>
                    <a:pt x="359" y="2547"/>
                  </a:cubicBezTo>
                  <a:cubicBezTo>
                    <a:pt x="379" y="2608"/>
                    <a:pt x="405" y="2673"/>
                    <a:pt x="425" y="2734"/>
                  </a:cubicBezTo>
                  <a:cubicBezTo>
                    <a:pt x="445" y="2734"/>
                    <a:pt x="445" y="2754"/>
                    <a:pt x="465" y="2754"/>
                  </a:cubicBezTo>
                  <a:cubicBezTo>
                    <a:pt x="445" y="2694"/>
                    <a:pt x="425" y="2628"/>
                    <a:pt x="405" y="2587"/>
                  </a:cubicBezTo>
                  <a:cubicBezTo>
                    <a:pt x="339" y="2401"/>
                    <a:pt x="299" y="2209"/>
                    <a:pt x="253" y="1996"/>
                  </a:cubicBezTo>
                  <a:cubicBezTo>
                    <a:pt x="107" y="1344"/>
                    <a:pt x="66" y="672"/>
                    <a:pt x="46" y="101"/>
                  </a:cubicBezTo>
                  <a:cubicBezTo>
                    <a:pt x="46" y="61"/>
                    <a:pt x="46" y="41"/>
                    <a:pt x="26" y="0"/>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4624330" y="2528407"/>
              <a:ext cx="186024" cy="663926"/>
            </a:xfrm>
            <a:custGeom>
              <a:avLst/>
              <a:gdLst/>
              <a:ahLst/>
              <a:cxnLst/>
              <a:rect l="l" t="t" r="r" b="b"/>
              <a:pathLst>
                <a:path w="738" h="2634" extrusionOk="0">
                  <a:moveTo>
                    <a:pt x="0" y="1"/>
                  </a:moveTo>
                  <a:cubicBezTo>
                    <a:pt x="0" y="188"/>
                    <a:pt x="25" y="380"/>
                    <a:pt x="66" y="547"/>
                  </a:cubicBezTo>
                  <a:cubicBezTo>
                    <a:pt x="126" y="905"/>
                    <a:pt x="212" y="1264"/>
                    <a:pt x="318" y="1603"/>
                  </a:cubicBezTo>
                  <a:cubicBezTo>
                    <a:pt x="404" y="1916"/>
                    <a:pt x="505" y="2169"/>
                    <a:pt x="612" y="2421"/>
                  </a:cubicBezTo>
                  <a:cubicBezTo>
                    <a:pt x="632" y="2487"/>
                    <a:pt x="677" y="2547"/>
                    <a:pt x="718" y="2613"/>
                  </a:cubicBezTo>
                  <a:cubicBezTo>
                    <a:pt x="718" y="2633"/>
                    <a:pt x="738" y="2633"/>
                    <a:pt x="738" y="2633"/>
                  </a:cubicBezTo>
                  <a:cubicBezTo>
                    <a:pt x="697" y="2568"/>
                    <a:pt x="657" y="2487"/>
                    <a:pt x="632" y="2401"/>
                  </a:cubicBezTo>
                  <a:cubicBezTo>
                    <a:pt x="531" y="2169"/>
                    <a:pt x="425" y="1896"/>
                    <a:pt x="339" y="1603"/>
                  </a:cubicBezTo>
                  <a:cubicBezTo>
                    <a:pt x="233" y="1244"/>
                    <a:pt x="152" y="905"/>
                    <a:pt x="86" y="547"/>
                  </a:cubicBezTo>
                  <a:cubicBezTo>
                    <a:pt x="66" y="360"/>
                    <a:pt x="25" y="188"/>
                    <a:pt x="25" y="1"/>
                  </a:cubicBezTo>
                  <a:close/>
                </a:path>
              </a:pathLst>
            </a:custGeom>
            <a:solidFill>
              <a:srgbClr val="FFB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4762966" y="3131587"/>
              <a:ext cx="302226" cy="87465"/>
            </a:xfrm>
            <a:custGeom>
              <a:avLst/>
              <a:gdLst/>
              <a:ahLst/>
              <a:cxnLst/>
              <a:rect l="l" t="t" r="r" b="b"/>
              <a:pathLst>
                <a:path w="1199" h="347" extrusionOk="0">
                  <a:moveTo>
                    <a:pt x="125" y="0"/>
                  </a:moveTo>
                  <a:cubicBezTo>
                    <a:pt x="109" y="0"/>
                    <a:pt x="94" y="3"/>
                    <a:pt x="82" y="8"/>
                  </a:cubicBezTo>
                  <a:lnTo>
                    <a:pt x="62" y="28"/>
                  </a:lnTo>
                  <a:lnTo>
                    <a:pt x="41" y="28"/>
                  </a:lnTo>
                  <a:cubicBezTo>
                    <a:pt x="21" y="48"/>
                    <a:pt x="1" y="114"/>
                    <a:pt x="1" y="154"/>
                  </a:cubicBezTo>
                  <a:cubicBezTo>
                    <a:pt x="62" y="175"/>
                    <a:pt x="107" y="195"/>
                    <a:pt x="168" y="220"/>
                  </a:cubicBezTo>
                  <a:cubicBezTo>
                    <a:pt x="168" y="240"/>
                    <a:pt x="188" y="240"/>
                    <a:pt x="188" y="240"/>
                  </a:cubicBezTo>
                  <a:cubicBezTo>
                    <a:pt x="254" y="261"/>
                    <a:pt x="314" y="281"/>
                    <a:pt x="380" y="301"/>
                  </a:cubicBezTo>
                  <a:cubicBezTo>
                    <a:pt x="400" y="301"/>
                    <a:pt x="400" y="321"/>
                    <a:pt x="420" y="321"/>
                  </a:cubicBezTo>
                  <a:cubicBezTo>
                    <a:pt x="526" y="346"/>
                    <a:pt x="633" y="346"/>
                    <a:pt x="759" y="346"/>
                  </a:cubicBezTo>
                  <a:lnTo>
                    <a:pt x="840" y="346"/>
                  </a:lnTo>
                  <a:cubicBezTo>
                    <a:pt x="905" y="346"/>
                    <a:pt x="991" y="321"/>
                    <a:pt x="1032" y="301"/>
                  </a:cubicBezTo>
                  <a:lnTo>
                    <a:pt x="1072" y="301"/>
                  </a:lnTo>
                  <a:cubicBezTo>
                    <a:pt x="1118" y="281"/>
                    <a:pt x="1158" y="281"/>
                    <a:pt x="1178" y="261"/>
                  </a:cubicBezTo>
                  <a:cubicBezTo>
                    <a:pt x="1198" y="240"/>
                    <a:pt x="1198" y="195"/>
                    <a:pt x="1198" y="175"/>
                  </a:cubicBezTo>
                  <a:cubicBezTo>
                    <a:pt x="1198" y="154"/>
                    <a:pt x="1178" y="154"/>
                    <a:pt x="1178" y="134"/>
                  </a:cubicBezTo>
                  <a:lnTo>
                    <a:pt x="1158" y="114"/>
                  </a:lnTo>
                  <a:cubicBezTo>
                    <a:pt x="1138" y="114"/>
                    <a:pt x="1118" y="94"/>
                    <a:pt x="1092" y="94"/>
                  </a:cubicBezTo>
                  <a:cubicBezTo>
                    <a:pt x="1032" y="94"/>
                    <a:pt x="991" y="114"/>
                    <a:pt x="946" y="134"/>
                  </a:cubicBezTo>
                  <a:cubicBezTo>
                    <a:pt x="885" y="175"/>
                    <a:pt x="819" y="220"/>
                    <a:pt x="779" y="261"/>
                  </a:cubicBezTo>
                  <a:lnTo>
                    <a:pt x="779" y="220"/>
                  </a:lnTo>
                  <a:cubicBezTo>
                    <a:pt x="759" y="195"/>
                    <a:pt x="759" y="195"/>
                    <a:pt x="759" y="175"/>
                  </a:cubicBezTo>
                  <a:cubicBezTo>
                    <a:pt x="739" y="154"/>
                    <a:pt x="739" y="134"/>
                    <a:pt x="713" y="114"/>
                  </a:cubicBezTo>
                  <a:cubicBezTo>
                    <a:pt x="693" y="94"/>
                    <a:pt x="673" y="69"/>
                    <a:pt x="653" y="48"/>
                  </a:cubicBezTo>
                  <a:cubicBezTo>
                    <a:pt x="587" y="48"/>
                    <a:pt x="547" y="69"/>
                    <a:pt x="506" y="114"/>
                  </a:cubicBezTo>
                  <a:cubicBezTo>
                    <a:pt x="461" y="154"/>
                    <a:pt x="461" y="195"/>
                    <a:pt x="441" y="261"/>
                  </a:cubicBezTo>
                  <a:cubicBezTo>
                    <a:pt x="420" y="220"/>
                    <a:pt x="400" y="175"/>
                    <a:pt x="360" y="154"/>
                  </a:cubicBezTo>
                  <a:cubicBezTo>
                    <a:pt x="360" y="134"/>
                    <a:pt x="334" y="114"/>
                    <a:pt x="314" y="114"/>
                  </a:cubicBezTo>
                  <a:cubicBezTo>
                    <a:pt x="294" y="94"/>
                    <a:pt x="274" y="69"/>
                    <a:pt x="254" y="48"/>
                  </a:cubicBezTo>
                  <a:cubicBezTo>
                    <a:pt x="220" y="19"/>
                    <a:pt x="168" y="0"/>
                    <a:pt x="125"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4624330" y="3197123"/>
              <a:ext cx="308275" cy="1369442"/>
            </a:xfrm>
            <a:custGeom>
              <a:avLst/>
              <a:gdLst/>
              <a:ahLst/>
              <a:cxnLst/>
              <a:rect l="l" t="t" r="r" b="b"/>
              <a:pathLst>
                <a:path w="1223" h="5433" extrusionOk="0">
                  <a:moveTo>
                    <a:pt x="1183" y="1"/>
                  </a:moveTo>
                  <a:cubicBezTo>
                    <a:pt x="1183" y="1"/>
                    <a:pt x="1162" y="1"/>
                    <a:pt x="1162" y="21"/>
                  </a:cubicBezTo>
                  <a:cubicBezTo>
                    <a:pt x="1162" y="1855"/>
                    <a:pt x="758" y="3725"/>
                    <a:pt x="0" y="5392"/>
                  </a:cubicBezTo>
                  <a:cubicBezTo>
                    <a:pt x="0" y="5412"/>
                    <a:pt x="0" y="5412"/>
                    <a:pt x="25" y="5432"/>
                  </a:cubicBezTo>
                  <a:cubicBezTo>
                    <a:pt x="46" y="5432"/>
                    <a:pt x="46" y="5432"/>
                    <a:pt x="46" y="5412"/>
                  </a:cubicBezTo>
                  <a:cubicBezTo>
                    <a:pt x="804" y="3725"/>
                    <a:pt x="1203" y="1875"/>
                    <a:pt x="1223" y="21"/>
                  </a:cubicBezTo>
                  <a:cubicBezTo>
                    <a:pt x="1223" y="1"/>
                    <a:pt x="1203" y="1"/>
                    <a:pt x="1203" y="1"/>
                  </a:cubicBezTo>
                  <a:close/>
                </a:path>
              </a:pathLst>
            </a:custGeom>
            <a:solidFill>
              <a:srgbClr val="509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4794978" y="3537152"/>
              <a:ext cx="514717" cy="583519"/>
            </a:xfrm>
            <a:custGeom>
              <a:avLst/>
              <a:gdLst/>
              <a:ahLst/>
              <a:cxnLst/>
              <a:rect l="l" t="t" r="r" b="b"/>
              <a:pathLst>
                <a:path w="2042" h="2315" extrusionOk="0">
                  <a:moveTo>
                    <a:pt x="2042" y="1"/>
                  </a:moveTo>
                  <a:lnTo>
                    <a:pt x="2042" y="1"/>
                  </a:lnTo>
                  <a:cubicBezTo>
                    <a:pt x="1789" y="61"/>
                    <a:pt x="1622" y="228"/>
                    <a:pt x="1430" y="400"/>
                  </a:cubicBezTo>
                  <a:cubicBezTo>
                    <a:pt x="864" y="966"/>
                    <a:pt x="420" y="1643"/>
                    <a:pt x="0" y="2315"/>
                  </a:cubicBezTo>
                  <a:cubicBezTo>
                    <a:pt x="106" y="2168"/>
                    <a:pt x="273" y="2103"/>
                    <a:pt x="440" y="2022"/>
                  </a:cubicBezTo>
                  <a:cubicBezTo>
                    <a:pt x="1243" y="1618"/>
                    <a:pt x="1829" y="860"/>
                    <a:pt x="2042" y="1"/>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4555517" y="3239217"/>
              <a:ext cx="298193" cy="631914"/>
            </a:xfrm>
            <a:custGeom>
              <a:avLst/>
              <a:gdLst/>
              <a:ahLst/>
              <a:cxnLst/>
              <a:rect l="l" t="t" r="r" b="b"/>
              <a:pathLst>
                <a:path w="1183" h="2507" extrusionOk="0">
                  <a:moveTo>
                    <a:pt x="106" y="0"/>
                  </a:moveTo>
                  <a:cubicBezTo>
                    <a:pt x="0" y="192"/>
                    <a:pt x="66" y="445"/>
                    <a:pt x="147" y="652"/>
                  </a:cubicBezTo>
                  <a:cubicBezTo>
                    <a:pt x="339" y="1183"/>
                    <a:pt x="612" y="1663"/>
                    <a:pt x="930" y="2107"/>
                  </a:cubicBezTo>
                  <a:cubicBezTo>
                    <a:pt x="1011" y="2234"/>
                    <a:pt x="1137" y="2360"/>
                    <a:pt x="1183" y="2507"/>
                  </a:cubicBezTo>
                  <a:cubicBezTo>
                    <a:pt x="1183" y="1582"/>
                    <a:pt x="778" y="652"/>
                    <a:pt x="106" y="0"/>
                  </a:cubicBezTo>
                  <a:close/>
                </a:path>
              </a:pathLst>
            </a:custGeom>
            <a:solidFill>
              <a:srgbClr val="94C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377;p34">
            <a:extLst>
              <a:ext uri="{FF2B5EF4-FFF2-40B4-BE49-F238E27FC236}">
                <a16:creationId xmlns:a16="http://schemas.microsoft.com/office/drawing/2014/main" id="{422FDB54-EA8E-405F-BD08-B64C3A6D971F}"/>
              </a:ext>
            </a:extLst>
          </p:cNvPr>
          <p:cNvSpPr txBox="1">
            <a:spLocks noGrp="1"/>
          </p:cNvSpPr>
          <p:nvPr>
            <p:ph type="title"/>
          </p:nvPr>
        </p:nvSpPr>
        <p:spPr>
          <a:xfrm>
            <a:off x="1949099" y="20069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I. CHUẨN BỊ</a:t>
            </a:r>
            <a:endParaRPr sz="3400" dirty="0">
              <a:latin typeface="+mj-lt"/>
            </a:endParaRPr>
          </a:p>
        </p:txBody>
      </p:sp>
      <p:sp>
        <p:nvSpPr>
          <p:cNvPr id="2" name="Rectangle 1">
            <a:extLst>
              <a:ext uri="{FF2B5EF4-FFF2-40B4-BE49-F238E27FC236}">
                <a16:creationId xmlns:a16="http://schemas.microsoft.com/office/drawing/2014/main" id="{77A02C55-4BB2-4955-B8A2-1FBD0110B211}"/>
              </a:ext>
            </a:extLst>
          </p:cNvPr>
          <p:cNvSpPr/>
          <p:nvPr/>
        </p:nvSpPr>
        <p:spPr>
          <a:xfrm>
            <a:off x="1589001" y="1296683"/>
            <a:ext cx="5965997" cy="347277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C21E25D9-1F58-45E1-86F9-74F5B35B5070}"/>
              </a:ext>
            </a:extLst>
          </p:cNvPr>
          <p:cNvSpPr/>
          <p:nvPr/>
        </p:nvSpPr>
        <p:spPr>
          <a:xfrm>
            <a:off x="1589001" y="1014533"/>
            <a:ext cx="2933508" cy="564300"/>
          </a:xfrm>
          <a:prstGeom prst="homePlate">
            <a:avLst/>
          </a:prstGeom>
          <a:ln w="19050">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Dụng</a:t>
            </a:r>
            <a:r>
              <a:rPr lang="en-US" sz="2400" dirty="0">
                <a:solidFill>
                  <a:schemeClr val="bg1"/>
                </a:solidFill>
              </a:rPr>
              <a:t> </a:t>
            </a:r>
            <a:r>
              <a:rPr lang="en-US" sz="2400" dirty="0" err="1">
                <a:solidFill>
                  <a:schemeClr val="bg1"/>
                </a:solidFill>
              </a:rPr>
              <a:t>cụ</a:t>
            </a:r>
            <a:endParaRPr lang="en-US" sz="2400" dirty="0">
              <a:solidFill>
                <a:schemeClr val="bg1"/>
              </a:solidFill>
            </a:endParaRPr>
          </a:p>
        </p:txBody>
      </p:sp>
      <p:sp>
        <p:nvSpPr>
          <p:cNvPr id="3" name="TextBox 2">
            <a:extLst>
              <a:ext uri="{FF2B5EF4-FFF2-40B4-BE49-F238E27FC236}">
                <a16:creationId xmlns:a16="http://schemas.microsoft.com/office/drawing/2014/main" id="{6A461204-CC0D-4AAA-9F32-7CE874DAD998}"/>
              </a:ext>
            </a:extLst>
          </p:cNvPr>
          <p:cNvSpPr txBox="1"/>
          <p:nvPr/>
        </p:nvSpPr>
        <p:spPr>
          <a:xfrm>
            <a:off x="1806785" y="1566719"/>
            <a:ext cx="5343522" cy="307654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1"/>
                </a:solidFill>
              </a:rPr>
              <a:t>Kính</a:t>
            </a:r>
            <a:r>
              <a:rPr lang="en-US" sz="2200" dirty="0">
                <a:solidFill>
                  <a:schemeClr val="tx1"/>
                </a:solidFill>
              </a:rPr>
              <a:t> </a:t>
            </a:r>
            <a:r>
              <a:rPr lang="en-US" sz="2200" dirty="0" err="1">
                <a:solidFill>
                  <a:schemeClr val="tx1"/>
                </a:solidFill>
              </a:rPr>
              <a:t>hiển</a:t>
            </a:r>
            <a:r>
              <a:rPr lang="en-US" sz="2200" dirty="0">
                <a:solidFill>
                  <a:schemeClr val="tx1"/>
                </a:solidFill>
              </a:rPr>
              <a:t> vi </a:t>
            </a:r>
            <a:r>
              <a:rPr lang="en-US" sz="2200" dirty="0" err="1">
                <a:solidFill>
                  <a:schemeClr val="tx1"/>
                </a:solidFill>
              </a:rPr>
              <a:t>có</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kính</a:t>
            </a:r>
            <a:r>
              <a:rPr lang="en-US" sz="2200" dirty="0">
                <a:solidFill>
                  <a:schemeClr val="tx1"/>
                </a:solidFill>
              </a:rPr>
              <a:t> 10x, 40x</a:t>
            </a:r>
          </a:p>
          <a:p>
            <a:pPr marL="342900" indent="-342900" algn="just">
              <a:lnSpc>
                <a:spcPct val="150000"/>
              </a:lnSpc>
              <a:buFont typeface="Wingdings" panose="05000000000000000000" pitchFamily="2" charset="2"/>
              <a:buChar char="ü"/>
            </a:pPr>
            <a:r>
              <a:rPr lang="en-US" sz="2200" dirty="0" err="1">
                <a:solidFill>
                  <a:schemeClr val="tx1"/>
                </a:solidFill>
              </a:rPr>
              <a:t>Kính</a:t>
            </a:r>
            <a:r>
              <a:rPr lang="en-US" sz="2200" dirty="0">
                <a:solidFill>
                  <a:schemeClr val="tx1"/>
                </a:solidFill>
              </a:rPr>
              <a:t> </a:t>
            </a:r>
            <a:r>
              <a:rPr lang="en-US" sz="2200" dirty="0" err="1">
                <a:solidFill>
                  <a:schemeClr val="tx1"/>
                </a:solidFill>
              </a:rPr>
              <a:t>lúp</a:t>
            </a:r>
            <a:endParaRPr lang="en-US" sz="2200" dirty="0">
              <a:solidFill>
                <a:schemeClr val="tx1"/>
              </a:solidFill>
            </a:endParaRPr>
          </a:p>
          <a:p>
            <a:pPr marL="342900" indent="-342900" algn="just">
              <a:lnSpc>
                <a:spcPct val="150000"/>
              </a:lnSpc>
              <a:buFont typeface="Wingdings" panose="05000000000000000000" pitchFamily="2" charset="2"/>
              <a:buChar char="ü"/>
            </a:pPr>
            <a:r>
              <a:rPr lang="en-US" sz="2200" dirty="0">
                <a:solidFill>
                  <a:schemeClr val="tx1"/>
                </a:solidFill>
              </a:rPr>
              <a:t>Dao lam</a:t>
            </a:r>
          </a:p>
          <a:p>
            <a:pPr marL="342900" indent="-342900" algn="just">
              <a:lnSpc>
                <a:spcPct val="150000"/>
              </a:lnSpc>
              <a:buFont typeface="Wingdings" panose="05000000000000000000" pitchFamily="2" charset="2"/>
              <a:buChar char="ü"/>
            </a:pPr>
            <a:r>
              <a:rPr lang="en-US" sz="2200" dirty="0" err="1">
                <a:solidFill>
                  <a:schemeClr val="tx1"/>
                </a:solidFill>
              </a:rPr>
              <a:t>Nước</a:t>
            </a:r>
            <a:r>
              <a:rPr lang="en-US" sz="2200" dirty="0">
                <a:solidFill>
                  <a:schemeClr val="tx1"/>
                </a:solidFill>
              </a:rPr>
              <a:t> </a:t>
            </a:r>
            <a:r>
              <a:rPr lang="en-US" sz="2200" dirty="0" err="1">
                <a:solidFill>
                  <a:schemeClr val="tx1"/>
                </a:solidFill>
              </a:rPr>
              <a:t>cất</a:t>
            </a:r>
            <a:endParaRPr lang="en-US" sz="2200" dirty="0">
              <a:solidFill>
                <a:schemeClr val="tx1"/>
              </a:solidFill>
            </a:endParaRPr>
          </a:p>
          <a:p>
            <a:pPr marL="342900" indent="-342900" algn="just">
              <a:lnSpc>
                <a:spcPct val="150000"/>
              </a:lnSpc>
              <a:buFont typeface="Wingdings" panose="05000000000000000000" pitchFamily="2" charset="2"/>
              <a:buChar char="ü"/>
            </a:pPr>
            <a:r>
              <a:rPr lang="en-US" sz="2200" dirty="0" err="1">
                <a:solidFill>
                  <a:schemeClr val="tx1"/>
                </a:solidFill>
              </a:rPr>
              <a:t>Ống</a:t>
            </a:r>
            <a:r>
              <a:rPr lang="en-US" sz="2200" dirty="0">
                <a:solidFill>
                  <a:schemeClr val="tx1"/>
                </a:solidFill>
              </a:rPr>
              <a:t> </a:t>
            </a:r>
            <a:r>
              <a:rPr lang="en-US" sz="2200" dirty="0" err="1">
                <a:solidFill>
                  <a:schemeClr val="tx1"/>
                </a:solidFill>
              </a:rPr>
              <a:t>nhỏ</a:t>
            </a:r>
            <a:r>
              <a:rPr lang="en-US" sz="2200" dirty="0">
                <a:solidFill>
                  <a:schemeClr val="tx1"/>
                </a:solidFill>
              </a:rPr>
              <a:t> </a:t>
            </a:r>
            <a:r>
              <a:rPr lang="en-US" sz="2200" dirty="0" err="1">
                <a:solidFill>
                  <a:schemeClr val="tx1"/>
                </a:solidFill>
              </a:rPr>
              <a:t>giọt</a:t>
            </a:r>
            <a:endParaRPr lang="en-US" sz="2200" dirty="0">
              <a:solidFill>
                <a:schemeClr val="tx1"/>
              </a:solidFill>
            </a:endParaRPr>
          </a:p>
          <a:p>
            <a:pPr marL="342900" indent="-342900" algn="just">
              <a:lnSpc>
                <a:spcPct val="150000"/>
              </a:lnSpc>
              <a:buFont typeface="Wingdings" panose="05000000000000000000" pitchFamily="2" charset="2"/>
              <a:buChar char="ü"/>
            </a:pPr>
            <a:r>
              <a:rPr lang="en-US" sz="2200" dirty="0">
                <a:solidFill>
                  <a:schemeClr val="tx1"/>
                </a:solidFill>
              </a:rPr>
              <a:t>Lam </a:t>
            </a:r>
            <a:r>
              <a:rPr lang="en-US" sz="2200" dirty="0" err="1">
                <a:solidFill>
                  <a:schemeClr val="tx1"/>
                </a:solidFill>
              </a:rPr>
              <a:t>kính</a:t>
            </a:r>
            <a:r>
              <a:rPr lang="en-US" sz="2200" dirty="0">
                <a:solidFill>
                  <a:schemeClr val="tx1"/>
                </a:solidFill>
              </a:rPr>
              <a:t>, </a:t>
            </a:r>
            <a:r>
              <a:rPr lang="en-US" sz="2200" dirty="0" err="1">
                <a:solidFill>
                  <a:schemeClr val="tx1"/>
                </a:solidFill>
              </a:rPr>
              <a:t>lamen</a:t>
            </a:r>
            <a:endParaRPr lang="en-US" sz="2200" dirty="0">
              <a:solidFill>
                <a:schemeClr val="tx1"/>
              </a:solidFill>
            </a:endParaRPr>
          </a:p>
        </p:txBody>
      </p:sp>
      <p:pic>
        <p:nvPicPr>
          <p:cNvPr id="19" name="Picture 3">
            <a:extLst>
              <a:ext uri="{FF2B5EF4-FFF2-40B4-BE49-F238E27FC236}">
                <a16:creationId xmlns:a16="http://schemas.microsoft.com/office/drawing/2014/main" id="{D1E9E354-D4EC-405B-BA90-BAD9AC28F4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87538">
            <a:off x="1149102" y="467983"/>
            <a:ext cx="901459" cy="1325675"/>
          </a:xfrm>
          <a:prstGeom prst="rect">
            <a:avLst/>
          </a:prstGeom>
        </p:spPr>
      </p:pic>
      <p:pic>
        <p:nvPicPr>
          <p:cNvPr id="21" name="Picture 9">
            <a:extLst>
              <a:ext uri="{FF2B5EF4-FFF2-40B4-BE49-F238E27FC236}">
                <a16:creationId xmlns:a16="http://schemas.microsoft.com/office/drawing/2014/main" id="{6ABA291E-1C7B-47B7-BEFF-6CA5C783B7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76521" y="2858743"/>
            <a:ext cx="1236756" cy="19107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
                                        <p:tgtEl>
                                          <p:spTgt spid="2"/>
                                        </p:tgtEl>
                                      </p:cBhvr>
                                    </p:animEffect>
                                    <p:anim calcmode="lin" valueType="num">
                                      <p:cBhvr>
                                        <p:cTn id="12" dur="300" fill="hold"/>
                                        <p:tgtEl>
                                          <p:spTgt spid="2"/>
                                        </p:tgtEl>
                                        <p:attrNameLst>
                                          <p:attrName>ppt_x</p:attrName>
                                        </p:attrNameLst>
                                      </p:cBhvr>
                                      <p:tavLst>
                                        <p:tav tm="0">
                                          <p:val>
                                            <p:strVal val="#ppt_x"/>
                                          </p:val>
                                        </p:tav>
                                        <p:tav tm="100000">
                                          <p:val>
                                            <p:strVal val="#ppt_x"/>
                                          </p:val>
                                        </p:tav>
                                      </p:tavLst>
                                    </p:anim>
                                    <p:anim calcmode="lin" valueType="num">
                                      <p:cBhvr>
                                        <p:cTn id="13" dur="3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300"/>
                                        <p:tgtEl>
                                          <p:spTgt spid="16"/>
                                        </p:tgtEl>
                                      </p:cBhvr>
                                    </p:animEffect>
                                    <p:anim calcmode="lin" valueType="num">
                                      <p:cBhvr>
                                        <p:cTn id="17" dur="300" fill="hold"/>
                                        <p:tgtEl>
                                          <p:spTgt spid="16"/>
                                        </p:tgtEl>
                                        <p:attrNameLst>
                                          <p:attrName>ppt_x</p:attrName>
                                        </p:attrNameLst>
                                      </p:cBhvr>
                                      <p:tavLst>
                                        <p:tav tm="0">
                                          <p:val>
                                            <p:strVal val="#ppt_x"/>
                                          </p:val>
                                        </p:tav>
                                        <p:tav tm="100000">
                                          <p:val>
                                            <p:strVal val="#ppt_x"/>
                                          </p:val>
                                        </p:tav>
                                      </p:tavLst>
                                    </p:anim>
                                    <p:anim calcmode="lin" valueType="num">
                                      <p:cBhvr>
                                        <p:cTn id="18" dur="3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300"/>
                                        <p:tgtEl>
                                          <p:spTgt spid="21"/>
                                        </p:tgtEl>
                                      </p:cBhvr>
                                    </p:animEffect>
                                    <p:anim calcmode="lin" valueType="num">
                                      <p:cBhvr>
                                        <p:cTn id="22" dur="300" fill="hold"/>
                                        <p:tgtEl>
                                          <p:spTgt spid="21"/>
                                        </p:tgtEl>
                                        <p:attrNameLst>
                                          <p:attrName>ppt_x</p:attrName>
                                        </p:attrNameLst>
                                      </p:cBhvr>
                                      <p:tavLst>
                                        <p:tav tm="0">
                                          <p:val>
                                            <p:strVal val="#ppt_x"/>
                                          </p:val>
                                        </p:tav>
                                        <p:tav tm="100000">
                                          <p:val>
                                            <p:strVal val="#ppt_x"/>
                                          </p:val>
                                        </p:tav>
                                      </p:tavLst>
                                    </p:anim>
                                    <p:anim calcmode="lin" valueType="num">
                                      <p:cBhvr>
                                        <p:cTn id="23" dur="3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300"/>
                                        <p:tgtEl>
                                          <p:spTgt spid="19"/>
                                        </p:tgtEl>
                                      </p:cBhvr>
                                    </p:animEffect>
                                    <p:anim calcmode="lin" valueType="num">
                                      <p:cBhvr>
                                        <p:cTn id="27" dur="300" fill="hold"/>
                                        <p:tgtEl>
                                          <p:spTgt spid="19"/>
                                        </p:tgtEl>
                                        <p:attrNameLst>
                                          <p:attrName>ppt_x</p:attrName>
                                        </p:attrNameLst>
                                      </p:cBhvr>
                                      <p:tavLst>
                                        <p:tav tm="0">
                                          <p:val>
                                            <p:strVal val="#ppt_x"/>
                                          </p:val>
                                        </p:tav>
                                        <p:tav tm="100000">
                                          <p:val>
                                            <p:strVal val="#ppt_x"/>
                                          </p:val>
                                        </p:tav>
                                      </p:tavLst>
                                    </p:anim>
                                    <p:anim calcmode="lin" valueType="num">
                                      <p:cBhvr>
                                        <p:cTn id="28" dur="3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3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3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3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3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3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3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52" name="Google Shape;377;p34">
            <a:extLst>
              <a:ext uri="{FF2B5EF4-FFF2-40B4-BE49-F238E27FC236}">
                <a16:creationId xmlns:a16="http://schemas.microsoft.com/office/drawing/2014/main" id="{422FDB54-EA8E-405F-BD08-B64C3A6D971F}"/>
              </a:ext>
            </a:extLst>
          </p:cNvPr>
          <p:cNvSpPr txBox="1">
            <a:spLocks noGrp="1"/>
          </p:cNvSpPr>
          <p:nvPr>
            <p:ph type="title"/>
          </p:nvPr>
        </p:nvSpPr>
        <p:spPr>
          <a:xfrm>
            <a:off x="1949098" y="133705"/>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I. CHUẨN BỊ</a:t>
            </a:r>
            <a:endParaRPr sz="3400" dirty="0">
              <a:latin typeface="+mj-lt"/>
            </a:endParaRPr>
          </a:p>
        </p:txBody>
      </p:sp>
      <p:sp>
        <p:nvSpPr>
          <p:cNvPr id="2" name="Rectangle 1">
            <a:extLst>
              <a:ext uri="{FF2B5EF4-FFF2-40B4-BE49-F238E27FC236}">
                <a16:creationId xmlns:a16="http://schemas.microsoft.com/office/drawing/2014/main" id="{77A02C55-4BB2-4955-B8A2-1FBD0110B211}"/>
              </a:ext>
            </a:extLst>
          </p:cNvPr>
          <p:cNvSpPr/>
          <p:nvPr/>
        </p:nvSpPr>
        <p:spPr>
          <a:xfrm>
            <a:off x="982135" y="1038577"/>
            <a:ext cx="7179733" cy="39562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C21E25D9-1F58-45E1-86F9-74F5B35B5070}"/>
              </a:ext>
            </a:extLst>
          </p:cNvPr>
          <p:cNvSpPr/>
          <p:nvPr/>
        </p:nvSpPr>
        <p:spPr>
          <a:xfrm>
            <a:off x="982132" y="750277"/>
            <a:ext cx="2933508" cy="564300"/>
          </a:xfrm>
          <a:prstGeom prst="homePlate">
            <a:avLst/>
          </a:prstGeom>
          <a:ln w="19050">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err="1">
                <a:solidFill>
                  <a:schemeClr val="bg1"/>
                </a:solidFill>
              </a:rPr>
              <a:t>Mẫu</a:t>
            </a:r>
            <a:r>
              <a:rPr lang="en-US" sz="2400" dirty="0">
                <a:solidFill>
                  <a:schemeClr val="bg1"/>
                </a:solidFill>
              </a:rPr>
              <a:t> </a:t>
            </a:r>
            <a:r>
              <a:rPr lang="en-US" sz="2400" dirty="0" err="1">
                <a:solidFill>
                  <a:schemeClr val="bg1"/>
                </a:solidFill>
              </a:rPr>
              <a:t>vật</a:t>
            </a:r>
            <a:endParaRPr lang="en-US" sz="2400" dirty="0">
              <a:solidFill>
                <a:schemeClr val="bg1"/>
              </a:solidFill>
            </a:endParaRPr>
          </a:p>
        </p:txBody>
      </p:sp>
      <p:sp>
        <p:nvSpPr>
          <p:cNvPr id="3" name="TextBox 2">
            <a:extLst>
              <a:ext uri="{FF2B5EF4-FFF2-40B4-BE49-F238E27FC236}">
                <a16:creationId xmlns:a16="http://schemas.microsoft.com/office/drawing/2014/main" id="{6A461204-CC0D-4AAA-9F32-7CE874DAD998}"/>
              </a:ext>
            </a:extLst>
          </p:cNvPr>
          <p:cNvSpPr txBox="1"/>
          <p:nvPr/>
        </p:nvSpPr>
        <p:spPr>
          <a:xfrm>
            <a:off x="1264353" y="1224536"/>
            <a:ext cx="6615290" cy="358437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1"/>
                </a:solidFill>
              </a:rPr>
              <a:t>Rêu</a:t>
            </a:r>
            <a:r>
              <a:rPr lang="en-US" sz="2200" dirty="0">
                <a:solidFill>
                  <a:schemeClr val="tx1"/>
                </a:solidFill>
              </a:rPr>
              <a:t> </a:t>
            </a:r>
            <a:r>
              <a:rPr lang="en-US" sz="2200" dirty="0" err="1">
                <a:solidFill>
                  <a:schemeClr val="tx1"/>
                </a:solidFill>
              </a:rPr>
              <a:t>tường</a:t>
            </a:r>
            <a:r>
              <a:rPr lang="en-US" sz="2200" dirty="0">
                <a:solidFill>
                  <a:schemeClr val="tx1"/>
                </a:solidFill>
              </a:rPr>
              <a:t>: </a:t>
            </a:r>
            <a:r>
              <a:rPr lang="en-US" sz="2200" dirty="0" err="1">
                <a:solidFill>
                  <a:schemeClr val="tx1"/>
                </a:solidFill>
              </a:rPr>
              <a:t>mẫu</a:t>
            </a:r>
            <a:r>
              <a:rPr lang="en-US" sz="2200" dirty="0">
                <a:solidFill>
                  <a:schemeClr val="tx1"/>
                </a:solidFill>
              </a:rPr>
              <a:t> </a:t>
            </a:r>
            <a:r>
              <a:rPr lang="en-US" sz="2200" dirty="0" err="1">
                <a:solidFill>
                  <a:schemeClr val="tx1"/>
                </a:solidFill>
              </a:rPr>
              <a:t>vật</a:t>
            </a:r>
            <a:r>
              <a:rPr lang="en-US" sz="2200" dirty="0">
                <a:solidFill>
                  <a:schemeClr val="tx1"/>
                </a:solidFill>
              </a:rPr>
              <a:t> </a:t>
            </a:r>
            <a:r>
              <a:rPr lang="en-US" sz="2200" dirty="0" err="1">
                <a:solidFill>
                  <a:schemeClr val="tx1"/>
                </a:solidFill>
              </a:rPr>
              <a:t>thật</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ảnh</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đầy</a:t>
            </a:r>
            <a:r>
              <a:rPr lang="en-US" sz="2200" dirty="0">
                <a:solidFill>
                  <a:schemeClr val="tx1"/>
                </a:solidFill>
              </a:rPr>
              <a:t> </a:t>
            </a:r>
            <a:r>
              <a:rPr lang="en-US" sz="2200" dirty="0" err="1">
                <a:solidFill>
                  <a:schemeClr val="tx1"/>
                </a:solidFill>
              </a:rPr>
              <a:t>đủ</a:t>
            </a:r>
            <a:r>
              <a:rPr lang="en-US" sz="2200" dirty="0">
                <a:solidFill>
                  <a:schemeClr val="tx1"/>
                </a:solidFill>
              </a:rPr>
              <a:t> </a:t>
            </a:r>
            <a:r>
              <a:rPr lang="en-US" sz="2200" dirty="0" err="1">
                <a:solidFill>
                  <a:schemeClr val="tx1"/>
                </a:solidFill>
              </a:rPr>
              <a:t>rễ</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túi</a:t>
            </a:r>
            <a:r>
              <a:rPr lang="en-US" sz="2200" dirty="0">
                <a:solidFill>
                  <a:schemeClr val="tx1"/>
                </a:solidFill>
              </a:rPr>
              <a:t> </a:t>
            </a:r>
            <a:r>
              <a:rPr lang="en-US" sz="2200" dirty="0" err="1">
                <a:solidFill>
                  <a:schemeClr val="tx1"/>
                </a:solidFill>
              </a:rPr>
              <a:t>bào</a:t>
            </a:r>
            <a:r>
              <a:rPr lang="en-US" sz="2200" dirty="0">
                <a:solidFill>
                  <a:schemeClr val="tx1"/>
                </a:solidFill>
              </a:rPr>
              <a:t> </a:t>
            </a:r>
            <a:r>
              <a:rPr lang="en-US" sz="2200" dirty="0" err="1">
                <a:solidFill>
                  <a:schemeClr val="tx1"/>
                </a:solidFill>
              </a:rPr>
              <a:t>tử</a:t>
            </a:r>
            <a:r>
              <a:rPr lang="en-US" sz="2200" dirty="0">
                <a:solidFill>
                  <a:schemeClr val="tx1"/>
                </a:solidFill>
              </a:rPr>
              <a:t>.</a:t>
            </a:r>
          </a:p>
          <a:p>
            <a:pPr marL="342900" indent="-342900" algn="just">
              <a:lnSpc>
                <a:spcPct val="150000"/>
              </a:lnSpc>
              <a:buFont typeface="Wingdings" panose="05000000000000000000" pitchFamily="2" charset="2"/>
              <a:buChar char="ü"/>
            </a:pPr>
            <a:r>
              <a:rPr lang="en-US" sz="2200" dirty="0" err="1">
                <a:solidFill>
                  <a:schemeClr val="tx1"/>
                </a:solidFill>
              </a:rPr>
              <a:t>Dương</a:t>
            </a:r>
            <a:r>
              <a:rPr lang="en-US" sz="2200" dirty="0">
                <a:solidFill>
                  <a:schemeClr val="tx1"/>
                </a:solidFill>
              </a:rPr>
              <a:t> </a:t>
            </a:r>
            <a:r>
              <a:rPr lang="en-US" sz="2200" dirty="0" err="1">
                <a:solidFill>
                  <a:schemeClr val="tx1"/>
                </a:solidFill>
              </a:rPr>
              <a:t>xỉ</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đủ</a:t>
            </a:r>
            <a:r>
              <a:rPr lang="en-US" sz="2200" dirty="0">
                <a:solidFill>
                  <a:schemeClr val="tx1"/>
                </a:solidFill>
              </a:rPr>
              <a:t> </a:t>
            </a:r>
            <a:r>
              <a:rPr lang="en-US" sz="2200" dirty="0" err="1">
                <a:solidFill>
                  <a:schemeClr val="tx1"/>
                </a:solidFill>
              </a:rPr>
              <a:t>rễ</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lá</a:t>
            </a:r>
            <a:r>
              <a:rPr lang="en-US" sz="2200" dirty="0">
                <a:solidFill>
                  <a:schemeClr val="tx1"/>
                </a:solidFill>
              </a:rPr>
              <a:t> non, </a:t>
            </a:r>
            <a:r>
              <a:rPr lang="en-US" sz="2200" dirty="0" err="1">
                <a:solidFill>
                  <a:schemeClr val="tx1"/>
                </a:solidFill>
              </a:rPr>
              <a:t>lá</a:t>
            </a:r>
            <a:r>
              <a:rPr lang="en-US" sz="2200" dirty="0">
                <a:solidFill>
                  <a:schemeClr val="tx1"/>
                </a:solidFill>
              </a:rPr>
              <a:t> </a:t>
            </a:r>
            <a:r>
              <a:rPr lang="en-US" sz="2200" dirty="0" err="1">
                <a:solidFill>
                  <a:schemeClr val="tx1"/>
                </a:solidFill>
              </a:rPr>
              <a:t>già</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túi</a:t>
            </a:r>
            <a:r>
              <a:rPr lang="en-US" sz="2200" dirty="0">
                <a:solidFill>
                  <a:schemeClr val="tx1"/>
                </a:solidFill>
              </a:rPr>
              <a:t> </a:t>
            </a:r>
            <a:r>
              <a:rPr lang="en-US" sz="2200" dirty="0" err="1">
                <a:solidFill>
                  <a:schemeClr val="tx1"/>
                </a:solidFill>
              </a:rPr>
              <a:t>bào</a:t>
            </a:r>
            <a:r>
              <a:rPr lang="en-US" sz="2200" dirty="0">
                <a:solidFill>
                  <a:schemeClr val="tx1"/>
                </a:solidFill>
              </a:rPr>
              <a:t> </a:t>
            </a:r>
            <a:r>
              <a:rPr lang="en-US" sz="2200" dirty="0" err="1">
                <a:solidFill>
                  <a:schemeClr val="tx1"/>
                </a:solidFill>
              </a:rPr>
              <a:t>tử</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tranh</a:t>
            </a:r>
            <a:r>
              <a:rPr lang="en-US" sz="2200" dirty="0">
                <a:solidFill>
                  <a:schemeClr val="tx1"/>
                </a:solidFill>
              </a:rPr>
              <a:t> </a:t>
            </a:r>
            <a:r>
              <a:rPr lang="en-US" sz="2200" dirty="0" err="1">
                <a:solidFill>
                  <a:schemeClr val="tx1"/>
                </a:solidFill>
              </a:rPr>
              <a:t>minh</a:t>
            </a:r>
            <a:r>
              <a:rPr lang="en-US" sz="2200" dirty="0">
                <a:solidFill>
                  <a:schemeClr val="tx1"/>
                </a:solidFill>
              </a:rPr>
              <a:t> </a:t>
            </a:r>
            <a:r>
              <a:rPr lang="en-US" sz="2200" dirty="0" err="1">
                <a:solidFill>
                  <a:schemeClr val="tx1"/>
                </a:solidFill>
              </a:rPr>
              <a:t>hoạ</a:t>
            </a:r>
            <a:r>
              <a:rPr lang="en-US" sz="2200" dirty="0">
                <a:solidFill>
                  <a:schemeClr val="tx1"/>
                </a:solidFill>
              </a:rPr>
              <a:t>.</a:t>
            </a:r>
          </a:p>
          <a:p>
            <a:pPr marL="342900" indent="-342900" algn="just">
              <a:lnSpc>
                <a:spcPct val="150000"/>
              </a:lnSpc>
              <a:buFont typeface="Wingdings" panose="05000000000000000000" pitchFamily="2" charset="2"/>
              <a:buChar char="ü"/>
            </a:pPr>
            <a:r>
              <a:rPr lang="en-US" sz="2200" dirty="0" err="1">
                <a:solidFill>
                  <a:schemeClr val="tx1"/>
                </a:solidFill>
              </a:rPr>
              <a:t>Thông</a:t>
            </a:r>
            <a:r>
              <a:rPr lang="en-US" sz="2200" dirty="0">
                <a:solidFill>
                  <a:schemeClr val="tx1"/>
                </a:solidFill>
              </a:rPr>
              <a:t>: </a:t>
            </a:r>
            <a:r>
              <a:rPr lang="en-US" sz="2200" dirty="0" err="1">
                <a:solidFill>
                  <a:schemeClr val="tx1"/>
                </a:solidFill>
              </a:rPr>
              <a:t>cành</a:t>
            </a:r>
            <a:r>
              <a:rPr lang="en-US" sz="2200" dirty="0">
                <a:solidFill>
                  <a:schemeClr val="tx1"/>
                </a:solidFill>
              </a:rPr>
              <a:t> </a:t>
            </a:r>
            <a:r>
              <a:rPr lang="en-US" sz="2200" dirty="0" err="1">
                <a:solidFill>
                  <a:schemeClr val="tx1"/>
                </a:solidFill>
              </a:rPr>
              <a:t>thông</a:t>
            </a:r>
            <a:r>
              <a:rPr lang="en-US" sz="2200" dirty="0">
                <a:solidFill>
                  <a:schemeClr val="tx1"/>
                </a:solidFill>
              </a:rPr>
              <a:t> </a:t>
            </a:r>
            <a:r>
              <a:rPr lang="en-US" sz="2200" dirty="0" err="1">
                <a:solidFill>
                  <a:schemeClr val="tx1"/>
                </a:solidFill>
              </a:rPr>
              <a:t>mang</a:t>
            </a:r>
            <a:r>
              <a:rPr lang="en-US" sz="2200" dirty="0">
                <a:solidFill>
                  <a:schemeClr val="tx1"/>
                </a:solidFill>
              </a:rPr>
              <a:t> </a:t>
            </a:r>
            <a:r>
              <a:rPr lang="en-US" sz="2200" dirty="0" err="1">
                <a:solidFill>
                  <a:schemeClr val="tx1"/>
                </a:solidFill>
              </a:rPr>
              <a:t>cả</a:t>
            </a:r>
            <a:r>
              <a:rPr lang="en-US" sz="2200" dirty="0">
                <a:solidFill>
                  <a:schemeClr val="tx1"/>
                </a:solidFill>
              </a:rPr>
              <a:t> 2 </a:t>
            </a:r>
            <a:r>
              <a:rPr lang="en-US" sz="2200" dirty="0" err="1">
                <a:solidFill>
                  <a:schemeClr val="tx1"/>
                </a:solidFill>
              </a:rPr>
              <a:t>loại</a:t>
            </a:r>
            <a:r>
              <a:rPr lang="en-US" sz="2200" dirty="0">
                <a:solidFill>
                  <a:schemeClr val="tx1"/>
                </a:solidFill>
              </a:rPr>
              <a:t> </a:t>
            </a:r>
            <a:r>
              <a:rPr lang="en-US" sz="2200" dirty="0" err="1">
                <a:solidFill>
                  <a:schemeClr val="tx1"/>
                </a:solidFill>
              </a:rPr>
              <a:t>nón</a:t>
            </a:r>
            <a:r>
              <a:rPr lang="en-US" sz="2200" dirty="0">
                <a:solidFill>
                  <a:schemeClr val="tx1"/>
                </a:solidFill>
              </a:rPr>
              <a:t> </a:t>
            </a:r>
            <a:r>
              <a:rPr lang="en-US" sz="2200" dirty="0" err="1">
                <a:solidFill>
                  <a:schemeClr val="tx1"/>
                </a:solidFill>
              </a:rPr>
              <a:t>đực</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nón</a:t>
            </a:r>
            <a:r>
              <a:rPr lang="en-US" sz="2200" dirty="0">
                <a:solidFill>
                  <a:schemeClr val="tx1"/>
                </a:solidFill>
              </a:rPr>
              <a:t> </a:t>
            </a:r>
            <a:r>
              <a:rPr lang="en-US" sz="2200" dirty="0" err="1">
                <a:solidFill>
                  <a:schemeClr val="tx1"/>
                </a:solidFill>
              </a:rPr>
              <a:t>cái</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ảnh</a:t>
            </a:r>
            <a:r>
              <a:rPr lang="en-US" sz="2200" dirty="0">
                <a:solidFill>
                  <a:schemeClr val="tx1"/>
                </a:solidFill>
              </a:rPr>
              <a:t> </a:t>
            </a:r>
            <a:r>
              <a:rPr lang="en-US" sz="2200" dirty="0" err="1">
                <a:solidFill>
                  <a:schemeClr val="tx1"/>
                </a:solidFill>
              </a:rPr>
              <a:t>cây</a:t>
            </a:r>
            <a:r>
              <a:rPr lang="en-US" sz="2200" dirty="0">
                <a:solidFill>
                  <a:schemeClr val="tx1"/>
                </a:solidFill>
              </a:rPr>
              <a:t>.</a:t>
            </a:r>
          </a:p>
          <a:p>
            <a:pPr marL="342900" indent="-342900" algn="just">
              <a:lnSpc>
                <a:spcPct val="150000"/>
              </a:lnSpc>
              <a:buFont typeface="Wingdings" panose="05000000000000000000" pitchFamily="2" charset="2"/>
              <a:buChar char="ü"/>
            </a:pPr>
            <a:r>
              <a:rPr lang="en-US" sz="2200" dirty="0" err="1">
                <a:solidFill>
                  <a:schemeClr val="tx1"/>
                </a:solidFill>
              </a:rPr>
              <a:t>Quả</a:t>
            </a:r>
            <a:r>
              <a:rPr lang="en-US" sz="2200" dirty="0">
                <a:solidFill>
                  <a:schemeClr val="tx1"/>
                </a:solidFill>
              </a:rPr>
              <a:t> </a:t>
            </a:r>
            <a:r>
              <a:rPr lang="en-US" sz="2200" dirty="0" err="1">
                <a:solidFill>
                  <a:schemeClr val="tx1"/>
                </a:solidFill>
              </a:rPr>
              <a:t>bí</a:t>
            </a:r>
            <a:r>
              <a:rPr lang="en-US" sz="2200" dirty="0">
                <a:solidFill>
                  <a:schemeClr val="tx1"/>
                </a:solidFill>
              </a:rPr>
              <a:t> </a:t>
            </a:r>
            <a:r>
              <a:rPr lang="en-US" sz="2200" dirty="0" err="1">
                <a:solidFill>
                  <a:schemeClr val="tx1"/>
                </a:solidFill>
              </a:rPr>
              <a:t>ngô</a:t>
            </a:r>
            <a:r>
              <a:rPr lang="en-US" sz="2200" dirty="0">
                <a:solidFill>
                  <a:schemeClr val="tx1"/>
                </a:solidFill>
              </a:rPr>
              <a:t> </a:t>
            </a:r>
            <a:r>
              <a:rPr lang="en-US" sz="2200" dirty="0" err="1">
                <a:solidFill>
                  <a:schemeClr val="tx1"/>
                </a:solidFill>
              </a:rPr>
              <a:t>đã</a:t>
            </a:r>
            <a:r>
              <a:rPr lang="en-US" sz="2200" dirty="0">
                <a:solidFill>
                  <a:schemeClr val="tx1"/>
                </a:solidFill>
              </a:rPr>
              <a:t> </a:t>
            </a:r>
            <a:r>
              <a:rPr lang="en-US" sz="2200" dirty="0" err="1">
                <a:solidFill>
                  <a:schemeClr val="tx1"/>
                </a:solidFill>
              </a:rPr>
              <a:t>già</a:t>
            </a:r>
            <a:r>
              <a:rPr lang="en-US" sz="2200" dirty="0">
                <a:solidFill>
                  <a:schemeClr val="tx1"/>
                </a:solidFill>
              </a:rPr>
              <a:t> </a:t>
            </a:r>
            <a:r>
              <a:rPr lang="en-US" sz="2200" dirty="0" err="1">
                <a:solidFill>
                  <a:schemeClr val="tx1"/>
                </a:solidFill>
              </a:rPr>
              <a:t>hoặc</a:t>
            </a:r>
            <a:r>
              <a:rPr lang="en-US" sz="2200" dirty="0">
                <a:solidFill>
                  <a:schemeClr val="tx1"/>
                </a:solidFill>
              </a:rPr>
              <a:t> </a:t>
            </a:r>
            <a:r>
              <a:rPr lang="en-US" sz="2200" dirty="0" err="1">
                <a:solidFill>
                  <a:schemeClr val="tx1"/>
                </a:solidFill>
              </a:rPr>
              <a:t>ảnh</a:t>
            </a:r>
            <a:r>
              <a:rPr lang="en-US" sz="2200" dirty="0">
                <a:solidFill>
                  <a:schemeClr val="tx1"/>
                </a:solidFill>
              </a:rPr>
              <a:t> </a:t>
            </a:r>
            <a:r>
              <a:rPr lang="en-US" sz="2200" dirty="0" err="1">
                <a:solidFill>
                  <a:schemeClr val="tx1"/>
                </a:solidFill>
              </a:rPr>
              <a:t>bổ</a:t>
            </a:r>
            <a:r>
              <a:rPr lang="en-US" sz="2200" dirty="0">
                <a:solidFill>
                  <a:schemeClr val="tx1"/>
                </a:solidFill>
              </a:rPr>
              <a:t> </a:t>
            </a:r>
            <a:r>
              <a:rPr lang="en-US" sz="2200" dirty="0" err="1">
                <a:solidFill>
                  <a:schemeClr val="tx1"/>
                </a:solidFill>
              </a:rPr>
              <a:t>đôi</a:t>
            </a:r>
            <a:r>
              <a:rPr lang="en-US" sz="2200" dirty="0">
                <a:solidFill>
                  <a:schemeClr val="tx1"/>
                </a:solidFill>
              </a:rPr>
              <a:t>.</a:t>
            </a:r>
          </a:p>
        </p:txBody>
      </p:sp>
      <p:pic>
        <p:nvPicPr>
          <p:cNvPr id="22" name="Google Shape;438;p47">
            <a:extLst>
              <a:ext uri="{FF2B5EF4-FFF2-40B4-BE49-F238E27FC236}">
                <a16:creationId xmlns:a16="http://schemas.microsoft.com/office/drawing/2014/main" id="{95220703-9A2E-41FA-8AD0-89FE645E634E}"/>
              </a:ext>
            </a:extLst>
          </p:cNvPr>
          <p:cNvPicPr preferRelativeResize="0"/>
          <p:nvPr/>
        </p:nvPicPr>
        <p:blipFill>
          <a:blip r:embed="rId3">
            <a:alphaModFix/>
          </a:blip>
          <a:stretch>
            <a:fillRect/>
          </a:stretch>
        </p:blipFill>
        <p:spPr>
          <a:xfrm>
            <a:off x="7073872" y="3688032"/>
            <a:ext cx="1611542" cy="1492800"/>
          </a:xfrm>
          <a:prstGeom prst="rect">
            <a:avLst/>
          </a:prstGeom>
          <a:noFill/>
          <a:ln>
            <a:noFill/>
          </a:ln>
        </p:spPr>
      </p:pic>
    </p:spTree>
    <p:extLst>
      <p:ext uri="{BB962C8B-B14F-4D97-AF65-F5344CB8AC3E}">
        <p14:creationId xmlns:p14="http://schemas.microsoft.com/office/powerpoint/2010/main" val="1374113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anim calcmode="lin" valueType="num">
                                      <p:cBhvr>
                                        <p:cTn id="13" dur="300" fill="hold"/>
                                        <p:tgtEl>
                                          <p:spTgt spid="16"/>
                                        </p:tgtEl>
                                        <p:attrNameLst>
                                          <p:attrName>ppt_x</p:attrName>
                                        </p:attrNameLst>
                                      </p:cBhvr>
                                      <p:tavLst>
                                        <p:tav tm="0">
                                          <p:val>
                                            <p:strVal val="#ppt_x"/>
                                          </p:val>
                                        </p:tav>
                                        <p:tav tm="100000">
                                          <p:val>
                                            <p:strVal val="#ppt_x"/>
                                          </p:val>
                                        </p:tav>
                                      </p:tavLst>
                                    </p:anim>
                                    <p:anim calcmode="lin" valueType="num">
                                      <p:cBhvr>
                                        <p:cTn id="14" dur="3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anim calcmode="lin" valueType="num">
                                      <p:cBhvr>
                                        <p:cTn id="18" dur="300" fill="hold"/>
                                        <p:tgtEl>
                                          <p:spTgt spid="22"/>
                                        </p:tgtEl>
                                        <p:attrNameLst>
                                          <p:attrName>ppt_x</p:attrName>
                                        </p:attrNameLst>
                                      </p:cBhvr>
                                      <p:tavLst>
                                        <p:tav tm="0">
                                          <p:val>
                                            <p:strVal val="#ppt_x"/>
                                          </p:val>
                                        </p:tav>
                                        <p:tav tm="100000">
                                          <p:val>
                                            <p:strVal val="#ppt_x"/>
                                          </p:val>
                                        </p:tav>
                                      </p:tavLst>
                                    </p:anim>
                                    <p:anim calcmode="lin" valueType="num">
                                      <p:cBhvr>
                                        <p:cTn id="19" dur="3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3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9" dur="3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3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3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extBox 1">
            <a:extLst>
              <a:ext uri="{FF2B5EF4-FFF2-40B4-BE49-F238E27FC236}">
                <a16:creationId xmlns:a16="http://schemas.microsoft.com/office/drawing/2014/main" id="{70581D21-F797-4CE7-A9AA-512FBCBF9BA1}"/>
              </a:ext>
            </a:extLst>
          </p:cNvPr>
          <p:cNvSpPr txBox="1"/>
          <p:nvPr/>
        </p:nvSpPr>
        <p:spPr>
          <a:xfrm>
            <a:off x="643466" y="958294"/>
            <a:ext cx="6829776" cy="492443"/>
          </a:xfrm>
          <a:prstGeom prst="rect">
            <a:avLst/>
          </a:prstGeom>
          <a:noFill/>
        </p:spPr>
        <p:txBody>
          <a:bodyPr wrap="square" rtlCol="0">
            <a:spAutoFit/>
          </a:bodyPr>
          <a:lstStyle/>
          <a:p>
            <a:pPr algn="just"/>
            <a:r>
              <a:rPr lang="en-US" sz="2600" b="1" dirty="0">
                <a:solidFill>
                  <a:srgbClr val="08535A"/>
                </a:solidFill>
              </a:rPr>
              <a:t>1.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thực</a:t>
            </a:r>
            <a:r>
              <a:rPr lang="en-US" sz="2600" b="1" dirty="0">
                <a:solidFill>
                  <a:srgbClr val="08535A"/>
                </a:solidFill>
              </a:rPr>
              <a:t> </a:t>
            </a:r>
            <a:r>
              <a:rPr lang="en-US" sz="2600" b="1" dirty="0" err="1">
                <a:solidFill>
                  <a:srgbClr val="08535A"/>
                </a:solidFill>
              </a:rPr>
              <a:t>vật</a:t>
            </a:r>
            <a:r>
              <a:rPr lang="en-US" sz="2600" b="1" dirty="0">
                <a:solidFill>
                  <a:srgbClr val="08535A"/>
                </a:solidFill>
              </a:rPr>
              <a:t> </a:t>
            </a:r>
            <a:r>
              <a:rPr lang="en-US" sz="2600" b="1" dirty="0" err="1">
                <a:solidFill>
                  <a:srgbClr val="08535A"/>
                </a:solidFill>
              </a:rPr>
              <a:t>không</a:t>
            </a:r>
            <a:r>
              <a:rPr lang="en-US" sz="2600" b="1" dirty="0">
                <a:solidFill>
                  <a:srgbClr val="08535A"/>
                </a:solidFill>
              </a:rPr>
              <a:t> </a:t>
            </a:r>
            <a:r>
              <a:rPr lang="en-US" sz="2600" b="1" dirty="0" err="1">
                <a:solidFill>
                  <a:srgbClr val="08535A"/>
                </a:solidFill>
              </a:rPr>
              <a:t>mạch</a:t>
            </a:r>
            <a:r>
              <a:rPr lang="en-US" sz="2600" b="1" dirty="0">
                <a:solidFill>
                  <a:srgbClr val="08535A"/>
                </a:solidFill>
              </a:rPr>
              <a:t> </a:t>
            </a:r>
          </a:p>
        </p:txBody>
      </p:sp>
      <p:sp>
        <p:nvSpPr>
          <p:cNvPr id="4" name="TextBox 3">
            <a:extLst>
              <a:ext uri="{FF2B5EF4-FFF2-40B4-BE49-F238E27FC236}">
                <a16:creationId xmlns:a16="http://schemas.microsoft.com/office/drawing/2014/main" id="{E1DEEC00-A402-479D-AF6A-3D0CA3DCE6DC}"/>
              </a:ext>
            </a:extLst>
          </p:cNvPr>
          <p:cNvSpPr txBox="1"/>
          <p:nvPr/>
        </p:nvSpPr>
        <p:spPr>
          <a:xfrm>
            <a:off x="564444" y="1541474"/>
            <a:ext cx="8015112" cy="3477875"/>
          </a:xfrm>
          <a:prstGeom prst="rect">
            <a:avLst/>
          </a:prstGeom>
          <a:noFill/>
        </p:spPr>
        <p:txBody>
          <a:bodyPr wrap="square" rtlCol="0">
            <a:spAutoFit/>
          </a:bodyPr>
          <a:lstStyle/>
          <a:p>
            <a:pPr algn="just">
              <a:lnSpc>
                <a:spcPct val="150000"/>
              </a:lnSpc>
            </a:pPr>
            <a:r>
              <a:rPr lang="en-US" sz="2200" dirty="0">
                <a:solidFill>
                  <a:schemeClr val="tx1"/>
                </a:solidFill>
              </a:rPr>
              <a:t>- </a:t>
            </a:r>
            <a:r>
              <a:rPr lang="en-US" sz="2200" dirty="0" err="1">
                <a:solidFill>
                  <a:schemeClr val="tx1"/>
                </a:solidFill>
              </a:rPr>
              <a:t>Dùng</a:t>
            </a:r>
            <a:r>
              <a:rPr lang="en-US" sz="2200" dirty="0">
                <a:solidFill>
                  <a:schemeClr val="tx1"/>
                </a:solidFill>
              </a:rPr>
              <a:t> </a:t>
            </a:r>
            <a:r>
              <a:rPr lang="en-US" sz="2200" dirty="0" err="1">
                <a:solidFill>
                  <a:schemeClr val="tx1"/>
                </a:solidFill>
              </a:rPr>
              <a:t>kính</a:t>
            </a:r>
            <a:r>
              <a:rPr lang="en-US" sz="2200" dirty="0">
                <a:solidFill>
                  <a:schemeClr val="tx1"/>
                </a:solidFill>
              </a:rPr>
              <a:t> </a:t>
            </a:r>
            <a:r>
              <a:rPr lang="en-US" sz="2200" dirty="0" err="1">
                <a:solidFill>
                  <a:schemeClr val="tx1"/>
                </a:solidFill>
              </a:rPr>
              <a:t>lúp</a:t>
            </a:r>
            <a:r>
              <a:rPr lang="en-US" sz="2200" dirty="0">
                <a:solidFill>
                  <a:schemeClr val="tx1"/>
                </a:solidFill>
              </a:rPr>
              <a:t> </a:t>
            </a:r>
            <a:r>
              <a:rPr lang="en-US" sz="2200" dirty="0" err="1">
                <a:solidFill>
                  <a:schemeClr val="tx1"/>
                </a:solidFill>
              </a:rPr>
              <a:t>quan</a:t>
            </a:r>
            <a:r>
              <a:rPr lang="en-US" sz="2200" dirty="0">
                <a:solidFill>
                  <a:schemeClr val="tx1"/>
                </a:solidFill>
              </a:rPr>
              <a:t> </a:t>
            </a:r>
            <a:r>
              <a:rPr lang="en-US" sz="2200" dirty="0" err="1">
                <a:solidFill>
                  <a:schemeClr val="tx1"/>
                </a:solidFill>
              </a:rPr>
              <a:t>sát</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cơ</a:t>
            </a:r>
            <a:r>
              <a:rPr lang="en-US" sz="2200" dirty="0">
                <a:solidFill>
                  <a:schemeClr val="tx1"/>
                </a:solidFill>
              </a:rPr>
              <a:t> </a:t>
            </a:r>
            <a:r>
              <a:rPr lang="en-US" sz="2200" dirty="0" err="1">
                <a:solidFill>
                  <a:schemeClr val="tx1"/>
                </a:solidFill>
              </a:rPr>
              <a:t>quan</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rêu</a:t>
            </a:r>
            <a:r>
              <a:rPr lang="en-US" sz="2200" dirty="0">
                <a:solidFill>
                  <a:schemeClr val="tx1"/>
                </a:solidFill>
              </a:rPr>
              <a:t>: </a:t>
            </a:r>
            <a:r>
              <a:rPr lang="en-US" sz="2200" dirty="0" err="1">
                <a:solidFill>
                  <a:schemeClr val="tx1"/>
                </a:solidFill>
              </a:rPr>
              <a:t>rễ</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vị</a:t>
            </a:r>
            <a:r>
              <a:rPr lang="en-US" sz="2200" dirty="0">
                <a:solidFill>
                  <a:schemeClr val="tx1"/>
                </a:solidFill>
              </a:rPr>
              <a:t> </a:t>
            </a:r>
            <a:r>
              <a:rPr lang="en-US" sz="2200" dirty="0" err="1">
                <a:solidFill>
                  <a:schemeClr val="tx1"/>
                </a:solidFill>
              </a:rPr>
              <a:t>trí</a:t>
            </a:r>
            <a:r>
              <a:rPr lang="en-US" sz="2200" dirty="0">
                <a:solidFill>
                  <a:schemeClr val="tx1"/>
                </a:solidFill>
              </a:rPr>
              <a:t> </a:t>
            </a:r>
            <a:r>
              <a:rPr lang="en-US" sz="2200" dirty="0" err="1">
                <a:solidFill>
                  <a:schemeClr val="tx1"/>
                </a:solidFill>
              </a:rPr>
              <a:t>bào</a:t>
            </a:r>
            <a:r>
              <a:rPr lang="en-US" sz="2200" dirty="0">
                <a:solidFill>
                  <a:schemeClr val="tx1"/>
                </a:solidFill>
              </a:rPr>
              <a:t> </a:t>
            </a:r>
            <a:r>
              <a:rPr lang="en-US" sz="2200" dirty="0" err="1">
                <a:solidFill>
                  <a:schemeClr val="tx1"/>
                </a:solidFill>
              </a:rPr>
              <a:t>tử</a:t>
            </a:r>
            <a:r>
              <a:rPr lang="en-US" sz="2200" dirty="0">
                <a:solidFill>
                  <a:schemeClr val="tx1"/>
                </a:solidFill>
              </a:rPr>
              <a:t>.</a:t>
            </a:r>
            <a:endParaRPr lang="en-US" sz="2200" dirty="0"/>
          </a:p>
          <a:p>
            <a:pPr algn="just">
              <a:lnSpc>
                <a:spcPct val="150000"/>
              </a:lnSpc>
            </a:pPr>
            <a:r>
              <a:rPr lang="en-US" sz="2200" dirty="0">
                <a:solidFill>
                  <a:schemeClr val="tx1"/>
                </a:solidFill>
              </a:rPr>
              <a:t>- Quan </a:t>
            </a:r>
            <a:r>
              <a:rPr lang="en-US" sz="2200" dirty="0" err="1">
                <a:solidFill>
                  <a:schemeClr val="tx1"/>
                </a:solidFill>
              </a:rPr>
              <a:t>sát</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phân</a:t>
            </a:r>
            <a:r>
              <a:rPr lang="en-US" sz="2200" dirty="0">
                <a:solidFill>
                  <a:schemeClr val="tx1"/>
                </a:solidFill>
              </a:rPr>
              <a:t> </a:t>
            </a:r>
            <a:r>
              <a:rPr lang="en-US" sz="2200" dirty="0" err="1">
                <a:solidFill>
                  <a:schemeClr val="tx1"/>
                </a:solidFill>
              </a:rPr>
              <a:t>nhánh</a:t>
            </a:r>
            <a:r>
              <a:rPr lang="en-US" sz="2200" dirty="0">
                <a:solidFill>
                  <a:schemeClr val="tx1"/>
                </a:solidFill>
              </a:rPr>
              <a:t> hay </a:t>
            </a:r>
            <a:r>
              <a:rPr lang="en-US" sz="2200" dirty="0" err="1">
                <a:solidFill>
                  <a:schemeClr val="tx1"/>
                </a:solidFill>
              </a:rPr>
              <a:t>không</a:t>
            </a:r>
            <a:r>
              <a:rPr lang="en-US" sz="2200" dirty="0">
                <a:solidFill>
                  <a:schemeClr val="tx1"/>
                </a:solidFill>
              </a:rPr>
              <a:t>?</a:t>
            </a:r>
          </a:p>
          <a:p>
            <a:pPr algn="just">
              <a:lnSpc>
                <a:spcPct val="150000"/>
              </a:lnSpc>
            </a:pPr>
            <a:r>
              <a:rPr lang="en-US" sz="2200" dirty="0">
                <a:solidFill>
                  <a:schemeClr val="tx1"/>
                </a:solidFill>
              </a:rPr>
              <a:t>- </a:t>
            </a:r>
            <a:r>
              <a:rPr lang="en-US" sz="2200" dirty="0" err="1">
                <a:solidFill>
                  <a:schemeClr val="tx1"/>
                </a:solidFill>
              </a:rPr>
              <a:t>Cắt</a:t>
            </a:r>
            <a:r>
              <a:rPr lang="en-US" sz="2200" dirty="0">
                <a:solidFill>
                  <a:schemeClr val="tx1"/>
                </a:solidFill>
              </a:rPr>
              <a:t> </a:t>
            </a:r>
            <a:r>
              <a:rPr lang="en-US" sz="2200" dirty="0" err="1">
                <a:solidFill>
                  <a:schemeClr val="tx1"/>
                </a:solidFill>
              </a:rPr>
              <a:t>lát</a:t>
            </a:r>
            <a:r>
              <a:rPr lang="en-US" sz="2200" dirty="0">
                <a:solidFill>
                  <a:schemeClr val="tx1"/>
                </a:solidFill>
              </a:rPr>
              <a:t> </a:t>
            </a:r>
            <a:r>
              <a:rPr lang="en-US" sz="2200" dirty="0" err="1">
                <a:solidFill>
                  <a:schemeClr val="tx1"/>
                </a:solidFill>
              </a:rPr>
              <a:t>mỏng</a:t>
            </a:r>
            <a:r>
              <a:rPr lang="en-US" sz="2200" dirty="0">
                <a:solidFill>
                  <a:schemeClr val="tx1"/>
                </a:solidFill>
              </a:rPr>
              <a:t> </a:t>
            </a:r>
            <a:r>
              <a:rPr lang="en-US" sz="2200" dirty="0" err="1">
                <a:solidFill>
                  <a:schemeClr val="tx1"/>
                </a:solidFill>
              </a:rPr>
              <a:t>ngang</a:t>
            </a:r>
            <a:r>
              <a:rPr lang="en-US" sz="2200" dirty="0">
                <a:solidFill>
                  <a:schemeClr val="tx1"/>
                </a:solidFill>
              </a:rPr>
              <a:t> </a:t>
            </a:r>
            <a:r>
              <a:rPr lang="en-US" sz="2200" dirty="0" err="1">
                <a:solidFill>
                  <a:schemeClr val="tx1"/>
                </a:solidFill>
              </a:rPr>
              <a:t>thân</a:t>
            </a:r>
            <a:r>
              <a:rPr lang="en-US" sz="2200" dirty="0">
                <a:solidFill>
                  <a:schemeClr val="tx1"/>
                </a:solidFill>
              </a:rPr>
              <a:t> </a:t>
            </a:r>
            <a:r>
              <a:rPr lang="en-US" sz="2200" dirty="0" err="1">
                <a:solidFill>
                  <a:schemeClr val="tx1"/>
                </a:solidFill>
              </a:rPr>
              <a:t>rêu</a:t>
            </a:r>
            <a:r>
              <a:rPr lang="en-US" sz="2200" dirty="0">
                <a:solidFill>
                  <a:schemeClr val="tx1"/>
                </a:solidFill>
              </a:rPr>
              <a:t>, </a:t>
            </a:r>
            <a:r>
              <a:rPr lang="en-US" sz="2200" dirty="0" err="1">
                <a:solidFill>
                  <a:schemeClr val="tx1"/>
                </a:solidFill>
              </a:rPr>
              <a:t>đặt</a:t>
            </a:r>
            <a:r>
              <a:rPr lang="en-US" sz="2200" dirty="0">
                <a:solidFill>
                  <a:schemeClr val="tx1"/>
                </a:solidFill>
              </a:rPr>
              <a:t> </a:t>
            </a:r>
            <a:r>
              <a:rPr lang="en-US" sz="2200" dirty="0" err="1">
                <a:solidFill>
                  <a:schemeClr val="tx1"/>
                </a:solidFill>
              </a:rPr>
              <a:t>lên</a:t>
            </a:r>
            <a:r>
              <a:rPr lang="en-US" sz="2200" dirty="0">
                <a:solidFill>
                  <a:schemeClr val="tx1"/>
                </a:solidFill>
              </a:rPr>
              <a:t> lam </a:t>
            </a:r>
            <a:r>
              <a:rPr lang="en-US" sz="2200" dirty="0" err="1">
                <a:solidFill>
                  <a:schemeClr val="tx1"/>
                </a:solidFill>
              </a:rPr>
              <a:t>kính</a:t>
            </a:r>
            <a:r>
              <a:rPr lang="en-US" sz="2200" dirty="0">
                <a:solidFill>
                  <a:schemeClr val="tx1"/>
                </a:solidFill>
              </a:rPr>
              <a:t>, </a:t>
            </a:r>
            <a:r>
              <a:rPr lang="en-US" sz="2200" dirty="0" err="1">
                <a:solidFill>
                  <a:schemeClr val="tx1"/>
                </a:solidFill>
              </a:rPr>
              <a:t>nhỏ</a:t>
            </a:r>
            <a:r>
              <a:rPr lang="en-US" sz="2200" dirty="0">
                <a:solidFill>
                  <a:schemeClr val="tx1"/>
                </a:solidFill>
              </a:rPr>
              <a:t> </a:t>
            </a:r>
            <a:r>
              <a:rPr lang="en-US" sz="2200" dirty="0" err="1">
                <a:solidFill>
                  <a:schemeClr val="tx1"/>
                </a:solidFill>
              </a:rPr>
              <a:t>một</a:t>
            </a:r>
            <a:r>
              <a:rPr lang="en-US" sz="2200" dirty="0">
                <a:solidFill>
                  <a:schemeClr val="tx1"/>
                </a:solidFill>
              </a:rPr>
              <a:t> </a:t>
            </a:r>
            <a:r>
              <a:rPr lang="en-US" sz="2200" dirty="0" err="1">
                <a:solidFill>
                  <a:schemeClr val="tx1"/>
                </a:solidFill>
              </a:rPr>
              <a:t>giọt</a:t>
            </a:r>
            <a:r>
              <a:rPr lang="en-US" sz="2200" dirty="0">
                <a:solidFill>
                  <a:schemeClr val="tx1"/>
                </a:solidFill>
              </a:rPr>
              <a:t> </a:t>
            </a:r>
            <a:r>
              <a:rPr lang="en-US" sz="2200" dirty="0" err="1">
                <a:solidFill>
                  <a:schemeClr val="tx1"/>
                </a:solidFill>
              </a:rPr>
              <a:t>nước</a:t>
            </a:r>
            <a:r>
              <a:rPr lang="en-US" sz="2200" dirty="0">
                <a:solidFill>
                  <a:schemeClr val="tx1"/>
                </a:solidFill>
              </a:rPr>
              <a:t> </a:t>
            </a:r>
            <a:r>
              <a:rPr lang="en-US" sz="2200" dirty="0" err="1">
                <a:solidFill>
                  <a:schemeClr val="tx1"/>
                </a:solidFill>
              </a:rPr>
              <a:t>cất</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đậy</a:t>
            </a:r>
            <a:r>
              <a:rPr lang="en-US" sz="2200" dirty="0">
                <a:solidFill>
                  <a:schemeClr val="tx1"/>
                </a:solidFill>
              </a:rPr>
              <a:t> </a:t>
            </a:r>
            <a:r>
              <a:rPr lang="en-US" sz="2200" dirty="0" err="1">
                <a:solidFill>
                  <a:schemeClr val="tx1"/>
                </a:solidFill>
              </a:rPr>
              <a:t>bằng</a:t>
            </a:r>
            <a:r>
              <a:rPr lang="en-US" sz="2200" dirty="0">
                <a:solidFill>
                  <a:schemeClr val="tx1"/>
                </a:solidFill>
              </a:rPr>
              <a:t> </a:t>
            </a:r>
            <a:r>
              <a:rPr lang="en-US" sz="2200" dirty="0" err="1">
                <a:solidFill>
                  <a:schemeClr val="tx1"/>
                </a:solidFill>
              </a:rPr>
              <a:t>lamen</a:t>
            </a:r>
            <a:r>
              <a:rPr lang="en-US" sz="2200" dirty="0">
                <a:solidFill>
                  <a:schemeClr val="tx1"/>
                </a:solidFill>
              </a:rPr>
              <a:t>.</a:t>
            </a:r>
          </a:p>
          <a:p>
            <a:pPr algn="just">
              <a:lnSpc>
                <a:spcPct val="150000"/>
              </a:lnSpc>
            </a:pPr>
            <a:r>
              <a:rPr lang="en-US" sz="2200" dirty="0">
                <a:solidFill>
                  <a:schemeClr val="tx1"/>
                </a:solidFill>
              </a:rPr>
              <a:t>=&gt; Quan </a:t>
            </a:r>
            <a:r>
              <a:rPr lang="en-US" sz="2200" dirty="0" err="1">
                <a:solidFill>
                  <a:schemeClr val="tx1"/>
                </a:solidFill>
              </a:rPr>
              <a:t>sát</a:t>
            </a:r>
            <a:r>
              <a:rPr lang="en-US" sz="2200" dirty="0">
                <a:solidFill>
                  <a:schemeClr val="tx1"/>
                </a:solidFill>
              </a:rPr>
              <a:t> </a:t>
            </a:r>
            <a:r>
              <a:rPr lang="en-US" sz="2200" dirty="0" err="1">
                <a:solidFill>
                  <a:schemeClr val="tx1"/>
                </a:solidFill>
              </a:rPr>
              <a:t>bằng</a:t>
            </a:r>
            <a:r>
              <a:rPr lang="en-US" sz="2200" dirty="0">
                <a:solidFill>
                  <a:schemeClr val="tx1"/>
                </a:solidFill>
              </a:rPr>
              <a:t> </a:t>
            </a:r>
            <a:r>
              <a:rPr lang="en-US" sz="2200" dirty="0" err="1">
                <a:solidFill>
                  <a:schemeClr val="tx1"/>
                </a:solidFill>
              </a:rPr>
              <a:t>kính</a:t>
            </a:r>
            <a:r>
              <a:rPr lang="en-US" sz="2200" dirty="0">
                <a:solidFill>
                  <a:schemeClr val="tx1"/>
                </a:solidFill>
              </a:rPr>
              <a:t> </a:t>
            </a:r>
            <a:r>
              <a:rPr lang="en-US" sz="2200" dirty="0" err="1">
                <a:solidFill>
                  <a:schemeClr val="tx1"/>
                </a:solidFill>
              </a:rPr>
              <a:t>hiển</a:t>
            </a:r>
            <a:r>
              <a:rPr lang="en-US" sz="2200" dirty="0">
                <a:solidFill>
                  <a:schemeClr val="tx1"/>
                </a:solidFill>
              </a:rPr>
              <a:t> vi: </a:t>
            </a:r>
            <a:r>
              <a:rPr lang="en-US" sz="2200" dirty="0" err="1">
                <a:solidFill>
                  <a:schemeClr val="tx1"/>
                </a:solidFill>
              </a:rPr>
              <a:t>Thân</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mạch</a:t>
            </a:r>
            <a:r>
              <a:rPr lang="en-US" sz="2200" dirty="0">
                <a:solidFill>
                  <a:schemeClr val="tx1"/>
                </a:solidFill>
              </a:rPr>
              <a:t> </a:t>
            </a:r>
            <a:r>
              <a:rPr lang="en-US" sz="2200" dirty="0" err="1">
                <a:solidFill>
                  <a:schemeClr val="tx1"/>
                </a:solidFill>
              </a:rPr>
              <a:t>dẫn</a:t>
            </a:r>
            <a:r>
              <a:rPr lang="en-US" sz="2200" dirty="0">
                <a:solidFill>
                  <a:schemeClr val="tx1"/>
                </a:solidFill>
              </a:rPr>
              <a:t> </a:t>
            </a:r>
            <a:r>
              <a:rPr lang="en-US" sz="2200" dirty="0" err="1">
                <a:solidFill>
                  <a:schemeClr val="tx1"/>
                </a:solidFill>
              </a:rPr>
              <a:t>không</a:t>
            </a:r>
            <a:r>
              <a:rPr lang="en-US" sz="2200" dirty="0">
                <a:solidFill>
                  <a:schemeClr val="tx1"/>
                </a:solidFill>
              </a:rPr>
              <a:t>?</a:t>
            </a:r>
          </a:p>
          <a:p>
            <a:endParaRPr lang="en-US" sz="2200" dirty="0"/>
          </a:p>
        </p:txBody>
      </p:sp>
      <p:sp>
        <p:nvSpPr>
          <p:cNvPr id="14" name="Google Shape;377;p34">
            <a:extLst>
              <a:ext uri="{FF2B5EF4-FFF2-40B4-BE49-F238E27FC236}">
                <a16:creationId xmlns:a16="http://schemas.microsoft.com/office/drawing/2014/main" id="{B4AEF51E-6B79-4E6D-9125-B5CE5A40A816}"/>
              </a:ext>
            </a:extLst>
          </p:cNvPr>
          <p:cNvSpPr txBox="1">
            <a:spLocks noGrp="1"/>
          </p:cNvSpPr>
          <p:nvPr>
            <p:ph type="title"/>
          </p:nvPr>
        </p:nvSpPr>
        <p:spPr>
          <a:xfrm>
            <a:off x="1949100" y="21053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II. CÁCH TIẾN HÀNH</a:t>
            </a:r>
            <a:endParaRPr sz="34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3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3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3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3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3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3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3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 name="Google Shape;377;p34">
            <a:extLst>
              <a:ext uri="{FF2B5EF4-FFF2-40B4-BE49-F238E27FC236}">
                <a16:creationId xmlns:a16="http://schemas.microsoft.com/office/drawing/2014/main" id="{9572C9C3-156F-4B62-93EF-A574769929DC}"/>
              </a:ext>
            </a:extLst>
          </p:cNvPr>
          <p:cNvSpPr txBox="1">
            <a:spLocks noGrp="1"/>
          </p:cNvSpPr>
          <p:nvPr>
            <p:ph type="title"/>
          </p:nvPr>
        </p:nvSpPr>
        <p:spPr>
          <a:xfrm>
            <a:off x="1949100" y="21053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II. CÁCH TIẾN HÀNH</a:t>
            </a:r>
            <a:endParaRPr sz="3400" dirty="0">
              <a:latin typeface="+mj-lt"/>
            </a:endParaRPr>
          </a:p>
        </p:txBody>
      </p:sp>
      <p:sp>
        <p:nvSpPr>
          <p:cNvPr id="5" name="TextBox 4">
            <a:extLst>
              <a:ext uri="{FF2B5EF4-FFF2-40B4-BE49-F238E27FC236}">
                <a16:creationId xmlns:a16="http://schemas.microsoft.com/office/drawing/2014/main" id="{6B24962D-E8B6-47FC-921C-B5AB599376FC}"/>
              </a:ext>
            </a:extLst>
          </p:cNvPr>
          <p:cNvSpPr txBox="1"/>
          <p:nvPr/>
        </p:nvSpPr>
        <p:spPr>
          <a:xfrm>
            <a:off x="643466" y="958294"/>
            <a:ext cx="6829776" cy="492443"/>
          </a:xfrm>
          <a:prstGeom prst="rect">
            <a:avLst/>
          </a:prstGeom>
          <a:noFill/>
        </p:spPr>
        <p:txBody>
          <a:bodyPr wrap="square" rtlCol="0">
            <a:spAutoFit/>
          </a:bodyPr>
          <a:lstStyle/>
          <a:p>
            <a:pPr algn="just"/>
            <a:r>
              <a:rPr lang="en-US" sz="2600" b="1" dirty="0">
                <a:solidFill>
                  <a:srgbClr val="08535A"/>
                </a:solidFill>
              </a:rPr>
              <a:t>2.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ngành</a:t>
            </a:r>
            <a:r>
              <a:rPr lang="en-US" sz="2600" b="1" dirty="0">
                <a:solidFill>
                  <a:srgbClr val="08535A"/>
                </a:solidFill>
              </a:rPr>
              <a:t> </a:t>
            </a:r>
            <a:r>
              <a:rPr lang="en-US" sz="2600" b="1" dirty="0" err="1">
                <a:solidFill>
                  <a:srgbClr val="08535A"/>
                </a:solidFill>
              </a:rPr>
              <a:t>Dương</a:t>
            </a:r>
            <a:r>
              <a:rPr lang="en-US" sz="2600" b="1" dirty="0">
                <a:solidFill>
                  <a:srgbClr val="08535A"/>
                </a:solidFill>
              </a:rPr>
              <a:t> </a:t>
            </a:r>
            <a:r>
              <a:rPr lang="en-US" sz="2600" b="1" dirty="0" err="1">
                <a:solidFill>
                  <a:srgbClr val="08535A"/>
                </a:solidFill>
              </a:rPr>
              <a:t>xỉ</a:t>
            </a:r>
            <a:endParaRPr lang="en-US" sz="2600" b="1" dirty="0">
              <a:solidFill>
                <a:srgbClr val="08535A"/>
              </a:solidFill>
            </a:endParaRPr>
          </a:p>
        </p:txBody>
      </p:sp>
      <p:pic>
        <p:nvPicPr>
          <p:cNvPr id="8" name="Picture 7">
            <a:extLst>
              <a:ext uri="{FF2B5EF4-FFF2-40B4-BE49-F238E27FC236}">
                <a16:creationId xmlns:a16="http://schemas.microsoft.com/office/drawing/2014/main" id="{766DF3F7-153A-4571-BA84-5494DE7CE362}"/>
              </a:ext>
            </a:extLst>
          </p:cNvPr>
          <p:cNvPicPr>
            <a:picLocks noChangeAspect="1"/>
          </p:cNvPicPr>
          <p:nvPr/>
        </p:nvPicPr>
        <p:blipFill>
          <a:blip r:embed="rId3"/>
          <a:stretch>
            <a:fillRect/>
          </a:stretch>
        </p:blipFill>
        <p:spPr>
          <a:xfrm>
            <a:off x="3385807" y="1585137"/>
            <a:ext cx="2372386" cy="3245900"/>
          </a:xfrm>
          <a:prstGeom prst="rect">
            <a:avLst/>
          </a:prstGeom>
        </p:spPr>
      </p:pic>
      <p:sp>
        <p:nvSpPr>
          <p:cNvPr id="10" name="Callout: Bent Line 9">
            <a:extLst>
              <a:ext uri="{FF2B5EF4-FFF2-40B4-BE49-F238E27FC236}">
                <a16:creationId xmlns:a16="http://schemas.microsoft.com/office/drawing/2014/main" id="{0D131737-6485-4E9F-9E26-10710818E4A1}"/>
              </a:ext>
            </a:extLst>
          </p:cNvPr>
          <p:cNvSpPr/>
          <p:nvPr/>
        </p:nvSpPr>
        <p:spPr>
          <a:xfrm>
            <a:off x="6365166" y="1614736"/>
            <a:ext cx="1659467" cy="722064"/>
          </a:xfrm>
          <a:prstGeom prst="borderCallout2">
            <a:avLst>
              <a:gd name="adj1" fmla="val 45328"/>
              <a:gd name="adj2" fmla="val -850"/>
              <a:gd name="adj3" fmla="val 45328"/>
              <a:gd name="adj4" fmla="val -19388"/>
              <a:gd name="adj5" fmla="val 120317"/>
              <a:gd name="adj6" fmla="val -94966"/>
            </a:avLst>
          </a:prstGeom>
          <a:ln w="190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a:solidFill>
                  <a:schemeClr val="tx1"/>
                </a:solidFill>
              </a:rPr>
              <a:t>Lá</a:t>
            </a:r>
            <a:r>
              <a:rPr lang="en-US" sz="2200" dirty="0">
                <a:solidFill>
                  <a:schemeClr val="tx1"/>
                </a:solidFill>
              </a:rPr>
              <a:t> non</a:t>
            </a:r>
          </a:p>
        </p:txBody>
      </p:sp>
      <p:sp>
        <p:nvSpPr>
          <p:cNvPr id="11" name="Callout: Bent Line 10">
            <a:extLst>
              <a:ext uri="{FF2B5EF4-FFF2-40B4-BE49-F238E27FC236}">
                <a16:creationId xmlns:a16="http://schemas.microsoft.com/office/drawing/2014/main" id="{0BE9B84B-3643-432C-8721-886EB7CAC391}"/>
              </a:ext>
            </a:extLst>
          </p:cNvPr>
          <p:cNvSpPr/>
          <p:nvPr/>
        </p:nvSpPr>
        <p:spPr>
          <a:xfrm>
            <a:off x="6365165" y="2847055"/>
            <a:ext cx="1659467" cy="722064"/>
          </a:xfrm>
          <a:prstGeom prst="borderCallout2">
            <a:avLst>
              <a:gd name="adj1" fmla="val 45328"/>
              <a:gd name="adj2" fmla="val -850"/>
              <a:gd name="adj3" fmla="val 45328"/>
              <a:gd name="adj4" fmla="val -19388"/>
              <a:gd name="adj5" fmla="val 114063"/>
              <a:gd name="adj6" fmla="val -106531"/>
            </a:avLst>
          </a:prstGeom>
          <a:ln w="190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a:solidFill>
                  <a:schemeClr val="tx1"/>
                </a:solidFill>
              </a:rPr>
              <a:t>Lá</a:t>
            </a:r>
            <a:r>
              <a:rPr lang="en-US" sz="2200" dirty="0">
                <a:solidFill>
                  <a:schemeClr val="tx1"/>
                </a:solidFill>
              </a:rPr>
              <a:t> </a:t>
            </a:r>
            <a:r>
              <a:rPr lang="en-US" sz="2200" dirty="0" err="1">
                <a:solidFill>
                  <a:schemeClr val="tx1"/>
                </a:solidFill>
              </a:rPr>
              <a:t>già</a:t>
            </a:r>
            <a:endParaRPr lang="en-US" sz="2200" dirty="0">
              <a:solidFill>
                <a:schemeClr val="tx1"/>
              </a:solidFill>
            </a:endParaRPr>
          </a:p>
        </p:txBody>
      </p:sp>
      <p:sp>
        <p:nvSpPr>
          <p:cNvPr id="12" name="Callout: Bent Line 11">
            <a:extLst>
              <a:ext uri="{FF2B5EF4-FFF2-40B4-BE49-F238E27FC236}">
                <a16:creationId xmlns:a16="http://schemas.microsoft.com/office/drawing/2014/main" id="{22F110BA-EF15-4555-B6D5-51C11412E080}"/>
              </a:ext>
            </a:extLst>
          </p:cNvPr>
          <p:cNvSpPr/>
          <p:nvPr/>
        </p:nvSpPr>
        <p:spPr>
          <a:xfrm>
            <a:off x="1119368" y="2847055"/>
            <a:ext cx="1659467" cy="722064"/>
          </a:xfrm>
          <a:prstGeom prst="borderCallout2">
            <a:avLst>
              <a:gd name="adj1" fmla="val 51582"/>
              <a:gd name="adj2" fmla="val 99150"/>
              <a:gd name="adj3" fmla="val 53145"/>
              <a:gd name="adj4" fmla="val 121428"/>
              <a:gd name="adj5" fmla="val 217248"/>
              <a:gd name="adj6" fmla="val 192107"/>
            </a:avLst>
          </a:prstGeom>
          <a:ln w="190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a:solidFill>
                  <a:schemeClr val="tx1"/>
                </a:solidFill>
              </a:rPr>
              <a:t>Thân</a:t>
            </a:r>
            <a:endParaRPr lang="en-US" sz="2200" dirty="0">
              <a:solidFill>
                <a:schemeClr val="tx1"/>
              </a:solidFill>
            </a:endParaRPr>
          </a:p>
        </p:txBody>
      </p:sp>
      <p:sp>
        <p:nvSpPr>
          <p:cNvPr id="13" name="Callout: Bent Line 12">
            <a:extLst>
              <a:ext uri="{FF2B5EF4-FFF2-40B4-BE49-F238E27FC236}">
                <a16:creationId xmlns:a16="http://schemas.microsoft.com/office/drawing/2014/main" id="{F727281E-5E37-4714-B8DC-4D50E9F9BC5F}"/>
              </a:ext>
            </a:extLst>
          </p:cNvPr>
          <p:cNvSpPr/>
          <p:nvPr/>
        </p:nvSpPr>
        <p:spPr>
          <a:xfrm>
            <a:off x="1119366" y="4108973"/>
            <a:ext cx="1659467" cy="722064"/>
          </a:xfrm>
          <a:prstGeom prst="borderCallout2">
            <a:avLst>
              <a:gd name="adj1" fmla="val 51582"/>
              <a:gd name="adj2" fmla="val 99150"/>
              <a:gd name="adj3" fmla="val 57835"/>
              <a:gd name="adj4" fmla="val 121428"/>
              <a:gd name="adj5" fmla="val 79667"/>
              <a:gd name="adj6" fmla="val 179862"/>
            </a:avLst>
          </a:prstGeom>
          <a:ln w="190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err="1">
                <a:solidFill>
                  <a:schemeClr val="tx1"/>
                </a:solidFill>
              </a:rPr>
              <a:t>Rễ</a:t>
            </a:r>
            <a:endParaRPr lang="en-US" sz="2200" dirty="0">
              <a:solidFill>
                <a:schemeClr val="tx1"/>
              </a:solidFill>
            </a:endParaRPr>
          </a:p>
        </p:txBody>
      </p:sp>
      <p:sp>
        <p:nvSpPr>
          <p:cNvPr id="14" name="TextBox 13">
            <a:extLst>
              <a:ext uri="{FF2B5EF4-FFF2-40B4-BE49-F238E27FC236}">
                <a16:creationId xmlns:a16="http://schemas.microsoft.com/office/drawing/2014/main" id="{41366EC6-7E61-407B-8F91-77CB0AD3F760}"/>
              </a:ext>
            </a:extLst>
          </p:cNvPr>
          <p:cNvSpPr txBox="1"/>
          <p:nvPr/>
        </p:nvSpPr>
        <p:spPr>
          <a:xfrm>
            <a:off x="425982" y="1546612"/>
            <a:ext cx="3046233" cy="430887"/>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dirty="0" err="1">
                <a:solidFill>
                  <a:schemeClr val="tx1"/>
                </a:solidFill>
              </a:rPr>
              <a:t>Tiến</a:t>
            </a:r>
            <a:r>
              <a:rPr lang="en-US" sz="2200" dirty="0">
                <a:solidFill>
                  <a:schemeClr val="tx1"/>
                </a:solidFill>
              </a:rPr>
              <a:t> </a:t>
            </a:r>
            <a:r>
              <a:rPr lang="en-US" sz="2200" dirty="0" err="1">
                <a:solidFill>
                  <a:schemeClr val="tx1"/>
                </a:solidFill>
              </a:rPr>
              <a:t>hành</a:t>
            </a:r>
            <a:r>
              <a:rPr lang="en-US" sz="2200" dirty="0">
                <a:solidFill>
                  <a:schemeClr val="tx1"/>
                </a:solidFill>
              </a:rPr>
              <a:t> </a:t>
            </a:r>
            <a:r>
              <a:rPr lang="en-US" sz="2200" dirty="0" err="1">
                <a:solidFill>
                  <a:schemeClr val="tx1"/>
                </a:solidFill>
              </a:rPr>
              <a:t>quan</a:t>
            </a:r>
            <a:r>
              <a:rPr lang="en-US" sz="2200" dirty="0">
                <a:solidFill>
                  <a:schemeClr val="tx1"/>
                </a:solidFill>
              </a:rPr>
              <a:t> </a:t>
            </a:r>
            <a:r>
              <a:rPr lang="en-US" sz="2200" dirty="0" err="1">
                <a:solidFill>
                  <a:schemeClr val="tx1"/>
                </a:solidFill>
              </a:rPr>
              <a:t>sát</a:t>
            </a:r>
            <a:r>
              <a:rPr lang="en-US" sz="2200" dirty="0">
                <a:solidFill>
                  <a:schemeClr val="tx1"/>
                </a:solidFill>
              </a:rPr>
              <a:t>:</a:t>
            </a:r>
          </a:p>
        </p:txBody>
      </p:sp>
    </p:spTree>
    <p:extLst>
      <p:ext uri="{BB962C8B-B14F-4D97-AF65-F5344CB8AC3E}">
        <p14:creationId xmlns:p14="http://schemas.microsoft.com/office/powerpoint/2010/main" val="1707951972"/>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3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3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3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3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 name="Google Shape;377;p34">
            <a:extLst>
              <a:ext uri="{FF2B5EF4-FFF2-40B4-BE49-F238E27FC236}">
                <a16:creationId xmlns:a16="http://schemas.microsoft.com/office/drawing/2014/main" id="{9572C9C3-156F-4B62-93EF-A574769929DC}"/>
              </a:ext>
            </a:extLst>
          </p:cNvPr>
          <p:cNvSpPr txBox="1">
            <a:spLocks noGrp="1"/>
          </p:cNvSpPr>
          <p:nvPr>
            <p:ph type="title"/>
          </p:nvPr>
        </p:nvSpPr>
        <p:spPr>
          <a:xfrm>
            <a:off x="1949100" y="210538"/>
            <a:ext cx="5245800" cy="5837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400" dirty="0">
                <a:latin typeface="+mj-lt"/>
              </a:rPr>
              <a:t>II. CÁCH TIẾN HÀNH</a:t>
            </a:r>
            <a:endParaRPr sz="3400" dirty="0">
              <a:latin typeface="+mj-lt"/>
            </a:endParaRPr>
          </a:p>
        </p:txBody>
      </p:sp>
      <p:sp>
        <p:nvSpPr>
          <p:cNvPr id="5" name="TextBox 4">
            <a:extLst>
              <a:ext uri="{FF2B5EF4-FFF2-40B4-BE49-F238E27FC236}">
                <a16:creationId xmlns:a16="http://schemas.microsoft.com/office/drawing/2014/main" id="{6B24962D-E8B6-47FC-921C-B5AB599376FC}"/>
              </a:ext>
            </a:extLst>
          </p:cNvPr>
          <p:cNvSpPr txBox="1"/>
          <p:nvPr/>
        </p:nvSpPr>
        <p:spPr>
          <a:xfrm>
            <a:off x="643466" y="958294"/>
            <a:ext cx="6829776" cy="492443"/>
          </a:xfrm>
          <a:prstGeom prst="rect">
            <a:avLst/>
          </a:prstGeom>
          <a:noFill/>
        </p:spPr>
        <p:txBody>
          <a:bodyPr wrap="square" rtlCol="0">
            <a:spAutoFit/>
          </a:bodyPr>
          <a:lstStyle/>
          <a:p>
            <a:pPr algn="just"/>
            <a:r>
              <a:rPr lang="en-US" sz="2600" b="1" dirty="0">
                <a:solidFill>
                  <a:srgbClr val="08535A"/>
                </a:solidFill>
              </a:rPr>
              <a:t>2. Quan </a:t>
            </a:r>
            <a:r>
              <a:rPr lang="en-US" sz="2600" b="1" dirty="0" err="1">
                <a:solidFill>
                  <a:srgbClr val="08535A"/>
                </a:solidFill>
              </a:rPr>
              <a:t>sát</a:t>
            </a:r>
            <a:r>
              <a:rPr lang="en-US" sz="2600" b="1" dirty="0">
                <a:solidFill>
                  <a:srgbClr val="08535A"/>
                </a:solidFill>
              </a:rPr>
              <a:t> </a:t>
            </a:r>
            <a:r>
              <a:rPr lang="en-US" sz="2600" b="1" dirty="0" err="1">
                <a:solidFill>
                  <a:srgbClr val="08535A"/>
                </a:solidFill>
              </a:rPr>
              <a:t>đại</a:t>
            </a:r>
            <a:r>
              <a:rPr lang="en-US" sz="2600" b="1" dirty="0">
                <a:solidFill>
                  <a:srgbClr val="08535A"/>
                </a:solidFill>
              </a:rPr>
              <a:t> </a:t>
            </a:r>
            <a:r>
              <a:rPr lang="en-US" sz="2600" b="1" dirty="0" err="1">
                <a:solidFill>
                  <a:srgbClr val="08535A"/>
                </a:solidFill>
              </a:rPr>
              <a:t>diện</a:t>
            </a:r>
            <a:r>
              <a:rPr lang="en-US" sz="2600" b="1" dirty="0">
                <a:solidFill>
                  <a:srgbClr val="08535A"/>
                </a:solidFill>
              </a:rPr>
              <a:t> </a:t>
            </a:r>
            <a:r>
              <a:rPr lang="en-US" sz="2600" b="1" dirty="0" err="1">
                <a:solidFill>
                  <a:srgbClr val="08535A"/>
                </a:solidFill>
              </a:rPr>
              <a:t>ngành</a:t>
            </a:r>
            <a:r>
              <a:rPr lang="en-US" sz="2600" b="1" dirty="0">
                <a:solidFill>
                  <a:srgbClr val="08535A"/>
                </a:solidFill>
              </a:rPr>
              <a:t> </a:t>
            </a:r>
            <a:r>
              <a:rPr lang="en-US" sz="2600" b="1" dirty="0" err="1">
                <a:solidFill>
                  <a:srgbClr val="08535A"/>
                </a:solidFill>
              </a:rPr>
              <a:t>Dương</a:t>
            </a:r>
            <a:r>
              <a:rPr lang="en-US" sz="2600" b="1" dirty="0">
                <a:solidFill>
                  <a:srgbClr val="08535A"/>
                </a:solidFill>
              </a:rPr>
              <a:t> </a:t>
            </a:r>
            <a:r>
              <a:rPr lang="en-US" sz="2600" b="1" dirty="0" err="1">
                <a:solidFill>
                  <a:srgbClr val="08535A"/>
                </a:solidFill>
              </a:rPr>
              <a:t>xỉ</a:t>
            </a:r>
            <a:endParaRPr lang="en-US" sz="2600" b="1" dirty="0">
              <a:solidFill>
                <a:srgbClr val="08535A"/>
              </a:solidFill>
            </a:endParaRPr>
          </a:p>
        </p:txBody>
      </p:sp>
      <p:pic>
        <p:nvPicPr>
          <p:cNvPr id="3" name="Picture 2">
            <a:extLst>
              <a:ext uri="{FF2B5EF4-FFF2-40B4-BE49-F238E27FC236}">
                <a16:creationId xmlns:a16="http://schemas.microsoft.com/office/drawing/2014/main" id="{E2F10012-A35F-44CC-AB93-4356DC169EB0}"/>
              </a:ext>
            </a:extLst>
          </p:cNvPr>
          <p:cNvPicPr>
            <a:picLocks noChangeAspect="1"/>
          </p:cNvPicPr>
          <p:nvPr/>
        </p:nvPicPr>
        <p:blipFill>
          <a:blip r:embed="rId3"/>
          <a:stretch>
            <a:fillRect/>
          </a:stretch>
        </p:blipFill>
        <p:spPr>
          <a:xfrm>
            <a:off x="927455" y="1504929"/>
            <a:ext cx="2381956" cy="3428033"/>
          </a:xfrm>
          <a:prstGeom prst="rect">
            <a:avLst/>
          </a:prstGeom>
        </p:spPr>
      </p:pic>
      <p:pic>
        <p:nvPicPr>
          <p:cNvPr id="7" name="Picture 6">
            <a:extLst>
              <a:ext uri="{FF2B5EF4-FFF2-40B4-BE49-F238E27FC236}">
                <a16:creationId xmlns:a16="http://schemas.microsoft.com/office/drawing/2014/main" id="{8D89DE13-32F3-4DDD-A10A-32A8E859A40F}"/>
              </a:ext>
            </a:extLst>
          </p:cNvPr>
          <p:cNvPicPr>
            <a:picLocks noChangeAspect="1"/>
          </p:cNvPicPr>
          <p:nvPr/>
        </p:nvPicPr>
        <p:blipFill>
          <a:blip r:embed="rId4"/>
          <a:stretch>
            <a:fillRect/>
          </a:stretch>
        </p:blipFill>
        <p:spPr>
          <a:xfrm>
            <a:off x="3781778" y="1491312"/>
            <a:ext cx="4188178" cy="2693894"/>
          </a:xfrm>
          <a:prstGeom prst="rect">
            <a:avLst/>
          </a:prstGeom>
        </p:spPr>
      </p:pic>
      <p:sp>
        <p:nvSpPr>
          <p:cNvPr id="14" name="TextBox 13">
            <a:extLst>
              <a:ext uri="{FF2B5EF4-FFF2-40B4-BE49-F238E27FC236}">
                <a16:creationId xmlns:a16="http://schemas.microsoft.com/office/drawing/2014/main" id="{9B9D55D5-3E47-473E-B3A2-EB183081BAEA}"/>
              </a:ext>
            </a:extLst>
          </p:cNvPr>
          <p:cNvSpPr txBox="1"/>
          <p:nvPr/>
        </p:nvSpPr>
        <p:spPr>
          <a:xfrm>
            <a:off x="3094923" y="4239398"/>
            <a:ext cx="5373512" cy="769441"/>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a:solidFill>
                  <a:schemeClr val="tx1"/>
                </a:solidFill>
              </a:rPr>
              <a:t>Ổ </a:t>
            </a:r>
            <a:r>
              <a:rPr lang="en-US" sz="2200" dirty="0" err="1">
                <a:solidFill>
                  <a:schemeClr val="tx1"/>
                </a:solidFill>
              </a:rPr>
              <a:t>bào</a:t>
            </a:r>
            <a:r>
              <a:rPr lang="en-US" sz="2200" dirty="0">
                <a:solidFill>
                  <a:schemeClr val="tx1"/>
                </a:solidFill>
              </a:rPr>
              <a:t> </a:t>
            </a:r>
            <a:r>
              <a:rPr lang="en-US" sz="2200" dirty="0" err="1">
                <a:solidFill>
                  <a:schemeClr val="tx1"/>
                </a:solidFill>
              </a:rPr>
              <a:t>tử</a:t>
            </a:r>
            <a:r>
              <a:rPr lang="en-US" sz="2200" dirty="0">
                <a:solidFill>
                  <a:schemeClr val="tx1"/>
                </a:solidFill>
              </a:rPr>
              <a:t> </a:t>
            </a:r>
            <a:r>
              <a:rPr lang="en-US" sz="2200" dirty="0" err="1">
                <a:solidFill>
                  <a:schemeClr val="tx1"/>
                </a:solidFill>
              </a:rPr>
              <a:t>nằm</a:t>
            </a:r>
            <a:r>
              <a:rPr lang="en-US" sz="2200" dirty="0">
                <a:solidFill>
                  <a:schemeClr val="tx1"/>
                </a:solidFill>
              </a:rPr>
              <a:t> </a:t>
            </a:r>
            <a:r>
              <a:rPr lang="en-US" sz="2200" dirty="0" err="1">
                <a:solidFill>
                  <a:schemeClr val="tx1"/>
                </a:solidFill>
              </a:rPr>
              <a:t>bên</a:t>
            </a:r>
            <a:r>
              <a:rPr lang="en-US" sz="2200" dirty="0">
                <a:solidFill>
                  <a:schemeClr val="tx1"/>
                </a:solidFill>
              </a:rPr>
              <a:t> </a:t>
            </a:r>
            <a:r>
              <a:rPr lang="en-US" sz="2200" dirty="0" err="1">
                <a:solidFill>
                  <a:schemeClr val="tx1"/>
                </a:solidFill>
              </a:rPr>
              <a:t>dưới</a:t>
            </a:r>
            <a:r>
              <a:rPr lang="en-US" sz="2200" dirty="0">
                <a:solidFill>
                  <a:schemeClr val="tx1"/>
                </a:solidFill>
              </a:rPr>
              <a:t> </a:t>
            </a:r>
            <a:r>
              <a:rPr lang="en-US" sz="2200" dirty="0" err="1">
                <a:solidFill>
                  <a:schemeClr val="tx1"/>
                </a:solidFill>
              </a:rPr>
              <a:t>lá</a:t>
            </a:r>
            <a:r>
              <a:rPr lang="en-US" sz="2200" dirty="0">
                <a:solidFill>
                  <a:schemeClr val="tx1"/>
                </a:solidFill>
              </a:rPr>
              <a:t> </a:t>
            </a:r>
            <a:r>
              <a:rPr lang="en-US" sz="2200" dirty="0" err="1">
                <a:solidFill>
                  <a:schemeClr val="tx1"/>
                </a:solidFill>
              </a:rPr>
              <a:t>già</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lá</a:t>
            </a:r>
            <a:r>
              <a:rPr lang="en-US" sz="2200" dirty="0">
                <a:solidFill>
                  <a:schemeClr val="tx1"/>
                </a:solidFill>
              </a:rPr>
              <a:t> non </a:t>
            </a:r>
            <a:r>
              <a:rPr lang="en-US" sz="2200" dirty="0" err="1">
                <a:solidFill>
                  <a:schemeClr val="tx1"/>
                </a:solidFill>
              </a:rPr>
              <a:t>của</a:t>
            </a:r>
            <a:r>
              <a:rPr lang="en-US" sz="2200" dirty="0">
                <a:solidFill>
                  <a:schemeClr val="tx1"/>
                </a:solidFill>
              </a:rPr>
              <a:t> </a:t>
            </a:r>
            <a:r>
              <a:rPr lang="en-US" sz="2200" dirty="0" err="1">
                <a:solidFill>
                  <a:schemeClr val="tx1"/>
                </a:solidFill>
              </a:rPr>
              <a:t>cây</a:t>
            </a:r>
            <a:r>
              <a:rPr lang="en-US" sz="2200" dirty="0">
                <a:solidFill>
                  <a:schemeClr val="tx1"/>
                </a:solidFill>
              </a:rPr>
              <a:t> </a:t>
            </a:r>
            <a:r>
              <a:rPr lang="en-US" sz="2200" dirty="0" err="1">
                <a:solidFill>
                  <a:schemeClr val="tx1"/>
                </a:solidFill>
              </a:rPr>
              <a:t>dương</a:t>
            </a:r>
            <a:r>
              <a:rPr lang="en-US" sz="2200" dirty="0">
                <a:solidFill>
                  <a:schemeClr val="tx1"/>
                </a:solidFill>
              </a:rPr>
              <a:t> </a:t>
            </a:r>
            <a:r>
              <a:rPr lang="en-US" sz="2200" dirty="0" err="1">
                <a:solidFill>
                  <a:schemeClr val="tx1"/>
                </a:solidFill>
              </a:rPr>
              <a:t>xỉ</a:t>
            </a:r>
            <a:endParaRPr lang="en-US" sz="2200" dirty="0">
              <a:solidFill>
                <a:schemeClr val="tx1"/>
              </a:solidFill>
            </a:endParaRPr>
          </a:p>
        </p:txBody>
      </p:sp>
    </p:spTree>
    <p:extLst>
      <p:ext uri="{BB962C8B-B14F-4D97-AF65-F5344CB8AC3E}">
        <p14:creationId xmlns:p14="http://schemas.microsoft.com/office/powerpoint/2010/main" val="1180696540"/>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3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 Yoga Workshop with Stickers by Slidesgo">
  <a:themeElements>
    <a:clrScheme name="Simple Light">
      <a:dk1>
        <a:srgbClr val="000000"/>
      </a:dk1>
      <a:lt1>
        <a:srgbClr val="FFFFFF"/>
      </a:lt1>
      <a:dk2>
        <a:srgbClr val="FFD0C7"/>
      </a:dk2>
      <a:lt2>
        <a:srgbClr val="FFB39D"/>
      </a:lt2>
      <a:accent1>
        <a:srgbClr val="FFEEA0"/>
      </a:accent1>
      <a:accent2>
        <a:srgbClr val="FFD28D"/>
      </a:accent2>
      <a:accent3>
        <a:srgbClr val="C0D8D2"/>
      </a:accent3>
      <a:accent4>
        <a:srgbClr val="94C8B9"/>
      </a:accent4>
      <a:accent5>
        <a:srgbClr val="509795"/>
      </a:accent5>
      <a:accent6>
        <a:srgbClr val="08535A"/>
      </a:accent6>
      <a:hlink>
        <a:srgbClr val="0853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969</Words>
  <PresentationFormat>On-screen Show (16:9)</PresentationFormat>
  <Paragraphs>126</Paragraphs>
  <Slides>23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Patrick Hand</vt:lpstr>
      <vt:lpstr>Wingdings</vt:lpstr>
      <vt:lpstr>Bellota Text</vt:lpstr>
      <vt:lpstr>Lato</vt:lpstr>
      <vt:lpstr>Times New Roman</vt:lpstr>
      <vt:lpstr>Roboto</vt:lpstr>
      <vt:lpstr>Arial</vt:lpstr>
      <vt:lpstr>Hammersmith One</vt:lpstr>
      <vt:lpstr>Livvic</vt:lpstr>
      <vt:lpstr>Roboto Condensed Light</vt:lpstr>
      <vt:lpstr> Yoga Workshop with Stickers by Slidesgo</vt:lpstr>
      <vt:lpstr>CHÀO MỪNG CÁC EM ĐẾN VỚI BUỔI HỌC NGÀY HÔM NAY</vt:lpstr>
      <vt:lpstr>KHỞI ĐỘNG</vt:lpstr>
      <vt:lpstr>BÀI 35. THỰC HÀNH:  QUAN SÁT VÀ PHÂN BIỆT MỘT SỐ NHÓM THỰC VẬT</vt:lpstr>
      <vt:lpstr>NỘI DUNG BÀI HỌC</vt:lpstr>
      <vt:lpstr>I. CHUẨN BỊ</vt:lpstr>
      <vt:lpstr>I. CHUẨN BỊ</vt:lpstr>
      <vt:lpstr>II. CÁCH TIẾN HÀNH</vt:lpstr>
      <vt:lpstr>II. CÁCH TIẾN HÀNH</vt:lpstr>
      <vt:lpstr>II. CÁCH TIẾN HÀNH</vt:lpstr>
      <vt:lpstr>PowerPoint Presentation</vt:lpstr>
      <vt:lpstr>PowerPoint Presentation</vt:lpstr>
      <vt:lpstr>PowerPoint Presentation</vt:lpstr>
      <vt:lpstr>PowerPoint Presentation</vt:lpstr>
      <vt:lpstr>PowerPoint Presentation</vt:lpstr>
      <vt:lpstr>PowerPoint Presentation</vt:lpstr>
      <vt:lpstr>Dấu hiệu nhận biết các ngành thực vật</vt:lpstr>
      <vt:lpstr>LUYỆN TẬP</vt:lpstr>
      <vt:lpstr>LUYỆN TẬP</vt:lpstr>
      <vt:lpstr>VẬN DỤNG</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2021-09-15T10:34:01Z</dcterms:modified>
</cp:coreProperties>
</file>