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86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53"/>
  </p:notesMasterIdLst>
  <p:sldIdLst>
    <p:sldId id="256" r:id="rId2"/>
    <p:sldId id="336" r:id="rId3"/>
    <p:sldId id="358" r:id="rId4"/>
    <p:sldId id="339" r:id="rId5"/>
    <p:sldId id="337" r:id="rId6"/>
    <p:sldId id="338" r:id="rId7"/>
    <p:sldId id="340" r:id="rId8"/>
    <p:sldId id="359" r:id="rId9"/>
    <p:sldId id="375" r:id="rId10"/>
    <p:sldId id="376" r:id="rId11"/>
    <p:sldId id="377" r:id="rId12"/>
    <p:sldId id="360" r:id="rId13"/>
    <p:sldId id="342" r:id="rId14"/>
    <p:sldId id="378" r:id="rId15"/>
    <p:sldId id="347" r:id="rId16"/>
    <p:sldId id="379" r:id="rId17"/>
    <p:sldId id="343" r:id="rId18"/>
    <p:sldId id="346" r:id="rId19"/>
    <p:sldId id="344" r:id="rId20"/>
    <p:sldId id="361" r:id="rId21"/>
    <p:sldId id="380" r:id="rId22"/>
    <p:sldId id="348" r:id="rId23"/>
    <p:sldId id="345" r:id="rId24"/>
    <p:sldId id="381" r:id="rId25"/>
    <p:sldId id="362" r:id="rId26"/>
    <p:sldId id="363" r:id="rId27"/>
    <p:sldId id="364" r:id="rId28"/>
    <p:sldId id="365" r:id="rId29"/>
    <p:sldId id="366" r:id="rId30"/>
    <p:sldId id="367" r:id="rId31"/>
    <p:sldId id="349" r:id="rId32"/>
    <p:sldId id="382" r:id="rId33"/>
    <p:sldId id="368" r:id="rId34"/>
    <p:sldId id="383" r:id="rId35"/>
    <p:sldId id="350" r:id="rId36"/>
    <p:sldId id="387" r:id="rId37"/>
    <p:sldId id="385" r:id="rId38"/>
    <p:sldId id="386" r:id="rId39"/>
    <p:sldId id="369" r:id="rId40"/>
    <p:sldId id="370" r:id="rId41"/>
    <p:sldId id="371" r:id="rId42"/>
    <p:sldId id="354" r:id="rId43"/>
    <p:sldId id="351" r:id="rId44"/>
    <p:sldId id="372" r:id="rId45"/>
    <p:sldId id="353" r:id="rId46"/>
    <p:sldId id="352" r:id="rId47"/>
    <p:sldId id="373" r:id="rId48"/>
    <p:sldId id="356" r:id="rId49"/>
    <p:sldId id="374" r:id="rId50"/>
    <p:sldId id="258" r:id="rId51"/>
    <p:sldId id="287" r:id="rId52"/>
  </p:sldIdLst>
  <p:sldSz cx="9144000" cy="5143500" type="screen16x9"/>
  <p:notesSz cx="6858000" cy="9144000"/>
  <p:embeddedFontLst>
    <p:embeddedFont>
      <p:font typeface="Mulish" panose="020B0604020202020204" charset="0"/>
      <p:regular r:id="rId54"/>
      <p:bold r:id="rId55"/>
      <p:italic r:id="rId56"/>
      <p:boldItalic r:id="rId57"/>
    </p:embeddedFont>
    <p:embeddedFont>
      <p:font typeface="Patrick Hand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6D86E"/>
    <a:srgbClr val="028035"/>
    <a:srgbClr val="94FD5F"/>
    <a:srgbClr val="011247"/>
    <a:srgbClr val="916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173E36-35AE-4557-9DC6-FDDA9D0E5E40}">
  <a:tblStyle styleId="{ED173E36-35AE-4557-9DC6-FDDA9D0E5E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B178AA-63F2-46EF-9809-C16BB317E33B}" type="doc">
      <dgm:prSet loTypeId="urn:microsoft.com/office/officeart/2008/layout/RadialCluster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3CC41A6-FEC1-4D5D-A7C4-00A89625368E}">
      <dgm:prSet phldrT="[Tex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200" dirty="0" err="1"/>
            <a:t>Động</a:t>
          </a:r>
          <a:r>
            <a:rPr lang="en-US" sz="2200" dirty="0"/>
            <a:t> </a:t>
          </a:r>
          <a:r>
            <a:rPr lang="en-US" sz="2200" dirty="0" err="1"/>
            <a:t>vật</a:t>
          </a:r>
          <a:r>
            <a:rPr lang="en-US" sz="2200" dirty="0"/>
            <a:t> </a:t>
          </a:r>
          <a:r>
            <a:rPr lang="en-US" sz="2200" dirty="0" err="1"/>
            <a:t>không</a:t>
          </a:r>
          <a:r>
            <a:rPr lang="en-US" sz="2200" dirty="0"/>
            <a:t> </a:t>
          </a:r>
          <a:r>
            <a:rPr lang="en-US" sz="2200" dirty="0" err="1"/>
            <a:t>xương</a:t>
          </a:r>
          <a:r>
            <a:rPr lang="en-US" sz="2200" dirty="0"/>
            <a:t> </a:t>
          </a:r>
          <a:r>
            <a:rPr lang="en-US" sz="2200" dirty="0" err="1"/>
            <a:t>sống</a:t>
          </a:r>
          <a:endParaRPr lang="en-US" sz="2200" dirty="0"/>
        </a:p>
      </dgm:t>
    </dgm:pt>
    <dgm:pt modelId="{B0BF8AFA-0A12-4E58-A772-CCD3DF83F886}" type="parTrans" cxnId="{04138335-83F5-443E-BF4B-71535638523B}">
      <dgm:prSet/>
      <dgm:spPr/>
      <dgm:t>
        <a:bodyPr/>
        <a:lstStyle/>
        <a:p>
          <a:endParaRPr lang="en-US"/>
        </a:p>
      </dgm:t>
    </dgm:pt>
    <dgm:pt modelId="{DEE325A2-8EFA-48F9-BA89-EE35356C4C74}" type="sibTrans" cxnId="{04138335-83F5-443E-BF4B-71535638523B}">
      <dgm:prSet/>
      <dgm:spPr/>
      <dgm:t>
        <a:bodyPr/>
        <a:lstStyle/>
        <a:p>
          <a:endParaRPr lang="en-US"/>
        </a:p>
      </dgm:t>
    </dgm:pt>
    <dgm:pt modelId="{BA4614BA-FDC1-4262-95B6-3C5FD90C4937}">
      <dgm:prSet phldrT="[Tex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200" dirty="0" err="1"/>
            <a:t>Giun</a:t>
          </a:r>
          <a:endParaRPr lang="en-US" sz="2200" dirty="0"/>
        </a:p>
      </dgm:t>
    </dgm:pt>
    <dgm:pt modelId="{5B943543-6209-4568-92D0-B07743901AEC}" type="parTrans" cxnId="{7BD71186-E45C-4822-9539-075086506421}">
      <dgm:prSet/>
      <dgm:spPr/>
      <dgm:t>
        <a:bodyPr/>
        <a:lstStyle/>
        <a:p>
          <a:endParaRPr lang="en-US"/>
        </a:p>
      </dgm:t>
    </dgm:pt>
    <dgm:pt modelId="{CBC97C3E-93EB-41A4-97F3-7473C13C5280}" type="sibTrans" cxnId="{7BD71186-E45C-4822-9539-075086506421}">
      <dgm:prSet/>
      <dgm:spPr/>
      <dgm:t>
        <a:bodyPr/>
        <a:lstStyle/>
        <a:p>
          <a:endParaRPr lang="en-US"/>
        </a:p>
      </dgm:t>
    </dgm:pt>
    <dgm:pt modelId="{B7EA7573-691A-4458-893A-D40D9A42632F}">
      <dgm:prSet phldrT="[Tex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200" dirty="0" err="1"/>
            <a:t>Thân</a:t>
          </a:r>
          <a:r>
            <a:rPr lang="en-US" sz="2200" dirty="0"/>
            <a:t> </a:t>
          </a:r>
          <a:r>
            <a:rPr lang="en-US" sz="2200" dirty="0" err="1"/>
            <a:t>mềm</a:t>
          </a:r>
          <a:endParaRPr lang="en-US" sz="2200" dirty="0"/>
        </a:p>
      </dgm:t>
    </dgm:pt>
    <dgm:pt modelId="{C1DAB852-42A7-40DA-8097-75B06CF3175D}" type="parTrans" cxnId="{2659E7E0-8A05-48C5-83E3-C04485A4EB37}">
      <dgm:prSet/>
      <dgm:spPr/>
      <dgm:t>
        <a:bodyPr/>
        <a:lstStyle/>
        <a:p>
          <a:endParaRPr lang="en-US"/>
        </a:p>
      </dgm:t>
    </dgm:pt>
    <dgm:pt modelId="{DCB6BEA6-8E79-448C-82AF-0935D53B65A9}" type="sibTrans" cxnId="{2659E7E0-8A05-48C5-83E3-C04485A4EB37}">
      <dgm:prSet/>
      <dgm:spPr/>
      <dgm:t>
        <a:bodyPr/>
        <a:lstStyle/>
        <a:p>
          <a:endParaRPr lang="en-US"/>
        </a:p>
      </dgm:t>
    </dgm:pt>
    <dgm:pt modelId="{48F5192D-8029-4CBB-84E6-9DC62A40BD33}">
      <dgm:prSet phldrT="[Tex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200" dirty="0" err="1"/>
            <a:t>Ruột</a:t>
          </a:r>
          <a:r>
            <a:rPr lang="en-US" sz="2200" dirty="0"/>
            <a:t> </a:t>
          </a:r>
          <a:r>
            <a:rPr lang="en-US" sz="2200" dirty="0" err="1"/>
            <a:t>khoang</a:t>
          </a:r>
          <a:endParaRPr lang="en-US" sz="2200" dirty="0"/>
        </a:p>
      </dgm:t>
    </dgm:pt>
    <dgm:pt modelId="{A337496E-DEEE-4814-9AA7-559FE80CCF37}" type="parTrans" cxnId="{BE1B1D73-A69F-49D1-AFE8-0119EA3277E1}">
      <dgm:prSet/>
      <dgm:spPr/>
      <dgm:t>
        <a:bodyPr/>
        <a:lstStyle/>
        <a:p>
          <a:endParaRPr lang="en-US"/>
        </a:p>
      </dgm:t>
    </dgm:pt>
    <dgm:pt modelId="{2AE9CFF4-3A87-47C5-B8DC-F04613A2BAFB}" type="sibTrans" cxnId="{BE1B1D73-A69F-49D1-AFE8-0119EA3277E1}">
      <dgm:prSet/>
      <dgm:spPr/>
      <dgm:t>
        <a:bodyPr/>
        <a:lstStyle/>
        <a:p>
          <a:endParaRPr lang="en-US"/>
        </a:p>
      </dgm:t>
    </dgm:pt>
    <dgm:pt modelId="{C9C951FD-1BE4-4B57-BBB9-B5605F4A1004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200" dirty="0" err="1"/>
            <a:t>Chân</a:t>
          </a:r>
          <a:r>
            <a:rPr lang="en-US" sz="2200" dirty="0"/>
            <a:t> </a:t>
          </a:r>
          <a:r>
            <a:rPr lang="en-US" sz="2200" dirty="0" err="1"/>
            <a:t>khớp</a:t>
          </a:r>
          <a:endParaRPr lang="en-US" sz="2200" dirty="0"/>
        </a:p>
      </dgm:t>
    </dgm:pt>
    <dgm:pt modelId="{69E8F57F-F484-404C-9D99-7502637E4159}" type="parTrans" cxnId="{AC3C34B5-BF05-484B-906E-06667982D54A}">
      <dgm:prSet/>
      <dgm:spPr/>
      <dgm:t>
        <a:bodyPr/>
        <a:lstStyle/>
        <a:p>
          <a:endParaRPr lang="en-US"/>
        </a:p>
      </dgm:t>
    </dgm:pt>
    <dgm:pt modelId="{58F12E35-1F77-40D5-A562-4EF1B8E639DC}" type="sibTrans" cxnId="{AC3C34B5-BF05-484B-906E-06667982D54A}">
      <dgm:prSet/>
      <dgm:spPr/>
      <dgm:t>
        <a:bodyPr/>
        <a:lstStyle/>
        <a:p>
          <a:endParaRPr lang="en-US"/>
        </a:p>
      </dgm:t>
    </dgm:pt>
    <dgm:pt modelId="{FC098D2B-96C5-4494-BCC0-D6628E4E8FF1}" type="pres">
      <dgm:prSet presAssocID="{98B178AA-63F2-46EF-9809-C16BB317E33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69E294C-04BA-4B3C-A099-C7491D2CBE69}" type="pres">
      <dgm:prSet presAssocID="{93CC41A6-FEC1-4D5D-A7C4-00A89625368E}" presName="singleCycle" presStyleCnt="0"/>
      <dgm:spPr/>
    </dgm:pt>
    <dgm:pt modelId="{8B35C8FF-379F-431D-AD94-A3688F3EF5AB}" type="pres">
      <dgm:prSet presAssocID="{93CC41A6-FEC1-4D5D-A7C4-00A89625368E}" presName="singleCenter" presStyleLbl="node1" presStyleIdx="0" presStyleCnt="5" custScaleX="217589" custScaleY="132874">
        <dgm:presLayoutVars>
          <dgm:chMax val="7"/>
          <dgm:chPref val="7"/>
        </dgm:presLayoutVars>
      </dgm:prSet>
      <dgm:spPr/>
    </dgm:pt>
    <dgm:pt modelId="{3F14589A-E156-4F29-8914-2863A73A2582}" type="pres">
      <dgm:prSet presAssocID="{5B943543-6209-4568-92D0-B07743901AEC}" presName="Name56" presStyleLbl="parChTrans1D2" presStyleIdx="0" presStyleCnt="4"/>
      <dgm:spPr/>
    </dgm:pt>
    <dgm:pt modelId="{4099C439-4E54-4060-B3C7-ECA4D5FFD620}" type="pres">
      <dgm:prSet presAssocID="{BA4614BA-FDC1-4262-95B6-3C5FD90C4937}" presName="text0" presStyleLbl="node1" presStyleIdx="1" presStyleCnt="5" custScaleX="180661" custScaleY="96864">
        <dgm:presLayoutVars>
          <dgm:bulletEnabled val="1"/>
        </dgm:presLayoutVars>
      </dgm:prSet>
      <dgm:spPr/>
    </dgm:pt>
    <dgm:pt modelId="{69DDF9CA-CFAA-426E-B871-CBFE3AA8F810}" type="pres">
      <dgm:prSet presAssocID="{C1DAB852-42A7-40DA-8097-75B06CF3175D}" presName="Name56" presStyleLbl="parChTrans1D2" presStyleIdx="1" presStyleCnt="4"/>
      <dgm:spPr/>
    </dgm:pt>
    <dgm:pt modelId="{44FE6C88-A418-45DF-BD28-D4BA5277309A}" type="pres">
      <dgm:prSet presAssocID="{B7EA7573-691A-4458-893A-D40D9A42632F}" presName="text0" presStyleLbl="node1" presStyleIdx="2" presStyleCnt="5" custScaleX="225777" custScaleY="129563" custRadScaleRad="167745" custRadScaleInc="-1008">
        <dgm:presLayoutVars>
          <dgm:bulletEnabled val="1"/>
        </dgm:presLayoutVars>
      </dgm:prSet>
      <dgm:spPr/>
    </dgm:pt>
    <dgm:pt modelId="{B58E9FDC-0EAA-4FD6-AC62-EC04287D3D3E}" type="pres">
      <dgm:prSet presAssocID="{69E8F57F-F484-404C-9D99-7502637E4159}" presName="Name56" presStyleLbl="parChTrans1D2" presStyleIdx="2" presStyleCnt="4"/>
      <dgm:spPr/>
    </dgm:pt>
    <dgm:pt modelId="{07EBF979-878A-43A2-86DF-60AB0E4B2936}" type="pres">
      <dgm:prSet presAssocID="{C9C951FD-1BE4-4B57-BBB9-B5605F4A1004}" presName="text0" presStyleLbl="node1" presStyleIdx="3" presStyleCnt="5" custScaleX="239780" custScaleY="110939">
        <dgm:presLayoutVars>
          <dgm:bulletEnabled val="1"/>
        </dgm:presLayoutVars>
      </dgm:prSet>
      <dgm:spPr/>
    </dgm:pt>
    <dgm:pt modelId="{B452DDB8-0142-455D-AFA5-05DE867C159A}" type="pres">
      <dgm:prSet presAssocID="{A337496E-DEEE-4814-9AA7-559FE80CCF37}" presName="Name56" presStyleLbl="parChTrans1D2" presStyleIdx="3" presStyleCnt="4"/>
      <dgm:spPr/>
    </dgm:pt>
    <dgm:pt modelId="{38F21FB6-E042-41A1-BCA9-B0383A3C9F76}" type="pres">
      <dgm:prSet presAssocID="{48F5192D-8029-4CBB-84E6-9DC62A40BD33}" presName="text0" presStyleLbl="node1" presStyleIdx="4" presStyleCnt="5" custScaleX="255343" custScaleY="138933" custRadScaleRad="174012" custRadScaleInc="574">
        <dgm:presLayoutVars>
          <dgm:bulletEnabled val="1"/>
        </dgm:presLayoutVars>
      </dgm:prSet>
      <dgm:spPr/>
    </dgm:pt>
  </dgm:ptLst>
  <dgm:cxnLst>
    <dgm:cxn modelId="{CAF8FB19-38B9-4079-88D8-00CE5E6DB5BA}" type="presOf" srcId="{98B178AA-63F2-46EF-9809-C16BB317E33B}" destId="{FC098D2B-96C5-4494-BCC0-D6628E4E8FF1}" srcOrd="0" destOrd="0" presId="urn:microsoft.com/office/officeart/2008/layout/RadialCluster"/>
    <dgm:cxn modelId="{FDA49E1B-68C8-4928-A971-55BC6C52A0D8}" type="presOf" srcId="{48F5192D-8029-4CBB-84E6-9DC62A40BD33}" destId="{38F21FB6-E042-41A1-BCA9-B0383A3C9F76}" srcOrd="0" destOrd="0" presId="urn:microsoft.com/office/officeart/2008/layout/RadialCluster"/>
    <dgm:cxn modelId="{E3A4AD2F-A1B4-4F87-9902-5B61211B40F7}" type="presOf" srcId="{C1DAB852-42A7-40DA-8097-75B06CF3175D}" destId="{69DDF9CA-CFAA-426E-B871-CBFE3AA8F810}" srcOrd="0" destOrd="0" presId="urn:microsoft.com/office/officeart/2008/layout/RadialCluster"/>
    <dgm:cxn modelId="{9B61B930-34A7-469C-825D-861AC34D2B24}" type="presOf" srcId="{BA4614BA-FDC1-4262-95B6-3C5FD90C4937}" destId="{4099C439-4E54-4060-B3C7-ECA4D5FFD620}" srcOrd="0" destOrd="0" presId="urn:microsoft.com/office/officeart/2008/layout/RadialCluster"/>
    <dgm:cxn modelId="{07830432-A11F-4498-A8AC-EA1831ACA7BD}" type="presOf" srcId="{69E8F57F-F484-404C-9D99-7502637E4159}" destId="{B58E9FDC-0EAA-4FD6-AC62-EC04287D3D3E}" srcOrd="0" destOrd="0" presId="urn:microsoft.com/office/officeart/2008/layout/RadialCluster"/>
    <dgm:cxn modelId="{04138335-83F5-443E-BF4B-71535638523B}" srcId="{98B178AA-63F2-46EF-9809-C16BB317E33B}" destId="{93CC41A6-FEC1-4D5D-A7C4-00A89625368E}" srcOrd="0" destOrd="0" parTransId="{B0BF8AFA-0A12-4E58-A772-CCD3DF83F886}" sibTransId="{DEE325A2-8EFA-48F9-BA89-EE35356C4C74}"/>
    <dgm:cxn modelId="{BE1B1D73-A69F-49D1-AFE8-0119EA3277E1}" srcId="{93CC41A6-FEC1-4D5D-A7C4-00A89625368E}" destId="{48F5192D-8029-4CBB-84E6-9DC62A40BD33}" srcOrd="3" destOrd="0" parTransId="{A337496E-DEEE-4814-9AA7-559FE80CCF37}" sibTransId="{2AE9CFF4-3A87-47C5-B8DC-F04613A2BAFB}"/>
    <dgm:cxn modelId="{7BD71186-E45C-4822-9539-075086506421}" srcId="{93CC41A6-FEC1-4D5D-A7C4-00A89625368E}" destId="{BA4614BA-FDC1-4262-95B6-3C5FD90C4937}" srcOrd="0" destOrd="0" parTransId="{5B943543-6209-4568-92D0-B07743901AEC}" sibTransId="{CBC97C3E-93EB-41A4-97F3-7473C13C5280}"/>
    <dgm:cxn modelId="{124BBFB0-70D0-4A26-9814-571054F54284}" type="presOf" srcId="{C9C951FD-1BE4-4B57-BBB9-B5605F4A1004}" destId="{07EBF979-878A-43A2-86DF-60AB0E4B2936}" srcOrd="0" destOrd="0" presId="urn:microsoft.com/office/officeart/2008/layout/RadialCluster"/>
    <dgm:cxn modelId="{AC3C34B5-BF05-484B-906E-06667982D54A}" srcId="{93CC41A6-FEC1-4D5D-A7C4-00A89625368E}" destId="{C9C951FD-1BE4-4B57-BBB9-B5605F4A1004}" srcOrd="2" destOrd="0" parTransId="{69E8F57F-F484-404C-9D99-7502637E4159}" sibTransId="{58F12E35-1F77-40D5-A562-4EF1B8E639DC}"/>
    <dgm:cxn modelId="{98D98DC1-CED5-4CE3-AED2-2A023FFF6B13}" type="presOf" srcId="{A337496E-DEEE-4814-9AA7-559FE80CCF37}" destId="{B452DDB8-0142-455D-AFA5-05DE867C159A}" srcOrd="0" destOrd="0" presId="urn:microsoft.com/office/officeart/2008/layout/RadialCluster"/>
    <dgm:cxn modelId="{2659E7E0-8A05-48C5-83E3-C04485A4EB37}" srcId="{93CC41A6-FEC1-4D5D-A7C4-00A89625368E}" destId="{B7EA7573-691A-4458-893A-D40D9A42632F}" srcOrd="1" destOrd="0" parTransId="{C1DAB852-42A7-40DA-8097-75B06CF3175D}" sibTransId="{DCB6BEA6-8E79-448C-82AF-0935D53B65A9}"/>
    <dgm:cxn modelId="{FE9EB0E3-9ACA-42E7-8221-F5D1B7D1A0B3}" type="presOf" srcId="{93CC41A6-FEC1-4D5D-A7C4-00A89625368E}" destId="{8B35C8FF-379F-431D-AD94-A3688F3EF5AB}" srcOrd="0" destOrd="0" presId="urn:microsoft.com/office/officeart/2008/layout/RadialCluster"/>
    <dgm:cxn modelId="{0293A0E5-970B-4389-AC71-527B9AB47ABD}" type="presOf" srcId="{B7EA7573-691A-4458-893A-D40D9A42632F}" destId="{44FE6C88-A418-45DF-BD28-D4BA5277309A}" srcOrd="0" destOrd="0" presId="urn:microsoft.com/office/officeart/2008/layout/RadialCluster"/>
    <dgm:cxn modelId="{839203EF-37E2-4110-B42D-8DF0227EE05A}" type="presOf" srcId="{5B943543-6209-4568-92D0-B07743901AEC}" destId="{3F14589A-E156-4F29-8914-2863A73A2582}" srcOrd="0" destOrd="0" presId="urn:microsoft.com/office/officeart/2008/layout/RadialCluster"/>
    <dgm:cxn modelId="{1804F333-D37F-4835-9C00-493BF6951DB9}" type="presParOf" srcId="{FC098D2B-96C5-4494-BCC0-D6628E4E8FF1}" destId="{F69E294C-04BA-4B3C-A099-C7491D2CBE69}" srcOrd="0" destOrd="0" presId="urn:microsoft.com/office/officeart/2008/layout/RadialCluster"/>
    <dgm:cxn modelId="{B51F03BC-DCC3-4929-9E4F-DFC83082AB50}" type="presParOf" srcId="{F69E294C-04BA-4B3C-A099-C7491D2CBE69}" destId="{8B35C8FF-379F-431D-AD94-A3688F3EF5AB}" srcOrd="0" destOrd="0" presId="urn:microsoft.com/office/officeart/2008/layout/RadialCluster"/>
    <dgm:cxn modelId="{DD9A18CF-7976-4720-B506-FDA4D3E01916}" type="presParOf" srcId="{F69E294C-04BA-4B3C-A099-C7491D2CBE69}" destId="{3F14589A-E156-4F29-8914-2863A73A2582}" srcOrd="1" destOrd="0" presId="urn:microsoft.com/office/officeart/2008/layout/RadialCluster"/>
    <dgm:cxn modelId="{5894C157-2018-47E9-A85C-685B921C41C1}" type="presParOf" srcId="{F69E294C-04BA-4B3C-A099-C7491D2CBE69}" destId="{4099C439-4E54-4060-B3C7-ECA4D5FFD620}" srcOrd="2" destOrd="0" presId="urn:microsoft.com/office/officeart/2008/layout/RadialCluster"/>
    <dgm:cxn modelId="{88F81D54-CAEB-477A-9DD5-7F53AD15F0C4}" type="presParOf" srcId="{F69E294C-04BA-4B3C-A099-C7491D2CBE69}" destId="{69DDF9CA-CFAA-426E-B871-CBFE3AA8F810}" srcOrd="3" destOrd="0" presId="urn:microsoft.com/office/officeart/2008/layout/RadialCluster"/>
    <dgm:cxn modelId="{1AD47406-F143-4C21-A2C8-3443066DD4B7}" type="presParOf" srcId="{F69E294C-04BA-4B3C-A099-C7491D2CBE69}" destId="{44FE6C88-A418-45DF-BD28-D4BA5277309A}" srcOrd="4" destOrd="0" presId="urn:microsoft.com/office/officeart/2008/layout/RadialCluster"/>
    <dgm:cxn modelId="{5B9AEA3F-1A32-4469-8D6D-6BEB841B5A29}" type="presParOf" srcId="{F69E294C-04BA-4B3C-A099-C7491D2CBE69}" destId="{B58E9FDC-0EAA-4FD6-AC62-EC04287D3D3E}" srcOrd="5" destOrd="0" presId="urn:microsoft.com/office/officeart/2008/layout/RadialCluster"/>
    <dgm:cxn modelId="{5A5F2C98-BD2C-4058-8872-54E957AC1182}" type="presParOf" srcId="{F69E294C-04BA-4B3C-A099-C7491D2CBE69}" destId="{07EBF979-878A-43A2-86DF-60AB0E4B2936}" srcOrd="6" destOrd="0" presId="urn:microsoft.com/office/officeart/2008/layout/RadialCluster"/>
    <dgm:cxn modelId="{F3CD20B1-479F-4163-8319-E6B04B90FCDB}" type="presParOf" srcId="{F69E294C-04BA-4B3C-A099-C7491D2CBE69}" destId="{B452DDB8-0142-455D-AFA5-05DE867C159A}" srcOrd="7" destOrd="0" presId="urn:microsoft.com/office/officeart/2008/layout/RadialCluster"/>
    <dgm:cxn modelId="{5F9BE756-E1F0-40F0-B7AB-A2A52B666317}" type="presParOf" srcId="{F69E294C-04BA-4B3C-A099-C7491D2CBE69}" destId="{38F21FB6-E042-41A1-BCA9-B0383A3C9F7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F2D46-F997-41FD-8E01-957C28EA9050}" type="doc">
      <dgm:prSet loTypeId="urn:microsoft.com/office/officeart/2005/8/layout/hierarchy2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422A1FB4-0E85-4B30-913E-E94B52ADFABD}">
      <dgm:prSet phldrT="[Text]" custT="1"/>
      <dgm:spPr/>
      <dgm:t>
        <a:bodyPr/>
        <a:lstStyle/>
        <a:p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vật</a:t>
          </a:r>
          <a:endParaRPr lang="en-US" sz="2200" dirty="0">
            <a:solidFill>
              <a:schemeClr val="bg1">
                <a:lumMod val="10000"/>
              </a:schemeClr>
            </a:solidFill>
          </a:endParaRPr>
        </a:p>
      </dgm:t>
    </dgm:pt>
    <dgm:pt modelId="{9F7647C6-85D7-42B4-9F63-829B54320425}" type="parTrans" cxnId="{AD8504B7-2154-4177-A0E8-E363EC266A45}">
      <dgm:prSet/>
      <dgm:spPr/>
      <dgm:t>
        <a:bodyPr/>
        <a:lstStyle/>
        <a:p>
          <a:endParaRPr lang="en-US"/>
        </a:p>
      </dgm:t>
    </dgm:pt>
    <dgm:pt modelId="{22121185-A7D6-4D50-B185-482528A1542B}" type="sibTrans" cxnId="{AD8504B7-2154-4177-A0E8-E363EC266A45}">
      <dgm:prSet/>
      <dgm:spPr/>
      <dgm:t>
        <a:bodyPr/>
        <a:lstStyle/>
        <a:p>
          <a:endParaRPr lang="en-US"/>
        </a:p>
      </dgm:t>
    </dgm:pt>
    <dgm:pt modelId="{E4E3129A-B741-4172-B3A3-79C0D7C43D9A}">
      <dgm:prSet phldrT="[Text]" custT="1"/>
      <dgm:spPr/>
      <dgm:t>
        <a:bodyPr/>
        <a:lstStyle/>
        <a:p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vật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xương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200" dirty="0">
            <a:solidFill>
              <a:schemeClr val="bg1">
                <a:lumMod val="10000"/>
              </a:schemeClr>
            </a:solidFill>
          </a:endParaRPr>
        </a:p>
      </dgm:t>
    </dgm:pt>
    <dgm:pt modelId="{B082D0A1-F3FA-4EB3-A756-B00BE82DD2DD}" type="parTrans" cxnId="{5674313D-932D-46A1-8927-3ABB4C52C6E9}">
      <dgm:prSet/>
      <dgm:spPr>
        <a:ln>
          <a:solidFill>
            <a:schemeClr val="accent2">
              <a:lumMod val="25000"/>
            </a:schemeClr>
          </a:solidFill>
        </a:ln>
      </dgm:spPr>
      <dgm:t>
        <a:bodyPr/>
        <a:lstStyle/>
        <a:p>
          <a:endParaRPr lang="en-US"/>
        </a:p>
      </dgm:t>
    </dgm:pt>
    <dgm:pt modelId="{7DEA8AB1-8628-4D27-9B15-5CCC3C7D941C}" type="sibTrans" cxnId="{5674313D-932D-46A1-8927-3ABB4C52C6E9}">
      <dgm:prSet/>
      <dgm:spPr/>
      <dgm:t>
        <a:bodyPr/>
        <a:lstStyle/>
        <a:p>
          <a:endParaRPr lang="en-US"/>
        </a:p>
      </dgm:t>
    </dgm:pt>
    <dgm:pt modelId="{05A80BC1-88C7-40E6-95E4-A8B069268AF3}">
      <dgm:prSet phldrT="[Text]" custT="1"/>
      <dgm:spPr/>
      <dgm:t>
        <a:bodyPr/>
        <a:lstStyle/>
        <a:p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Bướm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ốc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sên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đỉa</a:t>
          </a:r>
          <a:endParaRPr lang="en-US" sz="2200" dirty="0">
            <a:solidFill>
              <a:schemeClr val="bg1">
                <a:lumMod val="10000"/>
              </a:schemeClr>
            </a:solidFill>
            <a:latin typeface="+mj-lt"/>
          </a:endParaRPr>
        </a:p>
      </dgm:t>
    </dgm:pt>
    <dgm:pt modelId="{D7963F07-A172-4CB3-A8BD-95DEC3DFE327}" type="parTrans" cxnId="{32A6F409-9597-4D69-9A86-246D3A4F0870}">
      <dgm:prSet/>
      <dgm:spPr>
        <a:ln>
          <a:solidFill>
            <a:schemeClr val="accent2">
              <a:lumMod val="25000"/>
            </a:schemeClr>
          </a:solidFill>
        </a:ln>
      </dgm:spPr>
      <dgm:t>
        <a:bodyPr/>
        <a:lstStyle/>
        <a:p>
          <a:endParaRPr lang="en-US"/>
        </a:p>
      </dgm:t>
    </dgm:pt>
    <dgm:pt modelId="{5630276D-0D74-42DE-94B0-288182C0CA0A}" type="sibTrans" cxnId="{32A6F409-9597-4D69-9A86-246D3A4F0870}">
      <dgm:prSet/>
      <dgm:spPr/>
      <dgm:t>
        <a:bodyPr/>
        <a:lstStyle/>
        <a:p>
          <a:endParaRPr lang="en-US"/>
        </a:p>
      </dgm:t>
    </dgm:pt>
    <dgm:pt modelId="{696BC3A0-D6B9-4E31-95D1-7B914F9BA456}">
      <dgm:prSet phldrT="[Text]" custT="1"/>
      <dgm:spPr/>
      <dgm:t>
        <a:bodyPr/>
        <a:lstStyle/>
        <a:p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vật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xương</a:t>
          </a:r>
          <a:r>
            <a:rPr lang="en-US" sz="2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200" dirty="0">
            <a:solidFill>
              <a:schemeClr val="bg1">
                <a:lumMod val="10000"/>
              </a:schemeClr>
            </a:solidFill>
          </a:endParaRPr>
        </a:p>
      </dgm:t>
    </dgm:pt>
    <dgm:pt modelId="{B557137E-7859-4ECF-8D55-26DAF03D49BB}" type="parTrans" cxnId="{23968748-7085-4756-94E0-74984D5DB449}">
      <dgm:prSet/>
      <dgm:spPr>
        <a:ln>
          <a:solidFill>
            <a:schemeClr val="accent2">
              <a:lumMod val="25000"/>
            </a:schemeClr>
          </a:solidFill>
        </a:ln>
      </dgm:spPr>
      <dgm:t>
        <a:bodyPr/>
        <a:lstStyle/>
        <a:p>
          <a:endParaRPr lang="en-US"/>
        </a:p>
      </dgm:t>
    </dgm:pt>
    <dgm:pt modelId="{B4FC18EE-CC35-40F3-804E-52C374290B58}" type="sibTrans" cxnId="{23968748-7085-4756-94E0-74984D5DB449}">
      <dgm:prSet/>
      <dgm:spPr/>
      <dgm:t>
        <a:bodyPr/>
        <a:lstStyle/>
        <a:p>
          <a:endParaRPr lang="en-US"/>
        </a:p>
      </dgm:t>
    </dgm:pt>
    <dgm:pt modelId="{88648088-7253-429D-97DD-4D10572BB7ED}">
      <dgm:prSet phldrT="[Text]" custT="1"/>
      <dgm:spPr/>
      <dgm:t>
        <a:bodyPr/>
        <a:lstStyle/>
        <a:p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Voi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ngựa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chim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khỉ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gà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chim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cánh</a:t>
          </a:r>
          <a:r>
            <a:rPr lang="en-US" sz="2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cụt</a:t>
          </a:r>
          <a:endParaRPr lang="en-US" sz="2200" dirty="0">
            <a:solidFill>
              <a:schemeClr val="bg1">
                <a:lumMod val="10000"/>
              </a:schemeClr>
            </a:solidFill>
            <a:latin typeface="+mj-lt"/>
          </a:endParaRPr>
        </a:p>
      </dgm:t>
    </dgm:pt>
    <dgm:pt modelId="{724E34F4-D78A-4ABF-8B1A-94054DDD0B7D}" type="parTrans" cxnId="{01DABFFE-6BEF-4854-8024-6AD7CF151220}">
      <dgm:prSet/>
      <dgm:spPr>
        <a:ln>
          <a:solidFill>
            <a:schemeClr val="accent2">
              <a:lumMod val="25000"/>
            </a:schemeClr>
          </a:solidFill>
        </a:ln>
      </dgm:spPr>
      <dgm:t>
        <a:bodyPr/>
        <a:lstStyle/>
        <a:p>
          <a:endParaRPr lang="en-US"/>
        </a:p>
      </dgm:t>
    </dgm:pt>
    <dgm:pt modelId="{7231D7DD-1B48-436D-B956-246443FAC725}" type="sibTrans" cxnId="{01DABFFE-6BEF-4854-8024-6AD7CF151220}">
      <dgm:prSet/>
      <dgm:spPr/>
      <dgm:t>
        <a:bodyPr/>
        <a:lstStyle/>
        <a:p>
          <a:endParaRPr lang="en-US"/>
        </a:p>
      </dgm:t>
    </dgm:pt>
    <dgm:pt modelId="{77F49449-1BB2-4435-B2E4-674982FEBECC}" type="pres">
      <dgm:prSet presAssocID="{214F2D46-F997-41FD-8E01-957C28EA90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6962FEF-802D-4DCC-A668-3BBCB10A9C54}" type="pres">
      <dgm:prSet presAssocID="{422A1FB4-0E85-4B30-913E-E94B52ADFABD}" presName="root1" presStyleCnt="0"/>
      <dgm:spPr/>
    </dgm:pt>
    <dgm:pt modelId="{6FAB9C2C-4B9E-4656-99FF-C5F752C2DC87}" type="pres">
      <dgm:prSet presAssocID="{422A1FB4-0E85-4B30-913E-E94B52ADFABD}" presName="LevelOneTextNode" presStyleLbl="node0" presStyleIdx="0" presStyleCnt="1">
        <dgm:presLayoutVars>
          <dgm:chPref val="3"/>
        </dgm:presLayoutVars>
      </dgm:prSet>
      <dgm:spPr/>
    </dgm:pt>
    <dgm:pt modelId="{CE86C80E-FBBB-47A4-ADCC-2EE8AA148B4A}" type="pres">
      <dgm:prSet presAssocID="{422A1FB4-0E85-4B30-913E-E94B52ADFABD}" presName="level2hierChild" presStyleCnt="0"/>
      <dgm:spPr/>
    </dgm:pt>
    <dgm:pt modelId="{CB632AB1-D9FE-440C-900E-F74CDB76AC78}" type="pres">
      <dgm:prSet presAssocID="{B082D0A1-F3FA-4EB3-A756-B00BE82DD2DD}" presName="conn2-1" presStyleLbl="parChTrans1D2" presStyleIdx="0" presStyleCnt="2"/>
      <dgm:spPr/>
    </dgm:pt>
    <dgm:pt modelId="{2472E2F2-80BA-45CC-AC65-06A9884C322B}" type="pres">
      <dgm:prSet presAssocID="{B082D0A1-F3FA-4EB3-A756-B00BE82DD2DD}" presName="connTx" presStyleLbl="parChTrans1D2" presStyleIdx="0" presStyleCnt="2"/>
      <dgm:spPr/>
    </dgm:pt>
    <dgm:pt modelId="{E3CF2461-5422-44FE-AF3C-C4E8F6194F4F}" type="pres">
      <dgm:prSet presAssocID="{E4E3129A-B741-4172-B3A3-79C0D7C43D9A}" presName="root2" presStyleCnt="0"/>
      <dgm:spPr/>
    </dgm:pt>
    <dgm:pt modelId="{AD01C488-EB75-4838-B59E-BB132D644E34}" type="pres">
      <dgm:prSet presAssocID="{E4E3129A-B741-4172-B3A3-79C0D7C43D9A}" presName="LevelTwoTextNode" presStyleLbl="node2" presStyleIdx="0" presStyleCnt="2" custScaleX="123771">
        <dgm:presLayoutVars>
          <dgm:chPref val="3"/>
        </dgm:presLayoutVars>
      </dgm:prSet>
      <dgm:spPr/>
    </dgm:pt>
    <dgm:pt modelId="{DD908C00-87FE-4E46-844F-9C4FC62473BE}" type="pres">
      <dgm:prSet presAssocID="{E4E3129A-B741-4172-B3A3-79C0D7C43D9A}" presName="level3hierChild" presStyleCnt="0"/>
      <dgm:spPr/>
    </dgm:pt>
    <dgm:pt modelId="{E8D0460C-8730-4CA9-8DC8-C4915B6F5607}" type="pres">
      <dgm:prSet presAssocID="{D7963F07-A172-4CB3-A8BD-95DEC3DFE327}" presName="conn2-1" presStyleLbl="parChTrans1D3" presStyleIdx="0" presStyleCnt="2"/>
      <dgm:spPr/>
    </dgm:pt>
    <dgm:pt modelId="{5885D76E-85CB-4A19-9CD7-0460305AD4E7}" type="pres">
      <dgm:prSet presAssocID="{D7963F07-A172-4CB3-A8BD-95DEC3DFE327}" presName="connTx" presStyleLbl="parChTrans1D3" presStyleIdx="0" presStyleCnt="2"/>
      <dgm:spPr/>
    </dgm:pt>
    <dgm:pt modelId="{32311BC0-A93B-48E9-9C00-CF4A1EC2E7A6}" type="pres">
      <dgm:prSet presAssocID="{05A80BC1-88C7-40E6-95E4-A8B069268AF3}" presName="root2" presStyleCnt="0"/>
      <dgm:spPr/>
    </dgm:pt>
    <dgm:pt modelId="{11A8E1CE-79CA-40DB-96DF-CD9780812BFE}" type="pres">
      <dgm:prSet presAssocID="{05A80BC1-88C7-40E6-95E4-A8B069268AF3}" presName="LevelTwoTextNode" presStyleLbl="node3" presStyleIdx="0" presStyleCnt="2" custScaleX="181865">
        <dgm:presLayoutVars>
          <dgm:chPref val="3"/>
        </dgm:presLayoutVars>
      </dgm:prSet>
      <dgm:spPr/>
    </dgm:pt>
    <dgm:pt modelId="{F275A4EB-1F2A-499B-98D6-538D89BD9974}" type="pres">
      <dgm:prSet presAssocID="{05A80BC1-88C7-40E6-95E4-A8B069268AF3}" presName="level3hierChild" presStyleCnt="0"/>
      <dgm:spPr/>
    </dgm:pt>
    <dgm:pt modelId="{DE417D7D-8214-4F3C-8AB3-E02109069C31}" type="pres">
      <dgm:prSet presAssocID="{B557137E-7859-4ECF-8D55-26DAF03D49BB}" presName="conn2-1" presStyleLbl="parChTrans1D2" presStyleIdx="1" presStyleCnt="2"/>
      <dgm:spPr/>
    </dgm:pt>
    <dgm:pt modelId="{ECC51A9D-09B3-4124-ACB5-696171F6BB56}" type="pres">
      <dgm:prSet presAssocID="{B557137E-7859-4ECF-8D55-26DAF03D49BB}" presName="connTx" presStyleLbl="parChTrans1D2" presStyleIdx="1" presStyleCnt="2"/>
      <dgm:spPr/>
    </dgm:pt>
    <dgm:pt modelId="{2B0F6BCA-52D1-40C4-93BB-862CEB7C907A}" type="pres">
      <dgm:prSet presAssocID="{696BC3A0-D6B9-4E31-95D1-7B914F9BA456}" presName="root2" presStyleCnt="0"/>
      <dgm:spPr/>
    </dgm:pt>
    <dgm:pt modelId="{B6CE0AD8-FE61-4AA7-902A-27213F1A4BC1}" type="pres">
      <dgm:prSet presAssocID="{696BC3A0-D6B9-4E31-95D1-7B914F9BA456}" presName="LevelTwoTextNode" presStyleLbl="node2" presStyleIdx="1" presStyleCnt="2" custScaleX="125064">
        <dgm:presLayoutVars>
          <dgm:chPref val="3"/>
        </dgm:presLayoutVars>
      </dgm:prSet>
      <dgm:spPr/>
    </dgm:pt>
    <dgm:pt modelId="{A446594A-600C-479A-BA80-9955E9DF7D56}" type="pres">
      <dgm:prSet presAssocID="{696BC3A0-D6B9-4E31-95D1-7B914F9BA456}" presName="level3hierChild" presStyleCnt="0"/>
      <dgm:spPr/>
    </dgm:pt>
    <dgm:pt modelId="{BCA6A0CD-730F-4687-98E0-A90B8716C78D}" type="pres">
      <dgm:prSet presAssocID="{724E34F4-D78A-4ABF-8B1A-94054DDD0B7D}" presName="conn2-1" presStyleLbl="parChTrans1D3" presStyleIdx="1" presStyleCnt="2"/>
      <dgm:spPr/>
    </dgm:pt>
    <dgm:pt modelId="{CB01955D-9B7A-4617-AFE0-434508B011C1}" type="pres">
      <dgm:prSet presAssocID="{724E34F4-D78A-4ABF-8B1A-94054DDD0B7D}" presName="connTx" presStyleLbl="parChTrans1D3" presStyleIdx="1" presStyleCnt="2"/>
      <dgm:spPr/>
    </dgm:pt>
    <dgm:pt modelId="{BFD27235-E1E0-432F-83AA-588AFB5115EC}" type="pres">
      <dgm:prSet presAssocID="{88648088-7253-429D-97DD-4D10572BB7ED}" presName="root2" presStyleCnt="0"/>
      <dgm:spPr/>
    </dgm:pt>
    <dgm:pt modelId="{776DE543-AC85-4D74-8795-14112EDD9A5E}" type="pres">
      <dgm:prSet presAssocID="{88648088-7253-429D-97DD-4D10572BB7ED}" presName="LevelTwoTextNode" presStyleLbl="node3" presStyleIdx="1" presStyleCnt="2" custScaleX="183095">
        <dgm:presLayoutVars>
          <dgm:chPref val="3"/>
        </dgm:presLayoutVars>
      </dgm:prSet>
      <dgm:spPr/>
    </dgm:pt>
    <dgm:pt modelId="{0D04C61B-6D3A-4B94-B5DB-3D2C2571791E}" type="pres">
      <dgm:prSet presAssocID="{88648088-7253-429D-97DD-4D10572BB7ED}" presName="level3hierChild" presStyleCnt="0"/>
      <dgm:spPr/>
    </dgm:pt>
  </dgm:ptLst>
  <dgm:cxnLst>
    <dgm:cxn modelId="{32A6F409-9597-4D69-9A86-246D3A4F0870}" srcId="{E4E3129A-B741-4172-B3A3-79C0D7C43D9A}" destId="{05A80BC1-88C7-40E6-95E4-A8B069268AF3}" srcOrd="0" destOrd="0" parTransId="{D7963F07-A172-4CB3-A8BD-95DEC3DFE327}" sibTransId="{5630276D-0D74-42DE-94B0-288182C0CA0A}"/>
    <dgm:cxn modelId="{1248990D-FBAB-4134-92DE-23F130EA03DD}" type="presOf" srcId="{422A1FB4-0E85-4B30-913E-E94B52ADFABD}" destId="{6FAB9C2C-4B9E-4656-99FF-C5F752C2DC87}" srcOrd="0" destOrd="0" presId="urn:microsoft.com/office/officeart/2005/8/layout/hierarchy2"/>
    <dgm:cxn modelId="{5D01C42C-A5DB-4344-87B0-AED581E858E5}" type="presOf" srcId="{88648088-7253-429D-97DD-4D10572BB7ED}" destId="{776DE543-AC85-4D74-8795-14112EDD9A5E}" srcOrd="0" destOrd="0" presId="urn:microsoft.com/office/officeart/2005/8/layout/hierarchy2"/>
    <dgm:cxn modelId="{5674313D-932D-46A1-8927-3ABB4C52C6E9}" srcId="{422A1FB4-0E85-4B30-913E-E94B52ADFABD}" destId="{E4E3129A-B741-4172-B3A3-79C0D7C43D9A}" srcOrd="0" destOrd="0" parTransId="{B082D0A1-F3FA-4EB3-A756-B00BE82DD2DD}" sibTransId="{7DEA8AB1-8628-4D27-9B15-5CCC3C7D941C}"/>
    <dgm:cxn modelId="{23968748-7085-4756-94E0-74984D5DB449}" srcId="{422A1FB4-0E85-4B30-913E-E94B52ADFABD}" destId="{696BC3A0-D6B9-4E31-95D1-7B914F9BA456}" srcOrd="1" destOrd="0" parTransId="{B557137E-7859-4ECF-8D55-26DAF03D49BB}" sibTransId="{B4FC18EE-CC35-40F3-804E-52C374290B58}"/>
    <dgm:cxn modelId="{E7BE0949-04D5-4927-973B-196C8A51B91A}" type="presOf" srcId="{B082D0A1-F3FA-4EB3-A756-B00BE82DD2DD}" destId="{CB632AB1-D9FE-440C-900E-F74CDB76AC78}" srcOrd="0" destOrd="0" presId="urn:microsoft.com/office/officeart/2005/8/layout/hierarchy2"/>
    <dgm:cxn modelId="{1519414B-7BEC-454C-B97F-A291D87599D5}" type="presOf" srcId="{724E34F4-D78A-4ABF-8B1A-94054DDD0B7D}" destId="{BCA6A0CD-730F-4687-98E0-A90B8716C78D}" srcOrd="0" destOrd="0" presId="urn:microsoft.com/office/officeart/2005/8/layout/hierarchy2"/>
    <dgm:cxn modelId="{C20AC26E-A02B-4437-BBB3-09ADE1549A6A}" type="presOf" srcId="{05A80BC1-88C7-40E6-95E4-A8B069268AF3}" destId="{11A8E1CE-79CA-40DB-96DF-CD9780812BFE}" srcOrd="0" destOrd="0" presId="urn:microsoft.com/office/officeart/2005/8/layout/hierarchy2"/>
    <dgm:cxn modelId="{DB532354-C07E-41A9-B8A2-02665846D3F4}" type="presOf" srcId="{D7963F07-A172-4CB3-A8BD-95DEC3DFE327}" destId="{E8D0460C-8730-4CA9-8DC8-C4915B6F5607}" srcOrd="0" destOrd="0" presId="urn:microsoft.com/office/officeart/2005/8/layout/hierarchy2"/>
    <dgm:cxn modelId="{10627C78-848D-4BEA-AF6C-0400D573521F}" type="presOf" srcId="{214F2D46-F997-41FD-8E01-957C28EA9050}" destId="{77F49449-1BB2-4435-B2E4-674982FEBECC}" srcOrd="0" destOrd="0" presId="urn:microsoft.com/office/officeart/2005/8/layout/hierarchy2"/>
    <dgm:cxn modelId="{88359A7A-76F6-4854-AAA5-532728CB9D90}" type="presOf" srcId="{B082D0A1-F3FA-4EB3-A756-B00BE82DD2DD}" destId="{2472E2F2-80BA-45CC-AC65-06A9884C322B}" srcOrd="1" destOrd="0" presId="urn:microsoft.com/office/officeart/2005/8/layout/hierarchy2"/>
    <dgm:cxn modelId="{571A8E83-B8F7-4057-8418-06A7D801DD9A}" type="presOf" srcId="{B557137E-7859-4ECF-8D55-26DAF03D49BB}" destId="{DE417D7D-8214-4F3C-8AB3-E02109069C31}" srcOrd="0" destOrd="0" presId="urn:microsoft.com/office/officeart/2005/8/layout/hierarchy2"/>
    <dgm:cxn modelId="{AD8504B7-2154-4177-A0E8-E363EC266A45}" srcId="{214F2D46-F997-41FD-8E01-957C28EA9050}" destId="{422A1FB4-0E85-4B30-913E-E94B52ADFABD}" srcOrd="0" destOrd="0" parTransId="{9F7647C6-85D7-42B4-9F63-829B54320425}" sibTransId="{22121185-A7D6-4D50-B185-482528A1542B}"/>
    <dgm:cxn modelId="{0FCD77BE-69A8-4434-9F05-365883B81C01}" type="presOf" srcId="{D7963F07-A172-4CB3-A8BD-95DEC3DFE327}" destId="{5885D76E-85CB-4A19-9CD7-0460305AD4E7}" srcOrd="1" destOrd="0" presId="urn:microsoft.com/office/officeart/2005/8/layout/hierarchy2"/>
    <dgm:cxn modelId="{D04A5DC1-2D23-4978-A7DB-E8F99D20E290}" type="presOf" srcId="{696BC3A0-D6B9-4E31-95D1-7B914F9BA456}" destId="{B6CE0AD8-FE61-4AA7-902A-27213F1A4BC1}" srcOrd="0" destOrd="0" presId="urn:microsoft.com/office/officeart/2005/8/layout/hierarchy2"/>
    <dgm:cxn modelId="{E45B4FC1-7C33-4258-820C-36C96B8CCAEE}" type="presOf" srcId="{724E34F4-D78A-4ABF-8B1A-94054DDD0B7D}" destId="{CB01955D-9B7A-4617-AFE0-434508B011C1}" srcOrd="1" destOrd="0" presId="urn:microsoft.com/office/officeart/2005/8/layout/hierarchy2"/>
    <dgm:cxn modelId="{F188A5C3-865E-4C1D-BD9C-BD5D3B9FAFDF}" type="presOf" srcId="{E4E3129A-B741-4172-B3A3-79C0D7C43D9A}" destId="{AD01C488-EB75-4838-B59E-BB132D644E34}" srcOrd="0" destOrd="0" presId="urn:microsoft.com/office/officeart/2005/8/layout/hierarchy2"/>
    <dgm:cxn modelId="{A3CDACD3-820E-4A20-AF25-F0819DCBB6EA}" type="presOf" srcId="{B557137E-7859-4ECF-8D55-26DAF03D49BB}" destId="{ECC51A9D-09B3-4124-ACB5-696171F6BB56}" srcOrd="1" destOrd="0" presId="urn:microsoft.com/office/officeart/2005/8/layout/hierarchy2"/>
    <dgm:cxn modelId="{01DABFFE-6BEF-4854-8024-6AD7CF151220}" srcId="{696BC3A0-D6B9-4E31-95D1-7B914F9BA456}" destId="{88648088-7253-429D-97DD-4D10572BB7ED}" srcOrd="0" destOrd="0" parTransId="{724E34F4-D78A-4ABF-8B1A-94054DDD0B7D}" sibTransId="{7231D7DD-1B48-436D-B956-246443FAC725}"/>
    <dgm:cxn modelId="{6DC79EDE-0535-474B-9786-FD3C307E2387}" type="presParOf" srcId="{77F49449-1BB2-4435-B2E4-674982FEBECC}" destId="{E6962FEF-802D-4DCC-A668-3BBCB10A9C54}" srcOrd="0" destOrd="0" presId="urn:microsoft.com/office/officeart/2005/8/layout/hierarchy2"/>
    <dgm:cxn modelId="{B54435FE-8723-424E-9B9F-967507349DCF}" type="presParOf" srcId="{E6962FEF-802D-4DCC-A668-3BBCB10A9C54}" destId="{6FAB9C2C-4B9E-4656-99FF-C5F752C2DC87}" srcOrd="0" destOrd="0" presId="urn:microsoft.com/office/officeart/2005/8/layout/hierarchy2"/>
    <dgm:cxn modelId="{34A8FAAD-1D3B-40B5-919D-0707391B8039}" type="presParOf" srcId="{E6962FEF-802D-4DCC-A668-3BBCB10A9C54}" destId="{CE86C80E-FBBB-47A4-ADCC-2EE8AA148B4A}" srcOrd="1" destOrd="0" presId="urn:microsoft.com/office/officeart/2005/8/layout/hierarchy2"/>
    <dgm:cxn modelId="{CD5549EB-B454-4481-BD96-54ABCF9CC3AC}" type="presParOf" srcId="{CE86C80E-FBBB-47A4-ADCC-2EE8AA148B4A}" destId="{CB632AB1-D9FE-440C-900E-F74CDB76AC78}" srcOrd="0" destOrd="0" presId="urn:microsoft.com/office/officeart/2005/8/layout/hierarchy2"/>
    <dgm:cxn modelId="{09D35BAB-DA40-40FF-A3FE-3025FA91F7DE}" type="presParOf" srcId="{CB632AB1-D9FE-440C-900E-F74CDB76AC78}" destId="{2472E2F2-80BA-45CC-AC65-06A9884C322B}" srcOrd="0" destOrd="0" presId="urn:microsoft.com/office/officeart/2005/8/layout/hierarchy2"/>
    <dgm:cxn modelId="{DF06E1D5-F562-48B5-82EB-BD25B164B1B8}" type="presParOf" srcId="{CE86C80E-FBBB-47A4-ADCC-2EE8AA148B4A}" destId="{E3CF2461-5422-44FE-AF3C-C4E8F6194F4F}" srcOrd="1" destOrd="0" presId="urn:microsoft.com/office/officeart/2005/8/layout/hierarchy2"/>
    <dgm:cxn modelId="{8449926E-F68D-463F-9172-A17970B759C6}" type="presParOf" srcId="{E3CF2461-5422-44FE-AF3C-C4E8F6194F4F}" destId="{AD01C488-EB75-4838-B59E-BB132D644E34}" srcOrd="0" destOrd="0" presId="urn:microsoft.com/office/officeart/2005/8/layout/hierarchy2"/>
    <dgm:cxn modelId="{31BFE6DC-44E4-4992-BA10-515201FAC59A}" type="presParOf" srcId="{E3CF2461-5422-44FE-AF3C-C4E8F6194F4F}" destId="{DD908C00-87FE-4E46-844F-9C4FC62473BE}" srcOrd="1" destOrd="0" presId="urn:microsoft.com/office/officeart/2005/8/layout/hierarchy2"/>
    <dgm:cxn modelId="{5ACD407E-1E57-4439-AC40-25029E69DE24}" type="presParOf" srcId="{DD908C00-87FE-4E46-844F-9C4FC62473BE}" destId="{E8D0460C-8730-4CA9-8DC8-C4915B6F5607}" srcOrd="0" destOrd="0" presId="urn:microsoft.com/office/officeart/2005/8/layout/hierarchy2"/>
    <dgm:cxn modelId="{198E803D-9722-41B9-9C08-E2E4D6A7FCB8}" type="presParOf" srcId="{E8D0460C-8730-4CA9-8DC8-C4915B6F5607}" destId="{5885D76E-85CB-4A19-9CD7-0460305AD4E7}" srcOrd="0" destOrd="0" presId="urn:microsoft.com/office/officeart/2005/8/layout/hierarchy2"/>
    <dgm:cxn modelId="{2ACAC780-60C7-483A-91BA-155F5A2B50DB}" type="presParOf" srcId="{DD908C00-87FE-4E46-844F-9C4FC62473BE}" destId="{32311BC0-A93B-48E9-9C00-CF4A1EC2E7A6}" srcOrd="1" destOrd="0" presId="urn:microsoft.com/office/officeart/2005/8/layout/hierarchy2"/>
    <dgm:cxn modelId="{5B6B585B-EEB8-486E-B777-6012C6C77560}" type="presParOf" srcId="{32311BC0-A93B-48E9-9C00-CF4A1EC2E7A6}" destId="{11A8E1CE-79CA-40DB-96DF-CD9780812BFE}" srcOrd="0" destOrd="0" presId="urn:microsoft.com/office/officeart/2005/8/layout/hierarchy2"/>
    <dgm:cxn modelId="{47D23B57-9F2D-44B2-BAAA-4D448F6D7669}" type="presParOf" srcId="{32311BC0-A93B-48E9-9C00-CF4A1EC2E7A6}" destId="{F275A4EB-1F2A-499B-98D6-538D89BD9974}" srcOrd="1" destOrd="0" presId="urn:microsoft.com/office/officeart/2005/8/layout/hierarchy2"/>
    <dgm:cxn modelId="{8E04B63F-85D9-4640-9210-E6D220368A79}" type="presParOf" srcId="{CE86C80E-FBBB-47A4-ADCC-2EE8AA148B4A}" destId="{DE417D7D-8214-4F3C-8AB3-E02109069C31}" srcOrd="2" destOrd="0" presId="urn:microsoft.com/office/officeart/2005/8/layout/hierarchy2"/>
    <dgm:cxn modelId="{65437683-DD6D-439E-B04B-7BE30D73C5D9}" type="presParOf" srcId="{DE417D7D-8214-4F3C-8AB3-E02109069C31}" destId="{ECC51A9D-09B3-4124-ACB5-696171F6BB56}" srcOrd="0" destOrd="0" presId="urn:microsoft.com/office/officeart/2005/8/layout/hierarchy2"/>
    <dgm:cxn modelId="{CCDF828B-B8C1-42EE-B059-E949EC7FB324}" type="presParOf" srcId="{CE86C80E-FBBB-47A4-ADCC-2EE8AA148B4A}" destId="{2B0F6BCA-52D1-40C4-93BB-862CEB7C907A}" srcOrd="3" destOrd="0" presId="urn:microsoft.com/office/officeart/2005/8/layout/hierarchy2"/>
    <dgm:cxn modelId="{97E01B1E-6697-431F-A086-72BBD92E755C}" type="presParOf" srcId="{2B0F6BCA-52D1-40C4-93BB-862CEB7C907A}" destId="{B6CE0AD8-FE61-4AA7-902A-27213F1A4BC1}" srcOrd="0" destOrd="0" presId="urn:microsoft.com/office/officeart/2005/8/layout/hierarchy2"/>
    <dgm:cxn modelId="{D25BBCAC-F0D7-47AD-8A3D-698B1A9337AF}" type="presParOf" srcId="{2B0F6BCA-52D1-40C4-93BB-862CEB7C907A}" destId="{A446594A-600C-479A-BA80-9955E9DF7D56}" srcOrd="1" destOrd="0" presId="urn:microsoft.com/office/officeart/2005/8/layout/hierarchy2"/>
    <dgm:cxn modelId="{6E522FFB-75C1-407D-B1BB-615F81E5D40B}" type="presParOf" srcId="{A446594A-600C-479A-BA80-9955E9DF7D56}" destId="{BCA6A0CD-730F-4687-98E0-A90B8716C78D}" srcOrd="0" destOrd="0" presId="urn:microsoft.com/office/officeart/2005/8/layout/hierarchy2"/>
    <dgm:cxn modelId="{B3C92A64-7CD0-4A22-AD8E-2ED65BDD1B89}" type="presParOf" srcId="{BCA6A0CD-730F-4687-98E0-A90B8716C78D}" destId="{CB01955D-9B7A-4617-AFE0-434508B011C1}" srcOrd="0" destOrd="0" presId="urn:microsoft.com/office/officeart/2005/8/layout/hierarchy2"/>
    <dgm:cxn modelId="{4437AAB2-6723-4508-A76F-78FE57209CA0}" type="presParOf" srcId="{A446594A-600C-479A-BA80-9955E9DF7D56}" destId="{BFD27235-E1E0-432F-83AA-588AFB5115EC}" srcOrd="1" destOrd="0" presId="urn:microsoft.com/office/officeart/2005/8/layout/hierarchy2"/>
    <dgm:cxn modelId="{63944E3C-B195-401D-9F8B-E5BEA5F7E35C}" type="presParOf" srcId="{BFD27235-E1E0-432F-83AA-588AFB5115EC}" destId="{776DE543-AC85-4D74-8795-14112EDD9A5E}" srcOrd="0" destOrd="0" presId="urn:microsoft.com/office/officeart/2005/8/layout/hierarchy2"/>
    <dgm:cxn modelId="{BDE17080-1C14-4F5F-96C5-7A018AC5CA8E}" type="presParOf" srcId="{BFD27235-E1E0-432F-83AA-588AFB5115EC}" destId="{0D04C61B-6D3A-4B94-B5DB-3D2C2571791E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5C8FF-379F-431D-AD94-A3688F3EF5AB}">
      <dsp:nvSpPr>
        <dsp:cNvPr id="0" name=""/>
        <dsp:cNvSpPr/>
      </dsp:nvSpPr>
      <dsp:spPr>
        <a:xfrm>
          <a:off x="2548410" y="1079999"/>
          <a:ext cx="2401052" cy="146623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Động</a:t>
          </a:r>
          <a:r>
            <a:rPr lang="en-US" sz="2200" kern="1200" dirty="0"/>
            <a:t> </a:t>
          </a:r>
          <a:r>
            <a:rPr lang="en-US" sz="2200" kern="1200" dirty="0" err="1"/>
            <a:t>vật</a:t>
          </a:r>
          <a:r>
            <a:rPr lang="en-US" sz="2200" kern="1200" dirty="0"/>
            <a:t> </a:t>
          </a:r>
          <a:r>
            <a:rPr lang="en-US" sz="2200" kern="1200" dirty="0" err="1"/>
            <a:t>không</a:t>
          </a:r>
          <a:r>
            <a:rPr lang="en-US" sz="2200" kern="1200" dirty="0"/>
            <a:t> </a:t>
          </a:r>
          <a:r>
            <a:rPr lang="en-US" sz="2200" kern="1200" dirty="0" err="1"/>
            <a:t>xương</a:t>
          </a:r>
          <a:r>
            <a:rPr lang="en-US" sz="2200" kern="1200" dirty="0"/>
            <a:t> </a:t>
          </a:r>
          <a:r>
            <a:rPr lang="en-US" sz="2200" kern="1200" dirty="0" err="1"/>
            <a:t>sống</a:t>
          </a:r>
          <a:endParaRPr lang="en-US" sz="2200" kern="1200" dirty="0"/>
        </a:p>
      </dsp:txBody>
      <dsp:txXfrm>
        <a:off x="2619986" y="1151575"/>
        <a:ext cx="2257900" cy="1323086"/>
      </dsp:txXfrm>
    </dsp:sp>
    <dsp:sp modelId="{3F14589A-E156-4F29-8914-2863A73A2582}">
      <dsp:nvSpPr>
        <dsp:cNvPr id="0" name=""/>
        <dsp:cNvSpPr/>
      </dsp:nvSpPr>
      <dsp:spPr>
        <a:xfrm rot="16200000">
          <a:off x="3559956" y="891019"/>
          <a:ext cx="3779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959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99C439-4E54-4060-B3C7-ECA4D5FFD620}">
      <dsp:nvSpPr>
        <dsp:cNvPr id="0" name=""/>
        <dsp:cNvSpPr/>
      </dsp:nvSpPr>
      <dsp:spPr>
        <a:xfrm>
          <a:off x="3081094" y="-14106"/>
          <a:ext cx="1335684" cy="71614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Giun</a:t>
          </a:r>
          <a:endParaRPr lang="en-US" sz="2200" kern="1200" dirty="0"/>
        </a:p>
      </dsp:txBody>
      <dsp:txXfrm>
        <a:off x="3116053" y="20853"/>
        <a:ext cx="1265766" cy="646228"/>
      </dsp:txXfrm>
    </dsp:sp>
    <dsp:sp modelId="{69DDF9CA-CFAA-426E-B871-CBFE3AA8F810}">
      <dsp:nvSpPr>
        <dsp:cNvPr id="0" name=""/>
        <dsp:cNvSpPr/>
      </dsp:nvSpPr>
      <dsp:spPr>
        <a:xfrm rot="21572784">
          <a:off x="4949456" y="1801915"/>
          <a:ext cx="4292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218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FE6C88-A418-45DF-BD28-D4BA5277309A}">
      <dsp:nvSpPr>
        <dsp:cNvPr id="0" name=""/>
        <dsp:cNvSpPr/>
      </dsp:nvSpPr>
      <dsp:spPr>
        <a:xfrm>
          <a:off x="5378668" y="1314658"/>
          <a:ext cx="1669241" cy="9579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Thân</a:t>
          </a:r>
          <a:r>
            <a:rPr lang="en-US" sz="2200" kern="1200" dirty="0"/>
            <a:t> </a:t>
          </a:r>
          <a:r>
            <a:rPr lang="en-US" sz="2200" kern="1200" dirty="0" err="1"/>
            <a:t>mềm</a:t>
          </a:r>
          <a:endParaRPr lang="en-US" sz="2200" kern="1200" dirty="0"/>
        </a:p>
      </dsp:txBody>
      <dsp:txXfrm>
        <a:off x="5425429" y="1361419"/>
        <a:ext cx="1575719" cy="864378"/>
      </dsp:txXfrm>
    </dsp:sp>
    <dsp:sp modelId="{B58E9FDC-0EAA-4FD6-AC62-EC04287D3D3E}">
      <dsp:nvSpPr>
        <dsp:cNvPr id="0" name=""/>
        <dsp:cNvSpPr/>
      </dsp:nvSpPr>
      <dsp:spPr>
        <a:xfrm rot="5400000">
          <a:off x="3585972" y="2709203"/>
          <a:ext cx="3259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929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BF979-878A-43A2-86DF-60AB0E4B2936}">
      <dsp:nvSpPr>
        <dsp:cNvPr id="0" name=""/>
        <dsp:cNvSpPr/>
      </dsp:nvSpPr>
      <dsp:spPr>
        <a:xfrm>
          <a:off x="2862551" y="2872167"/>
          <a:ext cx="1772770" cy="82020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Chân</a:t>
          </a:r>
          <a:r>
            <a:rPr lang="en-US" sz="2200" kern="1200" dirty="0"/>
            <a:t> </a:t>
          </a:r>
          <a:r>
            <a:rPr lang="en-US" sz="2200" kern="1200" dirty="0" err="1"/>
            <a:t>khớp</a:t>
          </a:r>
          <a:endParaRPr lang="en-US" sz="2200" kern="1200" dirty="0"/>
        </a:p>
      </dsp:txBody>
      <dsp:txXfrm>
        <a:off x="2902590" y="2912206"/>
        <a:ext cx="1692692" cy="740129"/>
      </dsp:txXfrm>
    </dsp:sp>
    <dsp:sp modelId="{B452DDB8-0142-455D-AFA5-05DE867C159A}">
      <dsp:nvSpPr>
        <dsp:cNvPr id="0" name=""/>
        <dsp:cNvSpPr/>
      </dsp:nvSpPr>
      <dsp:spPr>
        <a:xfrm rot="10815498">
          <a:off x="2136375" y="1806778"/>
          <a:ext cx="4120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2036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21FB6-E042-41A1-BCA9-B0383A3C9F76}">
      <dsp:nvSpPr>
        <dsp:cNvPr id="0" name=""/>
        <dsp:cNvSpPr/>
      </dsp:nvSpPr>
      <dsp:spPr>
        <a:xfrm>
          <a:off x="248544" y="1288005"/>
          <a:ext cx="1887832" cy="102717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Ruột</a:t>
          </a:r>
          <a:r>
            <a:rPr lang="en-US" sz="2200" kern="1200" dirty="0"/>
            <a:t> </a:t>
          </a:r>
          <a:r>
            <a:rPr lang="en-US" sz="2200" kern="1200" dirty="0" err="1"/>
            <a:t>khoang</a:t>
          </a:r>
          <a:endParaRPr lang="en-US" sz="2200" kern="1200" dirty="0"/>
        </a:p>
      </dsp:txBody>
      <dsp:txXfrm>
        <a:off x="298687" y="1338148"/>
        <a:ext cx="1787546" cy="926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B9C2C-4B9E-4656-99FF-C5F752C2DC87}">
      <dsp:nvSpPr>
        <dsp:cNvPr id="0" name=""/>
        <dsp:cNvSpPr/>
      </dsp:nvSpPr>
      <dsp:spPr>
        <a:xfrm>
          <a:off x="5400" y="1400789"/>
          <a:ext cx="1650691" cy="825345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vật</a:t>
          </a:r>
          <a:endParaRPr lang="en-US" sz="22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9574" y="1424963"/>
        <a:ext cx="1602343" cy="776997"/>
      </dsp:txXfrm>
    </dsp:sp>
    <dsp:sp modelId="{CB632AB1-D9FE-440C-900E-F74CDB76AC78}">
      <dsp:nvSpPr>
        <dsp:cNvPr id="0" name=""/>
        <dsp:cNvSpPr/>
      </dsp:nvSpPr>
      <dsp:spPr>
        <a:xfrm rot="19457599">
          <a:off x="1579663" y="1555695"/>
          <a:ext cx="813133" cy="40960"/>
        </a:xfrm>
        <a:custGeom>
          <a:avLst/>
          <a:gdLst/>
          <a:ahLst/>
          <a:cxnLst/>
          <a:rect l="0" t="0" r="0" b="0"/>
          <a:pathLst>
            <a:path>
              <a:moveTo>
                <a:pt x="0" y="20480"/>
              </a:moveTo>
              <a:lnTo>
                <a:pt x="813133" y="20480"/>
              </a:lnTo>
            </a:path>
          </a:pathLst>
        </a:custGeom>
        <a:noFill/>
        <a:ln w="25400" cap="flat" cmpd="sng" algn="ctr">
          <a:solidFill>
            <a:schemeClr val="accent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5901" y="1555847"/>
        <a:ext cx="40656" cy="40656"/>
      </dsp:txXfrm>
    </dsp:sp>
    <dsp:sp modelId="{AD01C488-EB75-4838-B59E-BB132D644E34}">
      <dsp:nvSpPr>
        <dsp:cNvPr id="0" name=""/>
        <dsp:cNvSpPr/>
      </dsp:nvSpPr>
      <dsp:spPr>
        <a:xfrm>
          <a:off x="2316368" y="926215"/>
          <a:ext cx="2043077" cy="8253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vật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xương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2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340542" y="950389"/>
        <a:ext cx="1994729" cy="776997"/>
      </dsp:txXfrm>
    </dsp:sp>
    <dsp:sp modelId="{E8D0460C-8730-4CA9-8DC8-C4915B6F5607}">
      <dsp:nvSpPr>
        <dsp:cNvPr id="0" name=""/>
        <dsp:cNvSpPr/>
      </dsp:nvSpPr>
      <dsp:spPr>
        <a:xfrm>
          <a:off x="4359445" y="1318408"/>
          <a:ext cx="660276" cy="40960"/>
        </a:xfrm>
        <a:custGeom>
          <a:avLst/>
          <a:gdLst/>
          <a:ahLst/>
          <a:cxnLst/>
          <a:rect l="0" t="0" r="0" b="0"/>
          <a:pathLst>
            <a:path>
              <a:moveTo>
                <a:pt x="0" y="20480"/>
              </a:moveTo>
              <a:lnTo>
                <a:pt x="660276" y="20480"/>
              </a:lnTo>
            </a:path>
          </a:pathLst>
        </a:custGeom>
        <a:noFill/>
        <a:ln w="25400" cap="flat" cmpd="sng" algn="ctr">
          <a:solidFill>
            <a:schemeClr val="accent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73077" y="1322381"/>
        <a:ext cx="33013" cy="33013"/>
      </dsp:txXfrm>
    </dsp:sp>
    <dsp:sp modelId="{11A8E1CE-79CA-40DB-96DF-CD9780812BFE}">
      <dsp:nvSpPr>
        <dsp:cNvPr id="0" name=""/>
        <dsp:cNvSpPr/>
      </dsp:nvSpPr>
      <dsp:spPr>
        <a:xfrm>
          <a:off x="5019722" y="926215"/>
          <a:ext cx="3002030" cy="82534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Bướm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ốc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sên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đỉa</a:t>
          </a:r>
          <a:endParaRPr lang="en-US" sz="2200" kern="1200" dirty="0">
            <a:solidFill>
              <a:schemeClr val="bg1">
                <a:lumMod val="10000"/>
              </a:schemeClr>
            </a:solidFill>
            <a:latin typeface="+mj-lt"/>
          </a:endParaRPr>
        </a:p>
      </dsp:txBody>
      <dsp:txXfrm>
        <a:off x="5043896" y="950389"/>
        <a:ext cx="2953682" cy="776997"/>
      </dsp:txXfrm>
    </dsp:sp>
    <dsp:sp modelId="{DE417D7D-8214-4F3C-8AB3-E02109069C31}">
      <dsp:nvSpPr>
        <dsp:cNvPr id="0" name=""/>
        <dsp:cNvSpPr/>
      </dsp:nvSpPr>
      <dsp:spPr>
        <a:xfrm rot="2142401">
          <a:off x="1579663" y="2030268"/>
          <a:ext cx="813133" cy="40960"/>
        </a:xfrm>
        <a:custGeom>
          <a:avLst/>
          <a:gdLst/>
          <a:ahLst/>
          <a:cxnLst/>
          <a:rect l="0" t="0" r="0" b="0"/>
          <a:pathLst>
            <a:path>
              <a:moveTo>
                <a:pt x="0" y="20480"/>
              </a:moveTo>
              <a:lnTo>
                <a:pt x="813133" y="20480"/>
              </a:lnTo>
            </a:path>
          </a:pathLst>
        </a:custGeom>
        <a:noFill/>
        <a:ln w="25400" cap="flat" cmpd="sng" algn="ctr">
          <a:solidFill>
            <a:schemeClr val="accent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5901" y="2030421"/>
        <a:ext cx="40656" cy="40656"/>
      </dsp:txXfrm>
    </dsp:sp>
    <dsp:sp modelId="{B6CE0AD8-FE61-4AA7-902A-27213F1A4BC1}">
      <dsp:nvSpPr>
        <dsp:cNvPr id="0" name=""/>
        <dsp:cNvSpPr/>
      </dsp:nvSpPr>
      <dsp:spPr>
        <a:xfrm>
          <a:off x="2316368" y="1875363"/>
          <a:ext cx="2064420" cy="8253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vật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xương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2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2340542" y="1899537"/>
        <a:ext cx="2016072" cy="776997"/>
      </dsp:txXfrm>
    </dsp:sp>
    <dsp:sp modelId="{BCA6A0CD-730F-4687-98E0-A90B8716C78D}">
      <dsp:nvSpPr>
        <dsp:cNvPr id="0" name=""/>
        <dsp:cNvSpPr/>
      </dsp:nvSpPr>
      <dsp:spPr>
        <a:xfrm>
          <a:off x="4380789" y="2267555"/>
          <a:ext cx="660276" cy="40960"/>
        </a:xfrm>
        <a:custGeom>
          <a:avLst/>
          <a:gdLst/>
          <a:ahLst/>
          <a:cxnLst/>
          <a:rect l="0" t="0" r="0" b="0"/>
          <a:pathLst>
            <a:path>
              <a:moveTo>
                <a:pt x="0" y="20480"/>
              </a:moveTo>
              <a:lnTo>
                <a:pt x="660276" y="20480"/>
              </a:lnTo>
            </a:path>
          </a:pathLst>
        </a:custGeom>
        <a:noFill/>
        <a:ln w="25400" cap="flat" cmpd="sng" algn="ctr">
          <a:solidFill>
            <a:schemeClr val="accent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94420" y="2271529"/>
        <a:ext cx="33013" cy="33013"/>
      </dsp:txXfrm>
    </dsp:sp>
    <dsp:sp modelId="{776DE543-AC85-4D74-8795-14112EDD9A5E}">
      <dsp:nvSpPr>
        <dsp:cNvPr id="0" name=""/>
        <dsp:cNvSpPr/>
      </dsp:nvSpPr>
      <dsp:spPr>
        <a:xfrm>
          <a:off x="5041066" y="1875363"/>
          <a:ext cx="3022333" cy="82534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Voi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ngựa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chim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khỉ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gà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chim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cánh</a:t>
          </a:r>
          <a:r>
            <a:rPr lang="en-US" sz="2200" kern="1200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cụt</a:t>
          </a:r>
          <a:endParaRPr lang="en-US" sz="2200" kern="1200" dirty="0">
            <a:solidFill>
              <a:schemeClr val="bg1">
                <a:lumMod val="10000"/>
              </a:schemeClr>
            </a:solidFill>
            <a:latin typeface="+mj-lt"/>
          </a:endParaRPr>
        </a:p>
      </dsp:txBody>
      <dsp:txXfrm>
        <a:off x="5065240" y="1899537"/>
        <a:ext cx="2973985" cy="776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e55729397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e55729397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98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772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11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5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157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064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208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e76662047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e76662047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484aabe0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484aabe0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7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6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86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35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1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537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6015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34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3" name="Google Shape;23;p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292425" y="1344600"/>
            <a:ext cx="4864200" cy="20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535150" y="3855804"/>
            <a:ext cx="43785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957204" y="84713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6933900" y="757425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8468264" y="82880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18899" y="40466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1617857" y="39273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8194800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7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712" name="Google Shape;712;p2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13" name="Google Shape;713;p2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2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16" name="Google Shape;716;p2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7" name="Google Shape;717;p2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18" name="Google Shape;718;p2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724" name="Google Shape;724;p2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p27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831171" y="4005826"/>
            <a:ext cx="663161" cy="66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7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021284" y="661588"/>
            <a:ext cx="724644" cy="63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7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1649834" y="606951"/>
            <a:ext cx="225413" cy="2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7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784085" y="1432153"/>
            <a:ext cx="210024" cy="25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8528783" y="4324879"/>
            <a:ext cx="281738" cy="3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28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739" name="Google Shape;739;p2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2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43" name="Google Shape;743;p2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4" name="Google Shape;744;p2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45" name="Google Shape;745;p2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2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2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2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2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2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751" name="Google Shape;751;p2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9" name="Google Shape;759;p28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8494850" y="4398476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8387039" y="389085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8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866775" y="3962500"/>
            <a:ext cx="780273" cy="67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1515457" y="3860943"/>
            <a:ext cx="174966" cy="21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199056" y="3663354"/>
            <a:ext cx="226770" cy="27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" name="Google Shape;46;p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7" name="Google Shape;47;p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53" name="Google Shape;53;p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2205900" y="2331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2205900" y="15188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2205900" y="3084550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8392316" y="84713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2477463" y="757425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957285" y="82880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1850224" flipH="1">
            <a:off x="8192477" y="40466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-895601" flipH="1">
            <a:off x="7847620" y="39273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216563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72" name="Google Shape;72;p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6" name="Google Shape;76;p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" name="Google Shape;77;p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8" name="Google Shape;78;p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84" name="Google Shape;84;p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043750" y="1371875"/>
            <a:ext cx="7387800" cy="3386100"/>
          </a:xfrm>
          <a:prstGeom prst="rect">
            <a:avLst/>
          </a:prstGeom>
          <a:solidFill>
            <a:srgbClr val="FEFEFE">
              <a:alpha val="7933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75647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780529" y="77778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895601">
            <a:off x="8522607" y="42932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656741">
            <a:off x="8562545" y="3888639"/>
            <a:ext cx="172585" cy="209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8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188" name="Google Shape;188;p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89" name="Google Shape;189;p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92" name="Google Shape;192;p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3" name="Google Shape;193;p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94" name="Google Shape;194;p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00" name="Google Shape;200;p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559879" y="792326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90300" y="406285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597889" y="437512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6943424" y="649692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2461708">
            <a:off x="8462682" y="1416642"/>
            <a:ext cx="227637" cy="27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8194800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1843850" y="1032338"/>
            <a:ext cx="5814300" cy="3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9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217" name="Google Shape;217;p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18" name="Google Shape;218;p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" name="Google Shape;220;p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21" name="Google Shape;221;p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" name="Google Shape;222;p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23" name="Google Shape;223;p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29" name="Google Shape;229;p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1542075" y="1107731"/>
            <a:ext cx="3315600" cy="12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1855875" y="2522519"/>
            <a:ext cx="26880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6105225" y="82270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8201889" y="127647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045749" y="4443117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947167">
            <a:off x="7503783" y="772960"/>
            <a:ext cx="179435" cy="21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247" name="Google Shape;247;p1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48" name="Google Shape;248;p1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" name="Google Shape;250;p1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51" name="Google Shape;251;p1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1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53" name="Google Shape;253;p1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59" name="Google Shape;259;p1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2162175" y="3170225"/>
            <a:ext cx="51054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7839979" y="792326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8471401" y="406285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7877997" y="437512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2461708" flipH="1">
            <a:off x="1053133" y="1416642"/>
            <a:ext cx="227637" cy="27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266901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5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345" name="Google Shape;345;p1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46" name="Google Shape;346;p1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1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49" name="Google Shape;349;p1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0" name="Google Shape;350;p1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51" name="Google Shape;351;p1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1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1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357" name="Google Shape;357;p1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350222" y="2257425"/>
            <a:ext cx="2688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ubTitle" idx="1"/>
          </p:nvPr>
        </p:nvSpPr>
        <p:spPr>
          <a:xfrm>
            <a:off x="1350222" y="2931850"/>
            <a:ext cx="26880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990300" y="406285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597889" y="437512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1505967">
            <a:off x="7794750" y="415947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6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1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76" name="Google Shape;376;p1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7" name="Google Shape;377;p1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78" name="Google Shape;378;p1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384" name="Google Shape;384;p1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713225" y="75647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93" name="Google Shape;393;p16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957204" y="84713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6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8468264" y="82880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2465831">
            <a:off x="885162" y="1482792"/>
            <a:ext cx="281738" cy="30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895601">
            <a:off x="842795" y="4523905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8">
            <a:alphaModFix amt="90000"/>
          </a:blip>
          <a:srcRect l="17866" t="19811" r="12095" b="21433"/>
          <a:stretch/>
        </p:blipFill>
        <p:spPr>
          <a:xfrm rot="-1128960">
            <a:off x="7880475" y="808162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Patrick Hand"/>
              <a:buNone/>
              <a:defRPr sz="34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sh"/>
              <a:buChar char="●"/>
              <a:defRPr sz="18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61" r:id="rId8"/>
    <p:sldLayoutId id="214748366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1.png"/><Relationship Id="rId7" Type="http://schemas.openxmlformats.org/officeDocument/2006/relationships/slide" Target="slide5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13.svg"/><Relationship Id="rId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slide" Target="slide19.xml"/><Relationship Id="rId9" Type="http://schemas.openxmlformats.org/officeDocument/2006/relationships/slide" Target="slide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2.sv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18.svg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9.xml"/><Relationship Id="rId11" Type="http://schemas.openxmlformats.org/officeDocument/2006/relationships/slide" Target="slide15.xml"/><Relationship Id="rId5" Type="http://schemas.openxmlformats.org/officeDocument/2006/relationships/image" Target="../media/image4.png"/><Relationship Id="rId10" Type="http://schemas.openxmlformats.org/officeDocument/2006/relationships/slide" Target="slide35.xml"/><Relationship Id="rId4" Type="http://schemas.openxmlformats.org/officeDocument/2006/relationships/image" Target="../media/image116.png"/><Relationship Id="rId9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17.svg"/><Relationship Id="rId3" Type="http://schemas.openxmlformats.org/officeDocument/2006/relationships/image" Target="../media/image119.png"/><Relationship Id="rId7" Type="http://schemas.openxmlformats.org/officeDocument/2006/relationships/slide" Target="slide50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0.xml"/><Relationship Id="rId11" Type="http://schemas.openxmlformats.org/officeDocument/2006/relationships/image" Target="../media/image121.svg"/><Relationship Id="rId5" Type="http://schemas.openxmlformats.org/officeDocument/2006/relationships/slide" Target="slide5.xml"/><Relationship Id="rId15" Type="http://schemas.openxmlformats.org/officeDocument/2006/relationships/image" Target="../media/image123.svg"/><Relationship Id="rId10" Type="http://schemas.openxmlformats.org/officeDocument/2006/relationships/image" Target="../media/image120.png"/><Relationship Id="rId4" Type="http://schemas.openxmlformats.org/officeDocument/2006/relationships/slide" Target="slide19.xml"/><Relationship Id="rId9" Type="http://schemas.openxmlformats.org/officeDocument/2006/relationships/slide" Target="slide15.xml"/><Relationship Id="rId1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AE9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32"/>
          <p:cNvPicPr preferRelativeResize="0"/>
          <p:nvPr/>
        </p:nvPicPr>
        <p:blipFill rotWithShape="1">
          <a:blip r:embed="rId3">
            <a:alphaModFix amt="90000"/>
          </a:blip>
          <a:srcRect l="852" t="3632" b="4876"/>
          <a:stretch/>
        </p:blipFill>
        <p:spPr>
          <a:xfrm>
            <a:off x="632425" y="1008508"/>
            <a:ext cx="8116384" cy="28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2"/>
          <p:cNvSpPr txBox="1">
            <a:spLocks noGrp="1"/>
          </p:cNvSpPr>
          <p:nvPr>
            <p:ph type="ctrTitle"/>
          </p:nvPr>
        </p:nvSpPr>
        <p:spPr>
          <a:xfrm>
            <a:off x="126910" y="1552650"/>
            <a:ext cx="8822168" cy="20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latin typeface="+mj-lt"/>
              </a:rPr>
              <a:t>CHÀO MỪNG CÁC EM ĐẾN VỚI BUỔI HỌC NGÀY HÔM NAY!</a:t>
            </a:r>
            <a:endParaRPr sz="4200" dirty="0">
              <a:latin typeface="+mj-lt"/>
            </a:endParaRPr>
          </a:p>
        </p:txBody>
      </p:sp>
      <p:sp>
        <p:nvSpPr>
          <p:cNvPr id="805" name="Google Shape;805;p32">
            <a:hlinkClick r:id="rId4" action="ppaction://hlinksldjump"/>
          </p:cNvPr>
          <p:cNvSpPr/>
          <p:nvPr/>
        </p:nvSpPr>
        <p:spPr>
          <a:xfrm>
            <a:off x="2187056" y="244208"/>
            <a:ext cx="646155" cy="300548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6" name="Google Shape;806;p32">
            <a:hlinkClick r:id="rId5" action="ppaction://hlinksldjump"/>
          </p:cNvPr>
          <p:cNvSpPr/>
          <p:nvPr/>
        </p:nvSpPr>
        <p:spPr>
          <a:xfrm>
            <a:off x="1004773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7" name="Google Shape;807;p32">
            <a:hlinkClick r:id="" action="ppaction://noaction"/>
          </p:cNvPr>
          <p:cNvSpPr/>
          <p:nvPr/>
        </p:nvSpPr>
        <p:spPr>
          <a:xfrm>
            <a:off x="45379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8" name="Google Shape;808;p32">
            <a:hlinkClick r:id="rId6" action="ppaction://hlinksldjump"/>
          </p:cNvPr>
          <p:cNvSpPr/>
          <p:nvPr/>
        </p:nvSpPr>
        <p:spPr>
          <a:xfrm>
            <a:off x="3366617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9" name="Google Shape;809;p32">
            <a:hlinkClick r:id="rId7" action="ppaction://hlinksldjump"/>
          </p:cNvPr>
          <p:cNvSpPr/>
          <p:nvPr/>
        </p:nvSpPr>
        <p:spPr>
          <a:xfrm>
            <a:off x="3966646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0" name="Google Shape;810;p32">
            <a:hlinkClick r:id="rId8" action="ppaction://hlinksldjump"/>
          </p:cNvPr>
          <p:cNvSpPr/>
          <p:nvPr/>
        </p:nvSpPr>
        <p:spPr>
          <a:xfrm>
            <a:off x="2793917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1" name="Google Shape;811;p32">
            <a:hlinkClick r:id="rId9" action="ppaction://hlinksldjump"/>
          </p:cNvPr>
          <p:cNvSpPr/>
          <p:nvPr/>
        </p:nvSpPr>
        <p:spPr>
          <a:xfrm>
            <a:off x="1614355" y="249983"/>
            <a:ext cx="611995" cy="288998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2" name="Google Shape;812;p32">
            <a:hlinkClick r:id="" action="ppaction://noaction"/>
          </p:cNvPr>
          <p:cNvSpPr/>
          <p:nvPr/>
        </p:nvSpPr>
        <p:spPr>
          <a:xfrm>
            <a:off x="74957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3" name="Google Shape;813;p32">
            <a:hlinkClick r:id="" action="ppaction://noaction"/>
          </p:cNvPr>
          <p:cNvSpPr/>
          <p:nvPr/>
        </p:nvSpPr>
        <p:spPr>
          <a:xfrm>
            <a:off x="5717556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4" name="Google Shape;814;p32">
            <a:hlinkClick r:id="" action="ppaction://noaction"/>
          </p:cNvPr>
          <p:cNvSpPr/>
          <p:nvPr/>
        </p:nvSpPr>
        <p:spPr>
          <a:xfrm>
            <a:off x="6317584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5" name="Google Shape;815;p32">
            <a:hlinkClick r:id="" action="ppaction://noaction"/>
          </p:cNvPr>
          <p:cNvSpPr/>
          <p:nvPr/>
        </p:nvSpPr>
        <p:spPr>
          <a:xfrm>
            <a:off x="5144855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9" name="Google Shape;819;p32">
            <a:hlinkClick r:id="" action="ppaction://noaction"/>
          </p:cNvPr>
          <p:cNvSpPr/>
          <p:nvPr/>
        </p:nvSpPr>
        <p:spPr>
          <a:xfrm>
            <a:off x="6888933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20" name="Google Shape;820;p32">
            <a:hlinkClick r:id="" action="ppaction://hlinkshowjump?jump=nextslide"/>
          </p:cNvPr>
          <p:cNvSpPr/>
          <p:nvPr/>
        </p:nvSpPr>
        <p:spPr>
          <a:xfrm>
            <a:off x="810265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21" name="Google Shape;821;p32"/>
          <p:cNvSpPr/>
          <p:nvPr/>
        </p:nvSpPr>
        <p:spPr>
          <a:xfrm>
            <a:off x="395191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540CACE9-7B7A-4332-9BBA-0D12E6813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425" y="3602530"/>
            <a:ext cx="1393572" cy="122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696;p78">
            <a:extLst>
              <a:ext uri="{FF2B5EF4-FFF2-40B4-BE49-F238E27FC236}">
                <a16:creationId xmlns:a16="http://schemas.microsoft.com/office/drawing/2014/main" id="{FBEAA56D-4CE7-4331-8E6D-510DC18290F1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2657"/>
          <a:stretch/>
        </p:blipFill>
        <p:spPr>
          <a:xfrm>
            <a:off x="1746738" y="237051"/>
            <a:ext cx="5615353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EDCC768E-67E5-41E1-8684-CC403578FA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014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II. ĐA DẠNG ĐỘNG VẬT</a:t>
            </a:r>
            <a:endParaRPr sz="3400" dirty="0">
              <a:latin typeface="+mj-lt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C638A66-9C93-40F1-81D2-0028CCA8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6742" y="1848295"/>
            <a:ext cx="2718235" cy="29086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418969-41ED-432F-B69D-78BD8F10B6D5}"/>
              </a:ext>
            </a:extLst>
          </p:cNvPr>
          <p:cNvSpPr/>
          <p:nvPr/>
        </p:nvSpPr>
        <p:spPr>
          <a:xfrm>
            <a:off x="4572000" y="1848294"/>
            <a:ext cx="3815645" cy="2908618"/>
          </a:xfrm>
          <a:prstGeom prst="roundRect">
            <a:avLst/>
          </a:prstGeom>
          <a:noFill/>
          <a:ln w="28575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A14CE-D164-473F-A875-74B6147322A8}"/>
              </a:ext>
            </a:extLst>
          </p:cNvPr>
          <p:cNvSpPr txBox="1"/>
          <p:nvPr/>
        </p:nvSpPr>
        <p:spPr>
          <a:xfrm>
            <a:off x="4636584" y="2018244"/>
            <a:ext cx="3686475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hững loài có đặc điểm cơ thể như thế nào được xếp vào nhóm động vật không xương sống và gồm có những ngành chính nào? 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14E8C19F-6B49-490A-8514-D388CA95D45A}"/>
              </a:ext>
            </a:extLst>
          </p:cNvPr>
          <p:cNvSpPr txBox="1">
            <a:spLocks/>
          </p:cNvSpPr>
          <p:nvPr/>
        </p:nvSpPr>
        <p:spPr>
          <a:xfrm>
            <a:off x="680087" y="1168393"/>
            <a:ext cx="6330313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dirty="0">
                <a:solidFill>
                  <a:schemeClr val="bg2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Động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xương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sống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03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8FCC142-129E-41BD-A8B4-09945245CA9B}"/>
              </a:ext>
            </a:extLst>
          </p:cNvPr>
          <p:cNvSpPr txBox="1"/>
          <p:nvPr/>
        </p:nvSpPr>
        <p:spPr>
          <a:xfrm>
            <a:off x="530578" y="575733"/>
            <a:ext cx="8861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</a:rPr>
              <a:t>Gồm những loài động vật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mà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</a:rPr>
              <a:t>cơ thể chúng không có xương sống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F510377-F0E6-4C43-BACD-04C735710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846120"/>
              </p:ext>
            </p:extLst>
          </p:nvPr>
        </p:nvGraphicFramePr>
        <p:xfrm>
          <a:off x="877711" y="1187242"/>
          <a:ext cx="7388578" cy="367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53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F7F91-79F0-47B8-B393-25CECCCD682C}"/>
              </a:ext>
            </a:extLst>
          </p:cNvPr>
          <p:cNvSpPr txBox="1"/>
          <p:nvPr/>
        </p:nvSpPr>
        <p:spPr>
          <a:xfrm>
            <a:off x="926163" y="891688"/>
            <a:ext cx="72916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đối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xứng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toả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Khoang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tua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mồi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sứa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,..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8" name="Google Shape;828;p33">
            <a:extLst>
              <a:ext uri="{FF2B5EF4-FFF2-40B4-BE49-F238E27FC236}">
                <a16:creationId xmlns:a16="http://schemas.microsoft.com/office/drawing/2014/main" id="{490367B2-F81F-450C-B536-3C34B89265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+mj-lt"/>
              </a:rPr>
              <a:t>RUỘT KHOANG</a:t>
            </a:r>
            <a:endParaRPr sz="30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1A3437-8667-4ACA-AA04-6A5D70BC9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13" y="3082260"/>
            <a:ext cx="3252462" cy="189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F532AA-42FC-439C-93F3-2EB1E4C3F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325" y="3082261"/>
            <a:ext cx="3252462" cy="189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9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BCAA30-52BB-4D41-ABD0-2AA1985F1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58" y="952693"/>
            <a:ext cx="3794513" cy="2953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3E0F0-25BF-472A-BFB5-55EF37A2E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31" y="952692"/>
            <a:ext cx="4143022" cy="2953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FF0401-ACC5-40D4-BEA6-E0C2DE9356FB}"/>
              </a:ext>
            </a:extLst>
          </p:cNvPr>
          <p:cNvSpPr txBox="1"/>
          <p:nvPr/>
        </p:nvSpPr>
        <p:spPr>
          <a:xfrm>
            <a:off x="1553154" y="4007490"/>
            <a:ext cx="1558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Hải</a:t>
            </a:r>
            <a:r>
              <a:rPr lang="en-US" sz="2200" dirty="0"/>
              <a:t> </a:t>
            </a:r>
            <a:r>
              <a:rPr lang="en-US" sz="2200" dirty="0" err="1"/>
              <a:t>quỳ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319F6A-20CD-4BA7-8D29-62176DFD61C0}"/>
              </a:ext>
            </a:extLst>
          </p:cNvPr>
          <p:cNvSpPr txBox="1"/>
          <p:nvPr/>
        </p:nvSpPr>
        <p:spPr>
          <a:xfrm>
            <a:off x="5956981" y="3994241"/>
            <a:ext cx="1558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San </a:t>
            </a:r>
            <a:r>
              <a:rPr lang="en-US" sz="2200" dirty="0" err="1"/>
              <a:t>hô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955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27444F3B-8DB3-4998-8143-20DF071789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Giun</a:t>
            </a:r>
            <a:endParaRPr sz="3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15B2E-2CCF-4E20-A0EC-B6D9629D14DB}"/>
              </a:ext>
            </a:extLst>
          </p:cNvPr>
          <p:cNvSpPr txBox="1"/>
          <p:nvPr/>
        </p:nvSpPr>
        <p:spPr>
          <a:xfrm>
            <a:off x="813274" y="933815"/>
            <a:ext cx="792432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Giun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dẹp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dẹp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spc="1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sán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sán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5B154-C984-4E53-99B7-E9D0985756F1}"/>
              </a:ext>
            </a:extLst>
          </p:cNvPr>
          <p:cNvSpPr txBox="1"/>
          <p:nvPr/>
        </p:nvSpPr>
        <p:spPr>
          <a:xfrm>
            <a:off x="5362695" y="3790561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dẹp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45D7A-3098-4929-A3FE-85BC71499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3" t="23910" r="9134" b="28439"/>
          <a:stretch/>
        </p:blipFill>
        <p:spPr>
          <a:xfrm>
            <a:off x="688622" y="3166034"/>
            <a:ext cx="5089112" cy="16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27444F3B-8DB3-4998-8143-20DF071789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Giun</a:t>
            </a:r>
            <a:endParaRPr sz="3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15B2E-2CCF-4E20-A0EC-B6D9629D14DB}"/>
              </a:ext>
            </a:extLst>
          </p:cNvPr>
          <p:cNvSpPr txBox="1"/>
          <p:nvPr/>
        </p:nvSpPr>
        <p:spPr>
          <a:xfrm>
            <a:off x="813274" y="933815"/>
            <a:ext cx="792432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Giun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tròn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trụ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lớn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kích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hiển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vi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30cm. 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đũa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5B154-C984-4E53-99B7-E9D0985756F1}"/>
              </a:ext>
            </a:extLst>
          </p:cNvPr>
          <p:cNvSpPr txBox="1"/>
          <p:nvPr/>
        </p:nvSpPr>
        <p:spPr>
          <a:xfrm>
            <a:off x="406400" y="3565304"/>
            <a:ext cx="4903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đũa</a:t>
            </a:r>
            <a:r>
              <a:rPr lang="en-US" sz="2200" dirty="0"/>
              <a:t> </a:t>
            </a:r>
            <a:r>
              <a:rPr lang="en-US" sz="2200" dirty="0" err="1"/>
              <a:t>kí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ruột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68494-A049-404F-8C52-2CE8C916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825" y="2734600"/>
            <a:ext cx="3638195" cy="20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27444F3B-8DB3-4998-8143-20DF071789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Giun</a:t>
            </a:r>
            <a:endParaRPr sz="3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15B2E-2CCF-4E20-A0EC-B6D9629D14DB}"/>
              </a:ext>
            </a:extLst>
          </p:cNvPr>
          <p:cNvSpPr txBox="1"/>
          <p:nvPr/>
        </p:nvSpPr>
        <p:spPr>
          <a:xfrm>
            <a:off x="813274" y="933815"/>
            <a:ext cx="79243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Giun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đốt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phân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đốt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ướt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endParaRPr lang="en-US" sz="2200" spc="1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rươi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2FF40-F97D-48F1-8BE9-1EFDF61E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07" y="2571750"/>
            <a:ext cx="3668178" cy="1983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65B154-C984-4E53-99B7-E9D0985756F1}"/>
              </a:ext>
            </a:extLst>
          </p:cNvPr>
          <p:cNvSpPr txBox="1"/>
          <p:nvPr/>
        </p:nvSpPr>
        <p:spPr>
          <a:xfrm>
            <a:off x="768355" y="4519916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4E1A2-4255-4A4E-971E-AB5030451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437" y="2571751"/>
            <a:ext cx="3430756" cy="1983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01E6F-933C-47CD-91E4-48A6EA82E721}"/>
              </a:ext>
            </a:extLst>
          </p:cNvPr>
          <p:cNvSpPr txBox="1"/>
          <p:nvPr/>
        </p:nvSpPr>
        <p:spPr>
          <a:xfrm>
            <a:off x="4368563" y="4555508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Con </a:t>
            </a:r>
            <a:r>
              <a:rPr lang="en-US" sz="2200" dirty="0" err="1"/>
              <a:t>rươi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257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28;p33">
            <a:extLst>
              <a:ext uri="{FF2B5EF4-FFF2-40B4-BE49-F238E27FC236}">
                <a16:creationId xmlns:a16="http://schemas.microsoft.com/office/drawing/2014/main" id="{EF7C4559-00CD-4594-8632-A68584EA59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Thân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mềm</a:t>
            </a:r>
            <a:endParaRPr sz="3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1A99C-CEE9-4F53-A04D-B5D9C7A81167}"/>
              </a:ext>
            </a:extLst>
          </p:cNvPr>
          <p:cNvSpPr txBox="1"/>
          <p:nvPr/>
        </p:nvSpPr>
        <p:spPr>
          <a:xfrm>
            <a:off x="732302" y="1055255"/>
            <a:ext cx="792432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rất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mềm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,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bao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cứn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</a:rPr>
              <a:t>trai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ốc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mực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hến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sò</a:t>
            </a:r>
            <a:r>
              <a:rPr lang="en-US" sz="2200" spc="10" dirty="0">
                <a:ea typeface="Calibri" panose="020F0502020204030204" pitchFamily="34" charset="0"/>
              </a:rPr>
              <a:t>,..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A1C84FA-6BA5-4782-B541-6FF3D0943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66603" y="3285700"/>
            <a:ext cx="1745095" cy="1542029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798BD8E7-C85A-4285-8D21-79F473D91F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130130" y="3901324"/>
            <a:ext cx="1453184" cy="926405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3C97906-2912-45BE-BFB3-DB13D91A5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4964" y="3992312"/>
            <a:ext cx="1541877" cy="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3D5A6-ED98-4A2D-AE0E-63631C927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5" y="1078569"/>
            <a:ext cx="3934045" cy="2796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0FEDF-2381-4CE1-819B-72BD4DA8A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43" y="1071929"/>
            <a:ext cx="4097690" cy="2796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2384D-16C5-442D-9B6C-28BB50509E7A}"/>
              </a:ext>
            </a:extLst>
          </p:cNvPr>
          <p:cNvSpPr txBox="1"/>
          <p:nvPr/>
        </p:nvSpPr>
        <p:spPr>
          <a:xfrm>
            <a:off x="1825816" y="4064931"/>
            <a:ext cx="1558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Ốc</a:t>
            </a:r>
            <a:r>
              <a:rPr lang="en-US" sz="2200" dirty="0"/>
              <a:t> </a:t>
            </a:r>
            <a:r>
              <a:rPr lang="en-US" sz="2200" dirty="0" err="1"/>
              <a:t>sên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01CBD-BB1A-4561-9B7E-5159AEF5C17A}"/>
              </a:ext>
            </a:extLst>
          </p:cNvPr>
          <p:cNvSpPr txBox="1"/>
          <p:nvPr/>
        </p:nvSpPr>
        <p:spPr>
          <a:xfrm>
            <a:off x="5734844" y="4064930"/>
            <a:ext cx="2043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Bạch</a:t>
            </a:r>
            <a:r>
              <a:rPr lang="en-US" sz="2200" dirty="0"/>
              <a:t> </a:t>
            </a:r>
            <a:r>
              <a:rPr lang="en-US" sz="2200" dirty="0" err="1"/>
              <a:t>tuộc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375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8;p33">
            <a:extLst>
              <a:ext uri="{FF2B5EF4-FFF2-40B4-BE49-F238E27FC236}">
                <a16:creationId xmlns:a16="http://schemas.microsoft.com/office/drawing/2014/main" id="{9A6376F1-1ACD-4D0E-8FDD-75CA568B0B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Chân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khớp</a:t>
            </a:r>
            <a:endParaRPr sz="3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99F0-A7C2-4AC6-B551-5E27BB564579}"/>
              </a:ext>
            </a:extLst>
          </p:cNvPr>
          <p:cNvSpPr txBox="1"/>
          <p:nvPr/>
        </p:nvSpPr>
        <p:spPr>
          <a:xfrm>
            <a:off x="621362" y="919363"/>
            <a:ext cx="833072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Phần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phụ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(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chân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)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phân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đốt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nối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với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nhau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khớp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</a:rPr>
              <a:t>tôm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cua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ong</a:t>
            </a:r>
            <a:r>
              <a:rPr lang="en-US" sz="2200" spc="10" dirty="0">
                <a:ea typeface="Calibri" panose="020F0502020204030204" pitchFamily="34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</a:rPr>
              <a:t>bướm</a:t>
            </a:r>
            <a:r>
              <a:rPr lang="en-US" sz="2200" spc="10" dirty="0">
                <a:ea typeface="Calibri" panose="020F0502020204030204" pitchFamily="34" charset="0"/>
              </a:rPr>
              <a:t>,…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BEB0A-49C2-40C1-894B-89B4A3678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80" y="2571750"/>
            <a:ext cx="3586720" cy="2316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034D8-60DB-4DD8-A359-AD05DC6B6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725" y="2571751"/>
            <a:ext cx="3401952" cy="23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28235-F3CA-4AA2-A755-EB4A07BBD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2" t="20167" r="20952" b="13895"/>
          <a:stretch/>
        </p:blipFill>
        <p:spPr>
          <a:xfrm>
            <a:off x="700004" y="1446207"/>
            <a:ext cx="3871993" cy="2786516"/>
          </a:xfrm>
          <a:prstGeom prst="rect">
            <a:avLst/>
          </a:prstGeom>
        </p:spPr>
      </p:pic>
      <p:pic>
        <p:nvPicPr>
          <p:cNvPr id="830" name="Google Shape;830;p33"/>
          <p:cNvPicPr preferRelativeResize="0"/>
          <p:nvPr/>
        </p:nvPicPr>
        <p:blipFill rotWithShape="1">
          <a:blip r:embed="rId4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26;p33">
            <a:extLst>
              <a:ext uri="{FF2B5EF4-FFF2-40B4-BE49-F238E27FC236}">
                <a16:creationId xmlns:a16="http://schemas.microsoft.com/office/drawing/2014/main" id="{E3DDCD9E-03FB-48EF-9289-5CD5DED28BF5}"/>
              </a:ext>
            </a:extLst>
          </p:cNvPr>
          <p:cNvPicPr preferRelativeResize="0"/>
          <p:nvPr/>
        </p:nvPicPr>
        <p:blipFill rotWithShape="1">
          <a:blip r:embed="rId5">
            <a:alphaModFix amt="90000"/>
          </a:blip>
          <a:srcRect r="2657"/>
          <a:stretch/>
        </p:blipFill>
        <p:spPr>
          <a:xfrm>
            <a:off x="2042559" y="343578"/>
            <a:ext cx="5058877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E6F9B87-D268-4A3C-B618-AD6436DB0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6118">
            <a:off x="6106792" y="-21309"/>
            <a:ext cx="991280" cy="1094787"/>
          </a:xfrm>
          <a:prstGeom prst="rect">
            <a:avLst/>
          </a:prstGeom>
        </p:spPr>
      </p:pic>
      <p:sp>
        <p:nvSpPr>
          <p:cNvPr id="828" name="Google Shape;828;p33"/>
          <p:cNvSpPr txBox="1">
            <a:spLocks noGrp="1"/>
          </p:cNvSpPr>
          <p:nvPr>
            <p:ph type="title"/>
          </p:nvPr>
        </p:nvSpPr>
        <p:spPr>
          <a:xfrm>
            <a:off x="537598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KHỞI ĐỘNG</a:t>
            </a:r>
            <a:endParaRPr sz="3600" dirty="0">
              <a:latin typeface="+mj-lt"/>
            </a:endParaRPr>
          </a:p>
        </p:txBody>
      </p:sp>
      <p:sp>
        <p:nvSpPr>
          <p:cNvPr id="14" name="Google Shape;191;p16">
            <a:extLst>
              <a:ext uri="{FF2B5EF4-FFF2-40B4-BE49-F238E27FC236}">
                <a16:creationId xmlns:a16="http://schemas.microsoft.com/office/drawing/2014/main" id="{CA1452CF-F483-4A4D-9E3E-62E70CEF4A1C}"/>
              </a:ext>
            </a:extLst>
          </p:cNvPr>
          <p:cNvSpPr txBox="1">
            <a:spLocks/>
          </p:cNvSpPr>
          <p:nvPr/>
        </p:nvSpPr>
        <p:spPr>
          <a:xfrm>
            <a:off x="4678399" y="2261668"/>
            <a:ext cx="4126933" cy="19480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Hãy kể tên các loài động vật, mà em biết trong bức hình trên.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Ai đoán được càng nhiều sẽ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nhận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được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một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phần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thưởng</a:t>
            </a:r>
            <a:r>
              <a:rPr lang="vi-VN" sz="22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.</a:t>
            </a:r>
          </a:p>
          <a:p>
            <a:endParaRPr lang="vi-VN" sz="1100" dirty="0">
              <a:solidFill>
                <a:schemeClr val="dk2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00C95AD-C646-4F04-B0D3-33A9942EE765}"/>
              </a:ext>
            </a:extLst>
          </p:cNvPr>
          <p:cNvSpPr/>
          <p:nvPr/>
        </p:nvSpPr>
        <p:spPr>
          <a:xfrm>
            <a:off x="4805870" y="1446207"/>
            <a:ext cx="3871993" cy="556824"/>
          </a:xfrm>
          <a:prstGeom prst="homePlate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91612F"/>
                </a:solidFill>
              </a:rPr>
              <a:t>Trò</a:t>
            </a:r>
            <a:r>
              <a:rPr lang="en-US" sz="2200" dirty="0">
                <a:solidFill>
                  <a:srgbClr val="91612F"/>
                </a:solidFill>
              </a:rPr>
              <a:t> </a:t>
            </a:r>
            <a:r>
              <a:rPr lang="en-US" sz="2200" dirty="0" err="1">
                <a:solidFill>
                  <a:srgbClr val="91612F"/>
                </a:solidFill>
              </a:rPr>
              <a:t>chơi</a:t>
            </a:r>
            <a:r>
              <a:rPr lang="en-US" sz="2200" dirty="0">
                <a:solidFill>
                  <a:srgbClr val="91612F"/>
                </a:solidFill>
              </a:rPr>
              <a:t> “Ai </a:t>
            </a:r>
            <a:r>
              <a:rPr lang="en-US" sz="2200" dirty="0" err="1">
                <a:solidFill>
                  <a:srgbClr val="91612F"/>
                </a:solidFill>
              </a:rPr>
              <a:t>nhanh</a:t>
            </a:r>
            <a:r>
              <a:rPr lang="en-US" sz="2200" dirty="0">
                <a:solidFill>
                  <a:srgbClr val="91612F"/>
                </a:solidFill>
              </a:rPr>
              <a:t> </a:t>
            </a:r>
            <a:r>
              <a:rPr lang="en-US" sz="2200" dirty="0" err="1">
                <a:solidFill>
                  <a:srgbClr val="91612F"/>
                </a:solidFill>
              </a:rPr>
              <a:t>mắt</a:t>
            </a:r>
            <a:r>
              <a:rPr lang="en-US" sz="2200" dirty="0">
                <a:solidFill>
                  <a:srgbClr val="91612F"/>
                </a:solidFill>
              </a:rPr>
              <a:t> </a:t>
            </a:r>
            <a:r>
              <a:rPr lang="en-US" sz="2200" dirty="0" err="1">
                <a:solidFill>
                  <a:srgbClr val="91612F"/>
                </a:solidFill>
              </a:rPr>
              <a:t>hơn</a:t>
            </a:r>
            <a:r>
              <a:rPr lang="en-US" sz="2200" dirty="0">
                <a:solidFill>
                  <a:srgbClr val="91612F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5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9E01CBD-BB1A-4561-9B7E-5159AEF5C17A}"/>
              </a:ext>
            </a:extLst>
          </p:cNvPr>
          <p:cNvSpPr txBox="1"/>
          <p:nvPr/>
        </p:nvSpPr>
        <p:spPr>
          <a:xfrm>
            <a:off x="1168444" y="3534352"/>
            <a:ext cx="6807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luận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ngành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5E400-E4DD-44CE-9B74-B4BB559E8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" t="32694" r="7654" b="30415"/>
          <a:stretch/>
        </p:blipFill>
        <p:spPr>
          <a:xfrm>
            <a:off x="762000" y="1106103"/>
            <a:ext cx="7620000" cy="21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75B78F-C4C7-4064-8E93-42EB0F5A0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35708"/>
              </p:ext>
            </p:extLst>
          </p:nvPr>
        </p:nvGraphicFramePr>
        <p:xfrm>
          <a:off x="669733" y="353038"/>
          <a:ext cx="7997289" cy="4017602"/>
        </p:xfrm>
        <a:graphic>
          <a:graphicData uri="http://schemas.openxmlformats.org/drawingml/2006/table">
            <a:tbl>
              <a:tblPr firstRow="1" firstCol="1" bandRow="1">
                <a:tableStyleId>{ED173E36-35AE-4557-9DC6-FDDA9D0E5E40}</a:tableStyleId>
              </a:tblPr>
              <a:tblGrid>
                <a:gridCol w="1777113">
                  <a:extLst>
                    <a:ext uri="{9D8B030D-6E8A-4147-A177-3AD203B41FA5}">
                      <a16:colId xmlns:a16="http://schemas.microsoft.com/office/drawing/2014/main" val="3514598813"/>
                    </a:ext>
                  </a:extLst>
                </a:gridCol>
                <a:gridCol w="4154311">
                  <a:extLst>
                    <a:ext uri="{9D8B030D-6E8A-4147-A177-3AD203B41FA5}">
                      <a16:colId xmlns:a16="http://schemas.microsoft.com/office/drawing/2014/main" val="2527409173"/>
                    </a:ext>
                  </a:extLst>
                </a:gridCol>
                <a:gridCol w="2065865">
                  <a:extLst>
                    <a:ext uri="{9D8B030D-6E8A-4147-A177-3AD203B41FA5}">
                      <a16:colId xmlns:a16="http://schemas.microsoft.com/office/drawing/2014/main" val="3050852409"/>
                    </a:ext>
                  </a:extLst>
                </a:gridCol>
              </a:tblGrid>
              <a:tr h="665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</a:rPr>
                        <a:t>Tên loài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</a:rPr>
                        <a:t>Đặc điểm nhận biết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Ngành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extLst>
                  <a:ext uri="{0D108BD9-81ED-4DB2-BD59-A6C34878D82A}">
                    <a16:rowId xmlns:a16="http://schemas.microsoft.com/office/drawing/2014/main" val="357245111"/>
                  </a:ext>
                </a:extLst>
              </a:tr>
              <a:tr h="1004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</a:rPr>
                        <a:t>Sứa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ơ thể đối xứng, khoang cơ thể thông với bên ngoài qua lỗ </a:t>
                      </a:r>
                      <a:r>
                        <a:rPr lang="en-US" sz="2000" dirty="0" err="1">
                          <a:effectLst/>
                        </a:rPr>
                        <a:t>miệng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R</a:t>
                      </a:r>
                      <a:r>
                        <a:rPr lang="vi-VN" sz="2000" dirty="0">
                          <a:effectLst/>
                        </a:rPr>
                        <a:t>uột khoang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extLst>
                  <a:ext uri="{0D108BD9-81ED-4DB2-BD59-A6C34878D82A}">
                    <a16:rowId xmlns:a16="http://schemas.microsoft.com/office/drawing/2014/main" val="439452068"/>
                  </a:ext>
                </a:extLst>
              </a:tr>
              <a:tr h="970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Châu chấu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hân phân đốt, nối với nhau bằng các khớp động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hân khớp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extLst>
                  <a:ext uri="{0D108BD9-81ED-4DB2-BD59-A6C34878D82A}">
                    <a16:rowId xmlns:a16="http://schemas.microsoft.com/office/drawing/2014/main" val="444073503"/>
                  </a:ext>
                </a:extLst>
              </a:tr>
              <a:tr h="993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Hàu biển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ơ thể mềm, bao bọc bởi lớp vỏ cứng bên ngoài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T</a:t>
                      </a:r>
                      <a:r>
                        <a:rPr lang="vi-VN" sz="2000" dirty="0">
                          <a:effectLst/>
                        </a:rPr>
                        <a:t>hân mềm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extLst>
                  <a:ext uri="{0D108BD9-81ED-4DB2-BD59-A6C34878D82A}">
                    <a16:rowId xmlns:a16="http://schemas.microsoft.com/office/drawing/2014/main" val="3031766598"/>
                  </a:ext>
                </a:extLst>
              </a:tr>
              <a:tr h="345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Rươi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vi-VN" sz="2000" dirty="0">
                          <a:effectLst/>
                        </a:rPr>
                        <a:t>ơ thể phân đốt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</a:rPr>
                        <a:t>G</a:t>
                      </a:r>
                      <a:r>
                        <a:rPr lang="vi-VN" sz="2000" dirty="0">
                          <a:effectLst/>
                        </a:rPr>
                        <a:t>iun đốt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3" marR="30783" marT="30783" marB="30783" anchor="ctr"/>
                </a:tc>
                <a:extLst>
                  <a:ext uri="{0D108BD9-81ED-4DB2-BD59-A6C34878D82A}">
                    <a16:rowId xmlns:a16="http://schemas.microsoft.com/office/drawing/2014/main" val="345868256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654FB-17B6-4D73-BF5E-9E8E1FDC072C}"/>
              </a:ext>
            </a:extLst>
          </p:cNvPr>
          <p:cNvCxnSpPr/>
          <p:nvPr/>
        </p:nvCxnSpPr>
        <p:spPr>
          <a:xfrm>
            <a:off x="663199" y="353038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31C805-F490-4EDC-B2D3-CA995040A3B3}"/>
              </a:ext>
            </a:extLst>
          </p:cNvPr>
          <p:cNvCxnSpPr/>
          <p:nvPr/>
        </p:nvCxnSpPr>
        <p:spPr>
          <a:xfrm>
            <a:off x="663198" y="4370640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D5718-03DC-4580-8499-402448852F58}"/>
              </a:ext>
            </a:extLst>
          </p:cNvPr>
          <p:cNvCxnSpPr/>
          <p:nvPr/>
        </p:nvCxnSpPr>
        <p:spPr>
          <a:xfrm>
            <a:off x="663198" y="353038"/>
            <a:ext cx="0" cy="401760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520D78-DAFB-4A5A-BCB2-B979D8002A05}"/>
              </a:ext>
            </a:extLst>
          </p:cNvPr>
          <p:cNvCxnSpPr>
            <a:cxnSpLocks/>
          </p:cNvCxnSpPr>
          <p:nvPr/>
        </p:nvCxnSpPr>
        <p:spPr>
          <a:xfrm>
            <a:off x="8667021" y="353038"/>
            <a:ext cx="0" cy="401760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1AABDD-6547-40B0-817E-FE811A255ACB}"/>
              </a:ext>
            </a:extLst>
          </p:cNvPr>
          <p:cNvCxnSpPr/>
          <p:nvPr/>
        </p:nvCxnSpPr>
        <p:spPr>
          <a:xfrm>
            <a:off x="663198" y="1029313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59EED5-B135-4156-98F9-8AAAFE44DA6B}"/>
              </a:ext>
            </a:extLst>
          </p:cNvPr>
          <p:cNvCxnSpPr/>
          <p:nvPr/>
        </p:nvCxnSpPr>
        <p:spPr>
          <a:xfrm>
            <a:off x="669733" y="2028380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E90A4C-7C24-4FA0-A555-10ED1847B983}"/>
              </a:ext>
            </a:extLst>
          </p:cNvPr>
          <p:cNvCxnSpPr/>
          <p:nvPr/>
        </p:nvCxnSpPr>
        <p:spPr>
          <a:xfrm>
            <a:off x="669733" y="2999224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168718-0006-4DE8-98BA-49DDA486F889}"/>
              </a:ext>
            </a:extLst>
          </p:cNvPr>
          <p:cNvCxnSpPr/>
          <p:nvPr/>
        </p:nvCxnSpPr>
        <p:spPr>
          <a:xfrm>
            <a:off x="669733" y="3981357"/>
            <a:ext cx="800382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654D0-63E2-476A-9B1D-4E01B6690909}"/>
              </a:ext>
            </a:extLst>
          </p:cNvPr>
          <p:cNvCxnSpPr/>
          <p:nvPr/>
        </p:nvCxnSpPr>
        <p:spPr>
          <a:xfrm>
            <a:off x="2429909" y="353038"/>
            <a:ext cx="0" cy="401760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A7397B-ADA1-48A4-9F0B-9B441019EE35}"/>
              </a:ext>
            </a:extLst>
          </p:cNvPr>
          <p:cNvCxnSpPr/>
          <p:nvPr/>
        </p:nvCxnSpPr>
        <p:spPr>
          <a:xfrm>
            <a:off x="6606798" y="353038"/>
            <a:ext cx="0" cy="401760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CF036F-B5F3-4C93-B128-25C9D91E7F60}"/>
              </a:ext>
            </a:extLst>
          </p:cNvPr>
          <p:cNvSpPr txBox="1"/>
          <p:nvPr/>
        </p:nvSpPr>
        <p:spPr>
          <a:xfrm>
            <a:off x="476976" y="4493333"/>
            <a:ext cx="8190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ngành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910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7E18C7-1AF9-425C-ACF4-19C4DCCAF5DC}"/>
              </a:ext>
            </a:extLst>
          </p:cNvPr>
          <p:cNvSpPr txBox="1"/>
          <p:nvPr/>
        </p:nvSpPr>
        <p:spPr>
          <a:xfrm>
            <a:off x="675790" y="355965"/>
            <a:ext cx="846821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</a:rPr>
              <a:t>2. </a:t>
            </a:r>
            <a:r>
              <a:rPr lang="en-US" sz="2800" b="1" dirty="0" err="1">
                <a:solidFill>
                  <a:schemeClr val="bg2"/>
                </a:solidFill>
              </a:rPr>
              <a:t>Động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 err="1">
                <a:solidFill>
                  <a:schemeClr val="bg2"/>
                </a:solidFill>
              </a:rPr>
              <a:t>vật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 err="1">
                <a:solidFill>
                  <a:schemeClr val="bg2"/>
                </a:solidFill>
              </a:rPr>
              <a:t>có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 err="1">
                <a:solidFill>
                  <a:schemeClr val="bg2"/>
                </a:solidFill>
              </a:rPr>
              <a:t>xương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 err="1">
                <a:solidFill>
                  <a:schemeClr val="bg2"/>
                </a:solidFill>
              </a:rPr>
              <a:t>sống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8A09C67-DAF3-4795-AB2E-BC99D1EB123D}"/>
              </a:ext>
            </a:extLst>
          </p:cNvPr>
          <p:cNvSpPr/>
          <p:nvPr/>
        </p:nvSpPr>
        <p:spPr>
          <a:xfrm>
            <a:off x="4255912" y="1069281"/>
            <a:ext cx="4086578" cy="2204495"/>
          </a:xfrm>
          <a:prstGeom prst="cloudCallout">
            <a:avLst>
              <a:gd name="adj1" fmla="val -57850"/>
              <a:gd name="adj2" fmla="val 42529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Kể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tên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5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xương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nhiên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09E56B-91C8-4B05-A040-A8FEE939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665" y="2216355"/>
            <a:ext cx="3644933" cy="23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17E33-B875-43E4-8A64-D62E0D982201}"/>
              </a:ext>
            </a:extLst>
          </p:cNvPr>
          <p:cNvSpPr txBox="1"/>
          <p:nvPr/>
        </p:nvSpPr>
        <p:spPr>
          <a:xfrm>
            <a:off x="636549" y="854793"/>
            <a:ext cx="8198451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, </a:t>
            </a:r>
            <a:r>
              <a:rPr lang="en-US" sz="2200" dirty="0" err="1"/>
              <a:t>hô</a:t>
            </a:r>
            <a:r>
              <a:rPr lang="en-US" sz="2200" dirty="0"/>
              <a:t> </a:t>
            </a:r>
            <a:r>
              <a:rPr lang="en-US" sz="2200" dirty="0" err="1"/>
              <a:t>hấp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mang</a:t>
            </a:r>
            <a:r>
              <a:rPr lang="en-US" sz="2200" dirty="0"/>
              <a:t>, di </a:t>
            </a:r>
            <a:r>
              <a:rPr lang="en-US" sz="2200" dirty="0" err="1"/>
              <a:t>chuyển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vây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, </a:t>
            </a:r>
            <a:r>
              <a:rPr lang="en-US" sz="2200" dirty="0" err="1"/>
              <a:t>phổ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nhất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thân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thoi</a:t>
            </a:r>
            <a:r>
              <a:rPr lang="en-US" sz="2200" dirty="0"/>
              <a:t>, </a:t>
            </a:r>
            <a:r>
              <a:rPr lang="en-US" sz="2200" dirty="0" err="1"/>
              <a:t>dẹp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bên</a:t>
            </a:r>
            <a:r>
              <a:rPr lang="en-US" sz="2200" dirty="0"/>
              <a:t>,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nghi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bơi</a:t>
            </a:r>
            <a:r>
              <a:rPr lang="en-US" sz="2200" dirty="0"/>
              <a:t> </a:t>
            </a:r>
            <a:r>
              <a:rPr lang="en-US" sz="2200" dirty="0" err="1"/>
              <a:t>lội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Gồm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chính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: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ngọt</a:t>
            </a:r>
            <a:r>
              <a:rPr lang="en-US" sz="2200" dirty="0"/>
              <a:t>,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mặn</a:t>
            </a:r>
            <a:r>
              <a:rPr lang="en-US" sz="2200" dirty="0"/>
              <a:t>,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lợ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bộ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.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mè</a:t>
            </a:r>
            <a:r>
              <a:rPr lang="en-US" sz="2200" dirty="0"/>
              <a:t>,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chép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sụn</a:t>
            </a:r>
            <a:r>
              <a:rPr lang="en-US" sz="2200" dirty="0"/>
              <a:t>: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mặn</a:t>
            </a:r>
            <a:r>
              <a:rPr lang="en-US" sz="2200" dirty="0"/>
              <a:t>,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lợ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bộ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sụn</a:t>
            </a:r>
            <a:r>
              <a:rPr lang="en-US" sz="2200" dirty="0"/>
              <a:t>.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nhám</a:t>
            </a:r>
            <a:r>
              <a:rPr lang="en-US" sz="2200" dirty="0"/>
              <a:t>,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đuối</a:t>
            </a:r>
            <a:r>
              <a:rPr lang="en-US" sz="2200" dirty="0"/>
              <a:t>,…</a:t>
            </a:r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992E97B9-DC41-4C0B-BA7B-49E736721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Cá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02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DCB223-E6F9-48FC-89C2-627746013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49" y="546244"/>
            <a:ext cx="4014473" cy="2361428"/>
          </a:xfrm>
          <a:prstGeom prst="rect">
            <a:avLst/>
          </a:prstGeom>
        </p:spPr>
      </p:pic>
      <p:pic>
        <p:nvPicPr>
          <p:cNvPr id="830" name="Google Shape;830;p33"/>
          <p:cNvPicPr preferRelativeResize="0"/>
          <p:nvPr/>
        </p:nvPicPr>
        <p:blipFill rotWithShape="1">
          <a:blip r:embed="rId4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CC049-0621-41AC-BA6E-66A76DC37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97" y="2439106"/>
            <a:ext cx="4103652" cy="2308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D40A40-6159-4C36-82AB-EA1D86E819CD}"/>
              </a:ext>
            </a:extLst>
          </p:cNvPr>
          <p:cNvSpPr txBox="1"/>
          <p:nvPr/>
        </p:nvSpPr>
        <p:spPr>
          <a:xfrm>
            <a:off x="1161213" y="1781963"/>
            <a:ext cx="3925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: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2C0FE-4AEB-4F1A-80D6-4CFBFE9D7F11}"/>
              </a:ext>
            </a:extLst>
          </p:cNvPr>
          <p:cNvSpPr txBox="1"/>
          <p:nvPr/>
        </p:nvSpPr>
        <p:spPr>
          <a:xfrm>
            <a:off x="4591284" y="4088600"/>
            <a:ext cx="34092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sụn</a:t>
            </a:r>
            <a:r>
              <a:rPr lang="en-US" sz="2200" dirty="0"/>
              <a:t>: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nhám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552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17E33-B875-43E4-8A64-D62E0D982201}"/>
              </a:ext>
            </a:extLst>
          </p:cNvPr>
          <p:cNvSpPr txBox="1"/>
          <p:nvPr/>
        </p:nvSpPr>
        <p:spPr>
          <a:xfrm>
            <a:off x="537600" y="1071845"/>
            <a:ext cx="4545051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ở </a:t>
            </a:r>
            <a:r>
              <a:rPr lang="en-US" sz="2200" dirty="0" err="1"/>
              <a:t>cạn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tiên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ẩm</a:t>
            </a:r>
            <a:r>
              <a:rPr lang="en-US" sz="2200" dirty="0"/>
              <a:t> </a:t>
            </a:r>
            <a:r>
              <a:rPr lang="en-US" sz="2200" dirty="0" err="1"/>
              <a:t>ướt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Giai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ấu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triển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, </a:t>
            </a:r>
            <a:r>
              <a:rPr lang="en-US" sz="2200" dirty="0" err="1"/>
              <a:t>hô</a:t>
            </a:r>
            <a:r>
              <a:rPr lang="en-US" sz="2200" dirty="0"/>
              <a:t> </a:t>
            </a:r>
            <a:r>
              <a:rPr lang="en-US" sz="2200" dirty="0" err="1"/>
              <a:t>hấp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mang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Con </a:t>
            </a:r>
            <a:r>
              <a:rPr lang="en-US" sz="2200" dirty="0" err="1"/>
              <a:t>trưởng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cạn</a:t>
            </a:r>
            <a:r>
              <a:rPr lang="en-US" sz="2200" dirty="0"/>
              <a:t>, </a:t>
            </a:r>
            <a:r>
              <a:rPr lang="en-US" sz="2200" dirty="0" err="1"/>
              <a:t>hô</a:t>
            </a:r>
            <a:r>
              <a:rPr lang="en-US" sz="2200" dirty="0"/>
              <a:t> </a:t>
            </a:r>
            <a:r>
              <a:rPr lang="en-US" sz="2200" dirty="0" err="1"/>
              <a:t>hấp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da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phổi</a:t>
            </a:r>
            <a:r>
              <a:rPr lang="en-US" sz="22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ếch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, </a:t>
            </a:r>
            <a:r>
              <a:rPr lang="en-US" sz="2200" dirty="0" err="1"/>
              <a:t>nhái</a:t>
            </a:r>
            <a:r>
              <a:rPr lang="en-US" sz="2200" dirty="0"/>
              <a:t>,…</a:t>
            </a:r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992E97B9-DC41-4C0B-BA7B-49E736721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Lưỡng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cư</a:t>
            </a:r>
            <a:endParaRPr sz="3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EE2EB-0F46-477F-A628-B56113B14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651" y="1325761"/>
            <a:ext cx="3739079" cy="3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E2E07-E04C-4D89-B4C8-1ABE2A13C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234" y="2656630"/>
            <a:ext cx="3924161" cy="2308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C4BE9-D6C1-470D-AFF8-B39B08CFB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77" y="2656630"/>
            <a:ext cx="3838221" cy="2312737"/>
          </a:xfrm>
          <a:prstGeom prst="rect">
            <a:avLst/>
          </a:prstGeom>
        </p:spPr>
      </p:pic>
      <p:pic>
        <p:nvPicPr>
          <p:cNvPr id="830" name="Google Shape;830;p33"/>
          <p:cNvPicPr preferRelativeResize="0"/>
          <p:nvPr/>
        </p:nvPicPr>
        <p:blipFill rotWithShape="1">
          <a:blip r:embed="rId5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17E33-B875-43E4-8A64-D62E0D982201}"/>
              </a:ext>
            </a:extLst>
          </p:cNvPr>
          <p:cNvSpPr txBox="1"/>
          <p:nvPr/>
        </p:nvSpPr>
        <p:spPr>
          <a:xfrm>
            <a:off x="647837" y="933815"/>
            <a:ext cx="819845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nghi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cạn</a:t>
            </a:r>
            <a:r>
              <a:rPr lang="en-US" sz="2200" dirty="0"/>
              <a:t> (</a:t>
            </a:r>
            <a:r>
              <a:rPr lang="en-US" sz="2200" dirty="0" err="1"/>
              <a:t>trừ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như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sấu</a:t>
            </a:r>
            <a:r>
              <a:rPr lang="en-US" sz="2200" dirty="0"/>
              <a:t>,…).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Da </a:t>
            </a:r>
            <a:r>
              <a:rPr lang="en-US" sz="2200" dirty="0" err="1"/>
              <a:t>khô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vảy</a:t>
            </a:r>
            <a:r>
              <a:rPr lang="en-US" sz="2200" dirty="0"/>
              <a:t> </a:t>
            </a:r>
            <a:r>
              <a:rPr lang="en-US" sz="2200" dirty="0" err="1"/>
              <a:t>sừng</a:t>
            </a:r>
            <a:r>
              <a:rPr lang="en-US" sz="2200" dirty="0"/>
              <a:t>,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chân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tiêu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rắn</a:t>
            </a:r>
            <a:r>
              <a:rPr lang="en-US" sz="2200" dirty="0"/>
              <a:t>, </a:t>
            </a:r>
            <a:r>
              <a:rPr lang="en-US" sz="2200" dirty="0" err="1"/>
              <a:t>thằn</a:t>
            </a:r>
            <a:r>
              <a:rPr lang="en-US" sz="2200" dirty="0"/>
              <a:t> </a:t>
            </a:r>
            <a:r>
              <a:rPr lang="en-US" sz="2200" dirty="0" err="1"/>
              <a:t>lằn</a:t>
            </a:r>
            <a:r>
              <a:rPr lang="en-US" sz="2200" dirty="0"/>
              <a:t>, </a:t>
            </a:r>
            <a:r>
              <a:rPr lang="en-US" sz="2200" dirty="0" err="1"/>
              <a:t>rùa</a:t>
            </a:r>
            <a:r>
              <a:rPr lang="en-US" sz="2200" dirty="0"/>
              <a:t>,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sấu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endParaRPr lang="en-US" sz="2200" dirty="0"/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992E97B9-DC41-4C0B-BA7B-49E736721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Bò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sát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2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8;p33">
            <a:extLst>
              <a:ext uri="{FF2B5EF4-FFF2-40B4-BE49-F238E27FC236}">
                <a16:creationId xmlns:a16="http://schemas.microsoft.com/office/drawing/2014/main" id="{9A6376F1-1ACD-4D0E-8FDD-75CA568B0B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Chim</a:t>
            </a:r>
            <a:endParaRPr sz="3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99F0-A7C2-4AC6-B551-5E27BB564579}"/>
              </a:ext>
            </a:extLst>
          </p:cNvPr>
          <p:cNvSpPr txBox="1"/>
          <p:nvPr/>
        </p:nvSpPr>
        <p:spPr>
          <a:xfrm>
            <a:off x="621363" y="1085197"/>
            <a:ext cx="8330726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nhóm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xương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mặt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khắp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nơi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trên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trái</a:t>
            </a:r>
            <a:r>
              <a:rPr lang="en-US" sz="2200" spc="1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</a:rPr>
              <a:t>đất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bay (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cụt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DCDFF-4E28-47A4-8913-9B9EF6D8F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6172" y="3349668"/>
            <a:ext cx="1781577" cy="17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4F0ED-5921-406C-9BF2-CD4582FB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642" y="1073420"/>
            <a:ext cx="4097689" cy="2795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7DEEC-6E33-475A-BF6E-9FC0CAC36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5" y="1073420"/>
            <a:ext cx="3934044" cy="2800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2384D-16C5-442D-9B6C-28BB50509E7A}"/>
              </a:ext>
            </a:extLst>
          </p:cNvPr>
          <p:cNvSpPr txBox="1"/>
          <p:nvPr/>
        </p:nvSpPr>
        <p:spPr>
          <a:xfrm>
            <a:off x="1231885" y="4064930"/>
            <a:ext cx="2746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Chim</a:t>
            </a:r>
            <a:r>
              <a:rPr lang="en-US" sz="2200" dirty="0"/>
              <a:t> </a:t>
            </a:r>
            <a:r>
              <a:rPr lang="en-US" sz="2200" dirty="0" err="1"/>
              <a:t>cánh</a:t>
            </a:r>
            <a:r>
              <a:rPr lang="en-US" sz="2200" dirty="0"/>
              <a:t> </a:t>
            </a:r>
            <a:r>
              <a:rPr lang="en-US" sz="2200" dirty="0" err="1"/>
              <a:t>cụt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01CBD-BB1A-4561-9B7E-5159AEF5C17A}"/>
              </a:ext>
            </a:extLst>
          </p:cNvPr>
          <p:cNvSpPr txBox="1"/>
          <p:nvPr/>
        </p:nvSpPr>
        <p:spPr>
          <a:xfrm>
            <a:off x="5441374" y="4064930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Chim</a:t>
            </a:r>
            <a:r>
              <a:rPr lang="en-US" sz="2200" dirty="0"/>
              <a:t> </a:t>
            </a:r>
            <a:r>
              <a:rPr lang="en-US" sz="2200" dirty="0" err="1"/>
              <a:t>công</a:t>
            </a:r>
            <a:r>
              <a:rPr lang="en-US" sz="2200" dirty="0"/>
              <a:t> </a:t>
            </a:r>
            <a:r>
              <a:rPr lang="en-US" sz="2200" dirty="0" err="1"/>
              <a:t>trắng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17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8;p33">
            <a:extLst>
              <a:ext uri="{FF2B5EF4-FFF2-40B4-BE49-F238E27FC236}">
                <a16:creationId xmlns:a16="http://schemas.microsoft.com/office/drawing/2014/main" id="{9A6376F1-1ACD-4D0E-8FDD-75CA568B0B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Thú</a:t>
            </a:r>
            <a:r>
              <a:rPr lang="en-US" sz="3000" dirty="0">
                <a:latin typeface="+mj-lt"/>
              </a:rPr>
              <a:t> (</a:t>
            </a:r>
            <a:r>
              <a:rPr lang="en-US" sz="3000" dirty="0" err="1">
                <a:latin typeface="+mj-lt"/>
              </a:rPr>
              <a:t>Động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vật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có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vú</a:t>
            </a:r>
            <a:r>
              <a:rPr lang="en-US" sz="3000" dirty="0">
                <a:latin typeface="+mj-lt"/>
              </a:rPr>
              <a:t>)</a:t>
            </a:r>
            <a:endParaRPr sz="3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99F0-A7C2-4AC6-B551-5E27BB564579}"/>
              </a:ext>
            </a:extLst>
          </p:cNvPr>
          <p:cNvSpPr txBox="1"/>
          <p:nvPr/>
        </p:nvSpPr>
        <p:spPr>
          <a:xfrm>
            <a:off x="813274" y="1033476"/>
            <a:ext cx="7924326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nhóm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tổ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chức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cấu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cao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spc="1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ngựa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khỉ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endParaRPr lang="en-US" sz="2200" spc="1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C99F0-636E-47BF-A650-1F6E8D736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0786" y="2926340"/>
            <a:ext cx="1916780" cy="19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6402CE-9878-401A-9DCF-BA131127C17E}"/>
              </a:ext>
            </a:extLst>
          </p:cNvPr>
          <p:cNvSpPr txBox="1"/>
          <p:nvPr/>
        </p:nvSpPr>
        <p:spPr>
          <a:xfrm>
            <a:off x="988828" y="1937184"/>
            <a:ext cx="716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</a:rPr>
              <a:t>BÀI 36. ĐỘNG VẬT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56CAE71-5084-4109-86D1-078133CF3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82553">
            <a:off x="1474002" y="1311647"/>
            <a:ext cx="838855" cy="1072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1486A-778B-40EC-9470-D1576315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38489" y="3155151"/>
            <a:ext cx="982134" cy="166401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7783322-72BD-4DD4-A8FD-0CC52A34A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31007" y="2884744"/>
            <a:ext cx="1259131" cy="193441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90029E5-A1BD-47EF-ADEC-3C79CB49B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862716" y="2738820"/>
            <a:ext cx="1897459" cy="222626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F0A8F6E-74C8-4F5E-A0F0-D2F9FC0B0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63092" y="0"/>
            <a:ext cx="2380908" cy="21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D36B96-6433-4964-8B74-119F61304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642" y="1073419"/>
            <a:ext cx="4097688" cy="2809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744F0-7DF1-4DEB-A500-CEF887FBE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9" y="1073420"/>
            <a:ext cx="3934044" cy="2795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2384D-16C5-442D-9B6C-28BB50509E7A}"/>
              </a:ext>
            </a:extLst>
          </p:cNvPr>
          <p:cNvSpPr txBox="1"/>
          <p:nvPr/>
        </p:nvSpPr>
        <p:spPr>
          <a:xfrm>
            <a:off x="1244789" y="4064929"/>
            <a:ext cx="2746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Gấu</a:t>
            </a:r>
            <a:r>
              <a:rPr lang="en-US" sz="2200" dirty="0"/>
              <a:t> </a:t>
            </a:r>
            <a:r>
              <a:rPr lang="en-US" sz="2200" dirty="0" err="1"/>
              <a:t>trúc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01CBD-BB1A-4561-9B7E-5159AEF5C17A}"/>
              </a:ext>
            </a:extLst>
          </p:cNvPr>
          <p:cNvSpPr txBox="1"/>
          <p:nvPr/>
        </p:nvSpPr>
        <p:spPr>
          <a:xfrm>
            <a:off x="5441374" y="4064928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Báo</a:t>
            </a:r>
            <a:r>
              <a:rPr lang="en-US" sz="2200" dirty="0"/>
              <a:t> </a:t>
            </a:r>
            <a:r>
              <a:rPr lang="en-US" sz="2200" dirty="0" err="1"/>
              <a:t>hoa</a:t>
            </a:r>
            <a:r>
              <a:rPr lang="en-US" sz="2200" dirty="0"/>
              <a:t> </a:t>
            </a:r>
            <a:r>
              <a:rPr lang="en-US" sz="2200" dirty="0" err="1"/>
              <a:t>mai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846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A4FF5866-9703-4EA9-A94B-D05A3231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55916" y="2099180"/>
            <a:ext cx="3459105" cy="2333323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6DDB08-FE71-4E6C-BA7E-054470947DD6}"/>
              </a:ext>
            </a:extLst>
          </p:cNvPr>
          <p:cNvSpPr/>
          <p:nvPr/>
        </p:nvSpPr>
        <p:spPr>
          <a:xfrm>
            <a:off x="934869" y="1328220"/>
            <a:ext cx="4929098" cy="1243530"/>
          </a:xfrm>
          <a:custGeom>
            <a:avLst/>
            <a:gdLst/>
            <a:ahLst/>
            <a:cxnLst/>
            <a:rect l="l" t="t" r="r" b="b"/>
            <a:pathLst>
              <a:path w="21001538" h="2994878">
                <a:moveTo>
                  <a:pt x="20379238" y="2424648"/>
                </a:moveTo>
                <a:cubicBezTo>
                  <a:pt x="20379238" y="2418298"/>
                  <a:pt x="20380508" y="2413218"/>
                  <a:pt x="20380508" y="2405598"/>
                </a:cubicBezTo>
                <a:lnTo>
                  <a:pt x="20380508" y="490220"/>
                </a:lnTo>
                <a:cubicBezTo>
                  <a:pt x="20380508" y="220980"/>
                  <a:pt x="20170958" y="0"/>
                  <a:pt x="19914419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405598"/>
                </a:lnTo>
                <a:cubicBezTo>
                  <a:pt x="0" y="2674838"/>
                  <a:pt x="209550" y="2895818"/>
                  <a:pt x="466090" y="2895818"/>
                </a:cubicBezTo>
                <a:lnTo>
                  <a:pt x="19913147" y="2895818"/>
                </a:lnTo>
                <a:cubicBezTo>
                  <a:pt x="20026178" y="2895818"/>
                  <a:pt x="20130317" y="2852638"/>
                  <a:pt x="20210328" y="2782788"/>
                </a:cubicBezTo>
                <a:cubicBezTo>
                  <a:pt x="20341138" y="2853908"/>
                  <a:pt x="20653558" y="2994878"/>
                  <a:pt x="21000267" y="2787868"/>
                </a:cubicBezTo>
                <a:cubicBezTo>
                  <a:pt x="21001538" y="2787868"/>
                  <a:pt x="20689119" y="2789138"/>
                  <a:pt x="20379238" y="2424648"/>
                </a:cubicBezTo>
                <a:lnTo>
                  <a:pt x="20379238" y="2424648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 w="38100">
            <a:solidFill>
              <a:srgbClr val="91612F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F3C69-39B6-4B65-80C3-81729DBAE884}"/>
              </a:ext>
            </a:extLst>
          </p:cNvPr>
          <p:cNvSpPr txBox="1"/>
          <p:nvPr/>
        </p:nvSpPr>
        <p:spPr>
          <a:xfrm>
            <a:off x="1006780" y="1395987"/>
            <a:ext cx="46364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Tại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heo</a:t>
            </a:r>
            <a:r>
              <a:rPr lang="en-US" sz="2200" dirty="0"/>
              <a:t>,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,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nhưng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thuộc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vú</a:t>
            </a:r>
            <a:r>
              <a:rPr lang="en-US" sz="2200" dirty="0"/>
              <a:t>?</a:t>
            </a:r>
          </a:p>
        </p:txBody>
      </p:sp>
      <p:sp>
        <p:nvSpPr>
          <p:cNvPr id="12" name="Google Shape;828;p33">
            <a:extLst>
              <a:ext uri="{FF2B5EF4-FFF2-40B4-BE49-F238E27FC236}">
                <a16:creationId xmlns:a16="http://schemas.microsoft.com/office/drawing/2014/main" id="{8C955AF1-B91B-4F09-82BE-77DB3221F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Thú</a:t>
            </a:r>
            <a:r>
              <a:rPr lang="en-US" sz="3000" dirty="0">
                <a:latin typeface="+mj-lt"/>
              </a:rPr>
              <a:t> (</a:t>
            </a:r>
            <a:r>
              <a:rPr lang="en-US" sz="3000" dirty="0" err="1">
                <a:latin typeface="+mj-lt"/>
              </a:rPr>
              <a:t>Động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vật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có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vú</a:t>
            </a:r>
            <a:r>
              <a:rPr lang="en-US" sz="3000" dirty="0">
                <a:latin typeface="+mj-lt"/>
              </a:rPr>
              <a:t>)</a:t>
            </a:r>
            <a:endParaRPr sz="3000" dirty="0">
              <a:latin typeface="+mj-lt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0576DD73-3396-487F-B8E0-636F9EA41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80255">
            <a:off x="5666859" y="2763095"/>
            <a:ext cx="394216" cy="61948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8111AAF6-A9E7-496E-BE11-4DDE19A53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2825">
            <a:off x="7836035" y="2766687"/>
            <a:ext cx="394216" cy="6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A4FF5866-9703-4EA9-A94B-D05A3231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55916" y="2099180"/>
            <a:ext cx="3459105" cy="2333323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6DDB08-FE71-4E6C-BA7E-054470947DD6}"/>
              </a:ext>
            </a:extLst>
          </p:cNvPr>
          <p:cNvSpPr/>
          <p:nvPr/>
        </p:nvSpPr>
        <p:spPr>
          <a:xfrm>
            <a:off x="760008" y="1152262"/>
            <a:ext cx="5130189" cy="1547182"/>
          </a:xfrm>
          <a:custGeom>
            <a:avLst/>
            <a:gdLst/>
            <a:ahLst/>
            <a:cxnLst/>
            <a:rect l="l" t="t" r="r" b="b"/>
            <a:pathLst>
              <a:path w="21001538" h="2994878">
                <a:moveTo>
                  <a:pt x="20379238" y="2424648"/>
                </a:moveTo>
                <a:cubicBezTo>
                  <a:pt x="20379238" y="2418298"/>
                  <a:pt x="20380508" y="2413218"/>
                  <a:pt x="20380508" y="2405598"/>
                </a:cubicBezTo>
                <a:lnTo>
                  <a:pt x="20380508" y="490220"/>
                </a:lnTo>
                <a:cubicBezTo>
                  <a:pt x="20380508" y="220980"/>
                  <a:pt x="20170958" y="0"/>
                  <a:pt x="19914419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405598"/>
                </a:lnTo>
                <a:cubicBezTo>
                  <a:pt x="0" y="2674838"/>
                  <a:pt x="209550" y="2895818"/>
                  <a:pt x="466090" y="2895818"/>
                </a:cubicBezTo>
                <a:lnTo>
                  <a:pt x="19913147" y="2895818"/>
                </a:lnTo>
                <a:cubicBezTo>
                  <a:pt x="20026178" y="2895818"/>
                  <a:pt x="20130317" y="2852638"/>
                  <a:pt x="20210328" y="2782788"/>
                </a:cubicBezTo>
                <a:cubicBezTo>
                  <a:pt x="20341138" y="2853908"/>
                  <a:pt x="20653558" y="2994878"/>
                  <a:pt x="21000267" y="2787868"/>
                </a:cubicBezTo>
                <a:cubicBezTo>
                  <a:pt x="21001538" y="2787868"/>
                  <a:pt x="20689119" y="2789138"/>
                  <a:pt x="20379238" y="2424648"/>
                </a:cubicBezTo>
                <a:lnTo>
                  <a:pt x="20379238" y="2424648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 w="38100">
            <a:solidFill>
              <a:srgbClr val="91612F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F3C69-39B6-4B65-80C3-81729DBAE884}"/>
              </a:ext>
            </a:extLst>
          </p:cNvPr>
          <p:cNvSpPr txBox="1"/>
          <p:nvPr/>
        </p:nvSpPr>
        <p:spPr>
          <a:xfrm>
            <a:off x="793875" y="1202578"/>
            <a:ext cx="4929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Vì</a:t>
            </a:r>
            <a:r>
              <a:rPr lang="en-US" sz="2200" dirty="0"/>
              <a:t> c</a:t>
            </a:r>
            <a:r>
              <a:rPr lang="vi-VN" sz="2200" dirty="0"/>
              <a:t>ác heo</a:t>
            </a:r>
            <a:r>
              <a:rPr lang="en-US" sz="2200" dirty="0"/>
              <a:t>, </a:t>
            </a:r>
            <a:r>
              <a:rPr lang="vi-VN" sz="2200" dirty="0"/>
              <a:t>cá voi mang các đặc điểm của lớp động vật có vú: hô hấp bằng phổi, đẻ con và nuôi con bằng sữa mẹ, có lông mao</a:t>
            </a:r>
            <a:r>
              <a:rPr lang="en-US" sz="2200" dirty="0"/>
              <a:t> </a:t>
            </a:r>
            <a:r>
              <a:rPr lang="vi-VN" sz="2200" dirty="0"/>
              <a:t>(rất ít)</a:t>
            </a:r>
            <a:r>
              <a:rPr lang="en-US" sz="2200" dirty="0"/>
              <a:t>.</a:t>
            </a:r>
          </a:p>
        </p:txBody>
      </p:sp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C9512160-DF24-4FA1-856E-2BD0D0709D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00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+mj-lt"/>
              </a:rPr>
              <a:t>Thú</a:t>
            </a:r>
            <a:r>
              <a:rPr lang="en-US" sz="3000" dirty="0">
                <a:latin typeface="+mj-lt"/>
              </a:rPr>
              <a:t> (</a:t>
            </a:r>
            <a:r>
              <a:rPr lang="en-US" sz="3000" dirty="0" err="1">
                <a:latin typeface="+mj-lt"/>
              </a:rPr>
              <a:t>Động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vật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có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vú</a:t>
            </a:r>
            <a:r>
              <a:rPr lang="en-US" sz="3000" dirty="0">
                <a:latin typeface="+mj-lt"/>
              </a:rPr>
              <a:t>)</a:t>
            </a:r>
            <a:endParaRPr sz="3000" dirty="0">
              <a:latin typeface="+mj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F147833-90E9-4272-97D6-70F7CB62B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8234">
            <a:off x="7101743" y="1584034"/>
            <a:ext cx="802466" cy="886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AD62B-D09E-430E-951E-29C3CD8A7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"/>
          <a:stretch/>
        </p:blipFill>
        <p:spPr>
          <a:xfrm>
            <a:off x="1228830" y="2823622"/>
            <a:ext cx="3948405" cy="20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ACC629-5811-4070-A21C-5787AB95F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8" t="21885" r="17655" b="22703"/>
          <a:stretch/>
        </p:blipFill>
        <p:spPr>
          <a:xfrm>
            <a:off x="1906995" y="2331098"/>
            <a:ext cx="5330009" cy="257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E80AF-2F6C-4BDB-8AEE-7734648D8A39}"/>
              </a:ext>
            </a:extLst>
          </p:cNvPr>
          <p:cNvSpPr txBox="1"/>
          <p:nvPr/>
        </p:nvSpPr>
        <p:spPr>
          <a:xfrm>
            <a:off x="680087" y="1609093"/>
            <a:ext cx="806879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Google Shape;3696;p78">
            <a:extLst>
              <a:ext uri="{FF2B5EF4-FFF2-40B4-BE49-F238E27FC236}">
                <a16:creationId xmlns:a16="http://schemas.microsoft.com/office/drawing/2014/main" id="{0167FFEA-D84F-48CA-B5A7-E917D102665B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657"/>
          <a:stretch/>
        </p:blipFill>
        <p:spPr>
          <a:xfrm>
            <a:off x="1365956" y="237051"/>
            <a:ext cx="6344355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28;p33">
            <a:extLst>
              <a:ext uri="{FF2B5EF4-FFF2-40B4-BE49-F238E27FC236}">
                <a16:creationId xmlns:a16="http://schemas.microsoft.com/office/drawing/2014/main" id="{8DF0F7FE-A068-468C-87EB-8EA0218923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014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III. VAI TRÒ CỦA ĐỘNG VẬT</a:t>
            </a:r>
            <a:endParaRPr sz="3400" dirty="0">
              <a:latin typeface="+mj-lt"/>
            </a:endParaRPr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BB885D34-1EC6-4E37-B4F9-937943D2E4EC}"/>
              </a:ext>
            </a:extLst>
          </p:cNvPr>
          <p:cNvSpPr txBox="1">
            <a:spLocks/>
          </p:cNvSpPr>
          <p:nvPr/>
        </p:nvSpPr>
        <p:spPr>
          <a:xfrm>
            <a:off x="680087" y="1168393"/>
            <a:ext cx="6330313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dirty="0">
                <a:solidFill>
                  <a:schemeClr val="bg2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Vai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trò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đối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nhiên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71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1E80AF-2F6C-4BDB-8AEE-7734648D8A39}"/>
              </a:ext>
            </a:extLst>
          </p:cNvPr>
          <p:cNvSpPr txBox="1"/>
          <p:nvPr/>
        </p:nvSpPr>
        <p:spPr>
          <a:xfrm>
            <a:off x="520014" y="1649030"/>
            <a:ext cx="863324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Cải tạo đất đai</a:t>
            </a:r>
            <a:r>
              <a:rPr lang="en-US" sz="2200" dirty="0"/>
              <a:t>: </a:t>
            </a:r>
            <a:r>
              <a:rPr lang="vi-VN" sz="2200" dirty="0"/>
              <a:t>giun, dế, bọ hung,…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Giúp thụ phấn cho cây, phát tán hạt cây</a:t>
            </a:r>
            <a:r>
              <a:rPr lang="en-US" sz="2200" dirty="0"/>
              <a:t>: </a:t>
            </a:r>
            <a:r>
              <a:rPr lang="vi-VN" sz="2200" dirty="0"/>
              <a:t>dơi, chim phát tán hạt</a:t>
            </a:r>
            <a:r>
              <a:rPr lang="en-US" sz="2200" dirty="0"/>
              <a:t>,…</a:t>
            </a:r>
          </a:p>
        </p:txBody>
      </p:sp>
      <p:pic>
        <p:nvPicPr>
          <p:cNvPr id="7" name="Google Shape;3696;p78">
            <a:extLst>
              <a:ext uri="{FF2B5EF4-FFF2-40B4-BE49-F238E27FC236}">
                <a16:creationId xmlns:a16="http://schemas.microsoft.com/office/drawing/2014/main" id="{0167FFEA-D84F-48CA-B5A7-E917D102665B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657"/>
          <a:stretch/>
        </p:blipFill>
        <p:spPr>
          <a:xfrm>
            <a:off x="1365956" y="237051"/>
            <a:ext cx="6344355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28;p33">
            <a:extLst>
              <a:ext uri="{FF2B5EF4-FFF2-40B4-BE49-F238E27FC236}">
                <a16:creationId xmlns:a16="http://schemas.microsoft.com/office/drawing/2014/main" id="{8DF0F7FE-A068-468C-87EB-8EA0218923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014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III. VAI TRÒ CỦA ĐỘNG VẬT</a:t>
            </a:r>
            <a:endParaRPr sz="3400" dirty="0">
              <a:latin typeface="+mj-lt"/>
            </a:endParaRPr>
          </a:p>
        </p:txBody>
      </p:sp>
      <p:sp>
        <p:nvSpPr>
          <p:cNvPr id="10" name="Google Shape;828;p33">
            <a:extLst>
              <a:ext uri="{FF2B5EF4-FFF2-40B4-BE49-F238E27FC236}">
                <a16:creationId xmlns:a16="http://schemas.microsoft.com/office/drawing/2014/main" id="{BB885D34-1EC6-4E37-B4F9-937943D2E4EC}"/>
              </a:ext>
            </a:extLst>
          </p:cNvPr>
          <p:cNvSpPr txBox="1">
            <a:spLocks/>
          </p:cNvSpPr>
          <p:nvPr/>
        </p:nvSpPr>
        <p:spPr>
          <a:xfrm>
            <a:off x="680087" y="1168393"/>
            <a:ext cx="6330313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dirty="0">
                <a:solidFill>
                  <a:schemeClr val="bg2"/>
                </a:solidFill>
                <a:latin typeface="+mj-lt"/>
              </a:rPr>
              <a:t>1.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Vai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trò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đối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nhiên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D5A1F-9670-4444-904C-4FB4E5AE9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78" y="2752023"/>
            <a:ext cx="3014132" cy="2162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8C4B7-52CC-4BBA-981A-BC0C6EDA5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414" y="2752023"/>
            <a:ext cx="3420533" cy="21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696;p78">
            <a:extLst>
              <a:ext uri="{FF2B5EF4-FFF2-40B4-BE49-F238E27FC236}">
                <a16:creationId xmlns:a16="http://schemas.microsoft.com/office/drawing/2014/main" id="{DD68870E-773A-4746-A594-38193349F49C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657"/>
          <a:stretch/>
        </p:blipFill>
        <p:spPr>
          <a:xfrm>
            <a:off x="1365956" y="237051"/>
            <a:ext cx="6344355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28;p33">
            <a:extLst>
              <a:ext uri="{FF2B5EF4-FFF2-40B4-BE49-F238E27FC236}">
                <a16:creationId xmlns:a16="http://schemas.microsoft.com/office/drawing/2014/main" id="{372729E5-63E2-422D-BC08-BFAAAFA1F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014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III. VAI TRÒ CỦA ĐỘNG VẬT</a:t>
            </a:r>
            <a:endParaRPr sz="3400" dirty="0">
              <a:latin typeface="+mj-lt"/>
            </a:endParaRPr>
          </a:p>
        </p:txBody>
      </p:sp>
      <p:sp>
        <p:nvSpPr>
          <p:cNvPr id="7" name="Google Shape;828;p33">
            <a:extLst>
              <a:ext uri="{FF2B5EF4-FFF2-40B4-BE49-F238E27FC236}">
                <a16:creationId xmlns:a16="http://schemas.microsoft.com/office/drawing/2014/main" id="{0CBB0AC2-3185-450E-A063-C5914E689D85}"/>
              </a:ext>
            </a:extLst>
          </p:cNvPr>
          <p:cNvSpPr txBox="1">
            <a:spLocks/>
          </p:cNvSpPr>
          <p:nvPr/>
        </p:nvSpPr>
        <p:spPr>
          <a:xfrm>
            <a:off x="680087" y="1168393"/>
            <a:ext cx="6330313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dirty="0">
                <a:solidFill>
                  <a:schemeClr val="bg2"/>
                </a:solidFill>
                <a:latin typeface="+mj-lt"/>
              </a:rPr>
              <a:t>2.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Vai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trò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đối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với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người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08F13-41BE-4408-96BE-1C49BF78DD4C}"/>
              </a:ext>
            </a:extLst>
          </p:cNvPr>
          <p:cNvSpPr txBox="1"/>
          <p:nvPr/>
        </p:nvSpPr>
        <p:spPr>
          <a:xfrm>
            <a:off x="520014" y="1609093"/>
            <a:ext cx="855422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vịt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cừu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khỉ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200" spc="1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98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1AAE0F-691D-4A8B-8B42-566372639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16" y="696072"/>
            <a:ext cx="3341881" cy="339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035F9-8983-418F-A992-C268C7CBE602}"/>
              </a:ext>
            </a:extLst>
          </p:cNvPr>
          <p:cNvSpPr txBox="1"/>
          <p:nvPr/>
        </p:nvSpPr>
        <p:spPr>
          <a:xfrm>
            <a:off x="1369346" y="4250614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Áo</a:t>
            </a:r>
            <a:r>
              <a:rPr lang="en-US" sz="2200" dirty="0"/>
              <a:t> </a:t>
            </a:r>
            <a:r>
              <a:rPr lang="en-US" sz="2200" dirty="0" err="1"/>
              <a:t>lông</a:t>
            </a:r>
            <a:r>
              <a:rPr lang="en-US" sz="2200" dirty="0"/>
              <a:t> </a:t>
            </a:r>
            <a:r>
              <a:rPr lang="en-US" sz="2200" dirty="0" err="1"/>
              <a:t>cừu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7EEDF-2694-47BA-871C-5CB5D0DE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45" y="696072"/>
            <a:ext cx="3080639" cy="3398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1D14BF-4997-47D6-B484-1323F3449599}"/>
              </a:ext>
            </a:extLst>
          </p:cNvPr>
          <p:cNvSpPr txBox="1"/>
          <p:nvPr/>
        </p:nvSpPr>
        <p:spPr>
          <a:xfrm>
            <a:off x="5275052" y="4250614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Chó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126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398A23-6685-41BB-BFD9-1A07B76927B0}"/>
              </a:ext>
            </a:extLst>
          </p:cNvPr>
          <p:cNvSpPr txBox="1"/>
          <p:nvPr/>
        </p:nvSpPr>
        <p:spPr>
          <a:xfrm>
            <a:off x="5247479" y="4035781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Khỉ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xiếc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06DF0-BBCE-4D69-BF55-9C380F20E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106" y="1313390"/>
            <a:ext cx="3568970" cy="2516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0FFE7-9A1F-4FEB-BB5B-B7DDC93C9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4" y="1313391"/>
            <a:ext cx="3775076" cy="2516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7B76BE-E9C9-4FB2-9F00-888A44E27F19}"/>
              </a:ext>
            </a:extLst>
          </p:cNvPr>
          <p:cNvSpPr txBox="1"/>
          <p:nvPr/>
        </p:nvSpPr>
        <p:spPr>
          <a:xfrm>
            <a:off x="1266299" y="4035781"/>
            <a:ext cx="263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Bít</a:t>
            </a:r>
            <a:r>
              <a:rPr lang="en-US" sz="2200" dirty="0"/>
              <a:t> </a:t>
            </a:r>
            <a:r>
              <a:rPr lang="en-US" sz="2200" dirty="0" err="1"/>
              <a:t>tết</a:t>
            </a:r>
            <a:r>
              <a:rPr lang="en-US" sz="2200" dirty="0"/>
              <a:t> </a:t>
            </a:r>
            <a:r>
              <a:rPr lang="en-US" sz="2200" dirty="0" err="1"/>
              <a:t>thịt</a:t>
            </a:r>
            <a:r>
              <a:rPr lang="en-US" sz="2200" dirty="0"/>
              <a:t> </a:t>
            </a:r>
            <a:r>
              <a:rPr lang="en-US" sz="2200" dirty="0" err="1"/>
              <a:t>bò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15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696;p78">
            <a:extLst>
              <a:ext uri="{FF2B5EF4-FFF2-40B4-BE49-F238E27FC236}">
                <a16:creationId xmlns:a16="http://schemas.microsoft.com/office/drawing/2014/main" id="{18680376-2753-4A93-BEC4-1191FF656A7F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657"/>
          <a:stretch/>
        </p:blipFill>
        <p:spPr>
          <a:xfrm>
            <a:off x="1365956" y="237051"/>
            <a:ext cx="6344355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D08BA7EC-434F-4AA7-A8EB-DAF0C8A98C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014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IV. </a:t>
            </a:r>
            <a:r>
              <a:rPr lang="en-US" dirty="0">
                <a:latin typeface="+mj-lt"/>
              </a:rPr>
              <a:t>TÁC HẠI </a:t>
            </a:r>
            <a:r>
              <a:rPr lang="en-US" sz="3400" dirty="0">
                <a:latin typeface="+mj-lt"/>
              </a:rPr>
              <a:t>CỦA ĐỘNG VẬT</a:t>
            </a:r>
            <a:endParaRPr sz="3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94DF5-E7BA-4A0A-968A-22529B0AC84A}"/>
              </a:ext>
            </a:extLst>
          </p:cNvPr>
          <p:cNvSpPr txBox="1"/>
          <p:nvPr/>
        </p:nvSpPr>
        <p:spPr>
          <a:xfrm>
            <a:off x="678646" y="1126362"/>
            <a:ext cx="8194421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pc="10" dirty="0">
                <a:cs typeface="Times New Roman" panose="02020603050405020304" pitchFamily="18" charset="0"/>
              </a:rPr>
              <a:t>- </a:t>
            </a:r>
            <a:r>
              <a:rPr lang="vi-VN" sz="2200" dirty="0"/>
              <a:t>Động vật hút nhựa và ăn lá gây hại cho thực vật: ốc bưu vàng, ốc sên, sâu hạo, chấy, rận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Các loài động vật gây hại: chuột, gián, ruồi, muỗi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Kí sinh gây bệnh cho động vật và người: giun, sán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Trung gian truyền b</a:t>
            </a:r>
            <a:r>
              <a:rPr lang="en-US" sz="2200" dirty="0"/>
              <a:t>ệ</a:t>
            </a:r>
            <a:r>
              <a:rPr lang="vi-VN" sz="2200" dirty="0"/>
              <a:t>nh: muỗi, chuột</a:t>
            </a:r>
            <a:r>
              <a:rPr lang="en-US" sz="2200" dirty="0"/>
              <a:t>,…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E714358-2AEC-4142-B231-B9E16813D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3666" y="3398863"/>
            <a:ext cx="1532665" cy="15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4FD985-972A-400E-B75A-CD9C576F7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56" y="282222"/>
            <a:ext cx="4334933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3B957B-4A96-4A85-96EA-8CF12B187348}"/>
              </a:ext>
            </a:extLst>
          </p:cNvPr>
          <p:cNvSpPr txBox="1"/>
          <p:nvPr/>
        </p:nvSpPr>
        <p:spPr>
          <a:xfrm>
            <a:off x="4820291" y="850887"/>
            <a:ext cx="39511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Ốc</a:t>
            </a:r>
            <a:r>
              <a:rPr lang="en-US" sz="2200" dirty="0"/>
              <a:t> </a:t>
            </a:r>
            <a:r>
              <a:rPr lang="en-US" sz="2200" dirty="0" err="1"/>
              <a:t>bươu</a:t>
            </a:r>
            <a:r>
              <a:rPr lang="en-US" sz="2200" dirty="0"/>
              <a:t> </a:t>
            </a:r>
            <a:r>
              <a:rPr lang="en-US" sz="2200" dirty="0" err="1"/>
              <a:t>vàng</a:t>
            </a:r>
            <a:r>
              <a:rPr lang="en-US" sz="2200" dirty="0"/>
              <a:t> </a:t>
            </a:r>
            <a:r>
              <a:rPr lang="en-US" sz="2200" dirty="0" err="1"/>
              <a:t>đẻ</a:t>
            </a:r>
            <a:r>
              <a:rPr lang="en-US" sz="2200" dirty="0"/>
              <a:t> </a:t>
            </a:r>
            <a:r>
              <a:rPr lang="en-US" sz="2200" dirty="0" err="1"/>
              <a:t>trứng</a:t>
            </a:r>
            <a:r>
              <a:rPr lang="en-US" sz="2200" dirty="0"/>
              <a:t> </a:t>
            </a:r>
            <a:r>
              <a:rPr lang="en-US" sz="2200" dirty="0" err="1"/>
              <a:t>phá</a:t>
            </a:r>
            <a:r>
              <a:rPr lang="en-US" sz="2200" dirty="0"/>
              <a:t> </a:t>
            </a:r>
            <a:r>
              <a:rPr lang="en-US" sz="2200" dirty="0" err="1"/>
              <a:t>hoại</a:t>
            </a:r>
            <a:r>
              <a:rPr lang="en-US" sz="2200" dirty="0"/>
              <a:t> </a:t>
            </a:r>
            <a:r>
              <a:rPr lang="en-US" sz="2200" dirty="0" err="1"/>
              <a:t>mùa</a:t>
            </a:r>
            <a:r>
              <a:rPr lang="en-US" sz="2200" dirty="0"/>
              <a:t> </a:t>
            </a:r>
            <a:r>
              <a:rPr lang="en-US" sz="2200" dirty="0" err="1"/>
              <a:t>màng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2D74A-66BB-46E9-9C2E-A6FB81961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" t="4097" r="40855" b="8990"/>
          <a:stretch/>
        </p:blipFill>
        <p:spPr>
          <a:xfrm>
            <a:off x="4436501" y="2296633"/>
            <a:ext cx="3951111" cy="2564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AAF10B-6A53-498B-92F3-8FA2BA03491A}"/>
              </a:ext>
            </a:extLst>
          </p:cNvPr>
          <p:cNvSpPr txBox="1"/>
          <p:nvPr/>
        </p:nvSpPr>
        <p:spPr>
          <a:xfrm>
            <a:off x="530708" y="3268338"/>
            <a:ext cx="404129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Trâu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sán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gan</a:t>
            </a:r>
            <a:r>
              <a:rPr lang="en-US" sz="2200" dirty="0"/>
              <a:t>, </a:t>
            </a:r>
            <a:r>
              <a:rPr lang="en-US" sz="2200" dirty="0" err="1"/>
              <a:t>phù</a:t>
            </a:r>
            <a:r>
              <a:rPr lang="en-US" sz="2200" dirty="0"/>
              <a:t> ở </a:t>
            </a:r>
            <a:r>
              <a:rPr lang="en-US" sz="2200" dirty="0" err="1"/>
              <a:t>ức</a:t>
            </a:r>
            <a:r>
              <a:rPr lang="en-US" sz="2200" dirty="0"/>
              <a:t>, </a:t>
            </a:r>
            <a:r>
              <a:rPr lang="en-US" sz="2200" dirty="0" err="1"/>
              <a:t>yếm</a:t>
            </a:r>
            <a:r>
              <a:rPr lang="en-US" sz="2200" dirty="0"/>
              <a:t> </a:t>
            </a:r>
            <a:r>
              <a:rPr lang="en-US" sz="2200" dirty="0" err="1"/>
              <a:t>mức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407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33"/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042560" y="347260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33"/>
          <p:cNvSpPr txBox="1">
            <a:spLocks noGrp="1"/>
          </p:cNvSpPr>
          <p:nvPr>
            <p:ph type="title"/>
          </p:nvPr>
        </p:nvSpPr>
        <p:spPr>
          <a:xfrm>
            <a:off x="537598" y="49311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pic>
        <p:nvPicPr>
          <p:cNvPr id="830" name="Google Shape;830;p33"/>
          <p:cNvPicPr preferRelativeResize="0"/>
          <p:nvPr/>
        </p:nvPicPr>
        <p:blipFill rotWithShape="1">
          <a:blip r:embed="rId4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920;p50">
            <a:extLst>
              <a:ext uri="{FF2B5EF4-FFF2-40B4-BE49-F238E27FC236}">
                <a16:creationId xmlns:a16="http://schemas.microsoft.com/office/drawing/2014/main" id="{CB0079AB-A546-452E-A526-80BB5E9966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2655" y="1213994"/>
            <a:ext cx="5520446" cy="77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11FF9-4141-4F6D-A98A-7698FEB71CAA}"/>
              </a:ext>
            </a:extLst>
          </p:cNvPr>
          <p:cNvSpPr txBox="1"/>
          <p:nvPr/>
        </p:nvSpPr>
        <p:spPr>
          <a:xfrm>
            <a:off x="1699512" y="1304403"/>
            <a:ext cx="5744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</a:rPr>
              <a:t>I. ĐA DẠNG ĐỘNG VẬT</a:t>
            </a:r>
          </a:p>
        </p:txBody>
      </p:sp>
      <p:pic>
        <p:nvPicPr>
          <p:cNvPr id="18" name="Google Shape;1920;p50">
            <a:extLst>
              <a:ext uri="{FF2B5EF4-FFF2-40B4-BE49-F238E27FC236}">
                <a16:creationId xmlns:a16="http://schemas.microsoft.com/office/drawing/2014/main" id="{07416836-F1E5-40A7-9A05-804DC57F1485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2655" y="2030958"/>
            <a:ext cx="5520446" cy="77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31E4A4-D8E1-4F90-8DB8-974182664108}"/>
              </a:ext>
            </a:extLst>
          </p:cNvPr>
          <p:cNvSpPr txBox="1"/>
          <p:nvPr/>
        </p:nvSpPr>
        <p:spPr>
          <a:xfrm>
            <a:off x="1754950" y="2139146"/>
            <a:ext cx="5855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</a:rPr>
              <a:t>II. CÁC LOẠI ĐỘNG VẬT</a:t>
            </a: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B8E3BB6C-9945-4FF5-8506-21F3706357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335" y="3370955"/>
            <a:ext cx="1492987" cy="168612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699DD59B-BF8E-4F9F-B7E7-45365221E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1402" y="4314879"/>
            <a:ext cx="529324" cy="740784"/>
          </a:xfrm>
          <a:prstGeom prst="rect">
            <a:avLst/>
          </a:prstGeom>
        </p:spPr>
      </p:pic>
      <p:pic>
        <p:nvPicPr>
          <p:cNvPr id="11" name="Google Shape;1920;p50">
            <a:extLst>
              <a:ext uri="{FF2B5EF4-FFF2-40B4-BE49-F238E27FC236}">
                <a16:creationId xmlns:a16="http://schemas.microsoft.com/office/drawing/2014/main" id="{1F813F68-F2DC-4F79-801E-0AAC4AC91EBC}"/>
              </a:ext>
            </a:extLst>
          </p:cNvPr>
          <p:cNvPicPr preferRelativeResize="0"/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2655" y="2842998"/>
            <a:ext cx="5520446" cy="76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B6C19F-6C87-455C-802E-3EC4FFAAF338}"/>
              </a:ext>
            </a:extLst>
          </p:cNvPr>
          <p:cNvSpPr txBox="1"/>
          <p:nvPr/>
        </p:nvSpPr>
        <p:spPr>
          <a:xfrm>
            <a:off x="1922655" y="2956110"/>
            <a:ext cx="5744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</a:rPr>
              <a:t>III. VAI TRÒ CỦA ĐỘNG VẬT</a:t>
            </a:r>
          </a:p>
        </p:txBody>
      </p:sp>
      <p:pic>
        <p:nvPicPr>
          <p:cNvPr id="15" name="Google Shape;1920;p50">
            <a:extLst>
              <a:ext uri="{FF2B5EF4-FFF2-40B4-BE49-F238E27FC236}">
                <a16:creationId xmlns:a16="http://schemas.microsoft.com/office/drawing/2014/main" id="{93E27C5D-AD1A-4B58-A41E-D4D5AE59564A}"/>
              </a:ext>
            </a:extLst>
          </p:cNvPr>
          <p:cNvPicPr preferRelativeResize="0"/>
          <p:nvPr/>
        </p:nvPicPr>
        <p:blipFill>
          <a:blip r:embed="rId1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380" y="3656821"/>
            <a:ext cx="5520446" cy="76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980B74-486F-49DD-8896-6F455A6C913D}"/>
              </a:ext>
            </a:extLst>
          </p:cNvPr>
          <p:cNvSpPr txBox="1"/>
          <p:nvPr/>
        </p:nvSpPr>
        <p:spPr>
          <a:xfrm>
            <a:off x="1910990" y="3767917"/>
            <a:ext cx="5744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</a:rPr>
              <a:t>IV. TÁC HẠI CỦA ĐỘNG VẬT</a:t>
            </a:r>
          </a:p>
        </p:txBody>
      </p:sp>
    </p:spTree>
    <p:extLst>
      <p:ext uri="{BB962C8B-B14F-4D97-AF65-F5344CB8AC3E}">
        <p14:creationId xmlns:p14="http://schemas.microsoft.com/office/powerpoint/2010/main" val="18841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" grpId="0"/>
      <p:bldP spid="2" grpId="0"/>
      <p:bldP spid="20" grpId="0"/>
      <p:bldP spid="12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2B395-E04E-495B-93E8-B239A1E6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65" y="1782603"/>
            <a:ext cx="2032610" cy="271779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20F5432-5D87-4768-B03A-B42312C738E7}"/>
              </a:ext>
            </a:extLst>
          </p:cNvPr>
          <p:cNvSpPr/>
          <p:nvPr/>
        </p:nvSpPr>
        <p:spPr>
          <a:xfrm>
            <a:off x="3454186" y="1138252"/>
            <a:ext cx="5023557" cy="1288702"/>
          </a:xfrm>
          <a:prstGeom prst="wedgeRoundRectCallout">
            <a:avLst>
              <a:gd name="adj1" fmla="val -52060"/>
              <a:gd name="adj2" fmla="val 79243"/>
              <a:gd name="adj3" fmla="val 16667"/>
            </a:avLst>
          </a:prstGeom>
          <a:solidFill>
            <a:schemeClr val="tx2"/>
          </a:solidFill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phòng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tránh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hại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bảo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vệ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sức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khoẻ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con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6A989F24-922D-49D8-8944-F54287B88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41183" flipH="1">
            <a:off x="4810958" y="2963681"/>
            <a:ext cx="4482592" cy="155668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849E5970-FCB2-44A3-81D9-092938B2E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72442" y="3066195"/>
            <a:ext cx="905142" cy="1098182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571D6B8-554C-433C-BA4A-87B7F3074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7719">
            <a:off x="7623334" y="4098319"/>
            <a:ext cx="1181739" cy="65747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BADAE06-D50C-46D3-88A6-2099ACC292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3531">
            <a:off x="5237911" y="3998465"/>
            <a:ext cx="905142" cy="3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>
            <a:extLst>
              <a:ext uri="{FF2B5EF4-FFF2-40B4-BE49-F238E27FC236}">
                <a16:creationId xmlns:a16="http://schemas.microsoft.com/office/drawing/2014/main" id="{CDE463A6-93C3-46FD-9B8D-890C78CB63EC}"/>
              </a:ext>
            </a:extLst>
          </p:cNvPr>
          <p:cNvGrpSpPr/>
          <p:nvPr/>
        </p:nvGrpSpPr>
        <p:grpSpPr>
          <a:xfrm>
            <a:off x="1307280" y="305775"/>
            <a:ext cx="6529439" cy="4342860"/>
            <a:chOff x="-29331158" y="-5199866"/>
            <a:chExt cx="9877539" cy="8173140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7710DFC0-628C-4FBC-8E2D-0FA50668BDD4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B801B761-AC63-4DB1-97E8-0A441DD53EC4}"/>
                </a:ext>
              </a:extLst>
            </p:cNvPr>
            <p:cNvSpPr/>
            <p:nvPr/>
          </p:nvSpPr>
          <p:spPr>
            <a:xfrm>
              <a:off x="-26677179" y="-5199866"/>
              <a:ext cx="4569579" cy="1189235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54C4D7-2FFE-4560-AA2B-02E785EF7722}"/>
              </a:ext>
            </a:extLst>
          </p:cNvPr>
          <p:cNvSpPr txBox="1"/>
          <p:nvPr/>
        </p:nvSpPr>
        <p:spPr>
          <a:xfrm>
            <a:off x="1444977" y="842992"/>
            <a:ext cx="6391742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Tuyên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truyền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muỗi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bọ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gậy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định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hằng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Tiêm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già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Chọn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giống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sâu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Gieo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trồng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sâu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 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bẫy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rào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chắn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côn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trùng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A30D1EF-C54F-4180-A32D-4249A4F9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46664" y="305775"/>
            <a:ext cx="2304714" cy="181862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33CA062-145C-400A-BB6F-40193C5EC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473" y="2483556"/>
            <a:ext cx="1561398" cy="238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6;p33">
            <a:extLst>
              <a:ext uri="{FF2B5EF4-FFF2-40B4-BE49-F238E27FC236}">
                <a16:creationId xmlns:a16="http://schemas.microsoft.com/office/drawing/2014/main" id="{D801BDE0-48DF-409C-A925-1005B80BEFF9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04DD20F5-397C-481F-8FC1-8ADA558C98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LUYỆN TẬP</a:t>
            </a:r>
            <a:endParaRPr dirty="0">
              <a:latin typeface="+mj-lt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D60F0E7-B358-44C1-A3F4-42F6C7DB8359}"/>
              </a:ext>
            </a:extLst>
          </p:cNvPr>
          <p:cNvSpPr/>
          <p:nvPr/>
        </p:nvSpPr>
        <p:spPr>
          <a:xfrm>
            <a:off x="1032265" y="2697271"/>
            <a:ext cx="3325248" cy="501002"/>
          </a:xfrm>
          <a:prstGeom prst="homePlate">
            <a:avLst/>
          </a:prstGeom>
          <a:solidFill>
            <a:schemeClr val="tx2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xương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ngoài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66D27D0-CFDC-4379-A511-C127F4CC4B3D}"/>
              </a:ext>
            </a:extLst>
          </p:cNvPr>
          <p:cNvSpPr/>
          <p:nvPr/>
        </p:nvSpPr>
        <p:spPr>
          <a:xfrm>
            <a:off x="1032265" y="3737042"/>
            <a:ext cx="3325249" cy="501002"/>
          </a:xfrm>
          <a:prstGeom prst="homePlate">
            <a:avLst/>
          </a:prstGeom>
          <a:solidFill>
            <a:schemeClr val="tx2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Lớp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vỏ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867D67D-0E8A-4C54-AA33-7278DD059891}"/>
              </a:ext>
            </a:extLst>
          </p:cNvPr>
          <p:cNvSpPr/>
          <p:nvPr/>
        </p:nvSpPr>
        <p:spPr>
          <a:xfrm>
            <a:off x="5101578" y="3737043"/>
            <a:ext cx="3325248" cy="501001"/>
          </a:xfrm>
          <a:prstGeom prst="homePlate">
            <a:avLst/>
          </a:prstGeom>
          <a:solidFill>
            <a:schemeClr val="tx2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Vỏ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calium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56CF700B-EB7F-4BF1-9795-E3966E6EB466}"/>
              </a:ext>
            </a:extLst>
          </p:cNvPr>
          <p:cNvSpPr/>
          <p:nvPr/>
        </p:nvSpPr>
        <p:spPr>
          <a:xfrm>
            <a:off x="5101578" y="2697271"/>
            <a:ext cx="3325248" cy="501001"/>
          </a:xfrm>
          <a:prstGeom prst="homePlate">
            <a:avLst/>
          </a:prstGeom>
          <a:solidFill>
            <a:schemeClr val="tx2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Xương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cột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sống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0ED4383-DBA4-443C-B8BE-61AC1D827088}"/>
              </a:ext>
            </a:extLst>
          </p:cNvPr>
          <p:cNvSpPr/>
          <p:nvPr/>
        </p:nvSpPr>
        <p:spPr>
          <a:xfrm>
            <a:off x="5101578" y="2687560"/>
            <a:ext cx="3325248" cy="501001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C. </a:t>
            </a:r>
            <a:r>
              <a:rPr lang="en-US" sz="2200" dirty="0" err="1">
                <a:solidFill>
                  <a:schemeClr val="bg1"/>
                </a:solidFill>
              </a:rPr>
              <a:t>Xương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sống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0203-00A4-4AE7-BB04-DD0B0B50332B}"/>
              </a:ext>
            </a:extLst>
          </p:cNvPr>
          <p:cNvSpPr txBox="1"/>
          <p:nvPr/>
        </p:nvSpPr>
        <p:spPr>
          <a:xfrm>
            <a:off x="761586" y="1093857"/>
            <a:ext cx="80688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</a:rPr>
              <a:t>1. </a:t>
            </a:r>
            <a:r>
              <a:rPr lang="vi-VN" sz="2200" dirty="0"/>
              <a:t>Có thể </a:t>
            </a:r>
            <a:r>
              <a:rPr lang="en-US" sz="2200" dirty="0"/>
              <a:t>d</a:t>
            </a:r>
            <a:r>
              <a:rPr lang="vi-VN" sz="2200" dirty="0"/>
              <a:t>ựa vào đặc điểm nào sau đây để phân biệt nhóm Động vật không xương sống và Động vật có xương sống?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00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6;p33">
            <a:extLst>
              <a:ext uri="{FF2B5EF4-FFF2-40B4-BE49-F238E27FC236}">
                <a16:creationId xmlns:a16="http://schemas.microsoft.com/office/drawing/2014/main" id="{D801BDE0-48DF-409C-A925-1005B80BEFF9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04DD20F5-397C-481F-8FC1-8ADA558C98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LUYỆN TẬP</a:t>
            </a:r>
            <a:endParaRPr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F6766-3197-4076-931D-43AE2961BBA1}"/>
              </a:ext>
            </a:extLst>
          </p:cNvPr>
          <p:cNvSpPr txBox="1"/>
          <p:nvPr/>
        </p:nvSpPr>
        <p:spPr>
          <a:xfrm>
            <a:off x="1212177" y="1133517"/>
            <a:ext cx="7394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2. </a:t>
            </a:r>
            <a:r>
              <a:rPr lang="vi-VN" sz="2200" dirty="0"/>
              <a:t>Sự đa dạng của động vật được thể hiện rõ nhất ở</a:t>
            </a:r>
            <a:r>
              <a:rPr lang="en-US" sz="2200" dirty="0"/>
              <a:t>: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1B87C5D-6096-4C12-81B0-31BDDEF0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751140" y="1742602"/>
            <a:ext cx="5641718" cy="608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A8909-2C1D-48A0-9551-24F5DDC20B11}"/>
              </a:ext>
            </a:extLst>
          </p:cNvPr>
          <p:cNvSpPr txBox="1"/>
          <p:nvPr/>
        </p:nvSpPr>
        <p:spPr>
          <a:xfrm>
            <a:off x="2341153" y="1847667"/>
            <a:ext cx="4461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</a:t>
            </a:r>
            <a:r>
              <a:rPr lang="vi-VN" sz="2200" dirty="0"/>
              <a:t>ấu tạo cơ thể và số lượng loài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CDC260-1C83-46E3-989B-3D11E472B3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751140" y="2592636"/>
            <a:ext cx="5641718" cy="60827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638AFD7-345F-42A1-8D74-8E450BA1A8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751140" y="3396749"/>
            <a:ext cx="5641718" cy="608275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31F413D-9440-4147-B44F-4386C067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751140" y="4189575"/>
            <a:ext cx="5641718" cy="608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816E3-155E-49B0-95AD-76B4377B3A2D}"/>
              </a:ext>
            </a:extLst>
          </p:cNvPr>
          <p:cNvSpPr txBox="1"/>
          <p:nvPr/>
        </p:nvSpPr>
        <p:spPr>
          <a:xfrm>
            <a:off x="2341153" y="2681329"/>
            <a:ext cx="4461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</a:t>
            </a:r>
            <a:r>
              <a:rPr lang="vi-VN" sz="2200" dirty="0"/>
              <a:t>ố lượng loài và môi trường sống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93E7A-ADAE-4360-A9B2-84E0FFF31272}"/>
              </a:ext>
            </a:extLst>
          </p:cNvPr>
          <p:cNvSpPr txBox="1"/>
          <p:nvPr/>
        </p:nvSpPr>
        <p:spPr>
          <a:xfrm>
            <a:off x="1751140" y="3498898"/>
            <a:ext cx="5641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</a:t>
            </a:r>
            <a:r>
              <a:rPr lang="vi-VN" sz="2200" dirty="0"/>
              <a:t>ôi trường sống và hình thức dinh dưỡng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5D1782-D5A0-470C-A873-FDD5A47FBC62}"/>
              </a:ext>
            </a:extLst>
          </p:cNvPr>
          <p:cNvSpPr txBox="1"/>
          <p:nvPr/>
        </p:nvSpPr>
        <p:spPr>
          <a:xfrm>
            <a:off x="1953260" y="4278268"/>
            <a:ext cx="5237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dinh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endParaRPr lang="en-US" sz="2200" dirty="0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DCC5B8F-A712-4846-AE3E-3B5BCCE6A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017" y="2573003"/>
            <a:ext cx="674538" cy="614443"/>
          </a:xfrm>
          <a:prstGeom prst="rect">
            <a:avLst/>
          </a:prstGeom>
        </p:spPr>
      </p:pic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F42A80CD-D5D2-4E4D-9E84-54CF8718AF5A}"/>
              </a:ext>
            </a:extLst>
          </p:cNvPr>
          <p:cNvSpPr/>
          <p:nvPr/>
        </p:nvSpPr>
        <p:spPr>
          <a:xfrm>
            <a:off x="7513275" y="1785342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4ECB2705-40C5-4DA5-A795-B0F772694BC8}"/>
              </a:ext>
            </a:extLst>
          </p:cNvPr>
          <p:cNvSpPr/>
          <p:nvPr/>
        </p:nvSpPr>
        <p:spPr>
          <a:xfrm>
            <a:off x="7513275" y="4148638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5772A516-310C-4374-8D62-00E3BD255D44}"/>
              </a:ext>
            </a:extLst>
          </p:cNvPr>
          <p:cNvSpPr/>
          <p:nvPr/>
        </p:nvSpPr>
        <p:spPr>
          <a:xfrm>
            <a:off x="7513275" y="3366833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  <p:bldP spid="14" grpId="0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6;p33">
            <a:extLst>
              <a:ext uri="{FF2B5EF4-FFF2-40B4-BE49-F238E27FC236}">
                <a16:creationId xmlns:a16="http://schemas.microsoft.com/office/drawing/2014/main" id="{7597DF9A-6DCA-405C-9991-65B8E052ECB0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9C9E6CC4-E544-4D85-B1A9-118CF6138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LUYỆN TẬP</a:t>
            </a:r>
            <a:endParaRPr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9103A-8815-4EE8-9442-D70E76683AEF}"/>
              </a:ext>
            </a:extLst>
          </p:cNvPr>
          <p:cNvSpPr/>
          <p:nvPr/>
        </p:nvSpPr>
        <p:spPr>
          <a:xfrm>
            <a:off x="1540597" y="185149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79D26-647F-40DA-858D-4874BF9C9E46}"/>
              </a:ext>
            </a:extLst>
          </p:cNvPr>
          <p:cNvSpPr/>
          <p:nvPr/>
        </p:nvSpPr>
        <p:spPr>
          <a:xfrm>
            <a:off x="1518747" y="257175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E6023-78BB-4405-8A0F-A4952DD1F46F}"/>
              </a:ext>
            </a:extLst>
          </p:cNvPr>
          <p:cNvSpPr/>
          <p:nvPr/>
        </p:nvSpPr>
        <p:spPr>
          <a:xfrm>
            <a:off x="1518747" y="329201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14DEC-0C57-4683-ACD5-C0B528679071}"/>
              </a:ext>
            </a:extLst>
          </p:cNvPr>
          <p:cNvSpPr/>
          <p:nvPr/>
        </p:nvSpPr>
        <p:spPr>
          <a:xfrm>
            <a:off x="1518747" y="401227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E3A87E9-577F-48D8-9450-A9E1DAD8E04A}"/>
              </a:ext>
            </a:extLst>
          </p:cNvPr>
          <p:cNvSpPr/>
          <p:nvPr/>
        </p:nvSpPr>
        <p:spPr>
          <a:xfrm>
            <a:off x="2371879" y="2571750"/>
            <a:ext cx="5422184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Bò, châu chấu, sư tử, vơi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A61ED67-FFBA-4379-B625-C674BF88C4DA}"/>
              </a:ext>
            </a:extLst>
          </p:cNvPr>
          <p:cNvSpPr/>
          <p:nvPr/>
        </p:nvSpPr>
        <p:spPr>
          <a:xfrm>
            <a:off x="2371878" y="1857666"/>
            <a:ext cx="542218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2200" dirty="0" err="1"/>
              <a:t>Tôm</a:t>
            </a:r>
            <a:r>
              <a:rPr lang="en-US" sz="2200" dirty="0"/>
              <a:t>, </a:t>
            </a:r>
            <a:r>
              <a:rPr lang="en-US" sz="2200" dirty="0" err="1"/>
              <a:t>muỗi</a:t>
            </a:r>
            <a:r>
              <a:rPr lang="en-US" sz="2200" dirty="0"/>
              <a:t>, </a:t>
            </a:r>
            <a:r>
              <a:rPr lang="en-US" sz="2200" dirty="0" err="1"/>
              <a:t>lợn</a:t>
            </a:r>
            <a:r>
              <a:rPr lang="en-US" sz="2200" dirty="0"/>
              <a:t>, </a:t>
            </a:r>
            <a:r>
              <a:rPr lang="en-US" sz="2200" dirty="0" err="1"/>
              <a:t>cừu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F05A649-9A1F-4989-9853-025492F92E16}"/>
              </a:ext>
            </a:extLst>
          </p:cNvPr>
          <p:cNvSpPr/>
          <p:nvPr/>
        </p:nvSpPr>
        <p:spPr>
          <a:xfrm>
            <a:off x="2371878" y="3285834"/>
            <a:ext cx="5422186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r>
              <a:rPr lang="en-US" sz="2200" dirty="0"/>
              <a:t>, </a:t>
            </a:r>
            <a:r>
              <a:rPr lang="en-US" sz="2200" dirty="0" err="1"/>
              <a:t>vịt</a:t>
            </a:r>
            <a:r>
              <a:rPr lang="en-US" sz="2200" dirty="0"/>
              <a:t> </a:t>
            </a:r>
            <a:r>
              <a:rPr lang="en-US" sz="2200" dirty="0" err="1"/>
              <a:t>trời</a:t>
            </a:r>
            <a:r>
              <a:rPr lang="en-US" sz="2200" dirty="0"/>
              <a:t>, </a:t>
            </a:r>
            <a:r>
              <a:rPr lang="en-US" sz="2200" dirty="0" err="1"/>
              <a:t>rùa</a:t>
            </a:r>
            <a:r>
              <a:rPr lang="en-US" sz="2200" dirty="0"/>
              <a:t>, </a:t>
            </a:r>
            <a:r>
              <a:rPr lang="en-US" sz="2200" dirty="0" err="1"/>
              <a:t>thỏ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2020F2F-FBF9-46BF-B51B-0C982DA5CCE0}"/>
              </a:ext>
            </a:extLst>
          </p:cNvPr>
          <p:cNvSpPr/>
          <p:nvPr/>
        </p:nvSpPr>
        <p:spPr>
          <a:xfrm>
            <a:off x="2371878" y="4012270"/>
            <a:ext cx="542218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/>
              <a:t>Gấu, mèo, dê, cá heo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02A74F-8318-4D4C-A08F-03C53EBBACA8}"/>
              </a:ext>
            </a:extLst>
          </p:cNvPr>
          <p:cNvSpPr/>
          <p:nvPr/>
        </p:nvSpPr>
        <p:spPr>
          <a:xfrm>
            <a:off x="1506430" y="4012270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69722-5B7A-4D8C-9421-288E63F5A9F9}"/>
              </a:ext>
            </a:extLst>
          </p:cNvPr>
          <p:cNvSpPr txBox="1"/>
          <p:nvPr/>
        </p:nvSpPr>
        <p:spPr>
          <a:xfrm>
            <a:off x="1290080" y="1171567"/>
            <a:ext cx="6563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3. </a:t>
            </a:r>
            <a:r>
              <a:rPr lang="vi-VN" sz="2200" dirty="0">
                <a:solidFill>
                  <a:schemeClr val="bg1">
                    <a:lumMod val="10000"/>
                  </a:schemeClr>
                </a:solidFill>
              </a:rPr>
              <a:t>Tập hợp các loài nào dưới đây thuộc lớp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Thú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23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6;p33">
            <a:extLst>
              <a:ext uri="{FF2B5EF4-FFF2-40B4-BE49-F238E27FC236}">
                <a16:creationId xmlns:a16="http://schemas.microsoft.com/office/drawing/2014/main" id="{D801BDE0-48DF-409C-A925-1005B80BEFF9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04DD20F5-397C-481F-8FC1-8ADA558C98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LUYỆN TẬP</a:t>
            </a:r>
            <a:endParaRPr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F6766-3197-4076-931D-43AE2961BBA1}"/>
              </a:ext>
            </a:extLst>
          </p:cNvPr>
          <p:cNvSpPr txBox="1"/>
          <p:nvPr/>
        </p:nvSpPr>
        <p:spPr>
          <a:xfrm>
            <a:off x="1580343" y="1057554"/>
            <a:ext cx="602821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4.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cóc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?</a:t>
            </a:r>
          </a:p>
        </p:txBody>
      </p:sp>
      <p:sp>
        <p:nvSpPr>
          <p:cNvPr id="19" name="Google Shape;621;p43">
            <a:extLst>
              <a:ext uri="{FF2B5EF4-FFF2-40B4-BE49-F238E27FC236}">
                <a16:creationId xmlns:a16="http://schemas.microsoft.com/office/drawing/2014/main" id="{0C78A546-9299-4F51-96B3-F21A27B486D5}"/>
              </a:ext>
            </a:extLst>
          </p:cNvPr>
          <p:cNvSpPr/>
          <p:nvPr/>
        </p:nvSpPr>
        <p:spPr>
          <a:xfrm rot="12817031">
            <a:off x="1113748" y="1898452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79721-1847-452D-B811-F1BB240B646B}"/>
              </a:ext>
            </a:extLst>
          </p:cNvPr>
          <p:cNvSpPr txBox="1"/>
          <p:nvPr/>
        </p:nvSpPr>
        <p:spPr>
          <a:xfrm>
            <a:off x="1232104" y="2327789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Google Shape;621;p43">
            <a:extLst>
              <a:ext uri="{FF2B5EF4-FFF2-40B4-BE49-F238E27FC236}">
                <a16:creationId xmlns:a16="http://schemas.microsoft.com/office/drawing/2014/main" id="{46B96AF4-8F93-4712-9F53-1B0921AAF25D}"/>
              </a:ext>
            </a:extLst>
          </p:cNvPr>
          <p:cNvSpPr/>
          <p:nvPr/>
        </p:nvSpPr>
        <p:spPr>
          <a:xfrm rot="12817031">
            <a:off x="2973801" y="3092424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621;p43">
            <a:extLst>
              <a:ext uri="{FF2B5EF4-FFF2-40B4-BE49-F238E27FC236}">
                <a16:creationId xmlns:a16="http://schemas.microsoft.com/office/drawing/2014/main" id="{2E19C3A6-4DA2-467D-9236-058D76B23081}"/>
              </a:ext>
            </a:extLst>
          </p:cNvPr>
          <p:cNvSpPr/>
          <p:nvPr/>
        </p:nvSpPr>
        <p:spPr>
          <a:xfrm rot="12817031">
            <a:off x="6669319" y="3076569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21;p43">
            <a:extLst>
              <a:ext uri="{FF2B5EF4-FFF2-40B4-BE49-F238E27FC236}">
                <a16:creationId xmlns:a16="http://schemas.microsoft.com/office/drawing/2014/main" id="{B252275E-EB82-414B-B5CA-1721E1B3BEFF}"/>
              </a:ext>
            </a:extLst>
          </p:cNvPr>
          <p:cNvSpPr/>
          <p:nvPr/>
        </p:nvSpPr>
        <p:spPr>
          <a:xfrm rot="12817031">
            <a:off x="4907155" y="1884068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1C657-2AAE-4D2F-8C00-FFAA0254F27F}"/>
              </a:ext>
            </a:extLst>
          </p:cNvPr>
          <p:cNvSpPr txBox="1"/>
          <p:nvPr/>
        </p:nvSpPr>
        <p:spPr>
          <a:xfrm>
            <a:off x="3092158" y="3562941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Bò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5C2BF-E594-4C6F-AB9C-CBD9F05A8B4B}"/>
              </a:ext>
            </a:extLst>
          </p:cNvPr>
          <p:cNvSpPr txBox="1"/>
          <p:nvPr/>
        </p:nvSpPr>
        <p:spPr>
          <a:xfrm>
            <a:off x="6787675" y="3526333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Thú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EC9B69-5DB5-4D91-87DD-61B4AD7EE4E0}"/>
              </a:ext>
            </a:extLst>
          </p:cNvPr>
          <p:cNvSpPr txBox="1"/>
          <p:nvPr/>
        </p:nvSpPr>
        <p:spPr>
          <a:xfrm>
            <a:off x="5025512" y="2194222"/>
            <a:ext cx="1318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cư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6" name="Google Shape;621;p43">
            <a:extLst>
              <a:ext uri="{FF2B5EF4-FFF2-40B4-BE49-F238E27FC236}">
                <a16:creationId xmlns:a16="http://schemas.microsoft.com/office/drawing/2014/main" id="{11E25353-7AF5-47B7-A8AA-6581C223D966}"/>
              </a:ext>
            </a:extLst>
          </p:cNvPr>
          <p:cNvSpPr/>
          <p:nvPr/>
        </p:nvSpPr>
        <p:spPr>
          <a:xfrm rot="12817031">
            <a:off x="4805405" y="1813448"/>
            <a:ext cx="1758650" cy="1459568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6;p33">
            <a:extLst>
              <a:ext uri="{FF2B5EF4-FFF2-40B4-BE49-F238E27FC236}">
                <a16:creationId xmlns:a16="http://schemas.microsoft.com/office/drawing/2014/main" id="{0A402317-A859-4BDC-BF24-7EDE4EFD4613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5BE21BC2-C951-4E67-B7CD-3211AA45C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54C03-10A6-4A9D-B691-2D3643B7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16" y="976825"/>
            <a:ext cx="3883378" cy="3883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8F4D6-211F-4CD3-B64F-18DDEB8CE5DA}"/>
              </a:ext>
            </a:extLst>
          </p:cNvPr>
          <p:cNvSpPr txBox="1"/>
          <p:nvPr/>
        </p:nvSpPr>
        <p:spPr>
          <a:xfrm>
            <a:off x="632114" y="1941323"/>
            <a:ext cx="460592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1. 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vòng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sâu</a:t>
            </a:r>
            <a:r>
              <a:rPr lang="en-US" sz="2200" dirty="0"/>
              <a:t> </a:t>
            </a:r>
            <a:r>
              <a:rPr lang="en-US" sz="2200" dirty="0" err="1"/>
              <a:t>bướm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: </a:t>
            </a:r>
            <a:r>
              <a:rPr lang="en-US" sz="2200" dirty="0" err="1"/>
              <a:t>Giai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suất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trồng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</a:t>
            </a:r>
          </a:p>
          <a:p>
            <a:pPr algn="just"/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4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6;p33">
            <a:extLst>
              <a:ext uri="{FF2B5EF4-FFF2-40B4-BE49-F238E27FC236}">
                <a16:creationId xmlns:a16="http://schemas.microsoft.com/office/drawing/2014/main" id="{0A402317-A859-4BDC-BF24-7EDE4EFD4613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5BE21BC2-C951-4E67-B7CD-3211AA45C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7D85F-ED5C-476C-824C-00C3F3436C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5000"/>
          <a:stretch>
            <a:fillRect/>
          </a:stretch>
        </p:blipFill>
        <p:spPr>
          <a:xfrm rot="10800000">
            <a:off x="1178298" y="1126361"/>
            <a:ext cx="7019826" cy="3780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7C1B4E-6645-4651-9CA2-83BEC32F822E}"/>
              </a:ext>
            </a:extLst>
          </p:cNvPr>
          <p:cNvSpPr txBox="1"/>
          <p:nvPr/>
        </p:nvSpPr>
        <p:spPr>
          <a:xfrm>
            <a:off x="1249322" y="1352804"/>
            <a:ext cx="6877775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Ấu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giai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đoạn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ảnh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hưởng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trồng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+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Thức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chủ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yếu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chúng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+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giai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đoạn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bướm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dinh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dưỡng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qua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đạt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nhộng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2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6;p33">
            <a:extLst>
              <a:ext uri="{FF2B5EF4-FFF2-40B4-BE49-F238E27FC236}">
                <a16:creationId xmlns:a16="http://schemas.microsoft.com/office/drawing/2014/main" id="{0A402317-A859-4BDC-BF24-7EDE4EFD4613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5BE21BC2-C951-4E67-B7CD-3211AA45C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8" y="383401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VẬN DỤNG</a:t>
            </a:r>
            <a:endParaRPr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FF6BB7-8F65-45C1-84F4-41A66AEF1C18}"/>
              </a:ext>
            </a:extLst>
          </p:cNvPr>
          <p:cNvSpPr txBox="1"/>
          <p:nvPr/>
        </p:nvSpPr>
        <p:spPr>
          <a:xfrm>
            <a:off x="846603" y="976825"/>
            <a:ext cx="380441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2. Cho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6D701-FF02-4362-A6D7-CE3400BEA586}"/>
              </a:ext>
            </a:extLst>
          </p:cNvPr>
          <p:cNvSpPr txBox="1"/>
          <p:nvPr/>
        </p:nvSpPr>
        <p:spPr>
          <a:xfrm>
            <a:off x="417688" y="3434642"/>
            <a:ext cx="8466668" cy="187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Vẽ</a:t>
            </a:r>
            <a:r>
              <a:rPr lang="en-US" sz="2200" dirty="0"/>
              <a:t> </a:t>
            </a:r>
            <a:r>
              <a:rPr lang="en-US" sz="2200" dirty="0" err="1"/>
              <a:t>sơ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chia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bên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endParaRPr lang="en-US" sz="2200" dirty="0"/>
          </a:p>
        </p:txBody>
      </p:sp>
      <p:pic>
        <p:nvPicPr>
          <p:cNvPr id="16" name="Google Shape;4085;p85">
            <a:extLst>
              <a:ext uri="{FF2B5EF4-FFF2-40B4-BE49-F238E27FC236}">
                <a16:creationId xmlns:a16="http://schemas.microsoft.com/office/drawing/2014/main" id="{36563DED-B0BD-47F7-A8B4-21BF06D79F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00" t="8616" r="960" b="11003"/>
          <a:stretch/>
        </p:blipFill>
        <p:spPr>
          <a:xfrm>
            <a:off x="1110510" y="1721556"/>
            <a:ext cx="7320844" cy="17003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6B0645-58A9-4EC4-872C-930B58144EEF}"/>
              </a:ext>
            </a:extLst>
          </p:cNvPr>
          <p:cNvSpPr txBox="1"/>
          <p:nvPr/>
        </p:nvSpPr>
        <p:spPr>
          <a:xfrm>
            <a:off x="1110510" y="2283500"/>
            <a:ext cx="73208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Bướm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voi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ngựa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chim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khỉ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ốc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sên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gà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chim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cánh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cụt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7D676DF-CA3A-48B9-A725-0C5BDFF99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00826" y="53445"/>
            <a:ext cx="1100612" cy="11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6;p33">
            <a:extLst>
              <a:ext uri="{FF2B5EF4-FFF2-40B4-BE49-F238E27FC236}">
                <a16:creationId xmlns:a16="http://schemas.microsoft.com/office/drawing/2014/main" id="{0A402317-A859-4BDC-BF24-7EDE4EFD4613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2042561" y="237051"/>
            <a:ext cx="5058877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28;p33">
            <a:extLst>
              <a:ext uri="{FF2B5EF4-FFF2-40B4-BE49-F238E27FC236}">
                <a16:creationId xmlns:a16="http://schemas.microsoft.com/office/drawing/2014/main" id="{5BE21BC2-C951-4E67-B7CD-3211AA45C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8" y="383401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VẬN DỤNG</a:t>
            </a:r>
            <a:endParaRPr dirty="0">
              <a:latin typeface="+mj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D28036E-2446-411C-B4A6-D1A138E25F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184976"/>
              </p:ext>
            </p:extLst>
          </p:nvPr>
        </p:nvGraphicFramePr>
        <p:xfrm>
          <a:off x="692131" y="758287"/>
          <a:ext cx="8068800" cy="362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1115CA-EB7A-4CF9-8F68-02C57EA5F1C3}"/>
              </a:ext>
            </a:extLst>
          </p:cNvPr>
          <p:cNvSpPr txBox="1"/>
          <p:nvPr/>
        </p:nvSpPr>
        <p:spPr>
          <a:xfrm>
            <a:off x="1332151" y="3753170"/>
            <a:ext cx="6479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Sơ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chia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363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96;p78">
            <a:extLst>
              <a:ext uri="{FF2B5EF4-FFF2-40B4-BE49-F238E27FC236}">
                <a16:creationId xmlns:a16="http://schemas.microsoft.com/office/drawing/2014/main" id="{FA24D0BB-F94A-45AE-8452-F27EB7807917}"/>
              </a:ext>
            </a:extLst>
          </p:cNvPr>
          <p:cNvPicPr preferRelativeResize="0"/>
          <p:nvPr/>
        </p:nvPicPr>
        <p:blipFill rotWithShape="1">
          <a:blip r:embed="rId4">
            <a:alphaModFix amt="90000"/>
          </a:blip>
          <a:srcRect r="2657"/>
          <a:stretch/>
        </p:blipFill>
        <p:spPr>
          <a:xfrm>
            <a:off x="1746738" y="237051"/>
            <a:ext cx="5615353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33"/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1. ĐA DẠNG ĐỘNG VẬT</a:t>
            </a:r>
            <a:endParaRPr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852CC-AB56-4F3A-BAC0-3F41F6911F8F}"/>
              </a:ext>
            </a:extLst>
          </p:cNvPr>
          <p:cNvSpPr txBox="1"/>
          <p:nvPr/>
        </p:nvSpPr>
        <p:spPr>
          <a:xfrm>
            <a:off x="422418" y="4017138"/>
            <a:ext cx="8299161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Theo </a:t>
            </a:r>
            <a:r>
              <a:rPr lang="en-US" sz="2200" dirty="0" err="1"/>
              <a:t>em</a:t>
            </a:r>
            <a:r>
              <a:rPr lang="en-US" sz="2200" dirty="0"/>
              <a:t>,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giống</a:t>
            </a:r>
            <a:r>
              <a:rPr lang="en-US" sz="2200" dirty="0"/>
              <a:t>,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ở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70FBF2A-994C-4AFB-8B66-B8DC1F681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19109" y="1083734"/>
            <a:ext cx="2363678" cy="2882534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49F5FC6-5004-4763-8E9E-CFF15FBA5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47414" y="1922222"/>
            <a:ext cx="1498321" cy="193900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A38AC05-281F-422F-80FB-5021DDD669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17820" y="1126362"/>
            <a:ext cx="1422130" cy="273486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B8E29F0-AC4F-4C73-9377-11E100E301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767126">
            <a:off x="3527488" y="1064896"/>
            <a:ext cx="323655" cy="50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34"/>
          <p:cNvPicPr preferRelativeResize="0"/>
          <p:nvPr/>
        </p:nvPicPr>
        <p:blipFill rotWithShape="1">
          <a:blip r:embed="rId3">
            <a:alphaModFix amt="90000"/>
          </a:blip>
          <a:srcRect l="852" t="3632" b="4876"/>
          <a:stretch/>
        </p:blipFill>
        <p:spPr>
          <a:xfrm>
            <a:off x="1148531" y="762222"/>
            <a:ext cx="3996324" cy="146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133" y="1115134"/>
            <a:ext cx="3315600" cy="3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993777" y="952098"/>
            <a:ext cx="4305832" cy="12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VI. HƯỚNG DẪN VỀ NHÀ</a:t>
            </a:r>
            <a:endParaRPr sz="3600" dirty="0">
              <a:latin typeface="+mj-lt"/>
            </a:endParaRPr>
          </a:p>
        </p:txBody>
      </p:sp>
      <p:pic>
        <p:nvPicPr>
          <p:cNvPr id="874" name="Google Shape;874;p3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273558">
            <a:off x="5604000" y="4111849"/>
            <a:ext cx="281752" cy="337329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4">
            <a:hlinkClick r:id="rId6" action="ppaction://hlinksldjump"/>
          </p:cNvPr>
          <p:cNvSpPr/>
          <p:nvPr/>
        </p:nvSpPr>
        <p:spPr>
          <a:xfrm>
            <a:off x="2187056" y="244208"/>
            <a:ext cx="646155" cy="300548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6" name="Google Shape;876;p34">
            <a:hlinkClick r:id="rId7" action="ppaction://hlinksldjump"/>
          </p:cNvPr>
          <p:cNvSpPr/>
          <p:nvPr/>
        </p:nvSpPr>
        <p:spPr>
          <a:xfrm>
            <a:off x="1004773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7" name="Google Shape;877;p34">
            <a:hlinkClick r:id="" action="ppaction://noaction"/>
          </p:cNvPr>
          <p:cNvSpPr/>
          <p:nvPr/>
        </p:nvSpPr>
        <p:spPr>
          <a:xfrm>
            <a:off x="45379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8" name="Google Shape;878;p34">
            <a:hlinkClick r:id="rId8" action="ppaction://hlinksldjump"/>
          </p:cNvPr>
          <p:cNvSpPr/>
          <p:nvPr/>
        </p:nvSpPr>
        <p:spPr>
          <a:xfrm>
            <a:off x="3366617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9" name="Google Shape;879;p34">
            <a:hlinkClick r:id="rId9" action="ppaction://hlinksldjump"/>
          </p:cNvPr>
          <p:cNvSpPr/>
          <p:nvPr/>
        </p:nvSpPr>
        <p:spPr>
          <a:xfrm>
            <a:off x="3966646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0" name="Google Shape;880;p34">
            <a:hlinkClick r:id="rId10" action="ppaction://hlinksldjump"/>
          </p:cNvPr>
          <p:cNvSpPr/>
          <p:nvPr/>
        </p:nvSpPr>
        <p:spPr>
          <a:xfrm>
            <a:off x="2793917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1" name="Google Shape;881;p34">
            <a:hlinkClick r:id="rId11" action="ppaction://hlinksldjump"/>
          </p:cNvPr>
          <p:cNvSpPr/>
          <p:nvPr/>
        </p:nvSpPr>
        <p:spPr>
          <a:xfrm>
            <a:off x="1614355" y="249983"/>
            <a:ext cx="611995" cy="288998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2" name="Google Shape;882;p34">
            <a:hlinkClick r:id="" action="ppaction://noaction"/>
          </p:cNvPr>
          <p:cNvSpPr/>
          <p:nvPr/>
        </p:nvSpPr>
        <p:spPr>
          <a:xfrm>
            <a:off x="74957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3" name="Google Shape;883;p34">
            <a:hlinkClick r:id="" action="ppaction://noaction"/>
          </p:cNvPr>
          <p:cNvSpPr/>
          <p:nvPr/>
        </p:nvSpPr>
        <p:spPr>
          <a:xfrm>
            <a:off x="5717556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4" name="Google Shape;884;p34">
            <a:hlinkClick r:id="" action="ppaction://noaction"/>
          </p:cNvPr>
          <p:cNvSpPr/>
          <p:nvPr/>
        </p:nvSpPr>
        <p:spPr>
          <a:xfrm>
            <a:off x="6317584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5" name="Google Shape;885;p34">
            <a:hlinkClick r:id="" action="ppaction://noaction"/>
          </p:cNvPr>
          <p:cNvSpPr/>
          <p:nvPr/>
        </p:nvSpPr>
        <p:spPr>
          <a:xfrm>
            <a:off x="5144855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6" name="Google Shape;886;p34">
            <a:hlinkClick r:id="" action="ppaction://noaction"/>
          </p:cNvPr>
          <p:cNvSpPr/>
          <p:nvPr/>
        </p:nvSpPr>
        <p:spPr>
          <a:xfrm>
            <a:off x="6888933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7" name="Google Shape;887;p34">
            <a:hlinkClick r:id="" action="ppaction://hlinkshowjump?jump=nextslide"/>
          </p:cNvPr>
          <p:cNvSpPr/>
          <p:nvPr/>
        </p:nvSpPr>
        <p:spPr>
          <a:xfrm>
            <a:off x="810265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8" name="Google Shape;888;p34">
            <a:hlinkClick r:id="" action="ppaction://hlinkshowjump?jump=previousslide"/>
          </p:cNvPr>
          <p:cNvSpPr/>
          <p:nvPr/>
        </p:nvSpPr>
        <p:spPr>
          <a:xfrm>
            <a:off x="395191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750DC661-F934-458C-87F4-83583AC43D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20968" y="1767471"/>
            <a:ext cx="2986618" cy="2721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8A102-24FF-49BE-9741-0DF79FB2A622}"/>
              </a:ext>
            </a:extLst>
          </p:cNvPr>
          <p:cNvSpPr txBox="1"/>
          <p:nvPr/>
        </p:nvSpPr>
        <p:spPr>
          <a:xfrm>
            <a:off x="719629" y="2355299"/>
            <a:ext cx="458241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 bài trả lời câu hỏi SGK.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37</a:t>
            </a: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" name="Google Shape;2785;p63"/>
          <p:cNvPicPr preferRelativeResize="0"/>
          <p:nvPr/>
        </p:nvPicPr>
        <p:blipFill rotWithShape="1">
          <a:blip r:embed="rId3">
            <a:alphaModFix amt="90000"/>
          </a:blip>
          <a:srcRect l="852" t="3632" b="4876"/>
          <a:stretch/>
        </p:blipFill>
        <p:spPr>
          <a:xfrm>
            <a:off x="834930" y="745258"/>
            <a:ext cx="7718026" cy="3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6" name="Google Shape;2786;p63"/>
          <p:cNvSpPr txBox="1">
            <a:spLocks noGrp="1"/>
          </p:cNvSpPr>
          <p:nvPr>
            <p:ph type="title"/>
          </p:nvPr>
        </p:nvSpPr>
        <p:spPr>
          <a:xfrm>
            <a:off x="678981" y="734724"/>
            <a:ext cx="7718025" cy="3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CẢM ƠN CÁC EM ĐÃ LẮNG NGHE BÀI GIẢNG!</a:t>
            </a:r>
            <a:endParaRPr sz="4400" dirty="0">
              <a:latin typeface="+mj-lt"/>
            </a:endParaRPr>
          </a:p>
        </p:txBody>
      </p:sp>
      <p:sp>
        <p:nvSpPr>
          <p:cNvPr id="2795" name="Google Shape;2795;p63">
            <a:hlinkClick r:id="rId4" action="ppaction://hlinksldjump"/>
          </p:cNvPr>
          <p:cNvSpPr/>
          <p:nvPr/>
        </p:nvSpPr>
        <p:spPr>
          <a:xfrm>
            <a:off x="2187056" y="244208"/>
            <a:ext cx="646155" cy="300548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796" name="Google Shape;2796;p63">
            <a:hlinkClick r:id="rId5" action="ppaction://hlinksldjump"/>
          </p:cNvPr>
          <p:cNvSpPr/>
          <p:nvPr/>
        </p:nvSpPr>
        <p:spPr>
          <a:xfrm>
            <a:off x="1004773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797" name="Google Shape;2797;p63">
            <a:hlinkClick r:id="" action="ppaction://noaction"/>
          </p:cNvPr>
          <p:cNvSpPr/>
          <p:nvPr/>
        </p:nvSpPr>
        <p:spPr>
          <a:xfrm>
            <a:off x="45379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798" name="Google Shape;2798;p63">
            <a:hlinkClick r:id="rId6" action="ppaction://hlinksldjump"/>
          </p:cNvPr>
          <p:cNvSpPr/>
          <p:nvPr/>
        </p:nvSpPr>
        <p:spPr>
          <a:xfrm>
            <a:off x="3366617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799" name="Google Shape;2799;p63">
            <a:hlinkClick r:id="rId7" action="ppaction://hlinksldjump"/>
          </p:cNvPr>
          <p:cNvSpPr/>
          <p:nvPr/>
        </p:nvSpPr>
        <p:spPr>
          <a:xfrm>
            <a:off x="3966646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0" name="Google Shape;2800;p63">
            <a:hlinkClick r:id="rId8" action="ppaction://hlinksldjump"/>
          </p:cNvPr>
          <p:cNvSpPr/>
          <p:nvPr/>
        </p:nvSpPr>
        <p:spPr>
          <a:xfrm>
            <a:off x="2793917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1" name="Google Shape;2801;p63">
            <a:hlinkClick r:id="rId9" action="ppaction://hlinksldjump"/>
          </p:cNvPr>
          <p:cNvSpPr/>
          <p:nvPr/>
        </p:nvSpPr>
        <p:spPr>
          <a:xfrm>
            <a:off x="1614355" y="249983"/>
            <a:ext cx="611995" cy="288998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2" name="Google Shape;2802;p63">
            <a:hlinkClick r:id="" action="ppaction://noaction"/>
          </p:cNvPr>
          <p:cNvSpPr/>
          <p:nvPr/>
        </p:nvSpPr>
        <p:spPr>
          <a:xfrm>
            <a:off x="74957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3" name="Google Shape;2803;p63">
            <a:hlinkClick r:id="" action="ppaction://noaction"/>
          </p:cNvPr>
          <p:cNvSpPr/>
          <p:nvPr/>
        </p:nvSpPr>
        <p:spPr>
          <a:xfrm>
            <a:off x="5717556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4" name="Google Shape;2804;p63">
            <a:hlinkClick r:id="" action="ppaction://noaction"/>
          </p:cNvPr>
          <p:cNvSpPr/>
          <p:nvPr/>
        </p:nvSpPr>
        <p:spPr>
          <a:xfrm>
            <a:off x="6317584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5" name="Google Shape;2805;p63">
            <a:hlinkClick r:id="" action="ppaction://noaction"/>
          </p:cNvPr>
          <p:cNvSpPr/>
          <p:nvPr/>
        </p:nvSpPr>
        <p:spPr>
          <a:xfrm>
            <a:off x="5144855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6" name="Google Shape;2806;p63">
            <a:hlinkClick r:id="" action="ppaction://noaction"/>
          </p:cNvPr>
          <p:cNvSpPr/>
          <p:nvPr/>
        </p:nvSpPr>
        <p:spPr>
          <a:xfrm>
            <a:off x="6888933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7" name="Google Shape;2807;p63">
            <a:hlinkClick r:id="" action="ppaction://hlinkshowjump?jump=nextslide"/>
          </p:cNvPr>
          <p:cNvSpPr/>
          <p:nvPr/>
        </p:nvSpPr>
        <p:spPr>
          <a:xfrm>
            <a:off x="810265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808" name="Google Shape;2808;p63">
            <a:hlinkClick r:id="" action="ppaction://hlinkshowjump?jump=previousslide"/>
          </p:cNvPr>
          <p:cNvSpPr/>
          <p:nvPr/>
        </p:nvSpPr>
        <p:spPr>
          <a:xfrm>
            <a:off x="395191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0FCCB88-F5B2-403D-B243-DACEBED42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03066" y="2955536"/>
            <a:ext cx="2921985" cy="199757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8E9F702-4214-451D-8627-7384E74C9F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88933" y="2892405"/>
            <a:ext cx="515039" cy="56882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F0EC6DD-2FB5-4F2E-8091-AF5B763B3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9077" y="3271293"/>
            <a:ext cx="1439525" cy="150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6603E-941B-4998-B887-01C865A29ADD}"/>
              </a:ext>
            </a:extLst>
          </p:cNvPr>
          <p:cNvSpPr txBox="1"/>
          <p:nvPr/>
        </p:nvSpPr>
        <p:spPr>
          <a:xfrm>
            <a:off x="666047" y="474993"/>
            <a:ext cx="8468210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Giống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: </a:t>
            </a:r>
            <a:r>
              <a:rPr lang="vi-VN" sz="2200" dirty="0"/>
              <a:t>đều được cấu tạo từ tế bào, lớn lên và sinh sản.</a:t>
            </a:r>
            <a:endParaRPr lang="en-US" sz="22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D9D659-E812-475F-BF64-1B48F8B5118E}"/>
              </a:ext>
            </a:extLst>
          </p:cNvPr>
          <p:cNvCxnSpPr>
            <a:cxnSpLocks/>
          </p:cNvCxnSpPr>
          <p:nvPr/>
        </p:nvCxnSpPr>
        <p:spPr>
          <a:xfrm>
            <a:off x="4630758" y="1597160"/>
            <a:ext cx="0" cy="30103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50AF3C-8897-4506-83F6-3E3B7D7A69EA}"/>
              </a:ext>
            </a:extLst>
          </p:cNvPr>
          <p:cNvSpPr txBox="1"/>
          <p:nvPr/>
        </p:nvSpPr>
        <p:spPr>
          <a:xfrm>
            <a:off x="909867" y="1597160"/>
            <a:ext cx="3321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F7CF9-FDC8-4B25-AE4A-4818B5E73602}"/>
              </a:ext>
            </a:extLst>
          </p:cNvPr>
          <p:cNvSpPr txBox="1"/>
          <p:nvPr/>
        </p:nvSpPr>
        <p:spPr>
          <a:xfrm>
            <a:off x="5166912" y="1597160"/>
            <a:ext cx="3321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96D24-45CE-4258-A3F7-7D4E02B35E8F}"/>
              </a:ext>
            </a:extLst>
          </p:cNvPr>
          <p:cNvSpPr txBox="1"/>
          <p:nvPr/>
        </p:nvSpPr>
        <p:spPr>
          <a:xfrm>
            <a:off x="498930" y="2038768"/>
            <a:ext cx="4143115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xenlulôzơ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Dinh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: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khả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thần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giác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62359-3567-44E3-9E47-B73C1A3D71F8}"/>
              </a:ext>
            </a:extLst>
          </p:cNvPr>
          <p:cNvSpPr txBox="1"/>
          <p:nvPr/>
        </p:nvSpPr>
        <p:spPr>
          <a:xfrm>
            <a:off x="4572000" y="2038768"/>
            <a:ext cx="4511069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xenlulôzơ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Dinh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: </a:t>
            </a:r>
            <a:r>
              <a:rPr lang="en-US" sz="2200" dirty="0" err="1"/>
              <a:t>dị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khả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r>
              <a:rPr lang="en-US" sz="2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thần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giác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0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3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3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9FC4BA-B3D2-4E74-A521-20EC18160C49}"/>
              </a:ext>
            </a:extLst>
          </p:cNvPr>
          <p:cNvSpPr txBox="1"/>
          <p:nvPr/>
        </p:nvSpPr>
        <p:spPr>
          <a:xfrm>
            <a:off x="662483" y="1126362"/>
            <a:ext cx="81541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Động vật xung qua</a:t>
            </a:r>
            <a:r>
              <a:rPr lang="en-US" sz="2200" dirty="0" err="1"/>
              <a:t>nh</a:t>
            </a:r>
            <a:r>
              <a:rPr lang="vi-VN" sz="2200" dirty="0"/>
              <a:t> ta rất </a:t>
            </a:r>
            <a:r>
              <a:rPr lang="en-US" sz="2200" dirty="0" err="1"/>
              <a:t>phong</a:t>
            </a:r>
            <a:r>
              <a:rPr lang="en-US" sz="2200" dirty="0"/>
              <a:t> </a:t>
            </a:r>
            <a:r>
              <a:rPr lang="en-US" sz="2200" dirty="0" err="1"/>
              <a:t>phú</a:t>
            </a:r>
            <a:r>
              <a:rPr lang="en-US" sz="2200" dirty="0"/>
              <a:t> </a:t>
            </a:r>
            <a:r>
              <a:rPr lang="vi-VN" sz="2200" dirty="0"/>
              <a:t>gồm hơn 1,5 triệu loài đã được xác định. 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: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cạn</a:t>
            </a:r>
            <a:r>
              <a:rPr lang="en-US" sz="2200" dirty="0"/>
              <a:t>,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,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r>
              <a:rPr lang="en-US" sz="2200" dirty="0"/>
              <a:t>,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, </a:t>
            </a:r>
            <a:r>
              <a:rPr lang="en-US" sz="2200" dirty="0" err="1"/>
              <a:t>dị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hầu</a:t>
            </a:r>
            <a:r>
              <a:rPr lang="en-US" sz="2200" dirty="0"/>
              <a:t>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khả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r>
              <a:rPr lang="en-US" sz="2200" dirty="0"/>
              <a:t>.</a:t>
            </a:r>
          </a:p>
          <a:p>
            <a:pPr algn="just"/>
            <a:endParaRPr lang="en-US" dirty="0"/>
          </a:p>
        </p:txBody>
      </p:sp>
      <p:pic>
        <p:nvPicPr>
          <p:cNvPr id="6" name="Google Shape;3696;p78">
            <a:extLst>
              <a:ext uri="{FF2B5EF4-FFF2-40B4-BE49-F238E27FC236}">
                <a16:creationId xmlns:a16="http://schemas.microsoft.com/office/drawing/2014/main" id="{ED5A093F-C7DF-407F-A4E8-2791082DC024}"/>
              </a:ext>
            </a:extLst>
          </p:cNvPr>
          <p:cNvPicPr preferRelativeResize="0"/>
          <p:nvPr/>
        </p:nvPicPr>
        <p:blipFill rotWithShape="1">
          <a:blip r:embed="rId4">
            <a:alphaModFix amt="90000"/>
          </a:blip>
          <a:srcRect r="2657"/>
          <a:stretch/>
        </p:blipFill>
        <p:spPr>
          <a:xfrm>
            <a:off x="1746738" y="237051"/>
            <a:ext cx="5615353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28;p33">
            <a:extLst>
              <a:ext uri="{FF2B5EF4-FFF2-40B4-BE49-F238E27FC236}">
                <a16:creationId xmlns:a16="http://schemas.microsoft.com/office/drawing/2014/main" id="{A0437229-D969-43E2-B1D8-E8724DB6A9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386588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I. ĐA DẠNG ĐỘNG VẬT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7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C45D9F56-C588-4052-A733-5EB369B68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99" y="494237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+mj-lt"/>
              </a:rPr>
              <a:t>HOẠT ĐỘNG NHÓM</a:t>
            </a:r>
            <a:endParaRPr sz="3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905EC-F258-41B3-84AA-935FE053407D}"/>
              </a:ext>
            </a:extLst>
          </p:cNvPr>
          <p:cNvSpPr txBox="1"/>
          <p:nvPr/>
        </p:nvSpPr>
        <p:spPr>
          <a:xfrm>
            <a:off x="948264" y="1073313"/>
            <a:ext cx="724746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luận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3-4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9F9BD-E41E-465A-9579-6833FE2F0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3" t="24569" r="8889" b="32611"/>
          <a:stretch/>
        </p:blipFill>
        <p:spPr>
          <a:xfrm>
            <a:off x="852309" y="2016478"/>
            <a:ext cx="7439378" cy="2201334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D297B25-36EE-43EA-B57A-DF110393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2035" y="3081519"/>
            <a:ext cx="1254364" cy="18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FAD8B8-A49C-4982-943A-1E5212CAC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" t="17103" r="24814" b="13947"/>
          <a:stretch/>
        </p:blipFill>
        <p:spPr>
          <a:xfrm>
            <a:off x="1185331" y="666045"/>
            <a:ext cx="6773333" cy="3544711"/>
          </a:xfrm>
          <a:prstGeom prst="rect">
            <a:avLst/>
          </a:prstGeom>
          <a:ln w="19050" cap="sq">
            <a:solidFill>
              <a:schemeClr val="bg1">
                <a:lumMod val="1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5C1FD-8A35-493A-BAE1-1664A654C0BC}"/>
              </a:ext>
            </a:extLst>
          </p:cNvPr>
          <p:cNvSpPr txBox="1"/>
          <p:nvPr/>
        </p:nvSpPr>
        <p:spPr>
          <a:xfrm>
            <a:off x="944264" y="4419102"/>
            <a:ext cx="7255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liệt</a:t>
            </a:r>
            <a:r>
              <a:rPr lang="en-US" sz="2200" dirty="0"/>
              <a:t> </a:t>
            </a:r>
            <a:r>
              <a:rPr lang="en-US" sz="2200" dirty="0" err="1"/>
              <a:t>kê</a:t>
            </a:r>
            <a:r>
              <a:rPr lang="en-US" sz="2200" dirty="0"/>
              <a:t>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AEA41D-5678-44A3-8C4D-F0CC26822851}"/>
              </a:ext>
            </a:extLst>
          </p:cNvPr>
          <p:cNvCxnSpPr>
            <a:cxnSpLocks/>
          </p:cNvCxnSpPr>
          <p:nvPr/>
        </p:nvCxnSpPr>
        <p:spPr>
          <a:xfrm flipV="1">
            <a:off x="5531556" y="666044"/>
            <a:ext cx="0" cy="354471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7B185C-E095-493B-9337-801032CA5D2B}"/>
              </a:ext>
            </a:extLst>
          </p:cNvPr>
          <p:cNvCxnSpPr>
            <a:cxnSpLocks/>
          </p:cNvCxnSpPr>
          <p:nvPr/>
        </p:nvCxnSpPr>
        <p:spPr>
          <a:xfrm>
            <a:off x="1174044" y="1140178"/>
            <a:ext cx="6784620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2EC0A-F14B-4DC8-8313-82EA17E5A2A0}"/>
              </a:ext>
            </a:extLst>
          </p:cNvPr>
          <p:cNvCxnSpPr>
            <a:cxnSpLocks/>
          </p:cNvCxnSpPr>
          <p:nvPr/>
        </p:nvCxnSpPr>
        <p:spPr>
          <a:xfrm>
            <a:off x="1185331" y="1574800"/>
            <a:ext cx="677333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9BCD6D-BDCA-41AB-B9B7-E4E40F6F0023}"/>
              </a:ext>
            </a:extLst>
          </p:cNvPr>
          <p:cNvCxnSpPr>
            <a:cxnSpLocks/>
          </p:cNvCxnSpPr>
          <p:nvPr/>
        </p:nvCxnSpPr>
        <p:spPr>
          <a:xfrm>
            <a:off x="1185331" y="2015066"/>
            <a:ext cx="679591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8AAA31-E251-48CB-9C52-86F2D6585A69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1162751" y="2438401"/>
            <a:ext cx="6795913" cy="2822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986613-E76C-4800-8E76-56016FA2C1B0}"/>
              </a:ext>
            </a:extLst>
          </p:cNvPr>
          <p:cNvCxnSpPr>
            <a:cxnSpLocks/>
          </p:cNvCxnSpPr>
          <p:nvPr/>
        </p:nvCxnSpPr>
        <p:spPr>
          <a:xfrm>
            <a:off x="1185331" y="2895600"/>
            <a:ext cx="679591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43100E-B96D-41C6-B88F-E45EFF1D859C}"/>
              </a:ext>
            </a:extLst>
          </p:cNvPr>
          <p:cNvCxnSpPr/>
          <p:nvPr/>
        </p:nvCxnSpPr>
        <p:spPr>
          <a:xfrm>
            <a:off x="1162755" y="3358444"/>
            <a:ext cx="6818489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2526FE-0164-4218-A536-1C0ABC124340}"/>
              </a:ext>
            </a:extLst>
          </p:cNvPr>
          <p:cNvCxnSpPr>
            <a:cxnSpLocks/>
          </p:cNvCxnSpPr>
          <p:nvPr/>
        </p:nvCxnSpPr>
        <p:spPr>
          <a:xfrm>
            <a:off x="1185331" y="3810000"/>
            <a:ext cx="6773333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4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ute Watercolor Scrapbook Yearly Planner by Slidesgo">
  <a:themeElements>
    <a:clrScheme name="Simple Light">
      <a:dk1>
        <a:srgbClr val="CCEAE9"/>
      </a:dk1>
      <a:lt1>
        <a:srgbClr val="FEFEFE"/>
      </a:lt1>
      <a:dk2>
        <a:srgbClr val="A17A74"/>
      </a:dk2>
      <a:lt2>
        <a:srgbClr val="FEF1BC"/>
      </a:lt2>
      <a:accent1>
        <a:srgbClr val="F7D3DA"/>
      </a:accent1>
      <a:accent2>
        <a:srgbClr val="BCCCF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17A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2091</Words>
  <PresentationFormat>On-screen Show (16:9)</PresentationFormat>
  <Paragraphs>260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Patrick Hand</vt:lpstr>
      <vt:lpstr>Wingdings</vt:lpstr>
      <vt:lpstr>Mulish</vt:lpstr>
      <vt:lpstr>Times New Roman</vt:lpstr>
      <vt:lpstr>Arial</vt:lpstr>
      <vt:lpstr>Cute Watercolor Scrapbook Yearly Planner by Slidesgo</vt:lpstr>
      <vt:lpstr>CHÀO MỪNG CÁC EM ĐẾN VỚI BUỔI HỌC NGÀY HÔM NAY!</vt:lpstr>
      <vt:lpstr>KHỞI ĐỘNG</vt:lpstr>
      <vt:lpstr>PowerPoint Presentation</vt:lpstr>
      <vt:lpstr>NỘI DUNG BÀI HỌC</vt:lpstr>
      <vt:lpstr>1. ĐA DẠNG ĐỘNG VẬT</vt:lpstr>
      <vt:lpstr>PowerPoint Presentation</vt:lpstr>
      <vt:lpstr>I. ĐA DẠNG ĐỘNG VẬT</vt:lpstr>
      <vt:lpstr>HOẠT ĐỘNG NHÓM</vt:lpstr>
      <vt:lpstr>PowerPoint Presentation</vt:lpstr>
      <vt:lpstr>II. ĐA DẠNG ĐỘNG VẬT</vt:lpstr>
      <vt:lpstr>PowerPoint Presentation</vt:lpstr>
      <vt:lpstr>RUỘT KHOANG</vt:lpstr>
      <vt:lpstr>PowerPoint Presentation</vt:lpstr>
      <vt:lpstr>Giun</vt:lpstr>
      <vt:lpstr>Giun</vt:lpstr>
      <vt:lpstr>Giun</vt:lpstr>
      <vt:lpstr>Thân mềm</vt:lpstr>
      <vt:lpstr>PowerPoint Presentation</vt:lpstr>
      <vt:lpstr>Chân khớp</vt:lpstr>
      <vt:lpstr>PowerPoint Presentation</vt:lpstr>
      <vt:lpstr>PowerPoint Presentation</vt:lpstr>
      <vt:lpstr>PowerPoint Presentation</vt:lpstr>
      <vt:lpstr>Cá</vt:lpstr>
      <vt:lpstr>PowerPoint Presentation</vt:lpstr>
      <vt:lpstr>Lưỡng cư</vt:lpstr>
      <vt:lpstr>Bò sát</vt:lpstr>
      <vt:lpstr>Chim</vt:lpstr>
      <vt:lpstr>PowerPoint Presentation</vt:lpstr>
      <vt:lpstr>Thú (Động vật có vú)</vt:lpstr>
      <vt:lpstr>PowerPoint Presentation</vt:lpstr>
      <vt:lpstr>Thú (Động vật có vú)</vt:lpstr>
      <vt:lpstr>Thú (Động vật có vú)</vt:lpstr>
      <vt:lpstr>III. VAI TRÒ CỦA ĐỘNG VẬT</vt:lpstr>
      <vt:lpstr>III. VAI TRÒ CỦA ĐỘNG VẬT</vt:lpstr>
      <vt:lpstr>III. VAI TRÒ CỦA ĐỘNG VẬT</vt:lpstr>
      <vt:lpstr>PowerPoint Presentation</vt:lpstr>
      <vt:lpstr>PowerPoint Presentation</vt:lpstr>
      <vt:lpstr>IV. TÁC HẠI CỦA ĐỘNG VẬT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VẬN DỤNG</vt:lpstr>
      <vt:lpstr>VẬN DỤNG</vt:lpstr>
      <vt:lpstr>VẬN DỤNG</vt:lpstr>
      <vt:lpstr>VẬN DỤNG</vt:lpstr>
      <vt:lpstr>VI. HƯỚNG DẪN VỀ NHÀ</vt:lpstr>
      <vt:lpstr>CẢM ƠN CÁC EM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2021-09-15T10:40:38Z</dcterms:modified>
</cp:coreProperties>
</file>