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257" r:id="rId3"/>
    <p:sldId id="324" r:id="rId4"/>
    <p:sldId id="259" r:id="rId5"/>
    <p:sldId id="270" r:id="rId6"/>
    <p:sldId id="325" r:id="rId7"/>
    <p:sldId id="326" r:id="rId8"/>
    <p:sldId id="327" r:id="rId9"/>
    <p:sldId id="262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28" r:id="rId18"/>
    <p:sldId id="329" r:id="rId19"/>
    <p:sldId id="330" r:id="rId20"/>
    <p:sldId id="319" r:id="rId21"/>
    <p:sldId id="331" r:id="rId22"/>
    <p:sldId id="332" r:id="rId23"/>
    <p:sldId id="320" r:id="rId24"/>
    <p:sldId id="321" r:id="rId25"/>
    <p:sldId id="333" r:id="rId26"/>
    <p:sldId id="322" r:id="rId27"/>
    <p:sldId id="323" r:id="rId28"/>
    <p:sldId id="261" r:id="rId29"/>
    <p:sldId id="293" r:id="rId30"/>
  </p:sldIdLst>
  <p:sldSz cx="9144000" cy="5143500" type="screen16x9"/>
  <p:notesSz cx="6858000" cy="9144000"/>
  <p:embeddedFontLst>
    <p:embeddedFont>
      <p:font typeface="Fira Sans Extra Condensed" panose="020B0503050000020004" pitchFamily="34" charset="0"/>
      <p:regular r:id="rId32"/>
      <p:bold r:id="rId33"/>
      <p:italic r:id="rId34"/>
      <p:boldItalic r:id="rId35"/>
    </p:embeddedFont>
    <p:embeddedFont>
      <p:font typeface="Gloria Hallelujah" panose="020B0604020202020204" charset="0"/>
      <p:regular r:id="rId36"/>
    </p:embeddedFont>
    <p:embeddedFont>
      <p:font typeface="Raleway" pitchFamily="2" charset="0"/>
      <p:regular r:id="rId37"/>
      <p:bold r:id="rId38"/>
      <p:italic r:id="rId39"/>
      <p:boldItalic r:id="rId40"/>
    </p:embeddedFont>
    <p:embeddedFont>
      <p:font typeface="Raleway Thin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173"/>
    <a:srgbClr val="82B6B0"/>
    <a:srgbClr val="FFE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8A2AAB-B7F0-4733-8D74-AA4F2597F492}">
  <a:tblStyle styleId="{798A2AAB-B7F0-4733-8D74-AA4F2597F4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23BF-E9FE-4E9C-885D-CE9EB24A1EC1}" type="doc">
      <dgm:prSet loTypeId="urn:microsoft.com/office/officeart/2005/8/layout/list1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EBD3010-C0A5-4219-8A27-8CEEEF0F839F}">
      <dgm:prSet phldrT="[Text]" custT="1"/>
      <dgm:spPr>
        <a:solidFill>
          <a:schemeClr val="accent1">
            <a:lumMod val="25000"/>
          </a:schemeClr>
        </a:solidFill>
      </dgm:spPr>
      <dgm:t>
        <a:bodyPr/>
        <a:lstStyle/>
        <a:p>
          <a:pPr algn="ctr">
            <a:lnSpc>
              <a:spcPct val="150000"/>
            </a:lnSpc>
          </a:pPr>
          <a:endParaRPr lang="en-US" sz="2400" dirty="0"/>
        </a:p>
      </dgm:t>
    </dgm:pt>
    <dgm:pt modelId="{0C873F24-4905-479E-B8BC-5B7CF9D37FDE}" type="parTrans" cxnId="{E55943D2-433C-48B2-BEED-742EFB359535}">
      <dgm:prSet/>
      <dgm:spPr/>
      <dgm:t>
        <a:bodyPr/>
        <a:lstStyle/>
        <a:p>
          <a:endParaRPr lang="en-US"/>
        </a:p>
      </dgm:t>
    </dgm:pt>
    <dgm:pt modelId="{81CA00E6-DE22-4BE5-AC85-7FED34C38B57}" type="sibTrans" cxnId="{E55943D2-433C-48B2-BEED-742EFB359535}">
      <dgm:prSet/>
      <dgm:spPr/>
      <dgm:t>
        <a:bodyPr/>
        <a:lstStyle/>
        <a:p>
          <a:endParaRPr lang="en-US"/>
        </a:p>
      </dgm:t>
    </dgm:pt>
    <dgm:pt modelId="{BCF6260F-496F-4D84-84B7-9571FD50D0DA}">
      <dgm:prSet phldrT="[Text]" custT="1"/>
      <dgm:spPr>
        <a:solidFill>
          <a:srgbClr val="0D8173"/>
        </a:solidFill>
      </dgm:spPr>
      <dgm:t>
        <a:bodyPr/>
        <a:lstStyle/>
        <a:p>
          <a:pPr algn="ctr"/>
          <a:endParaRPr lang="en-US" sz="2200" dirty="0">
            <a:solidFill>
              <a:schemeClr val="bg1"/>
            </a:solidFill>
          </a:endParaRPr>
        </a:p>
      </dgm:t>
    </dgm:pt>
    <dgm:pt modelId="{3F90A8BC-22B0-43E9-B6F7-1ECCCFBE6641}" type="parTrans" cxnId="{A4B20CC0-4DC6-42A3-964D-74F24A7A93BE}">
      <dgm:prSet/>
      <dgm:spPr/>
      <dgm:t>
        <a:bodyPr/>
        <a:lstStyle/>
        <a:p>
          <a:endParaRPr lang="en-US"/>
        </a:p>
      </dgm:t>
    </dgm:pt>
    <dgm:pt modelId="{CB09E5F3-611D-4207-8BFB-1707780CD568}" type="sibTrans" cxnId="{A4B20CC0-4DC6-42A3-964D-74F24A7A93BE}">
      <dgm:prSet/>
      <dgm:spPr/>
      <dgm:t>
        <a:bodyPr/>
        <a:lstStyle/>
        <a:p>
          <a:endParaRPr lang="en-US"/>
        </a:p>
      </dgm:t>
    </dgm:pt>
    <dgm:pt modelId="{951B7E73-239E-4557-B6D6-69601DFE8CA2}">
      <dgm:prSet phldrT="[Text]" custT="1"/>
      <dgm:spPr>
        <a:solidFill>
          <a:srgbClr val="82B6B0"/>
        </a:solidFill>
      </dgm:spPr>
      <dgm:t>
        <a:bodyPr/>
        <a:lstStyle/>
        <a:p>
          <a:pPr algn="ctr"/>
          <a:endParaRPr lang="en-US" sz="2200" dirty="0">
            <a:solidFill>
              <a:schemeClr val="bg1"/>
            </a:solidFill>
          </a:endParaRPr>
        </a:p>
      </dgm:t>
    </dgm:pt>
    <dgm:pt modelId="{C872EF33-F134-4661-B3D8-276014A11874}" type="parTrans" cxnId="{8B420AC5-574F-451E-8D35-A8755CEEEF88}">
      <dgm:prSet/>
      <dgm:spPr/>
      <dgm:t>
        <a:bodyPr/>
        <a:lstStyle/>
        <a:p>
          <a:endParaRPr lang="en-US"/>
        </a:p>
      </dgm:t>
    </dgm:pt>
    <dgm:pt modelId="{4359C3AE-9AB1-4013-A499-C29F5E44A2AD}" type="sibTrans" cxnId="{8B420AC5-574F-451E-8D35-A8755CEEEF88}">
      <dgm:prSet/>
      <dgm:spPr/>
      <dgm:t>
        <a:bodyPr/>
        <a:lstStyle/>
        <a:p>
          <a:endParaRPr lang="en-US"/>
        </a:p>
      </dgm:t>
    </dgm:pt>
    <dgm:pt modelId="{70BD1963-3EDC-482E-BE97-5B2CBB6BB63D}" type="pres">
      <dgm:prSet presAssocID="{855423BF-E9FE-4E9C-885D-CE9EB24A1EC1}" presName="linear" presStyleCnt="0">
        <dgm:presLayoutVars>
          <dgm:dir/>
          <dgm:animLvl val="lvl"/>
          <dgm:resizeHandles val="exact"/>
        </dgm:presLayoutVars>
      </dgm:prSet>
      <dgm:spPr/>
    </dgm:pt>
    <dgm:pt modelId="{2F18D4D9-6541-4A12-BCE8-2EB32604C892}" type="pres">
      <dgm:prSet presAssocID="{DEBD3010-C0A5-4219-8A27-8CEEEF0F839F}" presName="parentLin" presStyleCnt="0"/>
      <dgm:spPr/>
    </dgm:pt>
    <dgm:pt modelId="{117244FB-D416-4E1F-BE24-618C0DE9A4EF}" type="pres">
      <dgm:prSet presAssocID="{DEBD3010-C0A5-4219-8A27-8CEEEF0F839F}" presName="parentLeftMargin" presStyleLbl="node1" presStyleIdx="0" presStyleCnt="3"/>
      <dgm:spPr/>
    </dgm:pt>
    <dgm:pt modelId="{B0470B2A-F5FE-4FFC-ADCE-7A8AD05AFB74}" type="pres">
      <dgm:prSet presAssocID="{DEBD3010-C0A5-4219-8A27-8CEEEF0F839F}" presName="parentText" presStyleLbl="node1" presStyleIdx="0" presStyleCnt="3" custScaleX="106030" custScaleY="106601">
        <dgm:presLayoutVars>
          <dgm:chMax val="0"/>
          <dgm:bulletEnabled val="1"/>
        </dgm:presLayoutVars>
      </dgm:prSet>
      <dgm:spPr/>
    </dgm:pt>
    <dgm:pt modelId="{2B8EFD66-1606-4025-BC59-5FC5DA228299}" type="pres">
      <dgm:prSet presAssocID="{DEBD3010-C0A5-4219-8A27-8CEEEF0F839F}" presName="negativeSpace" presStyleCnt="0"/>
      <dgm:spPr/>
    </dgm:pt>
    <dgm:pt modelId="{8FFE738C-39E3-4843-94B5-86CEA844FE33}" type="pres">
      <dgm:prSet presAssocID="{DEBD3010-C0A5-4219-8A27-8CEEEF0F839F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1">
              <a:lumMod val="25000"/>
            </a:schemeClr>
          </a:solidFill>
        </a:ln>
      </dgm:spPr>
    </dgm:pt>
    <dgm:pt modelId="{3E548538-4329-4D3F-8292-621461E32883}" type="pres">
      <dgm:prSet presAssocID="{81CA00E6-DE22-4BE5-AC85-7FED34C38B57}" presName="spaceBetweenRectangles" presStyleCnt="0"/>
      <dgm:spPr/>
    </dgm:pt>
    <dgm:pt modelId="{5B3B112F-68A6-4415-9996-80427531DC0C}" type="pres">
      <dgm:prSet presAssocID="{BCF6260F-496F-4D84-84B7-9571FD50D0DA}" presName="parentLin" presStyleCnt="0"/>
      <dgm:spPr/>
    </dgm:pt>
    <dgm:pt modelId="{E686E330-2126-4822-B00A-913B5472CAFC}" type="pres">
      <dgm:prSet presAssocID="{BCF6260F-496F-4D84-84B7-9571FD50D0DA}" presName="parentLeftMargin" presStyleLbl="node1" presStyleIdx="0" presStyleCnt="3"/>
      <dgm:spPr/>
    </dgm:pt>
    <dgm:pt modelId="{C889CBA0-8BE7-46AA-91F3-082F2364FAEE}" type="pres">
      <dgm:prSet presAssocID="{BCF6260F-496F-4D84-84B7-9571FD50D0DA}" presName="parentText" presStyleLbl="node1" presStyleIdx="1" presStyleCnt="3" custScaleX="106029">
        <dgm:presLayoutVars>
          <dgm:chMax val="0"/>
          <dgm:bulletEnabled val="1"/>
        </dgm:presLayoutVars>
      </dgm:prSet>
      <dgm:spPr/>
    </dgm:pt>
    <dgm:pt modelId="{37298805-2DE9-4507-960E-2F197935B89A}" type="pres">
      <dgm:prSet presAssocID="{BCF6260F-496F-4D84-84B7-9571FD50D0DA}" presName="negativeSpace" presStyleCnt="0"/>
      <dgm:spPr/>
    </dgm:pt>
    <dgm:pt modelId="{F406260E-9299-4BB5-AAC5-F65FFAA05F13}" type="pres">
      <dgm:prSet presAssocID="{BCF6260F-496F-4D84-84B7-9571FD50D0DA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0D8173"/>
          </a:solidFill>
        </a:ln>
      </dgm:spPr>
    </dgm:pt>
    <dgm:pt modelId="{9918FEB1-83DB-4536-9CF4-88148D5CFA7E}" type="pres">
      <dgm:prSet presAssocID="{CB09E5F3-611D-4207-8BFB-1707780CD568}" presName="spaceBetweenRectangles" presStyleCnt="0"/>
      <dgm:spPr/>
    </dgm:pt>
    <dgm:pt modelId="{039603EB-7F6C-4E65-B1F0-88CE1A31BEC7}" type="pres">
      <dgm:prSet presAssocID="{951B7E73-239E-4557-B6D6-69601DFE8CA2}" presName="parentLin" presStyleCnt="0"/>
      <dgm:spPr/>
    </dgm:pt>
    <dgm:pt modelId="{176BAEEE-D765-4B07-9233-CA4F98C9EF04}" type="pres">
      <dgm:prSet presAssocID="{951B7E73-239E-4557-B6D6-69601DFE8CA2}" presName="parentLeftMargin" presStyleLbl="node1" presStyleIdx="1" presStyleCnt="3"/>
      <dgm:spPr/>
    </dgm:pt>
    <dgm:pt modelId="{1ACD9480-784A-47EF-AF62-94BAA11FA702}" type="pres">
      <dgm:prSet presAssocID="{951B7E73-239E-4557-B6D6-69601DFE8CA2}" presName="parentText" presStyleLbl="node1" presStyleIdx="2" presStyleCnt="3" custScaleX="106030">
        <dgm:presLayoutVars>
          <dgm:chMax val="0"/>
          <dgm:bulletEnabled val="1"/>
        </dgm:presLayoutVars>
      </dgm:prSet>
      <dgm:spPr/>
    </dgm:pt>
    <dgm:pt modelId="{B87FFE1C-CD1B-4F53-934E-2A37329B09DC}" type="pres">
      <dgm:prSet presAssocID="{951B7E73-239E-4557-B6D6-69601DFE8CA2}" presName="negativeSpace" presStyleCnt="0"/>
      <dgm:spPr/>
    </dgm:pt>
    <dgm:pt modelId="{E3F1CBFF-18EE-4E1F-A97D-FA927EDE2FB0}" type="pres">
      <dgm:prSet presAssocID="{951B7E73-239E-4557-B6D6-69601DFE8CA2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82B6B0"/>
          </a:solidFill>
        </a:ln>
      </dgm:spPr>
    </dgm:pt>
  </dgm:ptLst>
  <dgm:cxnLst>
    <dgm:cxn modelId="{A7AC2829-D038-4F23-AFBE-48E8DD9611F6}" type="presOf" srcId="{DEBD3010-C0A5-4219-8A27-8CEEEF0F839F}" destId="{B0470B2A-F5FE-4FFC-ADCE-7A8AD05AFB74}" srcOrd="1" destOrd="0" presId="urn:microsoft.com/office/officeart/2005/8/layout/list1"/>
    <dgm:cxn modelId="{4E77D855-A346-423B-BE06-9EA47F48BAB8}" type="presOf" srcId="{BCF6260F-496F-4D84-84B7-9571FD50D0DA}" destId="{E686E330-2126-4822-B00A-913B5472CAFC}" srcOrd="0" destOrd="0" presId="urn:microsoft.com/office/officeart/2005/8/layout/list1"/>
    <dgm:cxn modelId="{BD7F629D-EB32-4A2C-8C4E-2E7E0E261FD4}" type="presOf" srcId="{951B7E73-239E-4557-B6D6-69601DFE8CA2}" destId="{1ACD9480-784A-47EF-AF62-94BAA11FA702}" srcOrd="1" destOrd="0" presId="urn:microsoft.com/office/officeart/2005/8/layout/list1"/>
    <dgm:cxn modelId="{DD3A84A5-5E8A-47F3-A68C-ECA715462577}" type="presOf" srcId="{DEBD3010-C0A5-4219-8A27-8CEEEF0F839F}" destId="{117244FB-D416-4E1F-BE24-618C0DE9A4EF}" srcOrd="0" destOrd="0" presId="urn:microsoft.com/office/officeart/2005/8/layout/list1"/>
    <dgm:cxn modelId="{A4B20CC0-4DC6-42A3-964D-74F24A7A93BE}" srcId="{855423BF-E9FE-4E9C-885D-CE9EB24A1EC1}" destId="{BCF6260F-496F-4D84-84B7-9571FD50D0DA}" srcOrd="1" destOrd="0" parTransId="{3F90A8BC-22B0-43E9-B6F7-1ECCCFBE6641}" sibTransId="{CB09E5F3-611D-4207-8BFB-1707780CD568}"/>
    <dgm:cxn modelId="{F9EDEAC4-15A3-485A-B89F-3DE01704F9B6}" type="presOf" srcId="{BCF6260F-496F-4D84-84B7-9571FD50D0DA}" destId="{C889CBA0-8BE7-46AA-91F3-082F2364FAEE}" srcOrd="1" destOrd="0" presId="urn:microsoft.com/office/officeart/2005/8/layout/list1"/>
    <dgm:cxn modelId="{8B420AC5-574F-451E-8D35-A8755CEEEF88}" srcId="{855423BF-E9FE-4E9C-885D-CE9EB24A1EC1}" destId="{951B7E73-239E-4557-B6D6-69601DFE8CA2}" srcOrd="2" destOrd="0" parTransId="{C872EF33-F134-4661-B3D8-276014A11874}" sibTransId="{4359C3AE-9AB1-4013-A499-C29F5E44A2AD}"/>
    <dgm:cxn modelId="{E55943D2-433C-48B2-BEED-742EFB359535}" srcId="{855423BF-E9FE-4E9C-885D-CE9EB24A1EC1}" destId="{DEBD3010-C0A5-4219-8A27-8CEEEF0F839F}" srcOrd="0" destOrd="0" parTransId="{0C873F24-4905-479E-B8BC-5B7CF9D37FDE}" sibTransId="{81CA00E6-DE22-4BE5-AC85-7FED34C38B57}"/>
    <dgm:cxn modelId="{D01123DB-34DC-43C9-AEB5-917ADEB1DC15}" type="presOf" srcId="{855423BF-E9FE-4E9C-885D-CE9EB24A1EC1}" destId="{70BD1963-3EDC-482E-BE97-5B2CBB6BB63D}" srcOrd="0" destOrd="0" presId="urn:microsoft.com/office/officeart/2005/8/layout/list1"/>
    <dgm:cxn modelId="{46C0F3E5-3CBC-4F14-AED7-212AAF2BFBE3}" type="presOf" srcId="{951B7E73-239E-4557-B6D6-69601DFE8CA2}" destId="{176BAEEE-D765-4B07-9233-CA4F98C9EF04}" srcOrd="0" destOrd="0" presId="urn:microsoft.com/office/officeart/2005/8/layout/list1"/>
    <dgm:cxn modelId="{82872821-7C1E-45F9-B885-205F3C179928}" type="presParOf" srcId="{70BD1963-3EDC-482E-BE97-5B2CBB6BB63D}" destId="{2F18D4D9-6541-4A12-BCE8-2EB32604C892}" srcOrd="0" destOrd="0" presId="urn:microsoft.com/office/officeart/2005/8/layout/list1"/>
    <dgm:cxn modelId="{A58319A0-366D-49EF-972A-02EB2E220FB6}" type="presParOf" srcId="{2F18D4D9-6541-4A12-BCE8-2EB32604C892}" destId="{117244FB-D416-4E1F-BE24-618C0DE9A4EF}" srcOrd="0" destOrd="0" presId="urn:microsoft.com/office/officeart/2005/8/layout/list1"/>
    <dgm:cxn modelId="{802E8C89-5845-4334-A3F4-DDB03071636F}" type="presParOf" srcId="{2F18D4D9-6541-4A12-BCE8-2EB32604C892}" destId="{B0470B2A-F5FE-4FFC-ADCE-7A8AD05AFB74}" srcOrd="1" destOrd="0" presId="urn:microsoft.com/office/officeart/2005/8/layout/list1"/>
    <dgm:cxn modelId="{B25E3008-C2CA-4C57-9259-F9E996263164}" type="presParOf" srcId="{70BD1963-3EDC-482E-BE97-5B2CBB6BB63D}" destId="{2B8EFD66-1606-4025-BC59-5FC5DA228299}" srcOrd="1" destOrd="0" presId="urn:microsoft.com/office/officeart/2005/8/layout/list1"/>
    <dgm:cxn modelId="{6B2C111D-CD1C-4D6B-A085-B300EEED9CF4}" type="presParOf" srcId="{70BD1963-3EDC-482E-BE97-5B2CBB6BB63D}" destId="{8FFE738C-39E3-4843-94B5-86CEA844FE33}" srcOrd="2" destOrd="0" presId="urn:microsoft.com/office/officeart/2005/8/layout/list1"/>
    <dgm:cxn modelId="{A4EBFDFC-A540-4643-B602-648EC5DAF2EE}" type="presParOf" srcId="{70BD1963-3EDC-482E-BE97-5B2CBB6BB63D}" destId="{3E548538-4329-4D3F-8292-621461E32883}" srcOrd="3" destOrd="0" presId="urn:microsoft.com/office/officeart/2005/8/layout/list1"/>
    <dgm:cxn modelId="{77B2975F-CB33-4E76-8F77-927E4C57D92D}" type="presParOf" srcId="{70BD1963-3EDC-482E-BE97-5B2CBB6BB63D}" destId="{5B3B112F-68A6-4415-9996-80427531DC0C}" srcOrd="4" destOrd="0" presId="urn:microsoft.com/office/officeart/2005/8/layout/list1"/>
    <dgm:cxn modelId="{3BAEEF03-4150-414D-A1BB-5929E1F638C3}" type="presParOf" srcId="{5B3B112F-68A6-4415-9996-80427531DC0C}" destId="{E686E330-2126-4822-B00A-913B5472CAFC}" srcOrd="0" destOrd="0" presId="urn:microsoft.com/office/officeart/2005/8/layout/list1"/>
    <dgm:cxn modelId="{90543B94-C3F8-457D-9DD7-59C1A4E3F954}" type="presParOf" srcId="{5B3B112F-68A6-4415-9996-80427531DC0C}" destId="{C889CBA0-8BE7-46AA-91F3-082F2364FAEE}" srcOrd="1" destOrd="0" presId="urn:microsoft.com/office/officeart/2005/8/layout/list1"/>
    <dgm:cxn modelId="{AD9F0181-233C-4682-A9EB-0B1A67603A3E}" type="presParOf" srcId="{70BD1963-3EDC-482E-BE97-5B2CBB6BB63D}" destId="{37298805-2DE9-4507-960E-2F197935B89A}" srcOrd="5" destOrd="0" presId="urn:microsoft.com/office/officeart/2005/8/layout/list1"/>
    <dgm:cxn modelId="{1D86C69A-27EC-47F2-B1CC-8329018B2246}" type="presParOf" srcId="{70BD1963-3EDC-482E-BE97-5B2CBB6BB63D}" destId="{F406260E-9299-4BB5-AAC5-F65FFAA05F13}" srcOrd="6" destOrd="0" presId="urn:microsoft.com/office/officeart/2005/8/layout/list1"/>
    <dgm:cxn modelId="{BBE57FF8-861E-43E4-8C15-A518058870A7}" type="presParOf" srcId="{70BD1963-3EDC-482E-BE97-5B2CBB6BB63D}" destId="{9918FEB1-83DB-4536-9CF4-88148D5CFA7E}" srcOrd="7" destOrd="0" presId="urn:microsoft.com/office/officeart/2005/8/layout/list1"/>
    <dgm:cxn modelId="{A2854BC4-2D7C-4697-88F2-99C5A34AE696}" type="presParOf" srcId="{70BD1963-3EDC-482E-BE97-5B2CBB6BB63D}" destId="{039603EB-7F6C-4E65-B1F0-88CE1A31BEC7}" srcOrd="8" destOrd="0" presId="urn:microsoft.com/office/officeart/2005/8/layout/list1"/>
    <dgm:cxn modelId="{D033337B-321B-44A1-8619-1358F9D57929}" type="presParOf" srcId="{039603EB-7F6C-4E65-B1F0-88CE1A31BEC7}" destId="{176BAEEE-D765-4B07-9233-CA4F98C9EF04}" srcOrd="0" destOrd="0" presId="urn:microsoft.com/office/officeart/2005/8/layout/list1"/>
    <dgm:cxn modelId="{0B376D80-9FD7-4E5F-A363-6F22D5375219}" type="presParOf" srcId="{039603EB-7F6C-4E65-B1F0-88CE1A31BEC7}" destId="{1ACD9480-784A-47EF-AF62-94BAA11FA702}" srcOrd="1" destOrd="0" presId="urn:microsoft.com/office/officeart/2005/8/layout/list1"/>
    <dgm:cxn modelId="{E945AA92-A89B-4C15-90A9-77B5386CAE75}" type="presParOf" srcId="{70BD1963-3EDC-482E-BE97-5B2CBB6BB63D}" destId="{B87FFE1C-CD1B-4F53-934E-2A37329B09DC}" srcOrd="9" destOrd="0" presId="urn:microsoft.com/office/officeart/2005/8/layout/list1"/>
    <dgm:cxn modelId="{7867FDD8-30CD-4BD2-B414-20F8531E9FD6}" type="presParOf" srcId="{70BD1963-3EDC-482E-BE97-5B2CBB6BB63D}" destId="{E3F1CBFF-18EE-4E1F-A97D-FA927EDE2F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E738C-39E3-4843-94B5-86CEA844FE33}">
      <dsp:nvSpPr>
        <dsp:cNvPr id="0" name=""/>
        <dsp:cNvSpPr/>
      </dsp:nvSpPr>
      <dsp:spPr>
        <a:xfrm>
          <a:off x="0" y="500462"/>
          <a:ext cx="6793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70B2A-F5FE-4FFC-ADCE-7A8AD05AFB74}">
      <dsp:nvSpPr>
        <dsp:cNvPr id="0" name=""/>
        <dsp:cNvSpPr/>
      </dsp:nvSpPr>
      <dsp:spPr>
        <a:xfrm>
          <a:off x="339690" y="49330"/>
          <a:ext cx="5042438" cy="849652"/>
        </a:xfrm>
        <a:prstGeom prst="roundRect">
          <a:avLst/>
        </a:prstGeom>
        <a:solidFill>
          <a:schemeClr val="accent1">
            <a:lumMod val="2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753" tIns="0" rIns="179753" bIns="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381167" y="90807"/>
        <a:ext cx="4959484" cy="766698"/>
      </dsp:txXfrm>
    </dsp:sp>
    <dsp:sp modelId="{F406260E-9299-4BB5-AAC5-F65FFAA05F13}">
      <dsp:nvSpPr>
        <dsp:cNvPr id="0" name=""/>
        <dsp:cNvSpPr/>
      </dsp:nvSpPr>
      <dsp:spPr>
        <a:xfrm>
          <a:off x="0" y="1725182"/>
          <a:ext cx="6793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D817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9CBA0-8BE7-46AA-91F3-082F2364FAEE}">
      <dsp:nvSpPr>
        <dsp:cNvPr id="0" name=""/>
        <dsp:cNvSpPr/>
      </dsp:nvSpPr>
      <dsp:spPr>
        <a:xfrm>
          <a:off x="339690" y="1326662"/>
          <a:ext cx="5042390" cy="797040"/>
        </a:xfrm>
        <a:prstGeom prst="roundRect">
          <a:avLst/>
        </a:prstGeom>
        <a:solidFill>
          <a:srgbClr val="0D817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753" tIns="0" rIns="179753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bg1"/>
            </a:solidFill>
          </a:endParaRPr>
        </a:p>
      </dsp:txBody>
      <dsp:txXfrm>
        <a:off x="378598" y="1365570"/>
        <a:ext cx="4964574" cy="719224"/>
      </dsp:txXfrm>
    </dsp:sp>
    <dsp:sp modelId="{E3F1CBFF-18EE-4E1F-A97D-FA927EDE2FB0}">
      <dsp:nvSpPr>
        <dsp:cNvPr id="0" name=""/>
        <dsp:cNvSpPr/>
      </dsp:nvSpPr>
      <dsp:spPr>
        <a:xfrm>
          <a:off x="0" y="2949902"/>
          <a:ext cx="679381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2B6B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D9480-784A-47EF-AF62-94BAA11FA702}">
      <dsp:nvSpPr>
        <dsp:cNvPr id="0" name=""/>
        <dsp:cNvSpPr/>
      </dsp:nvSpPr>
      <dsp:spPr>
        <a:xfrm>
          <a:off x="339690" y="2551382"/>
          <a:ext cx="5042438" cy="797040"/>
        </a:xfrm>
        <a:prstGeom prst="roundRect">
          <a:avLst/>
        </a:prstGeom>
        <a:solidFill>
          <a:srgbClr val="82B6B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753" tIns="0" rIns="179753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bg1"/>
            </a:solidFill>
          </a:endParaRPr>
        </a:p>
      </dsp:txBody>
      <dsp:txXfrm>
        <a:off x="378598" y="2590290"/>
        <a:ext cx="4964622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cf390270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cf390270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cf390270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cf390270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36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cf3902700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cf3902700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555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gcec13a25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6" name="Google Shape;3396;gcec13a25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9007" y="-101129"/>
            <a:ext cx="2299567" cy="10097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11600" y="3147069"/>
            <a:ext cx="4163302" cy="226839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6716" y="3243776"/>
            <a:ext cx="2068926" cy="2074970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46124" y="-346475"/>
            <a:ext cx="3877467" cy="1370005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9650" y="1237975"/>
            <a:ext cx="70047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4600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27311" y="3762300"/>
            <a:ext cx="2489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18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771196" y="4117427"/>
            <a:ext cx="609627" cy="821484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09148" y="451361"/>
            <a:ext cx="537659" cy="641898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393737" y="3769542"/>
            <a:ext cx="1115999" cy="1119914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83871" y="756723"/>
            <a:ext cx="658711" cy="542172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3597981" y="4729094"/>
            <a:ext cx="755185" cy="1769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>
            <a:off x="8692549" y="1738522"/>
            <a:ext cx="221772" cy="200884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-6249525">
            <a:off x="1370859" y="4322855"/>
            <a:ext cx="1292681" cy="117756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>
            <a:off x="1288191" y="762864"/>
            <a:ext cx="433643" cy="392824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7770930" y="4597909"/>
            <a:ext cx="244822" cy="221773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8313063" y="366023"/>
            <a:ext cx="467849" cy="1096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324374" y="2819347"/>
            <a:ext cx="221772" cy="200884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7880062" y="4042366"/>
            <a:ext cx="395823" cy="325965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996673" y="327406"/>
            <a:ext cx="367444" cy="32595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HEADER_1_1_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27660" y="-68768"/>
            <a:ext cx="3533063" cy="1145474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7069948" y="4249330"/>
            <a:ext cx="2125947" cy="104333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375576" y="3881671"/>
            <a:ext cx="4662538" cy="157227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7235914" y="-341425"/>
            <a:ext cx="2365611" cy="3375334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28026" y="4106413"/>
            <a:ext cx="3465023" cy="1209053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7"/>
          <p:cNvSpPr/>
          <p:nvPr/>
        </p:nvSpPr>
        <p:spPr>
          <a:xfrm>
            <a:off x="7140208" y="-213544"/>
            <a:ext cx="2085100" cy="110124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-251977" y="-424375"/>
            <a:ext cx="4573114" cy="1659548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7213473" y="3051297"/>
            <a:ext cx="2320001" cy="2598236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1693050" y="445025"/>
            <a:ext cx="575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713225" y="1442650"/>
            <a:ext cx="77175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7776598" y="266617"/>
            <a:ext cx="359746" cy="325869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20521" y="343717"/>
            <a:ext cx="848082" cy="17165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6864155" y="4703248"/>
            <a:ext cx="970031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1590800" y="402690"/>
            <a:ext cx="239901" cy="217311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8163975" y="4278850"/>
            <a:ext cx="243108" cy="220216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8391886" y="405626"/>
            <a:ext cx="510489" cy="754774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896524" y="4221099"/>
            <a:ext cx="959264" cy="7018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268420" y="4295778"/>
            <a:ext cx="359744" cy="325866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6547784" y="-278499"/>
            <a:ext cx="2631130" cy="1290026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7408253" y="1455793"/>
            <a:ext cx="2249157" cy="409905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09325" y="4063744"/>
            <a:ext cx="2549055" cy="1959992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198340" y="-278499"/>
            <a:ext cx="1951456" cy="3795063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886750" y="1000350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923225" y="3369800"/>
            <a:ext cx="12978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0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3041475" y="2310025"/>
            <a:ext cx="30612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6750650" y="46628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8632925" y="439065"/>
            <a:ext cx="221772" cy="200884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406843" y="3256057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436337" y="4375587"/>
            <a:ext cx="433642" cy="392824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8317492" y="3895034"/>
            <a:ext cx="244822" cy="221773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255217" y="529011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361674" y="491897"/>
            <a:ext cx="221772" cy="200884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410657" y="-145804"/>
            <a:ext cx="4197745" cy="1131860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051407" y="216393"/>
            <a:ext cx="1195911" cy="1089409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-572725" y="2861528"/>
            <a:ext cx="2676986" cy="278966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594726" y="4161014"/>
            <a:ext cx="3033994" cy="125059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6027407" y="-371325"/>
            <a:ext cx="3627154" cy="2893677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085275" y="673465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13225" y="1564120"/>
            <a:ext cx="77175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1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 rot="-650986">
            <a:off x="1480420" y="4695682"/>
            <a:ext cx="1027315" cy="24067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12202" y="2778871"/>
            <a:ext cx="2502288" cy="2607656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6580375" y="4142426"/>
            <a:ext cx="2928340" cy="1246805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-60710" y="-32232"/>
            <a:ext cx="3923803" cy="1058013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5957247" y="-243037"/>
            <a:ext cx="3390448" cy="2704882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5169350" y="1897913"/>
            <a:ext cx="2997000" cy="22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"/>
          <p:cNvSpPr/>
          <p:nvPr/>
        </p:nvSpPr>
        <p:spPr>
          <a:xfrm rot="-807259">
            <a:off x="1440942" y="4787382"/>
            <a:ext cx="1060734" cy="24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3284000" y="759398"/>
            <a:ext cx="257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42230" y="3467513"/>
            <a:ext cx="3634529" cy="1998485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-288300" y="-384812"/>
            <a:ext cx="3133499" cy="2020960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7304265" y="-384807"/>
            <a:ext cx="1985649" cy="232686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>
            <a:off x="5568694" y="4237688"/>
            <a:ext cx="3721240" cy="1536322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2756200" y="1967475"/>
            <a:ext cx="36315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821675" y="3707975"/>
            <a:ext cx="2881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5777548" y="-948481"/>
            <a:ext cx="4112727" cy="2805948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88175" y="673625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800269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704869" y="26503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3419624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3324974" y="26503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800269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704869" y="40837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3419624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3324749" y="40837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6038978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944778" y="2650375"/>
            <a:ext cx="2493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6038978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5944328" y="4083775"/>
            <a:ext cx="249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167109" y="4603778"/>
            <a:ext cx="215934" cy="195605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391072" y="2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4997960" y="47838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6572843" y="4726244"/>
            <a:ext cx="228601" cy="207085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2772855" y="2856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8520138" y="497852"/>
            <a:ext cx="296715" cy="268776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77262" y="3989952"/>
            <a:ext cx="1057332" cy="82380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SECTION_HEADER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5726076" y="4091973"/>
            <a:ext cx="3570338" cy="115755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"/>
          <p:cNvSpPr/>
          <p:nvPr/>
        </p:nvSpPr>
        <p:spPr>
          <a:xfrm>
            <a:off x="-59308" y="-102238"/>
            <a:ext cx="2148376" cy="105434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4901501" y="-265225"/>
            <a:ext cx="4711729" cy="1588867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8"/>
          <p:cNvSpPr/>
          <p:nvPr/>
        </p:nvSpPr>
        <p:spPr>
          <a:xfrm>
            <a:off x="-469225" y="2180388"/>
            <a:ext cx="2390568" cy="34109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3305550" y="758952"/>
            <a:ext cx="2532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8468128" y="4269006"/>
            <a:ext cx="334498" cy="303002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7309384" y="441644"/>
            <a:ext cx="215934" cy="195605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8063728" y="362773"/>
            <a:ext cx="889045" cy="2082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791192" y="4293414"/>
            <a:ext cx="244638" cy="221601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965669" y="276383"/>
            <a:ext cx="420678" cy="381051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279450" y="4731447"/>
            <a:ext cx="974747" cy="2283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88991" y="506327"/>
            <a:ext cx="510483" cy="754763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"/>
          <p:cNvSpPr/>
          <p:nvPr/>
        </p:nvSpPr>
        <p:spPr>
          <a:xfrm rot="6293788">
            <a:off x="7197469" y="4177421"/>
            <a:ext cx="959267" cy="70180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15846" y="3590328"/>
            <a:ext cx="3937248" cy="185286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4"/>
          <p:cNvSpPr/>
          <p:nvPr/>
        </p:nvSpPr>
        <p:spPr>
          <a:xfrm>
            <a:off x="-500950" y="-338112"/>
            <a:ext cx="3394487" cy="187369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4"/>
          <p:cNvSpPr/>
          <p:nvPr/>
        </p:nvSpPr>
        <p:spPr>
          <a:xfrm>
            <a:off x="7494194" y="-264852"/>
            <a:ext cx="2151033" cy="215731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4"/>
          <p:cNvSpPr/>
          <p:nvPr/>
        </p:nvSpPr>
        <p:spPr>
          <a:xfrm>
            <a:off x="5476804" y="4242891"/>
            <a:ext cx="4031181" cy="142437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19355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782775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3799363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3388813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640520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5994850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3433985" y="148245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4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19355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782775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3799363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3388813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640520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5994850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9" r:id="rId7"/>
    <p:sldLayoutId id="2147483664" r:id="rId8"/>
    <p:sldLayoutId id="2147483670" r:id="rId9"/>
    <p:sldLayoutId id="2147483672" r:id="rId10"/>
    <p:sldLayoutId id="2147483673" r:id="rId11"/>
    <p:sldLayoutId id="2147483675" r:id="rId12"/>
    <p:sldLayoutId id="2147483676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93;p24">
            <a:extLst>
              <a:ext uri="{FF2B5EF4-FFF2-40B4-BE49-F238E27FC236}">
                <a16:creationId xmlns:a16="http://schemas.microsoft.com/office/drawing/2014/main" id="{38DC77DB-001D-4DDA-B656-7B8D06315C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6735" y="1467293"/>
            <a:ext cx="8810530" cy="1683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CHÀO MỪNG CÁC EM ĐẾN VỚI BUỔI HỌC NGÀY HÔM NAY!</a:t>
            </a:r>
            <a:endParaRPr sz="4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331372-FF93-4008-A665-45E8961D7617}"/>
              </a:ext>
            </a:extLst>
          </p:cNvPr>
          <p:cNvSpPr/>
          <p:nvPr/>
        </p:nvSpPr>
        <p:spPr>
          <a:xfrm>
            <a:off x="1209101" y="413591"/>
            <a:ext cx="6725798" cy="21703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thường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phận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đủ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lớn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nhìn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7CDF51-B0CE-4854-8DCD-737728BABE69}"/>
              </a:ext>
            </a:extLst>
          </p:cNvPr>
          <p:cNvSpPr/>
          <p:nvPr/>
        </p:nvSpPr>
        <p:spPr>
          <a:xfrm>
            <a:off x="1209101" y="2926815"/>
            <a:ext cx="6725798" cy="18030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phận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93E1C24-EBD1-4C7C-AFBB-08D9BDEF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29963" y="200142"/>
            <a:ext cx="506422" cy="75894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3EF0EEB-5940-47FE-8555-FD3EE767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29963" y="2740749"/>
            <a:ext cx="506422" cy="7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331372-FF93-4008-A665-45E8961D7617}"/>
              </a:ext>
            </a:extLst>
          </p:cNvPr>
          <p:cNvSpPr/>
          <p:nvPr/>
        </p:nvSpPr>
        <p:spPr>
          <a:xfrm>
            <a:off x="1209101" y="358506"/>
            <a:ext cx="6725798" cy="18889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7CDF51-B0CE-4854-8DCD-737728BABE69}"/>
              </a:ext>
            </a:extLst>
          </p:cNvPr>
          <p:cNvSpPr/>
          <p:nvPr/>
        </p:nvSpPr>
        <p:spPr>
          <a:xfrm>
            <a:off x="1209101" y="2571750"/>
            <a:ext cx="6725798" cy="22882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lượng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những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93E1C24-EBD1-4C7C-AFBB-08D9BDEF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29963" y="144442"/>
            <a:ext cx="506422" cy="75894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3EF0EEB-5940-47FE-8555-FD3EE767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29963" y="2351336"/>
            <a:ext cx="506422" cy="7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25;p37">
            <a:extLst>
              <a:ext uri="{FF2B5EF4-FFF2-40B4-BE49-F238E27FC236}">
                <a16:creationId xmlns:a16="http://schemas.microsoft.com/office/drawing/2014/main" id="{7036B050-90D2-4870-8EF8-64782C0B05C6}"/>
              </a:ext>
            </a:extLst>
          </p:cNvPr>
          <p:cNvSpPr txBox="1">
            <a:spLocks/>
          </p:cNvSpPr>
          <p:nvPr/>
        </p:nvSpPr>
        <p:spPr>
          <a:xfrm>
            <a:off x="1281548" y="185910"/>
            <a:ext cx="65809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LÀM BỘ SƯU TẬP ẢNH CÁC NHÓM SINH VẬT NGOÀI THIÊN NHIÊN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4675CBB-5B7E-46CB-84B5-A1443C5EF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638744"/>
              </p:ext>
            </p:extLst>
          </p:nvPr>
        </p:nvGraphicFramePr>
        <p:xfrm>
          <a:off x="1175092" y="1277957"/>
          <a:ext cx="6793816" cy="3679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2B1F34-E44E-4051-BA04-68AEF39D922D}"/>
              </a:ext>
            </a:extLst>
          </p:cNvPr>
          <p:cNvSpPr txBox="1"/>
          <p:nvPr/>
        </p:nvSpPr>
        <p:spPr>
          <a:xfrm>
            <a:off x="6687236" y="1927263"/>
            <a:ext cx="1175213" cy="4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AF0D6-1A81-45FC-8B5C-BE90760D657F}"/>
              </a:ext>
            </a:extLst>
          </p:cNvPr>
          <p:cNvSpPr txBox="1"/>
          <p:nvPr/>
        </p:nvSpPr>
        <p:spPr>
          <a:xfrm>
            <a:off x="6687237" y="3117773"/>
            <a:ext cx="1175213" cy="4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07143-3A48-4C9A-B187-17CBCD709AD5}"/>
              </a:ext>
            </a:extLst>
          </p:cNvPr>
          <p:cNvSpPr txBox="1"/>
          <p:nvPr/>
        </p:nvSpPr>
        <p:spPr>
          <a:xfrm>
            <a:off x="6687236" y="4308283"/>
            <a:ext cx="1175213" cy="4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123FA-6294-47A8-BDAA-059383348FDA}"/>
              </a:ext>
            </a:extLst>
          </p:cNvPr>
          <p:cNvSpPr txBox="1"/>
          <p:nvPr/>
        </p:nvSpPr>
        <p:spPr>
          <a:xfrm>
            <a:off x="1696538" y="1372036"/>
            <a:ext cx="47152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ảnh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đề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vai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trò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A2F1C-D744-499C-9BE2-2CCAE70C53BC}"/>
              </a:ext>
            </a:extLst>
          </p:cNvPr>
          <p:cNvSpPr txBox="1"/>
          <p:nvPr/>
        </p:nvSpPr>
        <p:spPr>
          <a:xfrm>
            <a:off x="1700566" y="2746384"/>
            <a:ext cx="4986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định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diện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4E71F-B0F8-4B72-8CC2-8971F57A3CE7}"/>
              </a:ext>
            </a:extLst>
          </p:cNvPr>
          <p:cNvSpPr txBox="1"/>
          <p:nvPr/>
        </p:nvSpPr>
        <p:spPr>
          <a:xfrm>
            <a:off x="1560842" y="3997622"/>
            <a:ext cx="4986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 err="1">
                <a:solidFill>
                  <a:schemeClr val="bg1"/>
                </a:solidFill>
              </a:rPr>
              <a:t>Dán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ảnh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trang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trí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tập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san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6574A0-8A9E-4DFB-AD93-9EFECE96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95" y="204409"/>
            <a:ext cx="3289360" cy="4221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90FF9-53B3-4622-90D7-66E62429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4409"/>
            <a:ext cx="3689905" cy="2020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7CCD2-5EF1-49B6-A976-39554738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30921"/>
            <a:ext cx="3689905" cy="2094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77DA56-F5D2-4F97-96F0-0E29767A47BA}"/>
              </a:ext>
            </a:extLst>
          </p:cNvPr>
          <p:cNvSpPr txBox="1"/>
          <p:nvPr/>
        </p:nvSpPr>
        <p:spPr>
          <a:xfrm>
            <a:off x="595423" y="4508204"/>
            <a:ext cx="7953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dàng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gặp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CC85-55E4-4B38-AB41-E73DE0BC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55" y="250640"/>
            <a:ext cx="3590261" cy="2321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87963-AB08-4B62-9FC7-B3FE1F041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80" y="250640"/>
            <a:ext cx="3710765" cy="2321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5E0BC0-71D8-4FC0-A8A5-8CC673235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54" y="2647506"/>
            <a:ext cx="3590261" cy="22453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8E95D-B880-431D-8003-69EFBEE99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782" y="2647506"/>
            <a:ext cx="3710764" cy="22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5;p37">
            <a:extLst>
              <a:ext uri="{FF2B5EF4-FFF2-40B4-BE49-F238E27FC236}">
                <a16:creationId xmlns:a16="http://schemas.microsoft.com/office/drawing/2014/main" id="{A75527C8-9A71-4B00-BF05-8931D8AB8746}"/>
              </a:ext>
            </a:extLst>
          </p:cNvPr>
          <p:cNvSpPr txBox="1">
            <a:spLocks/>
          </p:cNvSpPr>
          <p:nvPr/>
        </p:nvSpPr>
        <p:spPr>
          <a:xfrm>
            <a:off x="1151136" y="235454"/>
            <a:ext cx="68417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TÌM HIỂU VỀ THỰC VẬT VÀ ĐỘNG VẬT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A7C20-B547-43CA-9241-99938DBBB2CB}"/>
              </a:ext>
            </a:extLst>
          </p:cNvPr>
          <p:cNvSpPr txBox="1"/>
          <p:nvPr/>
        </p:nvSpPr>
        <p:spPr>
          <a:xfrm>
            <a:off x="531628" y="935745"/>
            <a:ext cx="8080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5C31C0B-6EF8-4A21-A808-3CC708A0FD5C}"/>
              </a:ext>
            </a:extLst>
          </p:cNvPr>
          <p:cNvSpPr/>
          <p:nvPr/>
        </p:nvSpPr>
        <p:spPr>
          <a:xfrm>
            <a:off x="887818" y="1637413"/>
            <a:ext cx="7368363" cy="754912"/>
          </a:xfrm>
          <a:prstGeom prst="homePlate">
            <a:avLst/>
          </a:prstGeom>
          <a:solidFill>
            <a:srgbClr val="0D8173"/>
          </a:solidFill>
          <a:ln w="190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, </a:t>
            </a:r>
            <a:r>
              <a:rPr lang="en-US" sz="2200" dirty="0" err="1"/>
              <a:t>ghi</a:t>
            </a:r>
            <a:r>
              <a:rPr lang="en-US" sz="2200" dirty="0"/>
              <a:t> </a:t>
            </a:r>
            <a:r>
              <a:rPr lang="en-US" sz="2200" dirty="0" err="1"/>
              <a:t>chép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chỉ</a:t>
            </a:r>
            <a:r>
              <a:rPr lang="en-US" sz="2200" dirty="0"/>
              <a:t> ra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trò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,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EA53262-AEC3-4D1C-AC60-D5C7E520A861}"/>
              </a:ext>
            </a:extLst>
          </p:cNvPr>
          <p:cNvSpPr/>
          <p:nvPr/>
        </p:nvSpPr>
        <p:spPr>
          <a:xfrm>
            <a:off x="887818" y="2751175"/>
            <a:ext cx="7368363" cy="754912"/>
          </a:xfrm>
          <a:prstGeom prst="homePlate">
            <a:avLst/>
          </a:prstGeom>
          <a:solidFill>
            <a:srgbClr val="0D8173"/>
          </a:solidFill>
          <a:ln w="190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Chụp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cùng</a:t>
            </a:r>
            <a:r>
              <a:rPr lang="en-US" sz="2200" dirty="0"/>
              <a:t>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. Thu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dán</a:t>
            </a:r>
            <a:r>
              <a:rPr lang="en-US" sz="2200" dirty="0"/>
              <a:t> </a:t>
            </a:r>
            <a:r>
              <a:rPr lang="en-US" sz="2200" dirty="0" err="1"/>
              <a:t>nhãn</a:t>
            </a:r>
            <a:r>
              <a:rPr lang="en-US" sz="2200" dirty="0"/>
              <a:t>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CB3724E-BA29-4C4A-AC11-F40169480C25}"/>
              </a:ext>
            </a:extLst>
          </p:cNvPr>
          <p:cNvSpPr/>
          <p:nvPr/>
        </p:nvSpPr>
        <p:spPr>
          <a:xfrm>
            <a:off x="887817" y="3864937"/>
            <a:ext cx="7368363" cy="754912"/>
          </a:xfrm>
          <a:prstGeom prst="homePlate">
            <a:avLst/>
          </a:prstGeom>
          <a:solidFill>
            <a:srgbClr val="0D8173"/>
          </a:solidFill>
          <a:ln w="190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pháp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: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mắt</a:t>
            </a:r>
            <a:r>
              <a:rPr lang="en-US" sz="2200" dirty="0"/>
              <a:t> </a:t>
            </a:r>
            <a:r>
              <a:rPr lang="en-US" sz="2200" dirty="0" err="1"/>
              <a:t>thường</a:t>
            </a:r>
            <a:r>
              <a:rPr lang="en-US" sz="2200" dirty="0"/>
              <a:t>,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lúp</a:t>
            </a:r>
            <a:r>
              <a:rPr lang="en-US" sz="22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3072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5;p37">
            <a:extLst>
              <a:ext uri="{FF2B5EF4-FFF2-40B4-BE49-F238E27FC236}">
                <a16:creationId xmlns:a16="http://schemas.microsoft.com/office/drawing/2014/main" id="{DC6FC89B-CA4B-4FC5-8E81-A8B615A91C1C}"/>
              </a:ext>
            </a:extLst>
          </p:cNvPr>
          <p:cNvSpPr txBox="1">
            <a:spLocks/>
          </p:cNvSpPr>
          <p:nvPr/>
        </p:nvSpPr>
        <p:spPr>
          <a:xfrm>
            <a:off x="1151136" y="235454"/>
            <a:ext cx="68417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TÌM HIỂU VỀ THỰC VẬT VÀ ĐỘNG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0674A-2FBE-4724-A79D-8161B6BB8F55}"/>
              </a:ext>
            </a:extLst>
          </p:cNvPr>
          <p:cNvSpPr txBox="1"/>
          <p:nvPr/>
        </p:nvSpPr>
        <p:spPr>
          <a:xfrm>
            <a:off x="366823" y="935745"/>
            <a:ext cx="841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CDAE-7ED7-4908-B4FD-B1A3E292A76C}"/>
              </a:ext>
            </a:extLst>
          </p:cNvPr>
          <p:cNvSpPr txBox="1"/>
          <p:nvPr/>
        </p:nvSpPr>
        <p:spPr>
          <a:xfrm>
            <a:off x="738962" y="1494223"/>
            <a:ext cx="7666074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rễ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gỗ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cỏ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sắp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xếp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nằm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98EC9FF-5D02-4B42-A34A-C7B641F61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734624" y="1977656"/>
            <a:ext cx="2516479" cy="2930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128B6-31FA-4712-B627-7DB9A2284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550" y="3473029"/>
            <a:ext cx="1073234" cy="14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5;p37">
            <a:extLst>
              <a:ext uri="{FF2B5EF4-FFF2-40B4-BE49-F238E27FC236}">
                <a16:creationId xmlns:a16="http://schemas.microsoft.com/office/drawing/2014/main" id="{DC6FC89B-CA4B-4FC5-8E81-A8B615A91C1C}"/>
              </a:ext>
            </a:extLst>
          </p:cNvPr>
          <p:cNvSpPr txBox="1">
            <a:spLocks/>
          </p:cNvSpPr>
          <p:nvPr/>
        </p:nvSpPr>
        <p:spPr>
          <a:xfrm>
            <a:off x="1151136" y="235454"/>
            <a:ext cx="68417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TÌM HIỂU VỀ THỰC VẬT VÀ ĐỘNG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0674A-2FBE-4724-A79D-8161B6BB8F55}"/>
              </a:ext>
            </a:extLst>
          </p:cNvPr>
          <p:cNvSpPr txBox="1"/>
          <p:nvPr/>
        </p:nvSpPr>
        <p:spPr>
          <a:xfrm>
            <a:off x="366823" y="935745"/>
            <a:ext cx="841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CDAE-7ED7-4908-B4FD-B1A3E292A76C}"/>
              </a:ext>
            </a:extLst>
          </p:cNvPr>
          <p:cNvSpPr txBox="1"/>
          <p:nvPr/>
        </p:nvSpPr>
        <p:spPr>
          <a:xfrm>
            <a:off x="738962" y="1409975"/>
            <a:ext cx="766607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69A38-B6C9-42A0-AE78-1984BF205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0" t="30792" r="12589" b="29499"/>
          <a:stretch/>
        </p:blipFill>
        <p:spPr>
          <a:xfrm>
            <a:off x="1532497" y="2657101"/>
            <a:ext cx="6079004" cy="20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5;p37">
            <a:extLst>
              <a:ext uri="{FF2B5EF4-FFF2-40B4-BE49-F238E27FC236}">
                <a16:creationId xmlns:a16="http://schemas.microsoft.com/office/drawing/2014/main" id="{DC6FC89B-CA4B-4FC5-8E81-A8B615A91C1C}"/>
              </a:ext>
            </a:extLst>
          </p:cNvPr>
          <p:cNvSpPr txBox="1">
            <a:spLocks/>
          </p:cNvSpPr>
          <p:nvPr/>
        </p:nvSpPr>
        <p:spPr>
          <a:xfrm>
            <a:off x="1151136" y="235454"/>
            <a:ext cx="68417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TÌM HIỂU VỀ THỰC VẬT VÀ ĐỘNG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0674A-2FBE-4724-A79D-8161B6BB8F55}"/>
              </a:ext>
            </a:extLst>
          </p:cNvPr>
          <p:cNvSpPr txBox="1"/>
          <p:nvPr/>
        </p:nvSpPr>
        <p:spPr>
          <a:xfrm>
            <a:off x="366823" y="935745"/>
            <a:ext cx="8410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CDAE-7ED7-4908-B4FD-B1A3E292A76C}"/>
              </a:ext>
            </a:extLst>
          </p:cNvPr>
          <p:cNvSpPr txBox="1"/>
          <p:nvPr/>
        </p:nvSpPr>
        <p:spPr>
          <a:xfrm>
            <a:off x="738962" y="1366632"/>
            <a:ext cx="7666074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Dựa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giữa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lớp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cấu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hợp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C78BD-40B4-4729-9F9B-2DF5684A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24030" y="3487479"/>
            <a:ext cx="1601823" cy="165602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AD5C864-E188-4269-884A-06B6A7193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6823" y="3948292"/>
            <a:ext cx="1015410" cy="10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5;p37">
            <a:extLst>
              <a:ext uri="{FF2B5EF4-FFF2-40B4-BE49-F238E27FC236}">
                <a16:creationId xmlns:a16="http://schemas.microsoft.com/office/drawing/2014/main" id="{DC6FC89B-CA4B-4FC5-8E81-A8B615A91C1C}"/>
              </a:ext>
            </a:extLst>
          </p:cNvPr>
          <p:cNvSpPr txBox="1">
            <a:spLocks/>
          </p:cNvSpPr>
          <p:nvPr/>
        </p:nvSpPr>
        <p:spPr>
          <a:xfrm>
            <a:off x="1151136" y="235454"/>
            <a:ext cx="68417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TÌM HIỂU VỀ THỰC VẬT VÀ ĐỘNG VẬT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CDAE-7ED7-4908-B4FD-B1A3E292A76C}"/>
              </a:ext>
            </a:extLst>
          </p:cNvPr>
          <p:cNvSpPr txBox="1"/>
          <p:nvPr/>
        </p:nvSpPr>
        <p:spPr>
          <a:xfrm>
            <a:off x="426631" y="1366632"/>
            <a:ext cx="8290737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thuộc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đối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tượng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năng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bay,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nhảy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,…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vợt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chấu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dế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năng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đốt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cắn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tiết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chất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kẹp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hơn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ếch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thằn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lằn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,…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dùng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hợp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369D7-B66C-4AD3-B294-B4871A5CA6EF}"/>
              </a:ext>
            </a:extLst>
          </p:cNvPr>
          <p:cNvSpPr txBox="1"/>
          <p:nvPr/>
        </p:nvSpPr>
        <p:spPr>
          <a:xfrm>
            <a:off x="531628" y="935745"/>
            <a:ext cx="8080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bắt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thả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9D068B2-7D87-4B12-982F-E0FB956DD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01483" y="3946083"/>
            <a:ext cx="1315195" cy="1197417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BCB09B45-DE6D-4DAB-8D5F-6A07681B9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71990" y="3918146"/>
            <a:ext cx="1224494" cy="12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37"/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918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5" name="Google Shape;925;p37"/>
          <p:cNvSpPr txBox="1">
            <a:spLocks noGrp="1"/>
          </p:cNvSpPr>
          <p:nvPr>
            <p:ph type="title"/>
          </p:nvPr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KHỞI ĐỘNG</a:t>
            </a:r>
            <a:endParaRPr sz="3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BF2481-B766-49BC-B32E-E8A968C2371D}"/>
              </a:ext>
            </a:extLst>
          </p:cNvPr>
          <p:cNvSpPr/>
          <p:nvPr/>
        </p:nvSpPr>
        <p:spPr>
          <a:xfrm>
            <a:off x="1281770" y="1709203"/>
            <a:ext cx="2979784" cy="61886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nhớ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hơn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CE7FEA-C71E-4081-91ED-47B2823B1BDD}"/>
              </a:ext>
            </a:extLst>
          </p:cNvPr>
          <p:cNvSpPr/>
          <p:nvPr/>
        </p:nvSpPr>
        <p:spPr>
          <a:xfrm>
            <a:off x="1281770" y="2569633"/>
            <a:ext cx="2979784" cy="181971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tiễn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Cho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1611C96-3F76-4CF3-905E-826C52A3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25516" y="1506962"/>
            <a:ext cx="3036714" cy="340855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EA989785-12DD-49FD-8A43-640B05560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585">
            <a:off x="3874111" y="1172083"/>
            <a:ext cx="703969" cy="76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" grpId="0"/>
      <p:bldP spid="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917;p37">
            <a:extLst>
              <a:ext uri="{FF2B5EF4-FFF2-40B4-BE49-F238E27FC236}">
                <a16:creationId xmlns:a16="http://schemas.microsoft.com/office/drawing/2014/main" id="{022C4143-9EE9-4ECC-A3F5-26D93C52497B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8" name="Google Shape;918;p37">
              <a:extLst>
                <a:ext uri="{FF2B5EF4-FFF2-40B4-BE49-F238E27FC236}">
                  <a16:creationId xmlns:a16="http://schemas.microsoft.com/office/drawing/2014/main" id="{300270BF-90D3-4ED3-83BA-8C089137783E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9;p37">
              <a:extLst>
                <a:ext uri="{FF2B5EF4-FFF2-40B4-BE49-F238E27FC236}">
                  <a16:creationId xmlns:a16="http://schemas.microsoft.com/office/drawing/2014/main" id="{BD723817-C4FD-4A47-913A-4414B63E4B9B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20;p37">
              <a:extLst>
                <a:ext uri="{FF2B5EF4-FFF2-40B4-BE49-F238E27FC236}">
                  <a16:creationId xmlns:a16="http://schemas.microsoft.com/office/drawing/2014/main" id="{72D7F3FD-AE08-4543-B481-593B18F62A7B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21;p37">
              <a:extLst>
                <a:ext uri="{FF2B5EF4-FFF2-40B4-BE49-F238E27FC236}">
                  <a16:creationId xmlns:a16="http://schemas.microsoft.com/office/drawing/2014/main" id="{F6AD97C0-164A-4A02-B3EE-9D0587211CD1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2;p37">
              <a:extLst>
                <a:ext uri="{FF2B5EF4-FFF2-40B4-BE49-F238E27FC236}">
                  <a16:creationId xmlns:a16="http://schemas.microsoft.com/office/drawing/2014/main" id="{B3F5D5F4-E271-474D-85C9-F16BE00C12E7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3;p37">
              <a:extLst>
                <a:ext uri="{FF2B5EF4-FFF2-40B4-BE49-F238E27FC236}">
                  <a16:creationId xmlns:a16="http://schemas.microsoft.com/office/drawing/2014/main" id="{2884FF65-B08F-4BA6-A610-ED9A7E726ADE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4;p37">
              <a:extLst>
                <a:ext uri="{FF2B5EF4-FFF2-40B4-BE49-F238E27FC236}">
                  <a16:creationId xmlns:a16="http://schemas.microsoft.com/office/drawing/2014/main" id="{A8D24A3B-C5B2-439F-86E9-F7FD4067F80E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925;p37">
            <a:extLst>
              <a:ext uri="{FF2B5EF4-FFF2-40B4-BE49-F238E27FC236}">
                <a16:creationId xmlns:a16="http://schemas.microsoft.com/office/drawing/2014/main" id="{F1EB6B03-92B8-4EB6-A023-F4621D5F1A6F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III. THU HOẠCH</a:t>
            </a:r>
          </a:p>
        </p:txBody>
      </p:sp>
      <p:pic>
        <p:nvPicPr>
          <p:cNvPr id="16" name="Google Shape;416;p40">
            <a:extLst>
              <a:ext uri="{FF2B5EF4-FFF2-40B4-BE49-F238E27FC236}">
                <a16:creationId xmlns:a16="http://schemas.microsoft.com/office/drawing/2014/main" id="{752AB44E-7689-4150-85DF-AA3441A3F1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823" t="50716" r="28363" b="43174"/>
          <a:stretch/>
        </p:blipFill>
        <p:spPr>
          <a:xfrm>
            <a:off x="1014075" y="2055606"/>
            <a:ext cx="7094618" cy="7535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35120-001E-4408-88FA-89F4943DFB67}"/>
              </a:ext>
            </a:extLst>
          </p:cNvPr>
          <p:cNvSpPr txBox="1"/>
          <p:nvPr/>
        </p:nvSpPr>
        <p:spPr>
          <a:xfrm>
            <a:off x="1014075" y="2216922"/>
            <a:ext cx="713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thiện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phẩm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album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,… </a:t>
            </a:r>
          </a:p>
        </p:txBody>
      </p:sp>
      <p:pic>
        <p:nvPicPr>
          <p:cNvPr id="17" name="Google Shape;416;p40">
            <a:extLst>
              <a:ext uri="{FF2B5EF4-FFF2-40B4-BE49-F238E27FC236}">
                <a16:creationId xmlns:a16="http://schemas.microsoft.com/office/drawing/2014/main" id="{0BA1F5AC-2077-4352-98C1-249559B9E7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823" t="50716" r="28363" b="43174"/>
          <a:stretch/>
        </p:blipFill>
        <p:spPr>
          <a:xfrm>
            <a:off x="1014075" y="2970443"/>
            <a:ext cx="7094618" cy="7535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680B09-E2D7-4BEA-879B-6309ACC3EABC}"/>
              </a:ext>
            </a:extLst>
          </p:cNvPr>
          <p:cNvSpPr txBox="1"/>
          <p:nvPr/>
        </p:nvSpPr>
        <p:spPr>
          <a:xfrm>
            <a:off x="1024691" y="3131761"/>
            <a:ext cx="713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Google Shape;416;p40">
            <a:extLst>
              <a:ext uri="{FF2B5EF4-FFF2-40B4-BE49-F238E27FC236}">
                <a16:creationId xmlns:a16="http://schemas.microsoft.com/office/drawing/2014/main" id="{6ADBE2DF-6D2D-4FD0-8954-9E3D9209E9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823" t="50716" r="28363" b="43174"/>
          <a:stretch/>
        </p:blipFill>
        <p:spPr>
          <a:xfrm>
            <a:off x="1014075" y="3885280"/>
            <a:ext cx="7094618" cy="75352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7649DF-3FEC-4B35-8CD5-2E95E20D4A91}"/>
              </a:ext>
            </a:extLst>
          </p:cNvPr>
          <p:cNvSpPr txBox="1"/>
          <p:nvPr/>
        </p:nvSpPr>
        <p:spPr>
          <a:xfrm>
            <a:off x="992755" y="3869360"/>
            <a:ext cx="7137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gặp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nhiều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nhất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nhất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thấy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Tại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FE2055-8833-4FFA-B411-CB9344BC9CCC}"/>
              </a:ext>
            </a:extLst>
          </p:cNvPr>
          <p:cNvSpPr txBox="1"/>
          <p:nvPr/>
        </p:nvSpPr>
        <p:spPr>
          <a:xfrm>
            <a:off x="916437" y="1435442"/>
            <a:ext cx="7353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hiện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cầu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hoạch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38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8" grpId="0"/>
      <p:bldP spid="20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E2055-8833-4FFA-B411-CB9344BC9CCC}"/>
              </a:ext>
            </a:extLst>
          </p:cNvPr>
          <p:cNvSpPr txBox="1"/>
          <p:nvPr/>
        </p:nvSpPr>
        <p:spPr>
          <a:xfrm>
            <a:off x="895111" y="364635"/>
            <a:ext cx="7353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Điền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phiếu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631F436-717C-4829-A9CA-E1146E82E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020119"/>
              </p:ext>
            </p:extLst>
          </p:nvPr>
        </p:nvGraphicFramePr>
        <p:xfrm>
          <a:off x="528075" y="1105356"/>
          <a:ext cx="8087835" cy="2978400"/>
        </p:xfrm>
        <a:graphic>
          <a:graphicData uri="http://schemas.openxmlformats.org/drawingml/2006/table">
            <a:tbl>
              <a:tblPr firstRow="1" bandRow="1">
                <a:tableStyleId>{798A2AAB-B7F0-4733-8D74-AA4F2597F492}</a:tableStyleId>
              </a:tblPr>
              <a:tblGrid>
                <a:gridCol w="1155405">
                  <a:extLst>
                    <a:ext uri="{9D8B030D-6E8A-4147-A177-3AD203B41FA5}">
                      <a16:colId xmlns:a16="http://schemas.microsoft.com/office/drawing/2014/main" val="2305171205"/>
                    </a:ext>
                  </a:extLst>
                </a:gridCol>
                <a:gridCol w="1155405">
                  <a:extLst>
                    <a:ext uri="{9D8B030D-6E8A-4147-A177-3AD203B41FA5}">
                      <a16:colId xmlns:a16="http://schemas.microsoft.com/office/drawing/2014/main" val="950615486"/>
                    </a:ext>
                  </a:extLst>
                </a:gridCol>
                <a:gridCol w="893137">
                  <a:extLst>
                    <a:ext uri="{9D8B030D-6E8A-4147-A177-3AD203B41FA5}">
                      <a16:colId xmlns:a16="http://schemas.microsoft.com/office/drawing/2014/main" val="193920488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09586117"/>
                    </a:ext>
                  </a:extLst>
                </a:gridCol>
                <a:gridCol w="1658678">
                  <a:extLst>
                    <a:ext uri="{9D8B030D-6E8A-4147-A177-3AD203B41FA5}">
                      <a16:colId xmlns:a16="http://schemas.microsoft.com/office/drawing/2014/main" val="142224550"/>
                    </a:ext>
                  </a:extLst>
                </a:gridCol>
                <a:gridCol w="1155405">
                  <a:extLst>
                    <a:ext uri="{9D8B030D-6E8A-4147-A177-3AD203B41FA5}">
                      <a16:colId xmlns:a16="http://schemas.microsoft.com/office/drawing/2014/main" val="1598815425"/>
                    </a:ext>
                  </a:extLst>
                </a:gridCol>
                <a:gridCol w="1155405">
                  <a:extLst>
                    <a:ext uri="{9D8B030D-6E8A-4147-A177-3AD203B41FA5}">
                      <a16:colId xmlns:a16="http://schemas.microsoft.com/office/drawing/2014/main" val="688568280"/>
                    </a:ext>
                  </a:extLst>
                </a:gridCol>
              </a:tblGrid>
              <a:tr h="5702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cây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Vị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phân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loại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Vai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trò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58520"/>
                  </a:ext>
                </a:extLst>
              </a:tr>
              <a:tr h="6698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Rễ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Thân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sản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17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1848178"/>
                  </a:ext>
                </a:extLst>
              </a:tr>
              <a:tr h="8230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407950"/>
                  </a:ext>
                </a:extLst>
              </a:tr>
              <a:tr h="8230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75802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78AC8B5-809D-4D48-801E-D0C36775E1AA}"/>
              </a:ext>
            </a:extLst>
          </p:cNvPr>
          <p:cNvSpPr txBox="1"/>
          <p:nvPr/>
        </p:nvSpPr>
        <p:spPr>
          <a:xfrm>
            <a:off x="595415" y="4347978"/>
            <a:ext cx="7953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xét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78AC8B5-809D-4D48-801E-D0C36775E1AA}"/>
              </a:ext>
            </a:extLst>
          </p:cNvPr>
          <p:cNvSpPr txBox="1"/>
          <p:nvPr/>
        </p:nvSpPr>
        <p:spPr>
          <a:xfrm>
            <a:off x="595417" y="4085246"/>
            <a:ext cx="795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xét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sự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độ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ở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417B12B-725D-4230-B573-B7D092E18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57350"/>
              </p:ext>
            </p:extLst>
          </p:nvPr>
        </p:nvGraphicFramePr>
        <p:xfrm>
          <a:off x="753135" y="589973"/>
          <a:ext cx="7637715" cy="3305860"/>
        </p:xfrm>
        <a:graphic>
          <a:graphicData uri="http://schemas.openxmlformats.org/drawingml/2006/table">
            <a:tbl>
              <a:tblPr firstRow="1" bandRow="1">
                <a:tableStyleId>{798A2AAB-B7F0-4733-8D74-AA4F2597F492}</a:tableStyleId>
              </a:tblPr>
              <a:tblGrid>
                <a:gridCol w="1479702">
                  <a:extLst>
                    <a:ext uri="{9D8B030D-6E8A-4147-A177-3AD203B41FA5}">
                      <a16:colId xmlns:a16="http://schemas.microsoft.com/office/drawing/2014/main" val="4204823065"/>
                    </a:ext>
                  </a:extLst>
                </a:gridCol>
                <a:gridCol w="1637414">
                  <a:extLst>
                    <a:ext uri="{9D8B030D-6E8A-4147-A177-3AD203B41FA5}">
                      <a16:colId xmlns:a16="http://schemas.microsoft.com/office/drawing/2014/main" val="2311324251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1326101011"/>
                    </a:ext>
                  </a:extLst>
                </a:gridCol>
                <a:gridCol w="1499191">
                  <a:extLst>
                    <a:ext uri="{9D8B030D-6E8A-4147-A177-3AD203B41FA5}">
                      <a16:colId xmlns:a16="http://schemas.microsoft.com/office/drawing/2014/main" val="466453065"/>
                    </a:ext>
                  </a:extLst>
                </a:gridCol>
                <a:gridCol w="1309566">
                  <a:extLst>
                    <a:ext uri="{9D8B030D-6E8A-4147-A177-3AD203B41FA5}">
                      <a16:colId xmlns:a16="http://schemas.microsoft.com/office/drawing/2014/main" val="3911016378"/>
                    </a:ext>
                  </a:extLst>
                </a:gridCol>
              </a:tblGrid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thái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Vị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phân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loại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Vai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trò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8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805756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755466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023452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736484"/>
                  </a:ext>
                </a:extLst>
              </a:tr>
              <a:tr h="63596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64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943;p39">
            <a:extLst>
              <a:ext uri="{FF2B5EF4-FFF2-40B4-BE49-F238E27FC236}">
                <a16:creationId xmlns:a16="http://schemas.microsoft.com/office/drawing/2014/main" id="{CF84B376-C83F-42A8-B3CC-B44AF0B52053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32" name="Google Shape;944;p39">
              <a:extLst>
                <a:ext uri="{FF2B5EF4-FFF2-40B4-BE49-F238E27FC236}">
                  <a16:creationId xmlns:a16="http://schemas.microsoft.com/office/drawing/2014/main" id="{4CF9CD91-3B53-4994-8CAF-D859C9C86CCA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5;p39">
              <a:extLst>
                <a:ext uri="{FF2B5EF4-FFF2-40B4-BE49-F238E27FC236}">
                  <a16:creationId xmlns:a16="http://schemas.microsoft.com/office/drawing/2014/main" id="{803468F4-8ABC-44CC-9101-A0428835E8F6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6;p39">
              <a:extLst>
                <a:ext uri="{FF2B5EF4-FFF2-40B4-BE49-F238E27FC236}">
                  <a16:creationId xmlns:a16="http://schemas.microsoft.com/office/drawing/2014/main" id="{B929515B-23AE-4B9B-AFFC-B19ECEC4A498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47;p39">
              <a:extLst>
                <a:ext uri="{FF2B5EF4-FFF2-40B4-BE49-F238E27FC236}">
                  <a16:creationId xmlns:a16="http://schemas.microsoft.com/office/drawing/2014/main" id="{95B08F2D-B72D-4FE0-BB17-74FC69E822AD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8;p39">
              <a:extLst>
                <a:ext uri="{FF2B5EF4-FFF2-40B4-BE49-F238E27FC236}">
                  <a16:creationId xmlns:a16="http://schemas.microsoft.com/office/drawing/2014/main" id="{8EA5A39C-8996-4B31-997D-31DF3958559F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9;p39">
              <a:extLst>
                <a:ext uri="{FF2B5EF4-FFF2-40B4-BE49-F238E27FC236}">
                  <a16:creationId xmlns:a16="http://schemas.microsoft.com/office/drawing/2014/main" id="{7F86D4E9-2811-4974-A4CE-ED8EECCC2D56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0;p39">
              <a:extLst>
                <a:ext uri="{FF2B5EF4-FFF2-40B4-BE49-F238E27FC236}">
                  <a16:creationId xmlns:a16="http://schemas.microsoft.com/office/drawing/2014/main" id="{8A73CD9A-B3A8-4CE9-B292-A2E18644A514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925;p37">
            <a:extLst>
              <a:ext uri="{FF2B5EF4-FFF2-40B4-BE49-F238E27FC236}">
                <a16:creationId xmlns:a16="http://schemas.microsoft.com/office/drawing/2014/main" id="{F9252394-C53A-4B14-A1BC-8F176DFDF1A2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8BC64-F8C3-40BE-8465-D741E771617D}"/>
              </a:ext>
            </a:extLst>
          </p:cNvPr>
          <p:cNvSpPr txBox="1"/>
          <p:nvPr/>
        </p:nvSpPr>
        <p:spPr>
          <a:xfrm flipH="1">
            <a:off x="604967" y="1338808"/>
            <a:ext cx="793406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Khi đi tham quan tìm hiểu sinh vật ngoài thiên nhiên em thường sử dụng loại kính nào sau đây?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8535A"/>
                </a:solidFill>
              </a:rPr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C0DE63-8C2E-4E41-AB17-96E26C7E619B}"/>
              </a:ext>
            </a:extLst>
          </p:cNvPr>
          <p:cNvSpPr/>
          <p:nvPr/>
        </p:nvSpPr>
        <p:spPr>
          <a:xfrm>
            <a:off x="1929040" y="2421729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C7EE04E-C950-4A61-85C5-2D0F50684D79}"/>
              </a:ext>
            </a:extLst>
          </p:cNvPr>
          <p:cNvSpPr/>
          <p:nvPr/>
        </p:nvSpPr>
        <p:spPr>
          <a:xfrm>
            <a:off x="5309166" y="2421729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7480A07-F4FB-4771-A530-14505A3EBA0F}"/>
              </a:ext>
            </a:extLst>
          </p:cNvPr>
          <p:cNvSpPr/>
          <p:nvPr/>
        </p:nvSpPr>
        <p:spPr>
          <a:xfrm>
            <a:off x="1929041" y="3840593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văn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BE154D-4A65-4F67-AA60-DAE8CE3719E1}"/>
              </a:ext>
            </a:extLst>
          </p:cNvPr>
          <p:cNvSpPr/>
          <p:nvPr/>
        </p:nvSpPr>
        <p:spPr>
          <a:xfrm>
            <a:off x="5309167" y="3840593"/>
            <a:ext cx="1775637" cy="9781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hồng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ngoại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BF04C3-BFF9-4264-9EB5-18F1228C4277}"/>
              </a:ext>
            </a:extLst>
          </p:cNvPr>
          <p:cNvSpPr/>
          <p:nvPr/>
        </p:nvSpPr>
        <p:spPr>
          <a:xfrm>
            <a:off x="5309166" y="2421729"/>
            <a:ext cx="1775637" cy="97819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Kính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lúp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943;p39">
            <a:extLst>
              <a:ext uri="{FF2B5EF4-FFF2-40B4-BE49-F238E27FC236}">
                <a16:creationId xmlns:a16="http://schemas.microsoft.com/office/drawing/2014/main" id="{E373FD91-1FA5-4D73-BF2D-5D18357B11C8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27" name="Google Shape;944;p39">
              <a:extLst>
                <a:ext uri="{FF2B5EF4-FFF2-40B4-BE49-F238E27FC236}">
                  <a16:creationId xmlns:a16="http://schemas.microsoft.com/office/drawing/2014/main" id="{1121CE60-CE59-45F1-8CB8-6C8906B3E328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5;p39">
              <a:extLst>
                <a:ext uri="{FF2B5EF4-FFF2-40B4-BE49-F238E27FC236}">
                  <a16:creationId xmlns:a16="http://schemas.microsoft.com/office/drawing/2014/main" id="{CFA6665B-85F7-4F1F-9E39-02E40D2F11D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6;p39">
              <a:extLst>
                <a:ext uri="{FF2B5EF4-FFF2-40B4-BE49-F238E27FC236}">
                  <a16:creationId xmlns:a16="http://schemas.microsoft.com/office/drawing/2014/main" id="{702539A9-4419-4852-9457-1AA111737DC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947;p39">
              <a:extLst>
                <a:ext uri="{FF2B5EF4-FFF2-40B4-BE49-F238E27FC236}">
                  <a16:creationId xmlns:a16="http://schemas.microsoft.com/office/drawing/2014/main" id="{0BFA0BD3-E99C-48AE-A95C-AE37104CA869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8;p39">
              <a:extLst>
                <a:ext uri="{FF2B5EF4-FFF2-40B4-BE49-F238E27FC236}">
                  <a16:creationId xmlns:a16="http://schemas.microsoft.com/office/drawing/2014/main" id="{64E7FCDA-88A4-40B4-B61A-889034EE5F61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9;p39">
              <a:extLst>
                <a:ext uri="{FF2B5EF4-FFF2-40B4-BE49-F238E27FC236}">
                  <a16:creationId xmlns:a16="http://schemas.microsoft.com/office/drawing/2014/main" id="{9A1F4B7D-6D80-4CEF-B7CC-3DB11486D9DF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0;p39">
              <a:extLst>
                <a:ext uri="{FF2B5EF4-FFF2-40B4-BE49-F238E27FC236}">
                  <a16:creationId xmlns:a16="http://schemas.microsoft.com/office/drawing/2014/main" id="{BBBBF318-8303-445E-9572-4EE9771B9C58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925;p37">
            <a:extLst>
              <a:ext uri="{FF2B5EF4-FFF2-40B4-BE49-F238E27FC236}">
                <a16:creationId xmlns:a16="http://schemas.microsoft.com/office/drawing/2014/main" id="{F9252394-C53A-4B14-A1BC-8F176DFDF1A2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8BC64-F8C3-40BE-8465-D741E771617D}"/>
              </a:ext>
            </a:extLst>
          </p:cNvPr>
          <p:cNvSpPr txBox="1"/>
          <p:nvPr/>
        </p:nvSpPr>
        <p:spPr>
          <a:xfrm flipH="1">
            <a:off x="604967" y="1338808"/>
            <a:ext cx="7934065" cy="9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D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cụ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đây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cần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</a:t>
            </a:r>
          </a:p>
        </p:txBody>
      </p:sp>
      <p:sp>
        <p:nvSpPr>
          <p:cNvPr id="41" name="Google Shape;528;p38">
            <a:extLst>
              <a:ext uri="{FF2B5EF4-FFF2-40B4-BE49-F238E27FC236}">
                <a16:creationId xmlns:a16="http://schemas.microsoft.com/office/drawing/2014/main" id="{9552EDE4-7859-4303-8348-58ABADA951ED}"/>
              </a:ext>
            </a:extLst>
          </p:cNvPr>
          <p:cNvSpPr/>
          <p:nvPr/>
        </p:nvSpPr>
        <p:spPr>
          <a:xfrm>
            <a:off x="606667" y="2572749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28;p38">
            <a:extLst>
              <a:ext uri="{FF2B5EF4-FFF2-40B4-BE49-F238E27FC236}">
                <a16:creationId xmlns:a16="http://schemas.microsoft.com/office/drawing/2014/main" id="{7E1391C5-243C-4BEA-8372-2D59814F690D}"/>
              </a:ext>
            </a:extLst>
          </p:cNvPr>
          <p:cNvSpPr/>
          <p:nvPr/>
        </p:nvSpPr>
        <p:spPr>
          <a:xfrm>
            <a:off x="2571539" y="2572748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28;p38">
            <a:extLst>
              <a:ext uri="{FF2B5EF4-FFF2-40B4-BE49-F238E27FC236}">
                <a16:creationId xmlns:a16="http://schemas.microsoft.com/office/drawing/2014/main" id="{A59FE13B-79E1-4CC0-9D08-C118317A0979}"/>
              </a:ext>
            </a:extLst>
          </p:cNvPr>
          <p:cNvSpPr/>
          <p:nvPr/>
        </p:nvSpPr>
        <p:spPr>
          <a:xfrm>
            <a:off x="4629870" y="2572747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28;p38">
            <a:extLst>
              <a:ext uri="{FF2B5EF4-FFF2-40B4-BE49-F238E27FC236}">
                <a16:creationId xmlns:a16="http://schemas.microsoft.com/office/drawing/2014/main" id="{3864ACA5-7F2F-49FF-AD52-86C3854A8817}"/>
              </a:ext>
            </a:extLst>
          </p:cNvPr>
          <p:cNvSpPr/>
          <p:nvPr/>
        </p:nvSpPr>
        <p:spPr>
          <a:xfrm>
            <a:off x="6688201" y="2572747"/>
            <a:ext cx="1715634" cy="1638743"/>
          </a:xfrm>
          <a:prstGeom prst="ellipse">
            <a:avLst/>
          </a:prstGeom>
          <a:solidFill>
            <a:srgbClr val="82B6B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9088C4-C119-4B7D-A57D-B61983F07270}"/>
              </a:ext>
            </a:extLst>
          </p:cNvPr>
          <p:cNvSpPr txBox="1"/>
          <p:nvPr/>
        </p:nvSpPr>
        <p:spPr>
          <a:xfrm>
            <a:off x="869060" y="3141848"/>
            <a:ext cx="1190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ED0F13-24E1-4F42-AA80-B8BDE6F8B69F}"/>
              </a:ext>
            </a:extLst>
          </p:cNvPr>
          <p:cNvSpPr txBox="1"/>
          <p:nvPr/>
        </p:nvSpPr>
        <p:spPr>
          <a:xfrm>
            <a:off x="2728398" y="3174206"/>
            <a:ext cx="1393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Kính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6E7168-E773-477C-8354-0A195D094D80}"/>
              </a:ext>
            </a:extLst>
          </p:cNvPr>
          <p:cNvSpPr txBox="1"/>
          <p:nvPr/>
        </p:nvSpPr>
        <p:spPr>
          <a:xfrm>
            <a:off x="4892263" y="3034787"/>
            <a:ext cx="1190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Sổ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chép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02071C-91E6-48F5-8C04-4462849F1F4E}"/>
              </a:ext>
            </a:extLst>
          </p:cNvPr>
          <p:cNvSpPr txBox="1"/>
          <p:nvPr/>
        </p:nvSpPr>
        <p:spPr>
          <a:xfrm>
            <a:off x="6867156" y="3141847"/>
            <a:ext cx="1357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ảnh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Google Shape;528;p38">
            <a:extLst>
              <a:ext uri="{FF2B5EF4-FFF2-40B4-BE49-F238E27FC236}">
                <a16:creationId xmlns:a16="http://schemas.microsoft.com/office/drawing/2014/main" id="{73C6AA79-F4C7-4F45-A0A4-C0875C491E3B}"/>
              </a:ext>
            </a:extLst>
          </p:cNvPr>
          <p:cNvSpPr/>
          <p:nvPr/>
        </p:nvSpPr>
        <p:spPr>
          <a:xfrm>
            <a:off x="593511" y="2570277"/>
            <a:ext cx="1715634" cy="1638743"/>
          </a:xfrm>
          <a:prstGeom prst="ellipse">
            <a:avLst/>
          </a:prstGeom>
          <a:solidFill>
            <a:srgbClr val="08535A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6706D9-11EF-43CD-BAFE-CDBB82217F9E}"/>
              </a:ext>
            </a:extLst>
          </p:cNvPr>
          <p:cNvSpPr txBox="1"/>
          <p:nvPr/>
        </p:nvSpPr>
        <p:spPr>
          <a:xfrm>
            <a:off x="852650" y="3139376"/>
            <a:ext cx="1190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Dao</a:t>
            </a:r>
          </a:p>
        </p:txBody>
      </p:sp>
    </p:spTree>
    <p:extLst>
      <p:ext uri="{BB962C8B-B14F-4D97-AF65-F5344CB8AC3E}">
        <p14:creationId xmlns:p14="http://schemas.microsoft.com/office/powerpoint/2010/main" val="39102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 animBg="1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943;p39">
            <a:extLst>
              <a:ext uri="{FF2B5EF4-FFF2-40B4-BE49-F238E27FC236}">
                <a16:creationId xmlns:a16="http://schemas.microsoft.com/office/drawing/2014/main" id="{E373FD91-1FA5-4D73-BF2D-5D18357B11C8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27" name="Google Shape;944;p39">
              <a:extLst>
                <a:ext uri="{FF2B5EF4-FFF2-40B4-BE49-F238E27FC236}">
                  <a16:creationId xmlns:a16="http://schemas.microsoft.com/office/drawing/2014/main" id="{1121CE60-CE59-45F1-8CB8-6C8906B3E328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5;p39">
              <a:extLst>
                <a:ext uri="{FF2B5EF4-FFF2-40B4-BE49-F238E27FC236}">
                  <a16:creationId xmlns:a16="http://schemas.microsoft.com/office/drawing/2014/main" id="{CFA6665B-85F7-4F1F-9E39-02E40D2F11D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6;p39">
              <a:extLst>
                <a:ext uri="{FF2B5EF4-FFF2-40B4-BE49-F238E27FC236}">
                  <a16:creationId xmlns:a16="http://schemas.microsoft.com/office/drawing/2014/main" id="{702539A9-4419-4852-9457-1AA111737DC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947;p39">
              <a:extLst>
                <a:ext uri="{FF2B5EF4-FFF2-40B4-BE49-F238E27FC236}">
                  <a16:creationId xmlns:a16="http://schemas.microsoft.com/office/drawing/2014/main" id="{0BFA0BD3-E99C-48AE-A95C-AE37104CA869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8;p39">
              <a:extLst>
                <a:ext uri="{FF2B5EF4-FFF2-40B4-BE49-F238E27FC236}">
                  <a16:creationId xmlns:a16="http://schemas.microsoft.com/office/drawing/2014/main" id="{64E7FCDA-88A4-40B4-B61A-889034EE5F61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9;p39">
              <a:extLst>
                <a:ext uri="{FF2B5EF4-FFF2-40B4-BE49-F238E27FC236}">
                  <a16:creationId xmlns:a16="http://schemas.microsoft.com/office/drawing/2014/main" id="{9A1F4B7D-6D80-4CEF-B7CC-3DB11486D9DF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0;p39">
              <a:extLst>
                <a:ext uri="{FF2B5EF4-FFF2-40B4-BE49-F238E27FC236}">
                  <a16:creationId xmlns:a16="http://schemas.microsoft.com/office/drawing/2014/main" id="{BBBBF318-8303-445E-9572-4EE9771B9C58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925;p37">
            <a:extLst>
              <a:ext uri="{FF2B5EF4-FFF2-40B4-BE49-F238E27FC236}">
                <a16:creationId xmlns:a16="http://schemas.microsoft.com/office/drawing/2014/main" id="{F9252394-C53A-4B14-A1BC-8F176DFDF1A2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8BC64-F8C3-40BE-8465-D741E771617D}"/>
              </a:ext>
            </a:extLst>
          </p:cNvPr>
          <p:cNvSpPr txBox="1"/>
          <p:nvPr/>
        </p:nvSpPr>
        <p:spPr>
          <a:xfrm flipH="1">
            <a:off x="398176" y="1473814"/>
            <a:ext cx="8347647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3: </a:t>
            </a: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Vợt bắt bướm được dùng để bắt các loài động vật nào?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3AE4C-5C30-471B-AF90-A88249DD53ED}"/>
              </a:ext>
            </a:extLst>
          </p:cNvPr>
          <p:cNvSpPr/>
          <p:nvPr/>
        </p:nvSpPr>
        <p:spPr>
          <a:xfrm>
            <a:off x="1914678" y="2237438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D3946C-FA34-4AB7-A478-4DB072D55DA8}"/>
              </a:ext>
            </a:extLst>
          </p:cNvPr>
          <p:cNvSpPr/>
          <p:nvPr/>
        </p:nvSpPr>
        <p:spPr>
          <a:xfrm>
            <a:off x="1914678" y="291775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A405A8-A507-44EB-AD62-E75B6C08A5E7}"/>
              </a:ext>
            </a:extLst>
          </p:cNvPr>
          <p:cNvSpPr/>
          <p:nvPr/>
        </p:nvSpPr>
        <p:spPr>
          <a:xfrm>
            <a:off x="1914678" y="3598062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F2D038-84D4-4642-BA6F-752629ADC7B0}"/>
              </a:ext>
            </a:extLst>
          </p:cNvPr>
          <p:cNvSpPr/>
          <p:nvPr/>
        </p:nvSpPr>
        <p:spPr>
          <a:xfrm>
            <a:off x="1914678" y="4278374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C6FB061F-C146-4D4C-9C00-071ED89932E4}"/>
              </a:ext>
            </a:extLst>
          </p:cNvPr>
          <p:cNvSpPr/>
          <p:nvPr/>
        </p:nvSpPr>
        <p:spPr>
          <a:xfrm>
            <a:off x="2754257" y="2911932"/>
            <a:ext cx="4536922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Kiến</a:t>
            </a:r>
            <a:r>
              <a:rPr lang="en-US" sz="2200" dirty="0"/>
              <a:t>, </a:t>
            </a:r>
            <a:r>
              <a:rPr lang="en-US" sz="2200" dirty="0" err="1"/>
              <a:t>cào</a:t>
            </a:r>
            <a:r>
              <a:rPr lang="en-US" sz="2200" dirty="0"/>
              <a:t> </a:t>
            </a:r>
            <a:r>
              <a:rPr lang="en-US" sz="2200" dirty="0" err="1"/>
              <a:t>cào</a:t>
            </a:r>
            <a:r>
              <a:rPr lang="en-US" sz="2200" dirty="0"/>
              <a:t>, </a:t>
            </a:r>
            <a:r>
              <a:rPr lang="en-US" sz="2200" dirty="0" err="1"/>
              <a:t>chuồn</a:t>
            </a:r>
            <a:r>
              <a:rPr lang="en-US" sz="2200" dirty="0"/>
              <a:t> </a:t>
            </a:r>
            <a:r>
              <a:rPr lang="en-US" sz="2200" dirty="0" err="1"/>
              <a:t>chuồn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7809510-423C-41A8-B195-6C45844D2962}"/>
              </a:ext>
            </a:extLst>
          </p:cNvPr>
          <p:cNvSpPr/>
          <p:nvPr/>
        </p:nvSpPr>
        <p:spPr>
          <a:xfrm>
            <a:off x="2754257" y="2239616"/>
            <a:ext cx="4536922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Bướm, ong, giun đất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E7E6B6AB-0A0B-4E6A-B7B1-4486D3015EF6}"/>
              </a:ext>
            </a:extLst>
          </p:cNvPr>
          <p:cNvSpPr/>
          <p:nvPr/>
        </p:nvSpPr>
        <p:spPr>
          <a:xfrm>
            <a:off x="2754255" y="3598062"/>
            <a:ext cx="4536923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Bướm, cào cào, châu chấu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E028E1D1-7516-4C29-8B23-FAE73ABD9F3D}"/>
              </a:ext>
            </a:extLst>
          </p:cNvPr>
          <p:cNvSpPr/>
          <p:nvPr/>
        </p:nvSpPr>
        <p:spPr>
          <a:xfrm>
            <a:off x="2754255" y="4278374"/>
            <a:ext cx="4536923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Châu</a:t>
            </a:r>
            <a:r>
              <a:rPr lang="en-US" sz="2200" dirty="0"/>
              <a:t> </a:t>
            </a:r>
            <a:r>
              <a:rPr lang="en-US" sz="2200" dirty="0" err="1"/>
              <a:t>chấu</a:t>
            </a:r>
            <a:r>
              <a:rPr lang="en-US" sz="2200" dirty="0"/>
              <a:t>, </a:t>
            </a:r>
            <a:r>
              <a:rPr lang="en-US" sz="2200" dirty="0" err="1"/>
              <a:t>tôm</a:t>
            </a:r>
            <a:r>
              <a:rPr lang="en-US" sz="2200" dirty="0"/>
              <a:t> </a:t>
            </a:r>
            <a:r>
              <a:rPr lang="en-US" sz="2200" dirty="0" err="1"/>
              <a:t>đồng</a:t>
            </a:r>
            <a:r>
              <a:rPr lang="en-US" sz="2200" dirty="0"/>
              <a:t>, </a:t>
            </a:r>
            <a:r>
              <a:rPr lang="en-US" sz="2200" dirty="0" err="1"/>
              <a:t>chim</a:t>
            </a:r>
            <a:r>
              <a:rPr lang="en-US" sz="2200" dirty="0"/>
              <a:t> </a:t>
            </a:r>
            <a:r>
              <a:rPr lang="en-US" sz="2200" dirty="0" err="1"/>
              <a:t>sâu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D30EDF2-B514-4975-B199-69523E3DFB85}"/>
              </a:ext>
            </a:extLst>
          </p:cNvPr>
          <p:cNvSpPr/>
          <p:nvPr/>
        </p:nvSpPr>
        <p:spPr>
          <a:xfrm>
            <a:off x="1906966" y="3598062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895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 animBg="1"/>
      <p:bldP spid="2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917;p37">
            <a:extLst>
              <a:ext uri="{FF2B5EF4-FFF2-40B4-BE49-F238E27FC236}">
                <a16:creationId xmlns:a16="http://schemas.microsoft.com/office/drawing/2014/main" id="{FA2E4D36-E09C-4A8F-B7B4-B812EDC9DDE6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14" name="Google Shape;918;p37">
              <a:extLst>
                <a:ext uri="{FF2B5EF4-FFF2-40B4-BE49-F238E27FC236}">
                  <a16:creationId xmlns:a16="http://schemas.microsoft.com/office/drawing/2014/main" id="{E2576308-1CB1-4941-8CD9-1C8FC924E3D4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7">
              <a:extLst>
                <a:ext uri="{FF2B5EF4-FFF2-40B4-BE49-F238E27FC236}">
                  <a16:creationId xmlns:a16="http://schemas.microsoft.com/office/drawing/2014/main" id="{818A5BF1-8815-42CB-89DC-522E2C3700D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7">
              <a:extLst>
                <a:ext uri="{FF2B5EF4-FFF2-40B4-BE49-F238E27FC236}">
                  <a16:creationId xmlns:a16="http://schemas.microsoft.com/office/drawing/2014/main" id="{9EA0D783-2CB8-41C8-A19C-E38BFC4AE353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7">
              <a:extLst>
                <a:ext uri="{FF2B5EF4-FFF2-40B4-BE49-F238E27FC236}">
                  <a16:creationId xmlns:a16="http://schemas.microsoft.com/office/drawing/2014/main" id="{840AAA95-D0F3-4169-8945-542187871A3A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7">
              <a:extLst>
                <a:ext uri="{FF2B5EF4-FFF2-40B4-BE49-F238E27FC236}">
                  <a16:creationId xmlns:a16="http://schemas.microsoft.com/office/drawing/2014/main" id="{D3393B3A-1741-4EC2-9EEA-8F1D5D3D8AD5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7">
              <a:extLst>
                <a:ext uri="{FF2B5EF4-FFF2-40B4-BE49-F238E27FC236}">
                  <a16:creationId xmlns:a16="http://schemas.microsoft.com/office/drawing/2014/main" id="{FE3864D5-57B5-4C3B-939A-3BEC580445C0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7">
              <a:extLst>
                <a:ext uri="{FF2B5EF4-FFF2-40B4-BE49-F238E27FC236}">
                  <a16:creationId xmlns:a16="http://schemas.microsoft.com/office/drawing/2014/main" id="{E95C4C8E-EFC8-4188-A035-2DDC9267E233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925;p37">
            <a:extLst>
              <a:ext uri="{FF2B5EF4-FFF2-40B4-BE49-F238E27FC236}">
                <a16:creationId xmlns:a16="http://schemas.microsoft.com/office/drawing/2014/main" id="{B094C268-415F-47F4-AA90-2F8E0888C914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F2FA9-C0FD-432E-98F2-5A7CBC628519}"/>
              </a:ext>
            </a:extLst>
          </p:cNvPr>
          <p:cNvSpPr txBox="1"/>
          <p:nvPr/>
        </p:nvSpPr>
        <p:spPr>
          <a:xfrm>
            <a:off x="664535" y="1386765"/>
            <a:ext cx="781493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</a:rPr>
              <a:t>H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ãy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điệp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tuyên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truyền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điệp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phích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khẩu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hiệu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video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ngắn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E21ECC4-C025-4879-ADDA-CA5B6D6F1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75363" y="2948024"/>
            <a:ext cx="2872152" cy="21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71C47-3106-4A01-AEB4-9FF399AA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61" y="946296"/>
            <a:ext cx="4241339" cy="2913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7D56C-1B04-49E4-AC28-335244FC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07" y="946296"/>
            <a:ext cx="4125432" cy="2913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E2C3EB-8FE5-4638-99FF-DAE32356FC45}"/>
              </a:ext>
            </a:extLst>
          </p:cNvPr>
          <p:cNvSpPr txBox="1"/>
          <p:nvPr/>
        </p:nvSpPr>
        <p:spPr>
          <a:xfrm>
            <a:off x="1084521" y="4178595"/>
            <a:ext cx="6974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bức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tuyên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truyền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vệ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943;p39">
            <a:extLst>
              <a:ext uri="{FF2B5EF4-FFF2-40B4-BE49-F238E27FC236}">
                <a16:creationId xmlns:a16="http://schemas.microsoft.com/office/drawing/2014/main" id="{92091CB4-8CB8-4053-9282-D6AA2D8A061E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14" name="Google Shape;944;p39">
              <a:extLst>
                <a:ext uri="{FF2B5EF4-FFF2-40B4-BE49-F238E27FC236}">
                  <a16:creationId xmlns:a16="http://schemas.microsoft.com/office/drawing/2014/main" id="{AFE811EE-C8E2-4AAA-B0DE-925968071E2A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45;p39">
              <a:extLst>
                <a:ext uri="{FF2B5EF4-FFF2-40B4-BE49-F238E27FC236}">
                  <a16:creationId xmlns:a16="http://schemas.microsoft.com/office/drawing/2014/main" id="{2C6D0E58-7B82-4756-B687-F2E99F98B7F2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46;p39">
              <a:extLst>
                <a:ext uri="{FF2B5EF4-FFF2-40B4-BE49-F238E27FC236}">
                  <a16:creationId xmlns:a16="http://schemas.microsoft.com/office/drawing/2014/main" id="{2D4BEC00-5B31-40BE-9DB1-612149EA077A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47;p39">
              <a:extLst>
                <a:ext uri="{FF2B5EF4-FFF2-40B4-BE49-F238E27FC236}">
                  <a16:creationId xmlns:a16="http://schemas.microsoft.com/office/drawing/2014/main" id="{C460F45F-9511-4184-8730-D9FCD9D3CA69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48;p39">
              <a:extLst>
                <a:ext uri="{FF2B5EF4-FFF2-40B4-BE49-F238E27FC236}">
                  <a16:creationId xmlns:a16="http://schemas.microsoft.com/office/drawing/2014/main" id="{30B828C0-4028-4636-B139-140B70EFCD1F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49;p39">
              <a:extLst>
                <a:ext uri="{FF2B5EF4-FFF2-40B4-BE49-F238E27FC236}">
                  <a16:creationId xmlns:a16="http://schemas.microsoft.com/office/drawing/2014/main" id="{32D897A2-9B54-4671-ACC1-7CCEA1555615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50;p39">
              <a:extLst>
                <a:ext uri="{FF2B5EF4-FFF2-40B4-BE49-F238E27FC236}">
                  <a16:creationId xmlns:a16="http://schemas.microsoft.com/office/drawing/2014/main" id="{FDD8BBC5-5ED5-4BCF-B582-A707518BE209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1530;p55">
            <a:extLst>
              <a:ext uri="{FF2B5EF4-FFF2-40B4-BE49-F238E27FC236}">
                <a16:creationId xmlns:a16="http://schemas.microsoft.com/office/drawing/2014/main" id="{88ACB93C-36DE-40D3-80E2-CFB785502C16}"/>
              </a:ext>
            </a:extLst>
          </p:cNvPr>
          <p:cNvSpPr txBox="1">
            <a:spLocks/>
          </p:cNvSpPr>
          <p:nvPr/>
        </p:nvSpPr>
        <p:spPr>
          <a:xfrm>
            <a:off x="906959" y="1282586"/>
            <a:ext cx="7308850" cy="145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Raleway Thin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Raleway Thin"/>
              <a:buNone/>
            </a:pPr>
            <a:r>
              <a:rPr lang="vi-V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40.</a:t>
            </a:r>
          </a:p>
        </p:txBody>
      </p:sp>
      <p:pic>
        <p:nvPicPr>
          <p:cNvPr id="84" name="Picture 3">
            <a:extLst>
              <a:ext uri="{FF2B5EF4-FFF2-40B4-BE49-F238E27FC236}">
                <a16:creationId xmlns:a16="http://schemas.microsoft.com/office/drawing/2014/main" id="{19350A0F-39E3-43FA-89A4-9C94D88CB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03206" y="2571750"/>
            <a:ext cx="4099459" cy="2474582"/>
          </a:xfrm>
          <a:prstGeom prst="rect">
            <a:avLst/>
          </a:prstGeom>
        </p:spPr>
      </p:pic>
      <p:sp>
        <p:nvSpPr>
          <p:cNvPr id="93" name="Google Shape;925;p37">
            <a:extLst>
              <a:ext uri="{FF2B5EF4-FFF2-40B4-BE49-F238E27FC236}">
                <a16:creationId xmlns:a16="http://schemas.microsoft.com/office/drawing/2014/main" id="{C317FA3B-48C0-405C-93CE-9E3EEB8AE900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2045E89E-6481-4B79-821B-F28DCEFAC5B7}"/>
              </a:ext>
            </a:extLst>
          </p:cNvPr>
          <p:cNvSpPr txBox="1"/>
          <p:nvPr/>
        </p:nvSpPr>
        <p:spPr>
          <a:xfrm>
            <a:off x="808128" y="1586296"/>
            <a:ext cx="752774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2901303-039C-4528-8AAD-FFFF13A78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49286" y="2940513"/>
            <a:ext cx="2352454" cy="2118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06773-C52D-4A4A-9244-0E8440FEA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654" y="3453070"/>
            <a:ext cx="552948" cy="1263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A4EEA-1EC2-47D6-9432-6F72C267E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848" y="3845258"/>
            <a:ext cx="1539439" cy="1027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8CC96CF-5B13-4E81-AB24-9586906500D2}"/>
              </a:ext>
            </a:extLst>
          </p:cNvPr>
          <p:cNvSpPr/>
          <p:nvPr/>
        </p:nvSpPr>
        <p:spPr>
          <a:xfrm>
            <a:off x="888999" y="799393"/>
            <a:ext cx="7366000" cy="2573867"/>
          </a:xfrm>
          <a:prstGeom prst="horizontalScroll">
            <a:avLst/>
          </a:prstGeom>
          <a:solidFill>
            <a:srgbClr val="0D8173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BÀI 39: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TÌM HIỂU SINH VẬT NGOÀI THIÊN NHIÊN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7AC02F0-8E67-484F-808D-897C16F9C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8014" y="2924579"/>
            <a:ext cx="2647971" cy="22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940;p39">
            <a:extLst>
              <a:ext uri="{FF2B5EF4-FFF2-40B4-BE49-F238E27FC236}">
                <a16:creationId xmlns:a16="http://schemas.microsoft.com/office/drawing/2014/main" id="{B817B963-FBFC-478D-A508-0E50A515C208}"/>
              </a:ext>
            </a:extLst>
          </p:cNvPr>
          <p:cNvSpPr/>
          <p:nvPr/>
        </p:nvSpPr>
        <p:spPr>
          <a:xfrm rot="10709925" flipH="1">
            <a:off x="2350807" y="2841841"/>
            <a:ext cx="4567221" cy="7353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0" name="Google Shape;940;p39"/>
          <p:cNvSpPr/>
          <p:nvPr/>
        </p:nvSpPr>
        <p:spPr>
          <a:xfrm rot="10709925" flipH="1">
            <a:off x="2354172" y="1716395"/>
            <a:ext cx="4563855" cy="7353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943" name="Google Shape;943;p39"/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944" name="Google Shape;944;p39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0" name="Google Shape;960;p39">
            <a:hlinkClick r:id="rId3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2608052" y="2945671"/>
            <a:ext cx="398010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II. CÁCH TIẾN HÀNH</a:t>
            </a:r>
            <a:endParaRPr sz="2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7" name="Google Shape;925;p37">
            <a:extLst>
              <a:ext uri="{FF2B5EF4-FFF2-40B4-BE49-F238E27FC236}">
                <a16:creationId xmlns:a16="http://schemas.microsoft.com/office/drawing/2014/main" id="{DB96521A-2A5F-426D-8283-86AFBC0FF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NỘI DUNG BÀI HỌC</a:t>
            </a:r>
            <a:endParaRPr sz="3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69D7EFF-A686-4051-8EC5-0ED9E6FCD0DF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3384763" y="1820225"/>
            <a:ext cx="2305500" cy="527700"/>
          </a:xfrm>
        </p:spPr>
        <p:txBody>
          <a:bodyPr/>
          <a:lstStyle/>
          <a:p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I. CHUẨN BỊ</a:t>
            </a:r>
          </a:p>
        </p:txBody>
      </p:sp>
      <p:pic>
        <p:nvPicPr>
          <p:cNvPr id="64" name="Picture 7">
            <a:extLst>
              <a:ext uri="{FF2B5EF4-FFF2-40B4-BE49-F238E27FC236}">
                <a16:creationId xmlns:a16="http://schemas.microsoft.com/office/drawing/2014/main" id="{A768E7E3-5857-4FB7-9FD2-CBC998A9B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9540" y="1567090"/>
            <a:ext cx="1688512" cy="3465229"/>
          </a:xfrm>
          <a:prstGeom prst="rect">
            <a:avLst/>
          </a:prstGeom>
        </p:spPr>
      </p:pic>
      <p:sp>
        <p:nvSpPr>
          <p:cNvPr id="16" name="Google Shape;940;p39">
            <a:extLst>
              <a:ext uri="{FF2B5EF4-FFF2-40B4-BE49-F238E27FC236}">
                <a16:creationId xmlns:a16="http://schemas.microsoft.com/office/drawing/2014/main" id="{6150B665-F7DE-4677-84C8-BB8BE17A0D59}"/>
              </a:ext>
            </a:extLst>
          </p:cNvPr>
          <p:cNvSpPr/>
          <p:nvPr/>
        </p:nvSpPr>
        <p:spPr>
          <a:xfrm rot="10709925" flipH="1">
            <a:off x="2253902" y="3967331"/>
            <a:ext cx="4567221" cy="7353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Google Shape;960;p39">
            <a:hlinkClick r:id="rId3" action="ppaction://hlinksldjump"/>
            <a:extLst>
              <a:ext uri="{FF2B5EF4-FFF2-40B4-BE49-F238E27FC236}">
                <a16:creationId xmlns:a16="http://schemas.microsoft.com/office/drawing/2014/main" id="{5531F471-8B0D-49FE-AE7F-9790F8440511}"/>
              </a:ext>
            </a:extLst>
          </p:cNvPr>
          <p:cNvSpPr txBox="1">
            <a:spLocks/>
          </p:cNvSpPr>
          <p:nvPr/>
        </p:nvSpPr>
        <p:spPr>
          <a:xfrm>
            <a:off x="2443530" y="4071161"/>
            <a:ext cx="398010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loria Hallelujah"/>
              <a:buNone/>
              <a:defRPr sz="1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III. THU HOẠCH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" grpId="0"/>
      <p:bldP spid="37" grpId="0"/>
      <p:bldP spid="2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917;p37">
            <a:extLst>
              <a:ext uri="{FF2B5EF4-FFF2-40B4-BE49-F238E27FC236}">
                <a16:creationId xmlns:a16="http://schemas.microsoft.com/office/drawing/2014/main" id="{CA451B51-20E9-47D4-BF7D-C9DD986113EA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79" name="Google Shape;918;p37">
              <a:extLst>
                <a:ext uri="{FF2B5EF4-FFF2-40B4-BE49-F238E27FC236}">
                  <a16:creationId xmlns:a16="http://schemas.microsoft.com/office/drawing/2014/main" id="{BF3D2573-FF51-4E83-8EA3-C5A2498AB182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37">
              <a:extLst>
                <a:ext uri="{FF2B5EF4-FFF2-40B4-BE49-F238E27FC236}">
                  <a16:creationId xmlns:a16="http://schemas.microsoft.com/office/drawing/2014/main" id="{BD0ADD97-AA3C-4E71-98B3-D30C76F2FF23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37">
              <a:extLst>
                <a:ext uri="{FF2B5EF4-FFF2-40B4-BE49-F238E27FC236}">
                  <a16:creationId xmlns:a16="http://schemas.microsoft.com/office/drawing/2014/main" id="{281510B8-FC57-47FD-B3D0-37EE02E3A07F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37">
              <a:extLst>
                <a:ext uri="{FF2B5EF4-FFF2-40B4-BE49-F238E27FC236}">
                  <a16:creationId xmlns:a16="http://schemas.microsoft.com/office/drawing/2014/main" id="{DC90764D-4145-4C30-8449-0AB91DB2B096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37">
              <a:extLst>
                <a:ext uri="{FF2B5EF4-FFF2-40B4-BE49-F238E27FC236}">
                  <a16:creationId xmlns:a16="http://schemas.microsoft.com/office/drawing/2014/main" id="{55E72789-8960-437D-A7BC-52D75AB6F2F7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37">
              <a:extLst>
                <a:ext uri="{FF2B5EF4-FFF2-40B4-BE49-F238E27FC236}">
                  <a16:creationId xmlns:a16="http://schemas.microsoft.com/office/drawing/2014/main" id="{E4377EB4-90B1-473A-8730-B5A60C482693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37">
              <a:extLst>
                <a:ext uri="{FF2B5EF4-FFF2-40B4-BE49-F238E27FC236}">
                  <a16:creationId xmlns:a16="http://schemas.microsoft.com/office/drawing/2014/main" id="{25E981C3-8816-4C0A-A353-A42AB9FCEF8B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925;p37">
            <a:extLst>
              <a:ext uri="{FF2B5EF4-FFF2-40B4-BE49-F238E27FC236}">
                <a16:creationId xmlns:a16="http://schemas.microsoft.com/office/drawing/2014/main" id="{D43066B7-AD74-4A93-A2F7-827224419C2C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I. CHUẨN BỊ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B90414-0CA4-4950-BB4C-94EDFD031B2F}"/>
              </a:ext>
            </a:extLst>
          </p:cNvPr>
          <p:cNvSpPr txBox="1"/>
          <p:nvPr/>
        </p:nvSpPr>
        <p:spPr>
          <a:xfrm>
            <a:off x="992755" y="1945890"/>
            <a:ext cx="702972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Lựa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chọn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thuận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lợi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hợp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điều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kiện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cầm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vườn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quốc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bảo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tồn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,…</a:t>
            </a:r>
          </a:p>
        </p:txBody>
      </p:sp>
      <p:grpSp>
        <p:nvGrpSpPr>
          <p:cNvPr id="96" name="Google Shape;520;p23">
            <a:extLst>
              <a:ext uri="{FF2B5EF4-FFF2-40B4-BE49-F238E27FC236}">
                <a16:creationId xmlns:a16="http://schemas.microsoft.com/office/drawing/2014/main" id="{95E8DADA-D918-4AC9-B44F-3E4B39A9E7CF}"/>
              </a:ext>
            </a:extLst>
          </p:cNvPr>
          <p:cNvGrpSpPr/>
          <p:nvPr/>
        </p:nvGrpSpPr>
        <p:grpSpPr>
          <a:xfrm rot="20587557">
            <a:off x="6566636" y="3891606"/>
            <a:ext cx="1426306" cy="1175214"/>
            <a:chOff x="5751609" y="213662"/>
            <a:chExt cx="1480128" cy="1386642"/>
          </a:xfrm>
        </p:grpSpPr>
        <p:grpSp>
          <p:nvGrpSpPr>
            <p:cNvPr id="97" name="Google Shape;521;p23">
              <a:extLst>
                <a:ext uri="{FF2B5EF4-FFF2-40B4-BE49-F238E27FC236}">
                  <a16:creationId xmlns:a16="http://schemas.microsoft.com/office/drawing/2014/main" id="{DA79B33B-CD8D-460B-B13F-4E3BD1B66248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104" name="Google Shape;522;p23">
                <a:extLst>
                  <a:ext uri="{FF2B5EF4-FFF2-40B4-BE49-F238E27FC236}">
                    <a16:creationId xmlns:a16="http://schemas.microsoft.com/office/drawing/2014/main" id="{A730B526-3067-4B94-8E9D-260146ECE2F3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5" name="Google Shape;523;p23">
                <a:extLst>
                  <a:ext uri="{FF2B5EF4-FFF2-40B4-BE49-F238E27FC236}">
                    <a16:creationId xmlns:a16="http://schemas.microsoft.com/office/drawing/2014/main" id="{90DD9E12-FE7F-45F3-BEA3-399EAFAEF9E2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6" name="Google Shape;524;p23">
                <a:extLst>
                  <a:ext uri="{FF2B5EF4-FFF2-40B4-BE49-F238E27FC236}">
                    <a16:creationId xmlns:a16="http://schemas.microsoft.com/office/drawing/2014/main" id="{510E6A78-244D-4AEF-AA26-10F8D15F2719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" name="Google Shape;525;p23">
                <a:extLst>
                  <a:ext uri="{FF2B5EF4-FFF2-40B4-BE49-F238E27FC236}">
                    <a16:creationId xmlns:a16="http://schemas.microsoft.com/office/drawing/2014/main" id="{C8C0A6E4-2AA9-4256-9399-17AAF0182E1B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" name="Google Shape;526;p23">
                <a:extLst>
                  <a:ext uri="{FF2B5EF4-FFF2-40B4-BE49-F238E27FC236}">
                    <a16:creationId xmlns:a16="http://schemas.microsoft.com/office/drawing/2014/main" id="{779CA843-108A-43CA-A7DF-F081DF6DECC4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9" name="Google Shape;527;p23">
                <a:extLst>
                  <a:ext uri="{FF2B5EF4-FFF2-40B4-BE49-F238E27FC236}">
                    <a16:creationId xmlns:a16="http://schemas.microsoft.com/office/drawing/2014/main" id="{9C851F05-163D-4AF9-AA74-F5CE93BEB9D6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0" name="Google Shape;528;p23">
                <a:extLst>
                  <a:ext uri="{FF2B5EF4-FFF2-40B4-BE49-F238E27FC236}">
                    <a16:creationId xmlns:a16="http://schemas.microsoft.com/office/drawing/2014/main" id="{DA3BAB98-AE8B-4329-9217-310AC36BEE3D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1" name="Google Shape;529;p23">
                <a:extLst>
                  <a:ext uri="{FF2B5EF4-FFF2-40B4-BE49-F238E27FC236}">
                    <a16:creationId xmlns:a16="http://schemas.microsoft.com/office/drawing/2014/main" id="{47D58928-B6D9-4AD4-95A1-47B4F21DA637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2" name="Google Shape;530;p23">
                <a:extLst>
                  <a:ext uri="{FF2B5EF4-FFF2-40B4-BE49-F238E27FC236}">
                    <a16:creationId xmlns:a16="http://schemas.microsoft.com/office/drawing/2014/main" id="{08FF8632-1FDD-4A4E-B5A9-7212ED246019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531;p23">
                <a:extLst>
                  <a:ext uri="{FF2B5EF4-FFF2-40B4-BE49-F238E27FC236}">
                    <a16:creationId xmlns:a16="http://schemas.microsoft.com/office/drawing/2014/main" id="{1E2E2C91-8066-4585-98A2-A22F9A99887B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4" name="Google Shape;532;p23">
                <a:extLst>
                  <a:ext uri="{FF2B5EF4-FFF2-40B4-BE49-F238E27FC236}">
                    <a16:creationId xmlns:a16="http://schemas.microsoft.com/office/drawing/2014/main" id="{D5E01B5B-A740-49A6-A3B2-BC15B27DAB1B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98" name="Google Shape;533;p23">
              <a:extLst>
                <a:ext uri="{FF2B5EF4-FFF2-40B4-BE49-F238E27FC236}">
                  <a16:creationId xmlns:a16="http://schemas.microsoft.com/office/drawing/2014/main" id="{8E4DA24C-C536-4D8A-BC63-7FC17A72B2AC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102" name="Google Shape;534;p23">
                <a:extLst>
                  <a:ext uri="{FF2B5EF4-FFF2-40B4-BE49-F238E27FC236}">
                    <a16:creationId xmlns:a16="http://schemas.microsoft.com/office/drawing/2014/main" id="{A28BEFA5-550C-431F-811D-23254BC4166C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3" name="Google Shape;535;p23">
                <a:extLst>
                  <a:ext uri="{FF2B5EF4-FFF2-40B4-BE49-F238E27FC236}">
                    <a16:creationId xmlns:a16="http://schemas.microsoft.com/office/drawing/2014/main" id="{D3DD7038-D030-4DFA-B9CE-CF1F81148C4A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99" name="Google Shape;536;p23">
              <a:extLst>
                <a:ext uri="{FF2B5EF4-FFF2-40B4-BE49-F238E27FC236}">
                  <a16:creationId xmlns:a16="http://schemas.microsoft.com/office/drawing/2014/main" id="{3232B58B-9574-443F-89D1-5DFF0D19217D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100" name="Google Shape;537;p23">
                <a:extLst>
                  <a:ext uri="{FF2B5EF4-FFF2-40B4-BE49-F238E27FC236}">
                    <a16:creationId xmlns:a16="http://schemas.microsoft.com/office/drawing/2014/main" id="{BCE4464B-CF6F-4EB2-B1DD-557CD34F41EF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1" name="Google Shape;538;p23">
                <a:extLst>
                  <a:ext uri="{FF2B5EF4-FFF2-40B4-BE49-F238E27FC236}">
                    <a16:creationId xmlns:a16="http://schemas.microsoft.com/office/drawing/2014/main" id="{8B191D98-E039-40E1-8785-2F2F335316DF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15" name="Google Shape;369;p23">
            <a:extLst>
              <a:ext uri="{FF2B5EF4-FFF2-40B4-BE49-F238E27FC236}">
                <a16:creationId xmlns:a16="http://schemas.microsoft.com/office/drawing/2014/main" id="{E8D327B8-04F4-4FC3-B2B9-7F96AE549FF1}"/>
              </a:ext>
            </a:extLst>
          </p:cNvPr>
          <p:cNvGrpSpPr/>
          <p:nvPr/>
        </p:nvGrpSpPr>
        <p:grpSpPr>
          <a:xfrm>
            <a:off x="7698976" y="3666405"/>
            <a:ext cx="792240" cy="837054"/>
            <a:chOff x="4554058" y="287028"/>
            <a:chExt cx="820760" cy="899951"/>
          </a:xfrm>
        </p:grpSpPr>
        <p:grpSp>
          <p:nvGrpSpPr>
            <p:cNvPr id="116" name="Google Shape;370;p23">
              <a:extLst>
                <a:ext uri="{FF2B5EF4-FFF2-40B4-BE49-F238E27FC236}">
                  <a16:creationId xmlns:a16="http://schemas.microsoft.com/office/drawing/2014/main" id="{197A4B65-999D-4B0B-AFC2-00E1098EBD90}"/>
                </a:ext>
              </a:extLst>
            </p:cNvPr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120" name="Google Shape;371;p23">
                <a:extLst>
                  <a:ext uri="{FF2B5EF4-FFF2-40B4-BE49-F238E27FC236}">
                    <a16:creationId xmlns:a16="http://schemas.microsoft.com/office/drawing/2014/main" id="{D2BBB2B1-7E9C-4975-874E-F776AAC53613}"/>
                  </a:ext>
                </a:extLst>
              </p:cNvPr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1" name="Google Shape;372;p23">
                <a:extLst>
                  <a:ext uri="{FF2B5EF4-FFF2-40B4-BE49-F238E27FC236}">
                    <a16:creationId xmlns:a16="http://schemas.microsoft.com/office/drawing/2014/main" id="{D86C5ED7-D926-4E4A-A749-DFE276467AF7}"/>
                  </a:ext>
                </a:extLst>
              </p:cNvPr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7" name="Google Shape;373;p23">
              <a:extLst>
                <a:ext uri="{FF2B5EF4-FFF2-40B4-BE49-F238E27FC236}">
                  <a16:creationId xmlns:a16="http://schemas.microsoft.com/office/drawing/2014/main" id="{3EC221DD-71D3-43D4-A809-40135441BD5F}"/>
                </a:ext>
              </a:extLst>
            </p:cNvPr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118" name="Google Shape;374;p23">
                <a:extLst>
                  <a:ext uri="{FF2B5EF4-FFF2-40B4-BE49-F238E27FC236}">
                    <a16:creationId xmlns:a16="http://schemas.microsoft.com/office/drawing/2014/main" id="{B221F596-8E64-427D-BB51-125F7B581B04}"/>
                  </a:ext>
                </a:extLst>
              </p:cNvPr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9" name="Google Shape;375;p23">
                <a:extLst>
                  <a:ext uri="{FF2B5EF4-FFF2-40B4-BE49-F238E27FC236}">
                    <a16:creationId xmlns:a16="http://schemas.microsoft.com/office/drawing/2014/main" id="{1D5EE7F4-5EF8-4EF0-B19F-FF8357575330}"/>
                  </a:ext>
                </a:extLst>
              </p:cNvPr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pic>
        <p:nvPicPr>
          <p:cNvPr id="123" name="Picture 2">
            <a:extLst>
              <a:ext uri="{FF2B5EF4-FFF2-40B4-BE49-F238E27FC236}">
                <a16:creationId xmlns:a16="http://schemas.microsoft.com/office/drawing/2014/main" id="{2BAC486D-5CFC-4A19-B239-A2F5ECF52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5462" y="3765784"/>
            <a:ext cx="1036484" cy="1144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DBFCA-DC0C-4223-88A8-235736CCC779}"/>
              </a:ext>
            </a:extLst>
          </p:cNvPr>
          <p:cNvSpPr txBox="1"/>
          <p:nvPr/>
        </p:nvSpPr>
        <p:spPr>
          <a:xfrm>
            <a:off x="1297172" y="1467293"/>
            <a:ext cx="30196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1.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Địa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điểm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985D2-2B87-4B3F-8B18-7890C863B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3" t="33917" r="6565" b="15618"/>
          <a:stretch/>
        </p:blipFill>
        <p:spPr>
          <a:xfrm>
            <a:off x="1132367" y="2025870"/>
            <a:ext cx="6879266" cy="2736524"/>
          </a:xfrm>
          <a:prstGeom prst="rect">
            <a:avLst/>
          </a:prstGeom>
        </p:spPr>
      </p:pic>
      <p:grpSp>
        <p:nvGrpSpPr>
          <p:cNvPr id="78" name="Google Shape;917;p37">
            <a:extLst>
              <a:ext uri="{FF2B5EF4-FFF2-40B4-BE49-F238E27FC236}">
                <a16:creationId xmlns:a16="http://schemas.microsoft.com/office/drawing/2014/main" id="{CA451B51-20E9-47D4-BF7D-C9DD986113EA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79" name="Google Shape;918;p37">
              <a:extLst>
                <a:ext uri="{FF2B5EF4-FFF2-40B4-BE49-F238E27FC236}">
                  <a16:creationId xmlns:a16="http://schemas.microsoft.com/office/drawing/2014/main" id="{BF3D2573-FF51-4E83-8EA3-C5A2498AB182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37">
              <a:extLst>
                <a:ext uri="{FF2B5EF4-FFF2-40B4-BE49-F238E27FC236}">
                  <a16:creationId xmlns:a16="http://schemas.microsoft.com/office/drawing/2014/main" id="{BD0ADD97-AA3C-4E71-98B3-D30C76F2FF23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37">
              <a:extLst>
                <a:ext uri="{FF2B5EF4-FFF2-40B4-BE49-F238E27FC236}">
                  <a16:creationId xmlns:a16="http://schemas.microsoft.com/office/drawing/2014/main" id="{281510B8-FC57-47FD-B3D0-37EE02E3A07F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37">
              <a:extLst>
                <a:ext uri="{FF2B5EF4-FFF2-40B4-BE49-F238E27FC236}">
                  <a16:creationId xmlns:a16="http://schemas.microsoft.com/office/drawing/2014/main" id="{DC90764D-4145-4C30-8449-0AB91DB2B096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37">
              <a:extLst>
                <a:ext uri="{FF2B5EF4-FFF2-40B4-BE49-F238E27FC236}">
                  <a16:creationId xmlns:a16="http://schemas.microsoft.com/office/drawing/2014/main" id="{55E72789-8960-437D-A7BC-52D75AB6F2F7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37">
              <a:extLst>
                <a:ext uri="{FF2B5EF4-FFF2-40B4-BE49-F238E27FC236}">
                  <a16:creationId xmlns:a16="http://schemas.microsoft.com/office/drawing/2014/main" id="{E4377EB4-90B1-473A-8730-B5A60C482693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37">
              <a:extLst>
                <a:ext uri="{FF2B5EF4-FFF2-40B4-BE49-F238E27FC236}">
                  <a16:creationId xmlns:a16="http://schemas.microsoft.com/office/drawing/2014/main" id="{25E981C3-8816-4C0A-A353-A42AB9FCEF8B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925;p37">
            <a:extLst>
              <a:ext uri="{FF2B5EF4-FFF2-40B4-BE49-F238E27FC236}">
                <a16:creationId xmlns:a16="http://schemas.microsoft.com/office/drawing/2014/main" id="{D43066B7-AD74-4A93-A2F7-827224419C2C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I. CHUẨN BỊ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DBFCA-DC0C-4223-88A8-235736CCC779}"/>
              </a:ext>
            </a:extLst>
          </p:cNvPr>
          <p:cNvSpPr txBox="1"/>
          <p:nvPr/>
        </p:nvSpPr>
        <p:spPr>
          <a:xfrm>
            <a:off x="1321979" y="1389796"/>
            <a:ext cx="30196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2.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Dụng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cụ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6FA020-2CFC-479E-9D85-693498AEA9E6}"/>
              </a:ext>
            </a:extLst>
          </p:cNvPr>
          <p:cNvSpPr/>
          <p:nvPr/>
        </p:nvSpPr>
        <p:spPr>
          <a:xfrm>
            <a:off x="1265274" y="883313"/>
            <a:ext cx="6581554" cy="3125973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11C72-5198-4B51-B94F-653D07CC3D43}"/>
              </a:ext>
            </a:extLst>
          </p:cNvPr>
          <p:cNvSpPr txBox="1"/>
          <p:nvPr/>
        </p:nvSpPr>
        <p:spPr>
          <a:xfrm>
            <a:off x="1600200" y="1161940"/>
            <a:ext cx="594360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:…………………………………………..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thập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:……………………………….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:………………………………...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lấy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:……………………………………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lấy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:………………………………..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08B3C26-DBD4-42CE-AFBA-AA217D359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95957" y="460964"/>
            <a:ext cx="2152085" cy="844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390C9-DAD7-41DF-9723-258988247EBA}"/>
              </a:ext>
            </a:extLst>
          </p:cNvPr>
          <p:cNvSpPr txBox="1"/>
          <p:nvPr/>
        </p:nvSpPr>
        <p:spPr>
          <a:xfrm>
            <a:off x="728330" y="4301822"/>
            <a:ext cx="7400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nhãn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dán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gắn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1A6C6BB-1100-4DAC-BDC8-5FACD9B20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97510" y="1456660"/>
            <a:ext cx="1865143" cy="3225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2E46C-7903-4B5B-AAEE-0375ED008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4871" y="20279"/>
            <a:ext cx="1683207" cy="13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917;p37">
            <a:extLst>
              <a:ext uri="{FF2B5EF4-FFF2-40B4-BE49-F238E27FC236}">
                <a16:creationId xmlns:a16="http://schemas.microsoft.com/office/drawing/2014/main" id="{CA451B51-20E9-47D4-BF7D-C9DD986113EA}"/>
              </a:ext>
            </a:extLst>
          </p:cNvPr>
          <p:cNvGrpSpPr/>
          <p:nvPr/>
        </p:nvGrpSpPr>
        <p:grpSpPr>
          <a:xfrm>
            <a:off x="992755" y="324711"/>
            <a:ext cx="7158440" cy="921454"/>
            <a:chOff x="7728915" y="2370420"/>
            <a:chExt cx="1034472" cy="222546"/>
          </a:xfrm>
        </p:grpSpPr>
        <p:sp>
          <p:nvSpPr>
            <p:cNvPr id="79" name="Google Shape;918;p37">
              <a:extLst>
                <a:ext uri="{FF2B5EF4-FFF2-40B4-BE49-F238E27FC236}">
                  <a16:creationId xmlns:a16="http://schemas.microsoft.com/office/drawing/2014/main" id="{BF3D2573-FF51-4E83-8EA3-C5A2498AB182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19;p37">
              <a:extLst>
                <a:ext uri="{FF2B5EF4-FFF2-40B4-BE49-F238E27FC236}">
                  <a16:creationId xmlns:a16="http://schemas.microsoft.com/office/drawing/2014/main" id="{BD0ADD97-AA3C-4E71-98B3-D30C76F2FF23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20;p37">
              <a:extLst>
                <a:ext uri="{FF2B5EF4-FFF2-40B4-BE49-F238E27FC236}">
                  <a16:creationId xmlns:a16="http://schemas.microsoft.com/office/drawing/2014/main" id="{281510B8-FC57-47FD-B3D0-37EE02E3A07F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21;p37">
              <a:extLst>
                <a:ext uri="{FF2B5EF4-FFF2-40B4-BE49-F238E27FC236}">
                  <a16:creationId xmlns:a16="http://schemas.microsoft.com/office/drawing/2014/main" id="{DC90764D-4145-4C30-8449-0AB91DB2B096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22;p37">
              <a:extLst>
                <a:ext uri="{FF2B5EF4-FFF2-40B4-BE49-F238E27FC236}">
                  <a16:creationId xmlns:a16="http://schemas.microsoft.com/office/drawing/2014/main" id="{55E72789-8960-437D-A7BC-52D75AB6F2F7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23;p37">
              <a:extLst>
                <a:ext uri="{FF2B5EF4-FFF2-40B4-BE49-F238E27FC236}">
                  <a16:creationId xmlns:a16="http://schemas.microsoft.com/office/drawing/2014/main" id="{E4377EB4-90B1-473A-8730-B5A60C482693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24;p37">
              <a:extLst>
                <a:ext uri="{FF2B5EF4-FFF2-40B4-BE49-F238E27FC236}">
                  <a16:creationId xmlns:a16="http://schemas.microsoft.com/office/drawing/2014/main" id="{25E981C3-8816-4C0A-A353-A42AB9FCEF8B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925;p37">
            <a:extLst>
              <a:ext uri="{FF2B5EF4-FFF2-40B4-BE49-F238E27FC236}">
                <a16:creationId xmlns:a16="http://schemas.microsoft.com/office/drawing/2014/main" id="{D43066B7-AD74-4A93-A2F7-827224419C2C}"/>
              </a:ext>
            </a:extLst>
          </p:cNvPr>
          <p:cNvSpPr txBox="1">
            <a:spLocks/>
          </p:cNvSpPr>
          <p:nvPr/>
        </p:nvSpPr>
        <p:spPr>
          <a:xfrm>
            <a:off x="2111404" y="381106"/>
            <a:ext cx="49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Gloria Hallelujah"/>
              <a:buNone/>
              <a:defRPr sz="3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Fira Sans Extra Condensed"/>
              <a:buNone/>
              <a:defRPr sz="62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I. CHUẨN BỊ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B90414-0CA4-4950-BB4C-94EDFD031B2F}"/>
              </a:ext>
            </a:extLst>
          </p:cNvPr>
          <p:cNvSpPr txBox="1"/>
          <p:nvPr/>
        </p:nvSpPr>
        <p:spPr>
          <a:xfrm>
            <a:off x="1083243" y="1917457"/>
            <a:ext cx="7029722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nội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dung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hoạch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Chấp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nghiêm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túc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buổi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khoá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tuân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thủ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hướng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dẫn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giáo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Trang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phục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gàng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hợp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96" name="Google Shape;520;p23">
            <a:extLst>
              <a:ext uri="{FF2B5EF4-FFF2-40B4-BE49-F238E27FC236}">
                <a16:creationId xmlns:a16="http://schemas.microsoft.com/office/drawing/2014/main" id="{95E8DADA-D918-4AC9-B44F-3E4B39A9E7CF}"/>
              </a:ext>
            </a:extLst>
          </p:cNvPr>
          <p:cNvGrpSpPr/>
          <p:nvPr/>
        </p:nvGrpSpPr>
        <p:grpSpPr>
          <a:xfrm rot="20587557">
            <a:off x="6566636" y="3891606"/>
            <a:ext cx="1426306" cy="1175214"/>
            <a:chOff x="5751609" y="213662"/>
            <a:chExt cx="1480128" cy="1386642"/>
          </a:xfrm>
        </p:grpSpPr>
        <p:grpSp>
          <p:nvGrpSpPr>
            <p:cNvPr id="97" name="Google Shape;521;p23">
              <a:extLst>
                <a:ext uri="{FF2B5EF4-FFF2-40B4-BE49-F238E27FC236}">
                  <a16:creationId xmlns:a16="http://schemas.microsoft.com/office/drawing/2014/main" id="{DA79B33B-CD8D-460B-B13F-4E3BD1B66248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104" name="Google Shape;522;p23">
                <a:extLst>
                  <a:ext uri="{FF2B5EF4-FFF2-40B4-BE49-F238E27FC236}">
                    <a16:creationId xmlns:a16="http://schemas.microsoft.com/office/drawing/2014/main" id="{A730B526-3067-4B94-8E9D-260146ECE2F3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5" name="Google Shape;523;p23">
                <a:extLst>
                  <a:ext uri="{FF2B5EF4-FFF2-40B4-BE49-F238E27FC236}">
                    <a16:creationId xmlns:a16="http://schemas.microsoft.com/office/drawing/2014/main" id="{90DD9E12-FE7F-45F3-BEA3-399EAFAEF9E2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6" name="Google Shape;524;p23">
                <a:extLst>
                  <a:ext uri="{FF2B5EF4-FFF2-40B4-BE49-F238E27FC236}">
                    <a16:creationId xmlns:a16="http://schemas.microsoft.com/office/drawing/2014/main" id="{510E6A78-244D-4AEF-AA26-10F8D15F2719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" name="Google Shape;525;p23">
                <a:extLst>
                  <a:ext uri="{FF2B5EF4-FFF2-40B4-BE49-F238E27FC236}">
                    <a16:creationId xmlns:a16="http://schemas.microsoft.com/office/drawing/2014/main" id="{C8C0A6E4-2AA9-4256-9399-17AAF0182E1B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" name="Google Shape;526;p23">
                <a:extLst>
                  <a:ext uri="{FF2B5EF4-FFF2-40B4-BE49-F238E27FC236}">
                    <a16:creationId xmlns:a16="http://schemas.microsoft.com/office/drawing/2014/main" id="{779CA843-108A-43CA-A7DF-F081DF6DECC4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9" name="Google Shape;527;p23">
                <a:extLst>
                  <a:ext uri="{FF2B5EF4-FFF2-40B4-BE49-F238E27FC236}">
                    <a16:creationId xmlns:a16="http://schemas.microsoft.com/office/drawing/2014/main" id="{9C851F05-163D-4AF9-AA74-F5CE93BEB9D6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0" name="Google Shape;528;p23">
                <a:extLst>
                  <a:ext uri="{FF2B5EF4-FFF2-40B4-BE49-F238E27FC236}">
                    <a16:creationId xmlns:a16="http://schemas.microsoft.com/office/drawing/2014/main" id="{DA3BAB98-AE8B-4329-9217-310AC36BEE3D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1" name="Google Shape;529;p23">
                <a:extLst>
                  <a:ext uri="{FF2B5EF4-FFF2-40B4-BE49-F238E27FC236}">
                    <a16:creationId xmlns:a16="http://schemas.microsoft.com/office/drawing/2014/main" id="{47D58928-B6D9-4AD4-95A1-47B4F21DA637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2" name="Google Shape;530;p23">
                <a:extLst>
                  <a:ext uri="{FF2B5EF4-FFF2-40B4-BE49-F238E27FC236}">
                    <a16:creationId xmlns:a16="http://schemas.microsoft.com/office/drawing/2014/main" id="{08FF8632-1FDD-4A4E-B5A9-7212ED246019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531;p23">
                <a:extLst>
                  <a:ext uri="{FF2B5EF4-FFF2-40B4-BE49-F238E27FC236}">
                    <a16:creationId xmlns:a16="http://schemas.microsoft.com/office/drawing/2014/main" id="{1E2E2C91-8066-4585-98A2-A22F9A99887B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4" name="Google Shape;532;p23">
                <a:extLst>
                  <a:ext uri="{FF2B5EF4-FFF2-40B4-BE49-F238E27FC236}">
                    <a16:creationId xmlns:a16="http://schemas.microsoft.com/office/drawing/2014/main" id="{D5E01B5B-A740-49A6-A3B2-BC15B27DAB1B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98" name="Google Shape;533;p23">
              <a:extLst>
                <a:ext uri="{FF2B5EF4-FFF2-40B4-BE49-F238E27FC236}">
                  <a16:creationId xmlns:a16="http://schemas.microsoft.com/office/drawing/2014/main" id="{8E4DA24C-C536-4D8A-BC63-7FC17A72B2AC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102" name="Google Shape;534;p23">
                <a:extLst>
                  <a:ext uri="{FF2B5EF4-FFF2-40B4-BE49-F238E27FC236}">
                    <a16:creationId xmlns:a16="http://schemas.microsoft.com/office/drawing/2014/main" id="{A28BEFA5-550C-431F-811D-23254BC4166C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3" name="Google Shape;535;p23">
                <a:extLst>
                  <a:ext uri="{FF2B5EF4-FFF2-40B4-BE49-F238E27FC236}">
                    <a16:creationId xmlns:a16="http://schemas.microsoft.com/office/drawing/2014/main" id="{D3DD7038-D030-4DFA-B9CE-CF1F81148C4A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99" name="Google Shape;536;p23">
              <a:extLst>
                <a:ext uri="{FF2B5EF4-FFF2-40B4-BE49-F238E27FC236}">
                  <a16:creationId xmlns:a16="http://schemas.microsoft.com/office/drawing/2014/main" id="{3232B58B-9574-443F-89D1-5DFF0D19217D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100" name="Google Shape;537;p23">
                <a:extLst>
                  <a:ext uri="{FF2B5EF4-FFF2-40B4-BE49-F238E27FC236}">
                    <a16:creationId xmlns:a16="http://schemas.microsoft.com/office/drawing/2014/main" id="{BCE4464B-CF6F-4EB2-B1DD-557CD34F41EF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1" name="Google Shape;538;p23">
                <a:extLst>
                  <a:ext uri="{FF2B5EF4-FFF2-40B4-BE49-F238E27FC236}">
                    <a16:creationId xmlns:a16="http://schemas.microsoft.com/office/drawing/2014/main" id="{8B191D98-E039-40E1-8785-2F2F335316DF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15" name="Google Shape;369;p23">
            <a:extLst>
              <a:ext uri="{FF2B5EF4-FFF2-40B4-BE49-F238E27FC236}">
                <a16:creationId xmlns:a16="http://schemas.microsoft.com/office/drawing/2014/main" id="{E8D327B8-04F4-4FC3-B2B9-7F96AE549FF1}"/>
              </a:ext>
            </a:extLst>
          </p:cNvPr>
          <p:cNvGrpSpPr/>
          <p:nvPr/>
        </p:nvGrpSpPr>
        <p:grpSpPr>
          <a:xfrm>
            <a:off x="7698976" y="3666405"/>
            <a:ext cx="792240" cy="837054"/>
            <a:chOff x="4554058" y="287028"/>
            <a:chExt cx="820760" cy="899951"/>
          </a:xfrm>
        </p:grpSpPr>
        <p:grpSp>
          <p:nvGrpSpPr>
            <p:cNvPr id="116" name="Google Shape;370;p23">
              <a:extLst>
                <a:ext uri="{FF2B5EF4-FFF2-40B4-BE49-F238E27FC236}">
                  <a16:creationId xmlns:a16="http://schemas.microsoft.com/office/drawing/2014/main" id="{197A4B65-999D-4B0B-AFC2-00E1098EBD90}"/>
                </a:ext>
              </a:extLst>
            </p:cNvPr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120" name="Google Shape;371;p23">
                <a:extLst>
                  <a:ext uri="{FF2B5EF4-FFF2-40B4-BE49-F238E27FC236}">
                    <a16:creationId xmlns:a16="http://schemas.microsoft.com/office/drawing/2014/main" id="{D2BBB2B1-7E9C-4975-874E-F776AAC53613}"/>
                  </a:ext>
                </a:extLst>
              </p:cNvPr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1" name="Google Shape;372;p23">
                <a:extLst>
                  <a:ext uri="{FF2B5EF4-FFF2-40B4-BE49-F238E27FC236}">
                    <a16:creationId xmlns:a16="http://schemas.microsoft.com/office/drawing/2014/main" id="{D86C5ED7-D926-4E4A-A749-DFE276467AF7}"/>
                  </a:ext>
                </a:extLst>
              </p:cNvPr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7" name="Google Shape;373;p23">
              <a:extLst>
                <a:ext uri="{FF2B5EF4-FFF2-40B4-BE49-F238E27FC236}">
                  <a16:creationId xmlns:a16="http://schemas.microsoft.com/office/drawing/2014/main" id="{3EC221DD-71D3-43D4-A809-40135441BD5F}"/>
                </a:ext>
              </a:extLst>
            </p:cNvPr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118" name="Google Shape;374;p23">
                <a:extLst>
                  <a:ext uri="{FF2B5EF4-FFF2-40B4-BE49-F238E27FC236}">
                    <a16:creationId xmlns:a16="http://schemas.microsoft.com/office/drawing/2014/main" id="{B221F596-8E64-427D-BB51-125F7B581B04}"/>
                  </a:ext>
                </a:extLst>
              </p:cNvPr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9" name="Google Shape;375;p23">
                <a:extLst>
                  <a:ext uri="{FF2B5EF4-FFF2-40B4-BE49-F238E27FC236}">
                    <a16:creationId xmlns:a16="http://schemas.microsoft.com/office/drawing/2014/main" id="{1D5EE7F4-5EF8-4EF0-B19F-FF8357575330}"/>
                  </a:ext>
                </a:extLst>
              </p:cNvPr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CC239D9-97BF-4659-8CF3-38D33E8A5B30}"/>
              </a:ext>
            </a:extLst>
          </p:cNvPr>
          <p:cNvSpPr txBox="1"/>
          <p:nvPr/>
        </p:nvSpPr>
        <p:spPr>
          <a:xfrm>
            <a:off x="1321979" y="1389796"/>
            <a:ext cx="30196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3.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Yêu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cầu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943;p39">
            <a:extLst>
              <a:ext uri="{FF2B5EF4-FFF2-40B4-BE49-F238E27FC236}">
                <a16:creationId xmlns:a16="http://schemas.microsoft.com/office/drawing/2014/main" id="{B0CA8C63-245A-489D-9E31-5521F13D8531}"/>
              </a:ext>
            </a:extLst>
          </p:cNvPr>
          <p:cNvGrpSpPr/>
          <p:nvPr/>
        </p:nvGrpSpPr>
        <p:grpSpPr>
          <a:xfrm>
            <a:off x="1196477" y="332355"/>
            <a:ext cx="6751038" cy="938596"/>
            <a:chOff x="7728915" y="2370420"/>
            <a:chExt cx="1034472" cy="222546"/>
          </a:xfrm>
        </p:grpSpPr>
        <p:sp>
          <p:nvSpPr>
            <p:cNvPr id="56" name="Google Shape;944;p39">
              <a:extLst>
                <a:ext uri="{FF2B5EF4-FFF2-40B4-BE49-F238E27FC236}">
                  <a16:creationId xmlns:a16="http://schemas.microsoft.com/office/drawing/2014/main" id="{B6C710AB-80FF-44A8-9F76-A63FE8D3C3D0}"/>
                </a:ext>
              </a:extLst>
            </p:cNvPr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45;p39">
              <a:extLst>
                <a:ext uri="{FF2B5EF4-FFF2-40B4-BE49-F238E27FC236}">
                  <a16:creationId xmlns:a16="http://schemas.microsoft.com/office/drawing/2014/main" id="{F1246B18-7032-437E-A9F6-778912A78F0A}"/>
                </a:ext>
              </a:extLst>
            </p:cNvPr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46;p39">
              <a:extLst>
                <a:ext uri="{FF2B5EF4-FFF2-40B4-BE49-F238E27FC236}">
                  <a16:creationId xmlns:a16="http://schemas.microsoft.com/office/drawing/2014/main" id="{EF3C1168-7952-4420-BA9B-C4239C540B39}"/>
                </a:ext>
              </a:extLst>
            </p:cNvPr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947;p39">
              <a:extLst>
                <a:ext uri="{FF2B5EF4-FFF2-40B4-BE49-F238E27FC236}">
                  <a16:creationId xmlns:a16="http://schemas.microsoft.com/office/drawing/2014/main" id="{A5025176-5A84-4DC7-A628-20EDD37F294A}"/>
                </a:ext>
              </a:extLst>
            </p:cNvPr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48;p39">
              <a:extLst>
                <a:ext uri="{FF2B5EF4-FFF2-40B4-BE49-F238E27FC236}">
                  <a16:creationId xmlns:a16="http://schemas.microsoft.com/office/drawing/2014/main" id="{05481952-3A3E-4BE9-A798-4A571DB07802}"/>
                </a:ext>
              </a:extLst>
            </p:cNvPr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49;p39">
              <a:extLst>
                <a:ext uri="{FF2B5EF4-FFF2-40B4-BE49-F238E27FC236}">
                  <a16:creationId xmlns:a16="http://schemas.microsoft.com/office/drawing/2014/main" id="{6F2C349F-83CA-4A07-95FB-2D9FBA2770EF}"/>
                </a:ext>
              </a:extLst>
            </p:cNvPr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50;p39">
              <a:extLst>
                <a:ext uri="{FF2B5EF4-FFF2-40B4-BE49-F238E27FC236}">
                  <a16:creationId xmlns:a16="http://schemas.microsoft.com/office/drawing/2014/main" id="{3907460C-195E-4BB7-A8B9-06DF1D616BD4}"/>
                </a:ext>
              </a:extLst>
            </p:cNvPr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925;p37">
            <a:extLst>
              <a:ext uri="{FF2B5EF4-FFF2-40B4-BE49-F238E27FC236}">
                <a16:creationId xmlns:a16="http://schemas.microsoft.com/office/drawing/2014/main" id="{8BB31F64-BAD8-4E42-8D3C-2CFB20923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11404" y="381106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II. CÁCH TIẾN HÀNH</a:t>
            </a:r>
            <a:endParaRPr sz="3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5626899-B5F0-44A4-B743-293A98EA90E4}"/>
              </a:ext>
            </a:extLst>
          </p:cNvPr>
          <p:cNvSpPr/>
          <p:nvPr/>
        </p:nvSpPr>
        <p:spPr>
          <a:xfrm>
            <a:off x="592540" y="1299357"/>
            <a:ext cx="4645787" cy="2484987"/>
          </a:xfrm>
          <a:prstGeom prst="cloudCallout">
            <a:avLst>
              <a:gd name="adj1" fmla="val 68505"/>
              <a:gd name="adj2" fmla="val 283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bước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tiến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pic>
        <p:nvPicPr>
          <p:cNvPr id="65" name="Picture 12">
            <a:extLst>
              <a:ext uri="{FF2B5EF4-FFF2-40B4-BE49-F238E27FC236}">
                <a16:creationId xmlns:a16="http://schemas.microsoft.com/office/drawing/2014/main" id="{41A64498-6F35-4314-93FE-C00AFBEA4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18147" y="2067478"/>
            <a:ext cx="2933313" cy="2575982"/>
          </a:xfrm>
          <a:prstGeom prst="rect">
            <a:avLst/>
          </a:prstGeom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BC7B30DD-5F95-4775-9EFF-83A06372A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6395">
            <a:off x="7718311" y="1876204"/>
            <a:ext cx="458409" cy="72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" grpId="0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1174</Words>
  <PresentationFormat>On-screen Show (16:9)</PresentationFormat>
  <Paragraphs>162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Raleway Thin</vt:lpstr>
      <vt:lpstr>Raleway</vt:lpstr>
      <vt:lpstr>Wingdings</vt:lpstr>
      <vt:lpstr>Gloria Hallelujah</vt:lpstr>
      <vt:lpstr>Fira Sans Extra Condensed</vt:lpstr>
      <vt:lpstr>Team Building Class for Elementary by Slidesgo</vt:lpstr>
      <vt:lpstr>CHÀO MỪNG CÁC EM ĐẾN VỚI BUỔI HỌC NGÀY HÔM NAY!</vt:lpstr>
      <vt:lpstr>KHỞI ĐỘNG</vt:lpstr>
      <vt:lpstr>PowerPoint Presentation</vt:lpstr>
      <vt:lpstr>II. CÁCH TIẾN HÀNH</vt:lpstr>
      <vt:lpstr>PowerPoint Presentation</vt:lpstr>
      <vt:lpstr>PowerPoint Presentation</vt:lpstr>
      <vt:lpstr>PowerPoint Presentation</vt:lpstr>
      <vt:lpstr>PowerPoint Presentation</vt:lpstr>
      <vt:lpstr>II. CÁCH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2021-09-16T06:49:34Z</dcterms:modified>
</cp:coreProperties>
</file>