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9" r:id="rId1"/>
  </p:sldMasterIdLst>
  <p:notesMasterIdLst>
    <p:notesMasterId r:id="rId19"/>
  </p:notesMasterIdLst>
  <p:sldIdLst>
    <p:sldId id="262" r:id="rId2"/>
    <p:sldId id="257" r:id="rId3"/>
    <p:sldId id="258" r:id="rId4"/>
    <p:sldId id="261" r:id="rId5"/>
    <p:sldId id="260" r:id="rId6"/>
    <p:sldId id="259" r:id="rId7"/>
    <p:sldId id="263" r:id="rId8"/>
    <p:sldId id="264" r:id="rId9"/>
    <p:sldId id="295" r:id="rId10"/>
    <p:sldId id="296" r:id="rId11"/>
    <p:sldId id="256" r:id="rId12"/>
    <p:sldId id="265" r:id="rId13"/>
    <p:sldId id="267" r:id="rId14"/>
    <p:sldId id="268" r:id="rId15"/>
    <p:sldId id="270" r:id="rId16"/>
    <p:sldId id="277" r:id="rId17"/>
    <p:sldId id="278" r:id="rId18"/>
  </p:sldIdLst>
  <p:sldSz cx="9144000" cy="5143500" type="screen16x9"/>
  <p:notesSz cx="6858000" cy="9144000"/>
  <p:embeddedFontLst>
    <p:embeddedFont>
      <p:font typeface="Dosis ExtraLight" panose="020B0604020202020204" charset="0"/>
      <p:regular r:id="rId20"/>
      <p:bold r:id="rId21"/>
    </p:embeddedFont>
    <p:embeddedFont>
      <p:font typeface="Titillium Web Light" panose="020B0604020202020204" charset="0"/>
      <p:regular r:id="rId22"/>
      <p:bold r:id="rId23"/>
      <p:italic r:id="rId24"/>
      <p:boldItalic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Dosis" panose="02010703020202060003" pitchFamily="2" charset="0"/>
      <p:regular r:id="rId30"/>
      <p:bold r:id="rId3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FF990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F24753E-8A85-4BEE-97E2-441CDA198357}">
  <a:tblStyle styleId="{0F24753E-8A85-4BEE-97E2-441CDA19835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6A787F38-7B79-44E3-ACA7-109338EB0D08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6" d="100"/>
          <a:sy n="86" d="100"/>
        </p:scale>
        <p:origin x="27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4" name="Google Shape;3874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75" name="Google Shape;3875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1" name="Google Shape;3911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2" name="Google Shape;3912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5" name="Google Shape;3925;g35f391192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26" name="Google Shape;3926;g35f391192_0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4" name="Google Shape;3934;g35f391192_0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35" name="Google Shape;3935;g35f391192_0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5" name="Google Shape;3955;g35ed75ccf_0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6" name="Google Shape;3956;g35ed75ccf_0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4" name="Google Shape;4044;g35ed75ccf_0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45" name="Google Shape;4045;g35ed75ccf_0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6" name="Google Shape;4056;g35ed75ccf_0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57" name="Google Shape;4057;g35ed75ccf_0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8" name="Google Shape;3838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39" name="Google Shape;3839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7" name="Google Shape;3847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48" name="Google Shape;3848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7" name="Google Shape;386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68" name="Google Shape;3868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1" name="Google Shape;3861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62" name="Google Shape;3862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5" name="Google Shape;385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56" name="Google Shape;385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4" name="Google Shape;3894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95" name="Google Shape;3895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2" name="Google Shape;3902;g35f391192_0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03" name="Google Shape;3903;g35f391192_0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3" name="Google Shape;3833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34" name="Google Shape;3834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solidFill>
          <a:schemeClr val="accent5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762000" y="696425"/>
            <a:ext cx="5396700" cy="115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6000">
                <a:solidFill>
                  <a:schemeClr val="accen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6000">
                <a:solidFill>
                  <a:schemeClr val="accen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6000">
                <a:solidFill>
                  <a:schemeClr val="accen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6000">
                <a:solidFill>
                  <a:schemeClr val="accen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6000">
                <a:solidFill>
                  <a:schemeClr val="accen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6000">
                <a:solidFill>
                  <a:schemeClr val="accen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6000">
                <a:solidFill>
                  <a:schemeClr val="accen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6000">
                <a:solidFill>
                  <a:schemeClr val="accen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60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 rot="10800000">
            <a:off x="8705367" y="28698"/>
            <a:ext cx="410132" cy="5086302"/>
            <a:chOff x="836200" y="238125"/>
            <a:chExt cx="422425" cy="5238750"/>
          </a:xfrm>
        </p:grpSpPr>
        <p:sp>
          <p:nvSpPr>
            <p:cNvPr id="12" name="Google Shape;12;p2"/>
            <p:cNvSpPr/>
            <p:nvPr/>
          </p:nvSpPr>
          <p:spPr>
            <a:xfrm>
              <a:off x="83620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83620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83620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620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83620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83620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83620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3620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83620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83620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3620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3620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3620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83620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83620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3620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83620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83620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3620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83620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83620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83620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83620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83620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83620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83620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83620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83620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83620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83620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83620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83620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83620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83620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83620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98670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98670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98670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98670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98670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98670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98670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98670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98670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98670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98670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98670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98670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98670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98670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98670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98670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98670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98670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98670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98670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98670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98670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1137200" y="2381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1137200" y="53912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1137200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1137200" y="11411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1137200" y="14422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1137200" y="15927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1137200" y="21947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1137200" y="23452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1137200" y="24957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1137200" y="26462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1137200" y="29473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1137200" y="32483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1137200" y="33988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1137200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1137200" y="38503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1137200" y="40008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1137200" y="41514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1137200" y="46029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1137200" y="47534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1137200" y="505445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1137200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1137200" y="53554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" name="Google Shape;92;p2"/>
          <p:cNvGrpSpPr/>
          <p:nvPr/>
        </p:nvGrpSpPr>
        <p:grpSpPr>
          <a:xfrm rot="10800000">
            <a:off x="6659535" y="28698"/>
            <a:ext cx="2309844" cy="5086302"/>
            <a:chOff x="986700" y="238125"/>
            <a:chExt cx="2379075" cy="5238750"/>
          </a:xfrm>
        </p:grpSpPr>
        <p:sp>
          <p:nvSpPr>
            <p:cNvPr id="93" name="Google Shape;93;p2"/>
            <p:cNvSpPr/>
            <p:nvPr/>
          </p:nvSpPr>
          <p:spPr>
            <a:xfrm>
              <a:off x="98670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98670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98670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98670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98670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98670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98670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98670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98670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98670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98670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98670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1137200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1137200" y="6896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1137200" y="8401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1137200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137200" y="17432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137200" y="18937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137200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137200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137200" y="30978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137200" y="35493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137200" y="43019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137200" y="44524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137200" y="49039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28772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28772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28772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28772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28772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28772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28772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28772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28772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28772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28772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28772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28772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28772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28772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28772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28772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28772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28772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28772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3822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3822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822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8225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3822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822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3822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822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22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8225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822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822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3822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822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822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22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22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22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3822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3822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3822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43822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43822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43822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43822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43822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438225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43822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43822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43822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43822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58875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58875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58875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58875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58875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58875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58875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2"/>
            <p:cNvSpPr/>
            <p:nvPr/>
          </p:nvSpPr>
          <p:spPr>
            <a:xfrm>
              <a:off x="158875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2"/>
            <p:cNvSpPr/>
            <p:nvPr/>
          </p:nvSpPr>
          <p:spPr>
            <a:xfrm>
              <a:off x="158875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58875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58875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58875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58875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58875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58875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58875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58875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58875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58875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73925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73925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73925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73925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73925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73925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73925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73925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73925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73925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73925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889750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889750" y="8401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889750" y="33988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889750" y="46029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889750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204027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204027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204027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2190775" y="505445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234130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264232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264232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3244350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2" name="Google Shape;212;p2"/>
          <p:cNvGrpSpPr/>
          <p:nvPr/>
        </p:nvGrpSpPr>
        <p:grpSpPr>
          <a:xfrm rot="10800000">
            <a:off x="6367294" y="28698"/>
            <a:ext cx="2017554" cy="5086302"/>
            <a:chOff x="1588750" y="238125"/>
            <a:chExt cx="2078025" cy="5238750"/>
          </a:xfrm>
        </p:grpSpPr>
        <p:sp>
          <p:nvSpPr>
            <p:cNvPr id="213" name="Google Shape;213;p2"/>
            <p:cNvSpPr/>
            <p:nvPr/>
          </p:nvSpPr>
          <p:spPr>
            <a:xfrm>
              <a:off x="158875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2"/>
            <p:cNvSpPr/>
            <p:nvPr/>
          </p:nvSpPr>
          <p:spPr>
            <a:xfrm>
              <a:off x="158875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158875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158875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158875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158875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2"/>
            <p:cNvSpPr/>
            <p:nvPr/>
          </p:nvSpPr>
          <p:spPr>
            <a:xfrm>
              <a:off x="173925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2"/>
            <p:cNvSpPr/>
            <p:nvPr/>
          </p:nvSpPr>
          <p:spPr>
            <a:xfrm>
              <a:off x="173925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73925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73925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3925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3925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3925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89750" y="2381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89750" y="14422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89750" y="17432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889750" y="18937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889750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889750" y="21947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1889750" y="23452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1889750" y="24957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1889750" y="26462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889750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889750" y="29473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889750" y="30978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889750" y="38503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889750" y="40008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889750" y="41514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2"/>
            <p:cNvSpPr/>
            <p:nvPr/>
          </p:nvSpPr>
          <p:spPr>
            <a:xfrm>
              <a:off x="1889750" y="43019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2"/>
            <p:cNvSpPr/>
            <p:nvPr/>
          </p:nvSpPr>
          <p:spPr>
            <a:xfrm>
              <a:off x="1889750" y="44524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2"/>
            <p:cNvSpPr/>
            <p:nvPr/>
          </p:nvSpPr>
          <p:spPr>
            <a:xfrm>
              <a:off x="1889750" y="47534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2"/>
            <p:cNvSpPr/>
            <p:nvPr/>
          </p:nvSpPr>
          <p:spPr>
            <a:xfrm>
              <a:off x="1889750" y="49039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2"/>
            <p:cNvSpPr/>
            <p:nvPr/>
          </p:nvSpPr>
          <p:spPr>
            <a:xfrm>
              <a:off x="2040275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2"/>
            <p:cNvSpPr/>
            <p:nvPr/>
          </p:nvSpPr>
          <p:spPr>
            <a:xfrm>
              <a:off x="204027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2"/>
            <p:cNvSpPr/>
            <p:nvPr/>
          </p:nvSpPr>
          <p:spPr>
            <a:xfrm>
              <a:off x="204027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2"/>
            <p:cNvSpPr/>
            <p:nvPr/>
          </p:nvSpPr>
          <p:spPr>
            <a:xfrm>
              <a:off x="204027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2"/>
            <p:cNvSpPr/>
            <p:nvPr/>
          </p:nvSpPr>
          <p:spPr>
            <a:xfrm>
              <a:off x="2040275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2"/>
            <p:cNvSpPr/>
            <p:nvPr/>
          </p:nvSpPr>
          <p:spPr>
            <a:xfrm>
              <a:off x="204027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2"/>
            <p:cNvSpPr/>
            <p:nvPr/>
          </p:nvSpPr>
          <p:spPr>
            <a:xfrm>
              <a:off x="204027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2"/>
            <p:cNvSpPr/>
            <p:nvPr/>
          </p:nvSpPr>
          <p:spPr>
            <a:xfrm>
              <a:off x="204027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2"/>
            <p:cNvSpPr/>
            <p:nvPr/>
          </p:nvSpPr>
          <p:spPr>
            <a:xfrm>
              <a:off x="204027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2"/>
            <p:cNvSpPr/>
            <p:nvPr/>
          </p:nvSpPr>
          <p:spPr>
            <a:xfrm>
              <a:off x="204027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2"/>
            <p:cNvSpPr/>
            <p:nvPr/>
          </p:nvSpPr>
          <p:spPr>
            <a:xfrm>
              <a:off x="204027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2"/>
            <p:cNvSpPr/>
            <p:nvPr/>
          </p:nvSpPr>
          <p:spPr>
            <a:xfrm>
              <a:off x="204027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2"/>
            <p:cNvSpPr/>
            <p:nvPr/>
          </p:nvSpPr>
          <p:spPr>
            <a:xfrm>
              <a:off x="204027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2"/>
            <p:cNvSpPr/>
            <p:nvPr/>
          </p:nvSpPr>
          <p:spPr>
            <a:xfrm>
              <a:off x="204027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2"/>
            <p:cNvSpPr/>
            <p:nvPr/>
          </p:nvSpPr>
          <p:spPr>
            <a:xfrm>
              <a:off x="204027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2"/>
            <p:cNvSpPr/>
            <p:nvPr/>
          </p:nvSpPr>
          <p:spPr>
            <a:xfrm>
              <a:off x="204027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2"/>
            <p:cNvSpPr/>
            <p:nvPr/>
          </p:nvSpPr>
          <p:spPr>
            <a:xfrm>
              <a:off x="204027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2"/>
            <p:cNvSpPr/>
            <p:nvPr/>
          </p:nvSpPr>
          <p:spPr>
            <a:xfrm>
              <a:off x="204027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2"/>
            <p:cNvSpPr/>
            <p:nvPr/>
          </p:nvSpPr>
          <p:spPr>
            <a:xfrm>
              <a:off x="204027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2"/>
            <p:cNvSpPr/>
            <p:nvPr/>
          </p:nvSpPr>
          <p:spPr>
            <a:xfrm>
              <a:off x="2190775" y="2381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2"/>
            <p:cNvSpPr/>
            <p:nvPr/>
          </p:nvSpPr>
          <p:spPr>
            <a:xfrm>
              <a:off x="2190775" y="6896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2"/>
            <p:cNvSpPr/>
            <p:nvPr/>
          </p:nvSpPr>
          <p:spPr>
            <a:xfrm>
              <a:off x="2190775" y="8401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2"/>
            <p:cNvSpPr/>
            <p:nvPr/>
          </p:nvSpPr>
          <p:spPr>
            <a:xfrm>
              <a:off x="2190775" y="11411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2"/>
            <p:cNvSpPr/>
            <p:nvPr/>
          </p:nvSpPr>
          <p:spPr>
            <a:xfrm>
              <a:off x="2190775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2"/>
            <p:cNvSpPr/>
            <p:nvPr/>
          </p:nvSpPr>
          <p:spPr>
            <a:xfrm>
              <a:off x="2190775" y="15927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2"/>
            <p:cNvSpPr/>
            <p:nvPr/>
          </p:nvSpPr>
          <p:spPr>
            <a:xfrm>
              <a:off x="2190775" y="17432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2"/>
            <p:cNvSpPr/>
            <p:nvPr/>
          </p:nvSpPr>
          <p:spPr>
            <a:xfrm>
              <a:off x="2190775" y="18937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2"/>
            <p:cNvSpPr/>
            <p:nvPr/>
          </p:nvSpPr>
          <p:spPr>
            <a:xfrm>
              <a:off x="2190775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2"/>
            <p:cNvSpPr/>
            <p:nvPr/>
          </p:nvSpPr>
          <p:spPr>
            <a:xfrm>
              <a:off x="2190775" y="21947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2"/>
            <p:cNvSpPr/>
            <p:nvPr/>
          </p:nvSpPr>
          <p:spPr>
            <a:xfrm>
              <a:off x="2190775" y="23452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2"/>
            <p:cNvSpPr/>
            <p:nvPr/>
          </p:nvSpPr>
          <p:spPr>
            <a:xfrm>
              <a:off x="2190775" y="24957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2"/>
            <p:cNvSpPr/>
            <p:nvPr/>
          </p:nvSpPr>
          <p:spPr>
            <a:xfrm>
              <a:off x="2190775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2"/>
            <p:cNvSpPr/>
            <p:nvPr/>
          </p:nvSpPr>
          <p:spPr>
            <a:xfrm>
              <a:off x="2190775" y="30978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2"/>
            <p:cNvSpPr/>
            <p:nvPr/>
          </p:nvSpPr>
          <p:spPr>
            <a:xfrm>
              <a:off x="2190775" y="32483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2"/>
            <p:cNvSpPr/>
            <p:nvPr/>
          </p:nvSpPr>
          <p:spPr>
            <a:xfrm>
              <a:off x="2190775" y="33988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2"/>
            <p:cNvSpPr/>
            <p:nvPr/>
          </p:nvSpPr>
          <p:spPr>
            <a:xfrm>
              <a:off x="2190775" y="35493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2"/>
            <p:cNvSpPr/>
            <p:nvPr/>
          </p:nvSpPr>
          <p:spPr>
            <a:xfrm>
              <a:off x="2190775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2"/>
            <p:cNvSpPr/>
            <p:nvPr/>
          </p:nvSpPr>
          <p:spPr>
            <a:xfrm>
              <a:off x="2190775" y="40008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2"/>
            <p:cNvSpPr/>
            <p:nvPr/>
          </p:nvSpPr>
          <p:spPr>
            <a:xfrm>
              <a:off x="2190775" y="41514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2"/>
            <p:cNvSpPr/>
            <p:nvPr/>
          </p:nvSpPr>
          <p:spPr>
            <a:xfrm>
              <a:off x="2190775" y="44524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2"/>
            <p:cNvSpPr/>
            <p:nvPr/>
          </p:nvSpPr>
          <p:spPr>
            <a:xfrm>
              <a:off x="2190775" y="46029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2"/>
            <p:cNvSpPr/>
            <p:nvPr/>
          </p:nvSpPr>
          <p:spPr>
            <a:xfrm>
              <a:off x="2190775" y="47534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2"/>
            <p:cNvSpPr/>
            <p:nvPr/>
          </p:nvSpPr>
          <p:spPr>
            <a:xfrm>
              <a:off x="2190775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2"/>
            <p:cNvSpPr/>
            <p:nvPr/>
          </p:nvSpPr>
          <p:spPr>
            <a:xfrm>
              <a:off x="2190775" y="53554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2"/>
            <p:cNvSpPr/>
            <p:nvPr/>
          </p:nvSpPr>
          <p:spPr>
            <a:xfrm>
              <a:off x="234130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2"/>
            <p:cNvSpPr/>
            <p:nvPr/>
          </p:nvSpPr>
          <p:spPr>
            <a:xfrm>
              <a:off x="234130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2"/>
            <p:cNvSpPr/>
            <p:nvPr/>
          </p:nvSpPr>
          <p:spPr>
            <a:xfrm>
              <a:off x="234130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2"/>
            <p:cNvSpPr/>
            <p:nvPr/>
          </p:nvSpPr>
          <p:spPr>
            <a:xfrm>
              <a:off x="234130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2"/>
            <p:cNvSpPr/>
            <p:nvPr/>
          </p:nvSpPr>
          <p:spPr>
            <a:xfrm>
              <a:off x="234130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2"/>
            <p:cNvSpPr/>
            <p:nvPr/>
          </p:nvSpPr>
          <p:spPr>
            <a:xfrm>
              <a:off x="234130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2"/>
            <p:cNvSpPr/>
            <p:nvPr/>
          </p:nvSpPr>
          <p:spPr>
            <a:xfrm>
              <a:off x="234130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2"/>
            <p:cNvSpPr/>
            <p:nvPr/>
          </p:nvSpPr>
          <p:spPr>
            <a:xfrm>
              <a:off x="234130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2"/>
            <p:cNvSpPr/>
            <p:nvPr/>
          </p:nvSpPr>
          <p:spPr>
            <a:xfrm>
              <a:off x="234130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2"/>
            <p:cNvSpPr/>
            <p:nvPr/>
          </p:nvSpPr>
          <p:spPr>
            <a:xfrm>
              <a:off x="234130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2"/>
            <p:cNvSpPr/>
            <p:nvPr/>
          </p:nvSpPr>
          <p:spPr>
            <a:xfrm>
              <a:off x="234130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2"/>
            <p:cNvSpPr/>
            <p:nvPr/>
          </p:nvSpPr>
          <p:spPr>
            <a:xfrm>
              <a:off x="234130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2"/>
            <p:cNvSpPr/>
            <p:nvPr/>
          </p:nvSpPr>
          <p:spPr>
            <a:xfrm>
              <a:off x="234130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2"/>
            <p:cNvSpPr/>
            <p:nvPr/>
          </p:nvSpPr>
          <p:spPr>
            <a:xfrm>
              <a:off x="234130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2"/>
            <p:cNvSpPr/>
            <p:nvPr/>
          </p:nvSpPr>
          <p:spPr>
            <a:xfrm>
              <a:off x="234130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2"/>
            <p:cNvSpPr/>
            <p:nvPr/>
          </p:nvSpPr>
          <p:spPr>
            <a:xfrm>
              <a:off x="234130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2"/>
            <p:cNvSpPr/>
            <p:nvPr/>
          </p:nvSpPr>
          <p:spPr>
            <a:xfrm>
              <a:off x="234130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2"/>
            <p:cNvSpPr/>
            <p:nvPr/>
          </p:nvSpPr>
          <p:spPr>
            <a:xfrm>
              <a:off x="234130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2"/>
            <p:cNvSpPr/>
            <p:nvPr/>
          </p:nvSpPr>
          <p:spPr>
            <a:xfrm>
              <a:off x="234130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2"/>
            <p:cNvSpPr/>
            <p:nvPr/>
          </p:nvSpPr>
          <p:spPr>
            <a:xfrm>
              <a:off x="234130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2"/>
            <p:cNvSpPr/>
            <p:nvPr/>
          </p:nvSpPr>
          <p:spPr>
            <a:xfrm>
              <a:off x="234130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2"/>
            <p:cNvSpPr/>
            <p:nvPr/>
          </p:nvSpPr>
          <p:spPr>
            <a:xfrm>
              <a:off x="234130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2"/>
            <p:cNvSpPr/>
            <p:nvPr/>
          </p:nvSpPr>
          <p:spPr>
            <a:xfrm>
              <a:off x="234130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2"/>
            <p:cNvSpPr/>
            <p:nvPr/>
          </p:nvSpPr>
          <p:spPr>
            <a:xfrm>
              <a:off x="234130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2"/>
            <p:cNvSpPr/>
            <p:nvPr/>
          </p:nvSpPr>
          <p:spPr>
            <a:xfrm>
              <a:off x="234130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2"/>
            <p:cNvSpPr/>
            <p:nvPr/>
          </p:nvSpPr>
          <p:spPr>
            <a:xfrm>
              <a:off x="234130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2"/>
            <p:cNvSpPr/>
            <p:nvPr/>
          </p:nvSpPr>
          <p:spPr>
            <a:xfrm>
              <a:off x="249180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2"/>
            <p:cNvSpPr/>
            <p:nvPr/>
          </p:nvSpPr>
          <p:spPr>
            <a:xfrm>
              <a:off x="249180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2"/>
            <p:cNvSpPr/>
            <p:nvPr/>
          </p:nvSpPr>
          <p:spPr>
            <a:xfrm>
              <a:off x="249180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2"/>
            <p:cNvSpPr/>
            <p:nvPr/>
          </p:nvSpPr>
          <p:spPr>
            <a:xfrm>
              <a:off x="249180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2"/>
            <p:cNvSpPr/>
            <p:nvPr/>
          </p:nvSpPr>
          <p:spPr>
            <a:xfrm>
              <a:off x="249180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2"/>
            <p:cNvSpPr/>
            <p:nvPr/>
          </p:nvSpPr>
          <p:spPr>
            <a:xfrm>
              <a:off x="249180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2"/>
            <p:cNvSpPr/>
            <p:nvPr/>
          </p:nvSpPr>
          <p:spPr>
            <a:xfrm>
              <a:off x="249180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2"/>
            <p:cNvSpPr/>
            <p:nvPr/>
          </p:nvSpPr>
          <p:spPr>
            <a:xfrm>
              <a:off x="249180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2"/>
            <p:cNvSpPr/>
            <p:nvPr/>
          </p:nvSpPr>
          <p:spPr>
            <a:xfrm>
              <a:off x="249180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2"/>
            <p:cNvSpPr/>
            <p:nvPr/>
          </p:nvSpPr>
          <p:spPr>
            <a:xfrm>
              <a:off x="249180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2"/>
            <p:cNvSpPr/>
            <p:nvPr/>
          </p:nvSpPr>
          <p:spPr>
            <a:xfrm>
              <a:off x="249180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2"/>
            <p:cNvSpPr/>
            <p:nvPr/>
          </p:nvSpPr>
          <p:spPr>
            <a:xfrm>
              <a:off x="249180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2"/>
            <p:cNvSpPr/>
            <p:nvPr/>
          </p:nvSpPr>
          <p:spPr>
            <a:xfrm>
              <a:off x="249180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2"/>
            <p:cNvSpPr/>
            <p:nvPr/>
          </p:nvSpPr>
          <p:spPr>
            <a:xfrm>
              <a:off x="249180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2"/>
            <p:cNvSpPr/>
            <p:nvPr/>
          </p:nvSpPr>
          <p:spPr>
            <a:xfrm>
              <a:off x="249180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2"/>
            <p:cNvSpPr/>
            <p:nvPr/>
          </p:nvSpPr>
          <p:spPr>
            <a:xfrm>
              <a:off x="249180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2"/>
            <p:cNvSpPr/>
            <p:nvPr/>
          </p:nvSpPr>
          <p:spPr>
            <a:xfrm>
              <a:off x="249180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2"/>
            <p:cNvSpPr/>
            <p:nvPr/>
          </p:nvSpPr>
          <p:spPr>
            <a:xfrm>
              <a:off x="249180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2"/>
            <p:cNvSpPr/>
            <p:nvPr/>
          </p:nvSpPr>
          <p:spPr>
            <a:xfrm>
              <a:off x="249180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2"/>
            <p:cNvSpPr/>
            <p:nvPr/>
          </p:nvSpPr>
          <p:spPr>
            <a:xfrm>
              <a:off x="249180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2"/>
            <p:cNvSpPr/>
            <p:nvPr/>
          </p:nvSpPr>
          <p:spPr>
            <a:xfrm>
              <a:off x="249180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2"/>
            <p:cNvSpPr/>
            <p:nvPr/>
          </p:nvSpPr>
          <p:spPr>
            <a:xfrm>
              <a:off x="249180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2"/>
            <p:cNvSpPr/>
            <p:nvPr/>
          </p:nvSpPr>
          <p:spPr>
            <a:xfrm>
              <a:off x="249180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2"/>
            <p:cNvSpPr/>
            <p:nvPr/>
          </p:nvSpPr>
          <p:spPr>
            <a:xfrm>
              <a:off x="249180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2"/>
            <p:cNvSpPr/>
            <p:nvPr/>
          </p:nvSpPr>
          <p:spPr>
            <a:xfrm>
              <a:off x="249180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2"/>
            <p:cNvSpPr/>
            <p:nvPr/>
          </p:nvSpPr>
          <p:spPr>
            <a:xfrm>
              <a:off x="264232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2"/>
            <p:cNvSpPr/>
            <p:nvPr/>
          </p:nvSpPr>
          <p:spPr>
            <a:xfrm>
              <a:off x="264232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2"/>
            <p:cNvSpPr/>
            <p:nvPr/>
          </p:nvSpPr>
          <p:spPr>
            <a:xfrm>
              <a:off x="264232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2"/>
            <p:cNvSpPr/>
            <p:nvPr/>
          </p:nvSpPr>
          <p:spPr>
            <a:xfrm>
              <a:off x="264232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2"/>
            <p:cNvSpPr/>
            <p:nvPr/>
          </p:nvSpPr>
          <p:spPr>
            <a:xfrm>
              <a:off x="264232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2"/>
            <p:cNvSpPr/>
            <p:nvPr/>
          </p:nvSpPr>
          <p:spPr>
            <a:xfrm>
              <a:off x="264232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2"/>
            <p:cNvSpPr/>
            <p:nvPr/>
          </p:nvSpPr>
          <p:spPr>
            <a:xfrm>
              <a:off x="264232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2"/>
            <p:cNvSpPr/>
            <p:nvPr/>
          </p:nvSpPr>
          <p:spPr>
            <a:xfrm>
              <a:off x="264232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2"/>
            <p:cNvSpPr/>
            <p:nvPr/>
          </p:nvSpPr>
          <p:spPr>
            <a:xfrm>
              <a:off x="264232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2"/>
            <p:cNvSpPr/>
            <p:nvPr/>
          </p:nvSpPr>
          <p:spPr>
            <a:xfrm>
              <a:off x="264232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2"/>
            <p:cNvSpPr/>
            <p:nvPr/>
          </p:nvSpPr>
          <p:spPr>
            <a:xfrm>
              <a:off x="264232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2"/>
            <p:cNvSpPr/>
            <p:nvPr/>
          </p:nvSpPr>
          <p:spPr>
            <a:xfrm>
              <a:off x="264232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2"/>
            <p:cNvSpPr/>
            <p:nvPr/>
          </p:nvSpPr>
          <p:spPr>
            <a:xfrm>
              <a:off x="264232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2"/>
            <p:cNvSpPr/>
            <p:nvPr/>
          </p:nvSpPr>
          <p:spPr>
            <a:xfrm>
              <a:off x="264232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2"/>
            <p:cNvSpPr/>
            <p:nvPr/>
          </p:nvSpPr>
          <p:spPr>
            <a:xfrm>
              <a:off x="264232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2"/>
            <p:cNvSpPr/>
            <p:nvPr/>
          </p:nvSpPr>
          <p:spPr>
            <a:xfrm>
              <a:off x="264232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2"/>
            <p:cNvSpPr/>
            <p:nvPr/>
          </p:nvSpPr>
          <p:spPr>
            <a:xfrm>
              <a:off x="264232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2"/>
            <p:cNvSpPr/>
            <p:nvPr/>
          </p:nvSpPr>
          <p:spPr>
            <a:xfrm>
              <a:off x="264232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2"/>
            <p:cNvSpPr/>
            <p:nvPr/>
          </p:nvSpPr>
          <p:spPr>
            <a:xfrm>
              <a:off x="264232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2"/>
            <p:cNvSpPr/>
            <p:nvPr/>
          </p:nvSpPr>
          <p:spPr>
            <a:xfrm>
              <a:off x="264232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2"/>
            <p:cNvSpPr/>
            <p:nvPr/>
          </p:nvSpPr>
          <p:spPr>
            <a:xfrm>
              <a:off x="279282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2"/>
            <p:cNvSpPr/>
            <p:nvPr/>
          </p:nvSpPr>
          <p:spPr>
            <a:xfrm>
              <a:off x="279282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2"/>
            <p:cNvSpPr/>
            <p:nvPr/>
          </p:nvSpPr>
          <p:spPr>
            <a:xfrm>
              <a:off x="279282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2"/>
            <p:cNvSpPr/>
            <p:nvPr/>
          </p:nvSpPr>
          <p:spPr>
            <a:xfrm>
              <a:off x="279282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2"/>
            <p:cNvSpPr/>
            <p:nvPr/>
          </p:nvSpPr>
          <p:spPr>
            <a:xfrm>
              <a:off x="279282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2"/>
            <p:cNvSpPr/>
            <p:nvPr/>
          </p:nvSpPr>
          <p:spPr>
            <a:xfrm>
              <a:off x="279282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2"/>
            <p:cNvSpPr/>
            <p:nvPr/>
          </p:nvSpPr>
          <p:spPr>
            <a:xfrm>
              <a:off x="279282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2"/>
            <p:cNvSpPr/>
            <p:nvPr/>
          </p:nvSpPr>
          <p:spPr>
            <a:xfrm>
              <a:off x="279282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2"/>
            <p:cNvSpPr/>
            <p:nvPr/>
          </p:nvSpPr>
          <p:spPr>
            <a:xfrm>
              <a:off x="279282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2"/>
            <p:cNvSpPr/>
            <p:nvPr/>
          </p:nvSpPr>
          <p:spPr>
            <a:xfrm>
              <a:off x="279282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2"/>
            <p:cNvSpPr/>
            <p:nvPr/>
          </p:nvSpPr>
          <p:spPr>
            <a:xfrm>
              <a:off x="279282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2"/>
            <p:cNvSpPr/>
            <p:nvPr/>
          </p:nvSpPr>
          <p:spPr>
            <a:xfrm>
              <a:off x="279282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2"/>
            <p:cNvSpPr/>
            <p:nvPr/>
          </p:nvSpPr>
          <p:spPr>
            <a:xfrm>
              <a:off x="279282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2"/>
            <p:cNvSpPr/>
            <p:nvPr/>
          </p:nvSpPr>
          <p:spPr>
            <a:xfrm>
              <a:off x="279282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2"/>
            <p:cNvSpPr/>
            <p:nvPr/>
          </p:nvSpPr>
          <p:spPr>
            <a:xfrm>
              <a:off x="279282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2"/>
            <p:cNvSpPr/>
            <p:nvPr/>
          </p:nvSpPr>
          <p:spPr>
            <a:xfrm>
              <a:off x="279282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2"/>
            <p:cNvSpPr/>
            <p:nvPr/>
          </p:nvSpPr>
          <p:spPr>
            <a:xfrm>
              <a:off x="279282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2"/>
            <p:cNvSpPr/>
            <p:nvPr/>
          </p:nvSpPr>
          <p:spPr>
            <a:xfrm>
              <a:off x="279282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2"/>
            <p:cNvSpPr/>
            <p:nvPr/>
          </p:nvSpPr>
          <p:spPr>
            <a:xfrm>
              <a:off x="2943325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2"/>
            <p:cNvSpPr/>
            <p:nvPr/>
          </p:nvSpPr>
          <p:spPr>
            <a:xfrm>
              <a:off x="2943325" y="53912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2"/>
            <p:cNvSpPr/>
            <p:nvPr/>
          </p:nvSpPr>
          <p:spPr>
            <a:xfrm>
              <a:off x="2943325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2"/>
            <p:cNvSpPr/>
            <p:nvPr/>
          </p:nvSpPr>
          <p:spPr>
            <a:xfrm>
              <a:off x="2943325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2"/>
            <p:cNvSpPr/>
            <p:nvPr/>
          </p:nvSpPr>
          <p:spPr>
            <a:xfrm>
              <a:off x="2943325" y="15927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2"/>
            <p:cNvSpPr/>
            <p:nvPr/>
          </p:nvSpPr>
          <p:spPr>
            <a:xfrm>
              <a:off x="2943325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2"/>
            <p:cNvSpPr/>
            <p:nvPr/>
          </p:nvSpPr>
          <p:spPr>
            <a:xfrm>
              <a:off x="2943325" y="23452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2"/>
            <p:cNvSpPr/>
            <p:nvPr/>
          </p:nvSpPr>
          <p:spPr>
            <a:xfrm>
              <a:off x="2943325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2"/>
            <p:cNvSpPr/>
            <p:nvPr/>
          </p:nvSpPr>
          <p:spPr>
            <a:xfrm>
              <a:off x="2943325" y="30978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2"/>
            <p:cNvSpPr/>
            <p:nvPr/>
          </p:nvSpPr>
          <p:spPr>
            <a:xfrm>
              <a:off x="2943325" y="32483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2"/>
            <p:cNvSpPr/>
            <p:nvPr/>
          </p:nvSpPr>
          <p:spPr>
            <a:xfrm>
              <a:off x="2943325" y="35493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2"/>
            <p:cNvSpPr/>
            <p:nvPr/>
          </p:nvSpPr>
          <p:spPr>
            <a:xfrm>
              <a:off x="2943325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2"/>
            <p:cNvSpPr/>
            <p:nvPr/>
          </p:nvSpPr>
          <p:spPr>
            <a:xfrm>
              <a:off x="2943325" y="38503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2"/>
            <p:cNvSpPr/>
            <p:nvPr/>
          </p:nvSpPr>
          <p:spPr>
            <a:xfrm>
              <a:off x="2943325" y="41514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2"/>
            <p:cNvSpPr/>
            <p:nvPr/>
          </p:nvSpPr>
          <p:spPr>
            <a:xfrm>
              <a:off x="2943325" y="43019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2"/>
            <p:cNvSpPr/>
            <p:nvPr/>
          </p:nvSpPr>
          <p:spPr>
            <a:xfrm>
              <a:off x="2943325" y="47534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2"/>
            <p:cNvSpPr/>
            <p:nvPr/>
          </p:nvSpPr>
          <p:spPr>
            <a:xfrm>
              <a:off x="2943325" y="505445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2"/>
            <p:cNvSpPr/>
            <p:nvPr/>
          </p:nvSpPr>
          <p:spPr>
            <a:xfrm>
              <a:off x="2943325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2"/>
            <p:cNvSpPr/>
            <p:nvPr/>
          </p:nvSpPr>
          <p:spPr>
            <a:xfrm>
              <a:off x="309385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2"/>
            <p:cNvSpPr/>
            <p:nvPr/>
          </p:nvSpPr>
          <p:spPr>
            <a:xfrm>
              <a:off x="309385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2"/>
            <p:cNvSpPr/>
            <p:nvPr/>
          </p:nvSpPr>
          <p:spPr>
            <a:xfrm>
              <a:off x="309385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2"/>
            <p:cNvSpPr/>
            <p:nvPr/>
          </p:nvSpPr>
          <p:spPr>
            <a:xfrm>
              <a:off x="309385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2"/>
            <p:cNvSpPr/>
            <p:nvPr/>
          </p:nvSpPr>
          <p:spPr>
            <a:xfrm>
              <a:off x="309385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2"/>
            <p:cNvSpPr/>
            <p:nvPr/>
          </p:nvSpPr>
          <p:spPr>
            <a:xfrm>
              <a:off x="309385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2"/>
            <p:cNvSpPr/>
            <p:nvPr/>
          </p:nvSpPr>
          <p:spPr>
            <a:xfrm>
              <a:off x="309385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2"/>
            <p:cNvSpPr/>
            <p:nvPr/>
          </p:nvSpPr>
          <p:spPr>
            <a:xfrm>
              <a:off x="309385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2"/>
            <p:cNvSpPr/>
            <p:nvPr/>
          </p:nvSpPr>
          <p:spPr>
            <a:xfrm>
              <a:off x="309385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2"/>
            <p:cNvSpPr/>
            <p:nvPr/>
          </p:nvSpPr>
          <p:spPr>
            <a:xfrm>
              <a:off x="3244350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2"/>
            <p:cNvSpPr/>
            <p:nvPr/>
          </p:nvSpPr>
          <p:spPr>
            <a:xfrm>
              <a:off x="3244350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2"/>
            <p:cNvSpPr/>
            <p:nvPr/>
          </p:nvSpPr>
          <p:spPr>
            <a:xfrm>
              <a:off x="3244350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2"/>
            <p:cNvSpPr/>
            <p:nvPr/>
          </p:nvSpPr>
          <p:spPr>
            <a:xfrm>
              <a:off x="3244350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2"/>
            <p:cNvSpPr/>
            <p:nvPr/>
          </p:nvSpPr>
          <p:spPr>
            <a:xfrm>
              <a:off x="3244350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2"/>
            <p:cNvSpPr/>
            <p:nvPr/>
          </p:nvSpPr>
          <p:spPr>
            <a:xfrm>
              <a:off x="3244350" y="44524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2"/>
            <p:cNvSpPr/>
            <p:nvPr/>
          </p:nvSpPr>
          <p:spPr>
            <a:xfrm>
              <a:off x="3244350" y="46029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2"/>
            <p:cNvSpPr/>
            <p:nvPr/>
          </p:nvSpPr>
          <p:spPr>
            <a:xfrm>
              <a:off x="3244350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2"/>
            <p:cNvSpPr/>
            <p:nvPr/>
          </p:nvSpPr>
          <p:spPr>
            <a:xfrm>
              <a:off x="339487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2"/>
            <p:cNvSpPr/>
            <p:nvPr/>
          </p:nvSpPr>
          <p:spPr>
            <a:xfrm>
              <a:off x="339487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2"/>
            <p:cNvSpPr/>
            <p:nvPr/>
          </p:nvSpPr>
          <p:spPr>
            <a:xfrm>
              <a:off x="339487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2"/>
            <p:cNvSpPr/>
            <p:nvPr/>
          </p:nvSpPr>
          <p:spPr>
            <a:xfrm>
              <a:off x="339487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2"/>
            <p:cNvSpPr/>
            <p:nvPr/>
          </p:nvSpPr>
          <p:spPr>
            <a:xfrm>
              <a:off x="339487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2"/>
            <p:cNvSpPr/>
            <p:nvPr/>
          </p:nvSpPr>
          <p:spPr>
            <a:xfrm>
              <a:off x="339487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2"/>
            <p:cNvSpPr/>
            <p:nvPr/>
          </p:nvSpPr>
          <p:spPr>
            <a:xfrm>
              <a:off x="354537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2"/>
            <p:cNvSpPr/>
            <p:nvPr/>
          </p:nvSpPr>
          <p:spPr>
            <a:xfrm>
              <a:off x="354537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2"/>
            <p:cNvSpPr/>
            <p:nvPr/>
          </p:nvSpPr>
          <p:spPr>
            <a:xfrm>
              <a:off x="354537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2" name="Google Shape;422;p2"/>
          <p:cNvGrpSpPr/>
          <p:nvPr/>
        </p:nvGrpSpPr>
        <p:grpSpPr>
          <a:xfrm rot="10800000">
            <a:off x="6367294" y="28698"/>
            <a:ext cx="2309820" cy="5086302"/>
            <a:chOff x="1287725" y="238125"/>
            <a:chExt cx="2379050" cy="5238750"/>
          </a:xfrm>
        </p:grpSpPr>
        <p:sp>
          <p:nvSpPr>
            <p:cNvPr id="423" name="Google Shape;423;p2"/>
            <p:cNvSpPr/>
            <p:nvPr/>
          </p:nvSpPr>
          <p:spPr>
            <a:xfrm>
              <a:off x="1287725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2"/>
            <p:cNvSpPr/>
            <p:nvPr/>
          </p:nvSpPr>
          <p:spPr>
            <a:xfrm>
              <a:off x="128772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2"/>
            <p:cNvSpPr/>
            <p:nvPr/>
          </p:nvSpPr>
          <p:spPr>
            <a:xfrm>
              <a:off x="1287725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2"/>
            <p:cNvSpPr/>
            <p:nvPr/>
          </p:nvSpPr>
          <p:spPr>
            <a:xfrm>
              <a:off x="128772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2"/>
            <p:cNvSpPr/>
            <p:nvPr/>
          </p:nvSpPr>
          <p:spPr>
            <a:xfrm>
              <a:off x="1287725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2"/>
            <p:cNvSpPr/>
            <p:nvPr/>
          </p:nvSpPr>
          <p:spPr>
            <a:xfrm>
              <a:off x="128772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2"/>
            <p:cNvSpPr/>
            <p:nvPr/>
          </p:nvSpPr>
          <p:spPr>
            <a:xfrm>
              <a:off x="128772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2"/>
            <p:cNvSpPr/>
            <p:nvPr/>
          </p:nvSpPr>
          <p:spPr>
            <a:xfrm>
              <a:off x="128772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2"/>
            <p:cNvSpPr/>
            <p:nvPr/>
          </p:nvSpPr>
          <p:spPr>
            <a:xfrm>
              <a:off x="128772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2"/>
            <p:cNvSpPr/>
            <p:nvPr/>
          </p:nvSpPr>
          <p:spPr>
            <a:xfrm>
              <a:off x="128772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2"/>
            <p:cNvSpPr/>
            <p:nvPr/>
          </p:nvSpPr>
          <p:spPr>
            <a:xfrm>
              <a:off x="128772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2"/>
            <p:cNvSpPr/>
            <p:nvPr/>
          </p:nvSpPr>
          <p:spPr>
            <a:xfrm>
              <a:off x="128772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2"/>
            <p:cNvSpPr/>
            <p:nvPr/>
          </p:nvSpPr>
          <p:spPr>
            <a:xfrm>
              <a:off x="1287725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2"/>
            <p:cNvSpPr/>
            <p:nvPr/>
          </p:nvSpPr>
          <p:spPr>
            <a:xfrm>
              <a:off x="128772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2"/>
            <p:cNvSpPr/>
            <p:nvPr/>
          </p:nvSpPr>
          <p:spPr>
            <a:xfrm>
              <a:off x="128772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2"/>
            <p:cNvSpPr/>
            <p:nvPr/>
          </p:nvSpPr>
          <p:spPr>
            <a:xfrm>
              <a:off x="1438225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2"/>
            <p:cNvSpPr/>
            <p:nvPr/>
          </p:nvSpPr>
          <p:spPr>
            <a:xfrm>
              <a:off x="143822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2"/>
            <p:cNvSpPr/>
            <p:nvPr/>
          </p:nvSpPr>
          <p:spPr>
            <a:xfrm>
              <a:off x="143822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2"/>
            <p:cNvSpPr/>
            <p:nvPr/>
          </p:nvSpPr>
          <p:spPr>
            <a:xfrm>
              <a:off x="143822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2"/>
            <p:cNvSpPr/>
            <p:nvPr/>
          </p:nvSpPr>
          <p:spPr>
            <a:xfrm>
              <a:off x="158875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2"/>
            <p:cNvSpPr/>
            <p:nvPr/>
          </p:nvSpPr>
          <p:spPr>
            <a:xfrm>
              <a:off x="158875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2"/>
            <p:cNvSpPr/>
            <p:nvPr/>
          </p:nvSpPr>
          <p:spPr>
            <a:xfrm>
              <a:off x="158875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2"/>
            <p:cNvSpPr/>
            <p:nvPr/>
          </p:nvSpPr>
          <p:spPr>
            <a:xfrm>
              <a:off x="158875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2"/>
            <p:cNvSpPr/>
            <p:nvPr/>
          </p:nvSpPr>
          <p:spPr>
            <a:xfrm>
              <a:off x="158875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2"/>
            <p:cNvSpPr/>
            <p:nvPr/>
          </p:nvSpPr>
          <p:spPr>
            <a:xfrm>
              <a:off x="158875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2"/>
            <p:cNvSpPr/>
            <p:nvPr/>
          </p:nvSpPr>
          <p:spPr>
            <a:xfrm>
              <a:off x="158875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2"/>
            <p:cNvSpPr/>
            <p:nvPr/>
          </p:nvSpPr>
          <p:spPr>
            <a:xfrm>
              <a:off x="158875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2"/>
            <p:cNvSpPr/>
            <p:nvPr/>
          </p:nvSpPr>
          <p:spPr>
            <a:xfrm>
              <a:off x="158875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2"/>
            <p:cNvSpPr/>
            <p:nvPr/>
          </p:nvSpPr>
          <p:spPr>
            <a:xfrm>
              <a:off x="158875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2"/>
            <p:cNvSpPr/>
            <p:nvPr/>
          </p:nvSpPr>
          <p:spPr>
            <a:xfrm>
              <a:off x="173925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2"/>
            <p:cNvSpPr/>
            <p:nvPr/>
          </p:nvSpPr>
          <p:spPr>
            <a:xfrm>
              <a:off x="173925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2"/>
            <p:cNvSpPr/>
            <p:nvPr/>
          </p:nvSpPr>
          <p:spPr>
            <a:xfrm>
              <a:off x="173925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2"/>
            <p:cNvSpPr/>
            <p:nvPr/>
          </p:nvSpPr>
          <p:spPr>
            <a:xfrm>
              <a:off x="173925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2"/>
            <p:cNvSpPr/>
            <p:nvPr/>
          </p:nvSpPr>
          <p:spPr>
            <a:xfrm>
              <a:off x="173925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2"/>
            <p:cNvSpPr/>
            <p:nvPr/>
          </p:nvSpPr>
          <p:spPr>
            <a:xfrm>
              <a:off x="173925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2"/>
            <p:cNvSpPr/>
            <p:nvPr/>
          </p:nvSpPr>
          <p:spPr>
            <a:xfrm>
              <a:off x="173925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2"/>
            <p:cNvSpPr/>
            <p:nvPr/>
          </p:nvSpPr>
          <p:spPr>
            <a:xfrm>
              <a:off x="173925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2"/>
            <p:cNvSpPr/>
            <p:nvPr/>
          </p:nvSpPr>
          <p:spPr>
            <a:xfrm>
              <a:off x="173925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2"/>
            <p:cNvSpPr/>
            <p:nvPr/>
          </p:nvSpPr>
          <p:spPr>
            <a:xfrm>
              <a:off x="173925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2"/>
            <p:cNvSpPr/>
            <p:nvPr/>
          </p:nvSpPr>
          <p:spPr>
            <a:xfrm>
              <a:off x="173925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2"/>
            <p:cNvSpPr/>
            <p:nvPr/>
          </p:nvSpPr>
          <p:spPr>
            <a:xfrm>
              <a:off x="173925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2"/>
            <p:cNvSpPr/>
            <p:nvPr/>
          </p:nvSpPr>
          <p:spPr>
            <a:xfrm>
              <a:off x="173925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2"/>
            <p:cNvSpPr/>
            <p:nvPr/>
          </p:nvSpPr>
          <p:spPr>
            <a:xfrm>
              <a:off x="173925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2"/>
            <p:cNvSpPr/>
            <p:nvPr/>
          </p:nvSpPr>
          <p:spPr>
            <a:xfrm>
              <a:off x="173925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2"/>
            <p:cNvSpPr/>
            <p:nvPr/>
          </p:nvSpPr>
          <p:spPr>
            <a:xfrm>
              <a:off x="173925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2"/>
            <p:cNvSpPr/>
            <p:nvPr/>
          </p:nvSpPr>
          <p:spPr>
            <a:xfrm>
              <a:off x="173925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2"/>
            <p:cNvSpPr/>
            <p:nvPr/>
          </p:nvSpPr>
          <p:spPr>
            <a:xfrm>
              <a:off x="1889750" y="53912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2"/>
            <p:cNvSpPr/>
            <p:nvPr/>
          </p:nvSpPr>
          <p:spPr>
            <a:xfrm>
              <a:off x="1889750" y="6896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2"/>
            <p:cNvSpPr/>
            <p:nvPr/>
          </p:nvSpPr>
          <p:spPr>
            <a:xfrm>
              <a:off x="1889750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2"/>
            <p:cNvSpPr/>
            <p:nvPr/>
          </p:nvSpPr>
          <p:spPr>
            <a:xfrm>
              <a:off x="1889750" y="11411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2"/>
            <p:cNvSpPr/>
            <p:nvPr/>
          </p:nvSpPr>
          <p:spPr>
            <a:xfrm>
              <a:off x="1889750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2"/>
            <p:cNvSpPr/>
            <p:nvPr/>
          </p:nvSpPr>
          <p:spPr>
            <a:xfrm>
              <a:off x="1889750" y="15927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2"/>
            <p:cNvSpPr/>
            <p:nvPr/>
          </p:nvSpPr>
          <p:spPr>
            <a:xfrm>
              <a:off x="1889750" y="32483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2"/>
            <p:cNvSpPr/>
            <p:nvPr/>
          </p:nvSpPr>
          <p:spPr>
            <a:xfrm>
              <a:off x="1889750" y="35493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2"/>
            <p:cNvSpPr/>
            <p:nvPr/>
          </p:nvSpPr>
          <p:spPr>
            <a:xfrm>
              <a:off x="1889750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2"/>
            <p:cNvSpPr/>
            <p:nvPr/>
          </p:nvSpPr>
          <p:spPr>
            <a:xfrm>
              <a:off x="1889750" y="505445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2"/>
            <p:cNvSpPr/>
            <p:nvPr/>
          </p:nvSpPr>
          <p:spPr>
            <a:xfrm>
              <a:off x="1889750" y="53554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2"/>
            <p:cNvSpPr/>
            <p:nvPr/>
          </p:nvSpPr>
          <p:spPr>
            <a:xfrm>
              <a:off x="204027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2"/>
            <p:cNvSpPr/>
            <p:nvPr/>
          </p:nvSpPr>
          <p:spPr>
            <a:xfrm>
              <a:off x="204027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2"/>
            <p:cNvSpPr/>
            <p:nvPr/>
          </p:nvSpPr>
          <p:spPr>
            <a:xfrm>
              <a:off x="2040275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2"/>
            <p:cNvSpPr/>
            <p:nvPr/>
          </p:nvSpPr>
          <p:spPr>
            <a:xfrm>
              <a:off x="204027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2"/>
            <p:cNvSpPr/>
            <p:nvPr/>
          </p:nvSpPr>
          <p:spPr>
            <a:xfrm>
              <a:off x="204027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2"/>
            <p:cNvSpPr/>
            <p:nvPr/>
          </p:nvSpPr>
          <p:spPr>
            <a:xfrm>
              <a:off x="204027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2"/>
            <p:cNvSpPr/>
            <p:nvPr/>
          </p:nvSpPr>
          <p:spPr>
            <a:xfrm>
              <a:off x="204027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2"/>
            <p:cNvSpPr/>
            <p:nvPr/>
          </p:nvSpPr>
          <p:spPr>
            <a:xfrm>
              <a:off x="204027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2"/>
            <p:cNvSpPr/>
            <p:nvPr/>
          </p:nvSpPr>
          <p:spPr>
            <a:xfrm>
              <a:off x="204027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2"/>
            <p:cNvSpPr/>
            <p:nvPr/>
          </p:nvSpPr>
          <p:spPr>
            <a:xfrm>
              <a:off x="204027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2"/>
            <p:cNvSpPr/>
            <p:nvPr/>
          </p:nvSpPr>
          <p:spPr>
            <a:xfrm>
              <a:off x="204027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2"/>
            <p:cNvSpPr/>
            <p:nvPr/>
          </p:nvSpPr>
          <p:spPr>
            <a:xfrm>
              <a:off x="2040275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2"/>
            <p:cNvSpPr/>
            <p:nvPr/>
          </p:nvSpPr>
          <p:spPr>
            <a:xfrm>
              <a:off x="204027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2"/>
            <p:cNvSpPr/>
            <p:nvPr/>
          </p:nvSpPr>
          <p:spPr>
            <a:xfrm>
              <a:off x="2190775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2"/>
            <p:cNvSpPr/>
            <p:nvPr/>
          </p:nvSpPr>
          <p:spPr>
            <a:xfrm>
              <a:off x="2190775" y="53912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2"/>
            <p:cNvSpPr/>
            <p:nvPr/>
          </p:nvSpPr>
          <p:spPr>
            <a:xfrm>
              <a:off x="2190775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2"/>
            <p:cNvSpPr/>
            <p:nvPr/>
          </p:nvSpPr>
          <p:spPr>
            <a:xfrm>
              <a:off x="2190775" y="14422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2"/>
            <p:cNvSpPr/>
            <p:nvPr/>
          </p:nvSpPr>
          <p:spPr>
            <a:xfrm>
              <a:off x="2190775" y="26462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2"/>
            <p:cNvSpPr/>
            <p:nvPr/>
          </p:nvSpPr>
          <p:spPr>
            <a:xfrm>
              <a:off x="2190775" y="29473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2"/>
            <p:cNvSpPr/>
            <p:nvPr/>
          </p:nvSpPr>
          <p:spPr>
            <a:xfrm>
              <a:off x="2190775" y="38503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2"/>
            <p:cNvSpPr/>
            <p:nvPr/>
          </p:nvSpPr>
          <p:spPr>
            <a:xfrm>
              <a:off x="2190775" y="43019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2"/>
            <p:cNvSpPr/>
            <p:nvPr/>
          </p:nvSpPr>
          <p:spPr>
            <a:xfrm>
              <a:off x="2190775" y="49039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2"/>
            <p:cNvSpPr/>
            <p:nvPr/>
          </p:nvSpPr>
          <p:spPr>
            <a:xfrm>
              <a:off x="234130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2"/>
            <p:cNvSpPr/>
            <p:nvPr/>
          </p:nvSpPr>
          <p:spPr>
            <a:xfrm>
              <a:off x="234130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2"/>
            <p:cNvSpPr/>
            <p:nvPr/>
          </p:nvSpPr>
          <p:spPr>
            <a:xfrm>
              <a:off x="234130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2"/>
            <p:cNvSpPr/>
            <p:nvPr/>
          </p:nvSpPr>
          <p:spPr>
            <a:xfrm>
              <a:off x="234130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2"/>
            <p:cNvSpPr/>
            <p:nvPr/>
          </p:nvSpPr>
          <p:spPr>
            <a:xfrm>
              <a:off x="234130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2"/>
            <p:cNvSpPr/>
            <p:nvPr/>
          </p:nvSpPr>
          <p:spPr>
            <a:xfrm>
              <a:off x="234130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2"/>
            <p:cNvSpPr/>
            <p:nvPr/>
          </p:nvSpPr>
          <p:spPr>
            <a:xfrm>
              <a:off x="234130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2"/>
            <p:cNvSpPr/>
            <p:nvPr/>
          </p:nvSpPr>
          <p:spPr>
            <a:xfrm>
              <a:off x="234130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2"/>
            <p:cNvSpPr/>
            <p:nvPr/>
          </p:nvSpPr>
          <p:spPr>
            <a:xfrm>
              <a:off x="249180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2"/>
            <p:cNvSpPr/>
            <p:nvPr/>
          </p:nvSpPr>
          <p:spPr>
            <a:xfrm>
              <a:off x="249180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2"/>
            <p:cNvSpPr/>
            <p:nvPr/>
          </p:nvSpPr>
          <p:spPr>
            <a:xfrm>
              <a:off x="249180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2"/>
            <p:cNvSpPr/>
            <p:nvPr/>
          </p:nvSpPr>
          <p:spPr>
            <a:xfrm>
              <a:off x="249180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2"/>
            <p:cNvSpPr/>
            <p:nvPr/>
          </p:nvSpPr>
          <p:spPr>
            <a:xfrm>
              <a:off x="249180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2"/>
            <p:cNvSpPr/>
            <p:nvPr/>
          </p:nvSpPr>
          <p:spPr>
            <a:xfrm>
              <a:off x="264232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2"/>
            <p:cNvSpPr/>
            <p:nvPr/>
          </p:nvSpPr>
          <p:spPr>
            <a:xfrm>
              <a:off x="264232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2"/>
            <p:cNvSpPr/>
            <p:nvPr/>
          </p:nvSpPr>
          <p:spPr>
            <a:xfrm>
              <a:off x="264232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2"/>
            <p:cNvSpPr/>
            <p:nvPr/>
          </p:nvSpPr>
          <p:spPr>
            <a:xfrm>
              <a:off x="264232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2"/>
            <p:cNvSpPr/>
            <p:nvPr/>
          </p:nvSpPr>
          <p:spPr>
            <a:xfrm>
              <a:off x="264232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2"/>
            <p:cNvSpPr/>
            <p:nvPr/>
          </p:nvSpPr>
          <p:spPr>
            <a:xfrm>
              <a:off x="279282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2"/>
            <p:cNvSpPr/>
            <p:nvPr/>
          </p:nvSpPr>
          <p:spPr>
            <a:xfrm>
              <a:off x="2943325" y="14422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2"/>
            <p:cNvSpPr/>
            <p:nvPr/>
          </p:nvSpPr>
          <p:spPr>
            <a:xfrm>
              <a:off x="2943325" y="26462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2"/>
            <p:cNvSpPr/>
            <p:nvPr/>
          </p:nvSpPr>
          <p:spPr>
            <a:xfrm>
              <a:off x="309385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2"/>
            <p:cNvSpPr/>
            <p:nvPr/>
          </p:nvSpPr>
          <p:spPr>
            <a:xfrm>
              <a:off x="339487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2"/>
            <p:cNvSpPr/>
            <p:nvPr/>
          </p:nvSpPr>
          <p:spPr>
            <a:xfrm>
              <a:off x="354537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3"/>
          <p:cNvSpPr txBox="1">
            <a:spLocks noGrp="1"/>
          </p:cNvSpPr>
          <p:nvPr>
            <p:ph type="ctrTitle"/>
          </p:nvPr>
        </p:nvSpPr>
        <p:spPr>
          <a:xfrm>
            <a:off x="685800" y="2878750"/>
            <a:ext cx="52689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528" name="Google Shape;528;p3"/>
          <p:cNvSpPr txBox="1">
            <a:spLocks noGrp="1"/>
          </p:cNvSpPr>
          <p:nvPr>
            <p:ph type="subTitle" idx="1"/>
          </p:nvPr>
        </p:nvSpPr>
        <p:spPr>
          <a:xfrm>
            <a:off x="685800" y="3983055"/>
            <a:ext cx="52689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529" name="Google Shape;529;p3"/>
          <p:cNvGrpSpPr/>
          <p:nvPr/>
        </p:nvGrpSpPr>
        <p:grpSpPr>
          <a:xfrm rot="10800000">
            <a:off x="8705367" y="28698"/>
            <a:ext cx="410132" cy="5086302"/>
            <a:chOff x="836200" y="238125"/>
            <a:chExt cx="422425" cy="5238750"/>
          </a:xfrm>
        </p:grpSpPr>
        <p:sp>
          <p:nvSpPr>
            <p:cNvPr id="530" name="Google Shape;530;p3"/>
            <p:cNvSpPr/>
            <p:nvPr/>
          </p:nvSpPr>
          <p:spPr>
            <a:xfrm>
              <a:off x="83620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3"/>
            <p:cNvSpPr/>
            <p:nvPr/>
          </p:nvSpPr>
          <p:spPr>
            <a:xfrm>
              <a:off x="83620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3"/>
            <p:cNvSpPr/>
            <p:nvPr/>
          </p:nvSpPr>
          <p:spPr>
            <a:xfrm>
              <a:off x="83620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3"/>
            <p:cNvSpPr/>
            <p:nvPr/>
          </p:nvSpPr>
          <p:spPr>
            <a:xfrm>
              <a:off x="83620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3"/>
            <p:cNvSpPr/>
            <p:nvPr/>
          </p:nvSpPr>
          <p:spPr>
            <a:xfrm>
              <a:off x="83620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3"/>
            <p:cNvSpPr/>
            <p:nvPr/>
          </p:nvSpPr>
          <p:spPr>
            <a:xfrm>
              <a:off x="83620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3"/>
            <p:cNvSpPr/>
            <p:nvPr/>
          </p:nvSpPr>
          <p:spPr>
            <a:xfrm>
              <a:off x="83620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3"/>
            <p:cNvSpPr/>
            <p:nvPr/>
          </p:nvSpPr>
          <p:spPr>
            <a:xfrm>
              <a:off x="83620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3"/>
            <p:cNvSpPr/>
            <p:nvPr/>
          </p:nvSpPr>
          <p:spPr>
            <a:xfrm>
              <a:off x="83620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3"/>
            <p:cNvSpPr/>
            <p:nvPr/>
          </p:nvSpPr>
          <p:spPr>
            <a:xfrm>
              <a:off x="83620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3"/>
            <p:cNvSpPr/>
            <p:nvPr/>
          </p:nvSpPr>
          <p:spPr>
            <a:xfrm>
              <a:off x="83620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3"/>
            <p:cNvSpPr/>
            <p:nvPr/>
          </p:nvSpPr>
          <p:spPr>
            <a:xfrm>
              <a:off x="83620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3"/>
            <p:cNvSpPr/>
            <p:nvPr/>
          </p:nvSpPr>
          <p:spPr>
            <a:xfrm>
              <a:off x="83620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3"/>
            <p:cNvSpPr/>
            <p:nvPr/>
          </p:nvSpPr>
          <p:spPr>
            <a:xfrm>
              <a:off x="83620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3"/>
            <p:cNvSpPr/>
            <p:nvPr/>
          </p:nvSpPr>
          <p:spPr>
            <a:xfrm>
              <a:off x="83620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3"/>
            <p:cNvSpPr/>
            <p:nvPr/>
          </p:nvSpPr>
          <p:spPr>
            <a:xfrm>
              <a:off x="83620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3"/>
            <p:cNvSpPr/>
            <p:nvPr/>
          </p:nvSpPr>
          <p:spPr>
            <a:xfrm>
              <a:off x="83620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3"/>
            <p:cNvSpPr/>
            <p:nvPr/>
          </p:nvSpPr>
          <p:spPr>
            <a:xfrm>
              <a:off x="83620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3"/>
            <p:cNvSpPr/>
            <p:nvPr/>
          </p:nvSpPr>
          <p:spPr>
            <a:xfrm>
              <a:off x="83620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3"/>
            <p:cNvSpPr/>
            <p:nvPr/>
          </p:nvSpPr>
          <p:spPr>
            <a:xfrm>
              <a:off x="83620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3"/>
            <p:cNvSpPr/>
            <p:nvPr/>
          </p:nvSpPr>
          <p:spPr>
            <a:xfrm>
              <a:off x="83620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3"/>
            <p:cNvSpPr/>
            <p:nvPr/>
          </p:nvSpPr>
          <p:spPr>
            <a:xfrm>
              <a:off x="83620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3"/>
            <p:cNvSpPr/>
            <p:nvPr/>
          </p:nvSpPr>
          <p:spPr>
            <a:xfrm>
              <a:off x="83620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3"/>
            <p:cNvSpPr/>
            <p:nvPr/>
          </p:nvSpPr>
          <p:spPr>
            <a:xfrm>
              <a:off x="83620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3"/>
            <p:cNvSpPr/>
            <p:nvPr/>
          </p:nvSpPr>
          <p:spPr>
            <a:xfrm>
              <a:off x="83620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3"/>
            <p:cNvSpPr/>
            <p:nvPr/>
          </p:nvSpPr>
          <p:spPr>
            <a:xfrm>
              <a:off x="83620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3"/>
            <p:cNvSpPr/>
            <p:nvPr/>
          </p:nvSpPr>
          <p:spPr>
            <a:xfrm>
              <a:off x="83620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3"/>
            <p:cNvSpPr/>
            <p:nvPr/>
          </p:nvSpPr>
          <p:spPr>
            <a:xfrm>
              <a:off x="83620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3"/>
            <p:cNvSpPr/>
            <p:nvPr/>
          </p:nvSpPr>
          <p:spPr>
            <a:xfrm>
              <a:off x="83620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3"/>
            <p:cNvSpPr/>
            <p:nvPr/>
          </p:nvSpPr>
          <p:spPr>
            <a:xfrm>
              <a:off x="83620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3"/>
            <p:cNvSpPr/>
            <p:nvPr/>
          </p:nvSpPr>
          <p:spPr>
            <a:xfrm>
              <a:off x="83620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3"/>
            <p:cNvSpPr/>
            <p:nvPr/>
          </p:nvSpPr>
          <p:spPr>
            <a:xfrm>
              <a:off x="83620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3"/>
            <p:cNvSpPr/>
            <p:nvPr/>
          </p:nvSpPr>
          <p:spPr>
            <a:xfrm>
              <a:off x="83620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3"/>
            <p:cNvSpPr/>
            <p:nvPr/>
          </p:nvSpPr>
          <p:spPr>
            <a:xfrm>
              <a:off x="83620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3"/>
            <p:cNvSpPr/>
            <p:nvPr/>
          </p:nvSpPr>
          <p:spPr>
            <a:xfrm>
              <a:off x="83620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3"/>
            <p:cNvSpPr/>
            <p:nvPr/>
          </p:nvSpPr>
          <p:spPr>
            <a:xfrm>
              <a:off x="98670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3"/>
            <p:cNvSpPr/>
            <p:nvPr/>
          </p:nvSpPr>
          <p:spPr>
            <a:xfrm>
              <a:off x="98670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3"/>
            <p:cNvSpPr/>
            <p:nvPr/>
          </p:nvSpPr>
          <p:spPr>
            <a:xfrm>
              <a:off x="98670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3"/>
            <p:cNvSpPr/>
            <p:nvPr/>
          </p:nvSpPr>
          <p:spPr>
            <a:xfrm>
              <a:off x="98670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3"/>
            <p:cNvSpPr/>
            <p:nvPr/>
          </p:nvSpPr>
          <p:spPr>
            <a:xfrm>
              <a:off x="98670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3"/>
            <p:cNvSpPr/>
            <p:nvPr/>
          </p:nvSpPr>
          <p:spPr>
            <a:xfrm>
              <a:off x="98670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3"/>
            <p:cNvSpPr/>
            <p:nvPr/>
          </p:nvSpPr>
          <p:spPr>
            <a:xfrm>
              <a:off x="98670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3"/>
            <p:cNvSpPr/>
            <p:nvPr/>
          </p:nvSpPr>
          <p:spPr>
            <a:xfrm>
              <a:off x="98670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3"/>
            <p:cNvSpPr/>
            <p:nvPr/>
          </p:nvSpPr>
          <p:spPr>
            <a:xfrm>
              <a:off x="98670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3"/>
            <p:cNvSpPr/>
            <p:nvPr/>
          </p:nvSpPr>
          <p:spPr>
            <a:xfrm>
              <a:off x="98670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3"/>
            <p:cNvSpPr/>
            <p:nvPr/>
          </p:nvSpPr>
          <p:spPr>
            <a:xfrm>
              <a:off x="98670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3"/>
            <p:cNvSpPr/>
            <p:nvPr/>
          </p:nvSpPr>
          <p:spPr>
            <a:xfrm>
              <a:off x="98670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3"/>
            <p:cNvSpPr/>
            <p:nvPr/>
          </p:nvSpPr>
          <p:spPr>
            <a:xfrm>
              <a:off x="98670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3"/>
            <p:cNvSpPr/>
            <p:nvPr/>
          </p:nvSpPr>
          <p:spPr>
            <a:xfrm>
              <a:off x="98670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3"/>
            <p:cNvSpPr/>
            <p:nvPr/>
          </p:nvSpPr>
          <p:spPr>
            <a:xfrm>
              <a:off x="98670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3"/>
            <p:cNvSpPr/>
            <p:nvPr/>
          </p:nvSpPr>
          <p:spPr>
            <a:xfrm>
              <a:off x="98670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3"/>
            <p:cNvSpPr/>
            <p:nvPr/>
          </p:nvSpPr>
          <p:spPr>
            <a:xfrm>
              <a:off x="98670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3"/>
            <p:cNvSpPr/>
            <p:nvPr/>
          </p:nvSpPr>
          <p:spPr>
            <a:xfrm>
              <a:off x="98670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3"/>
            <p:cNvSpPr/>
            <p:nvPr/>
          </p:nvSpPr>
          <p:spPr>
            <a:xfrm>
              <a:off x="98670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3"/>
            <p:cNvSpPr/>
            <p:nvPr/>
          </p:nvSpPr>
          <p:spPr>
            <a:xfrm>
              <a:off x="98670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3"/>
            <p:cNvSpPr/>
            <p:nvPr/>
          </p:nvSpPr>
          <p:spPr>
            <a:xfrm>
              <a:off x="98670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3"/>
            <p:cNvSpPr/>
            <p:nvPr/>
          </p:nvSpPr>
          <p:spPr>
            <a:xfrm>
              <a:off x="98670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3"/>
            <p:cNvSpPr/>
            <p:nvPr/>
          </p:nvSpPr>
          <p:spPr>
            <a:xfrm>
              <a:off x="98670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3"/>
            <p:cNvSpPr/>
            <p:nvPr/>
          </p:nvSpPr>
          <p:spPr>
            <a:xfrm>
              <a:off x="1137200" y="2381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3"/>
            <p:cNvSpPr/>
            <p:nvPr/>
          </p:nvSpPr>
          <p:spPr>
            <a:xfrm>
              <a:off x="1137200" y="53912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3"/>
            <p:cNvSpPr/>
            <p:nvPr/>
          </p:nvSpPr>
          <p:spPr>
            <a:xfrm>
              <a:off x="1137200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3"/>
            <p:cNvSpPr/>
            <p:nvPr/>
          </p:nvSpPr>
          <p:spPr>
            <a:xfrm>
              <a:off x="1137200" y="11411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3"/>
            <p:cNvSpPr/>
            <p:nvPr/>
          </p:nvSpPr>
          <p:spPr>
            <a:xfrm>
              <a:off x="1137200" y="14422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3"/>
            <p:cNvSpPr/>
            <p:nvPr/>
          </p:nvSpPr>
          <p:spPr>
            <a:xfrm>
              <a:off x="1137200" y="15927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3"/>
            <p:cNvSpPr/>
            <p:nvPr/>
          </p:nvSpPr>
          <p:spPr>
            <a:xfrm>
              <a:off x="1137200" y="21947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3"/>
            <p:cNvSpPr/>
            <p:nvPr/>
          </p:nvSpPr>
          <p:spPr>
            <a:xfrm>
              <a:off x="1137200" y="23452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3"/>
            <p:cNvSpPr/>
            <p:nvPr/>
          </p:nvSpPr>
          <p:spPr>
            <a:xfrm>
              <a:off x="1137200" y="24957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3"/>
            <p:cNvSpPr/>
            <p:nvPr/>
          </p:nvSpPr>
          <p:spPr>
            <a:xfrm>
              <a:off x="1137200" y="26462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3"/>
            <p:cNvSpPr/>
            <p:nvPr/>
          </p:nvSpPr>
          <p:spPr>
            <a:xfrm>
              <a:off x="1137200" y="29473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3"/>
            <p:cNvSpPr/>
            <p:nvPr/>
          </p:nvSpPr>
          <p:spPr>
            <a:xfrm>
              <a:off x="1137200" y="32483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3"/>
            <p:cNvSpPr/>
            <p:nvPr/>
          </p:nvSpPr>
          <p:spPr>
            <a:xfrm>
              <a:off x="1137200" y="33988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3"/>
            <p:cNvSpPr/>
            <p:nvPr/>
          </p:nvSpPr>
          <p:spPr>
            <a:xfrm>
              <a:off x="1137200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3"/>
            <p:cNvSpPr/>
            <p:nvPr/>
          </p:nvSpPr>
          <p:spPr>
            <a:xfrm>
              <a:off x="1137200" y="38503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3"/>
            <p:cNvSpPr/>
            <p:nvPr/>
          </p:nvSpPr>
          <p:spPr>
            <a:xfrm>
              <a:off x="1137200" y="40008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3"/>
            <p:cNvSpPr/>
            <p:nvPr/>
          </p:nvSpPr>
          <p:spPr>
            <a:xfrm>
              <a:off x="1137200" y="41514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3"/>
            <p:cNvSpPr/>
            <p:nvPr/>
          </p:nvSpPr>
          <p:spPr>
            <a:xfrm>
              <a:off x="1137200" y="46029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3"/>
            <p:cNvSpPr/>
            <p:nvPr/>
          </p:nvSpPr>
          <p:spPr>
            <a:xfrm>
              <a:off x="1137200" y="47534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3"/>
            <p:cNvSpPr/>
            <p:nvPr/>
          </p:nvSpPr>
          <p:spPr>
            <a:xfrm>
              <a:off x="1137200" y="505445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3"/>
            <p:cNvSpPr/>
            <p:nvPr/>
          </p:nvSpPr>
          <p:spPr>
            <a:xfrm>
              <a:off x="1137200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3"/>
            <p:cNvSpPr/>
            <p:nvPr/>
          </p:nvSpPr>
          <p:spPr>
            <a:xfrm>
              <a:off x="1137200" y="53554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0" name="Google Shape;610;p3"/>
          <p:cNvGrpSpPr/>
          <p:nvPr/>
        </p:nvGrpSpPr>
        <p:grpSpPr>
          <a:xfrm rot="10800000">
            <a:off x="6659535" y="28698"/>
            <a:ext cx="2309844" cy="5086302"/>
            <a:chOff x="986700" y="238125"/>
            <a:chExt cx="2379075" cy="5238750"/>
          </a:xfrm>
        </p:grpSpPr>
        <p:sp>
          <p:nvSpPr>
            <p:cNvPr id="611" name="Google Shape;611;p3"/>
            <p:cNvSpPr/>
            <p:nvPr/>
          </p:nvSpPr>
          <p:spPr>
            <a:xfrm>
              <a:off x="98670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3"/>
            <p:cNvSpPr/>
            <p:nvPr/>
          </p:nvSpPr>
          <p:spPr>
            <a:xfrm>
              <a:off x="98670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3"/>
            <p:cNvSpPr/>
            <p:nvPr/>
          </p:nvSpPr>
          <p:spPr>
            <a:xfrm>
              <a:off x="98670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3"/>
            <p:cNvSpPr/>
            <p:nvPr/>
          </p:nvSpPr>
          <p:spPr>
            <a:xfrm>
              <a:off x="98670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3"/>
            <p:cNvSpPr/>
            <p:nvPr/>
          </p:nvSpPr>
          <p:spPr>
            <a:xfrm>
              <a:off x="98670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3"/>
            <p:cNvSpPr/>
            <p:nvPr/>
          </p:nvSpPr>
          <p:spPr>
            <a:xfrm>
              <a:off x="98670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3"/>
            <p:cNvSpPr/>
            <p:nvPr/>
          </p:nvSpPr>
          <p:spPr>
            <a:xfrm>
              <a:off x="98670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3"/>
            <p:cNvSpPr/>
            <p:nvPr/>
          </p:nvSpPr>
          <p:spPr>
            <a:xfrm>
              <a:off x="98670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3"/>
            <p:cNvSpPr/>
            <p:nvPr/>
          </p:nvSpPr>
          <p:spPr>
            <a:xfrm>
              <a:off x="98670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3"/>
            <p:cNvSpPr/>
            <p:nvPr/>
          </p:nvSpPr>
          <p:spPr>
            <a:xfrm>
              <a:off x="98670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3"/>
            <p:cNvSpPr/>
            <p:nvPr/>
          </p:nvSpPr>
          <p:spPr>
            <a:xfrm>
              <a:off x="98670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3"/>
            <p:cNvSpPr/>
            <p:nvPr/>
          </p:nvSpPr>
          <p:spPr>
            <a:xfrm>
              <a:off x="98670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3"/>
            <p:cNvSpPr/>
            <p:nvPr/>
          </p:nvSpPr>
          <p:spPr>
            <a:xfrm>
              <a:off x="1137200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3"/>
            <p:cNvSpPr/>
            <p:nvPr/>
          </p:nvSpPr>
          <p:spPr>
            <a:xfrm>
              <a:off x="1137200" y="6896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3"/>
            <p:cNvSpPr/>
            <p:nvPr/>
          </p:nvSpPr>
          <p:spPr>
            <a:xfrm>
              <a:off x="1137200" y="8401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3"/>
            <p:cNvSpPr/>
            <p:nvPr/>
          </p:nvSpPr>
          <p:spPr>
            <a:xfrm>
              <a:off x="1137200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3"/>
            <p:cNvSpPr/>
            <p:nvPr/>
          </p:nvSpPr>
          <p:spPr>
            <a:xfrm>
              <a:off x="1137200" y="17432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3"/>
            <p:cNvSpPr/>
            <p:nvPr/>
          </p:nvSpPr>
          <p:spPr>
            <a:xfrm>
              <a:off x="1137200" y="18937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3"/>
            <p:cNvSpPr/>
            <p:nvPr/>
          </p:nvSpPr>
          <p:spPr>
            <a:xfrm>
              <a:off x="1137200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3"/>
            <p:cNvSpPr/>
            <p:nvPr/>
          </p:nvSpPr>
          <p:spPr>
            <a:xfrm>
              <a:off x="1137200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3"/>
            <p:cNvSpPr/>
            <p:nvPr/>
          </p:nvSpPr>
          <p:spPr>
            <a:xfrm>
              <a:off x="1137200" y="30978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3"/>
            <p:cNvSpPr/>
            <p:nvPr/>
          </p:nvSpPr>
          <p:spPr>
            <a:xfrm>
              <a:off x="1137200" y="35493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3"/>
            <p:cNvSpPr/>
            <p:nvPr/>
          </p:nvSpPr>
          <p:spPr>
            <a:xfrm>
              <a:off x="1137200" y="43019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3"/>
            <p:cNvSpPr/>
            <p:nvPr/>
          </p:nvSpPr>
          <p:spPr>
            <a:xfrm>
              <a:off x="1137200" y="44524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3"/>
            <p:cNvSpPr/>
            <p:nvPr/>
          </p:nvSpPr>
          <p:spPr>
            <a:xfrm>
              <a:off x="1137200" y="49039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3"/>
            <p:cNvSpPr/>
            <p:nvPr/>
          </p:nvSpPr>
          <p:spPr>
            <a:xfrm>
              <a:off x="128772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3"/>
            <p:cNvSpPr/>
            <p:nvPr/>
          </p:nvSpPr>
          <p:spPr>
            <a:xfrm>
              <a:off x="128772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3"/>
            <p:cNvSpPr/>
            <p:nvPr/>
          </p:nvSpPr>
          <p:spPr>
            <a:xfrm>
              <a:off x="128772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3"/>
            <p:cNvSpPr/>
            <p:nvPr/>
          </p:nvSpPr>
          <p:spPr>
            <a:xfrm>
              <a:off x="128772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3"/>
            <p:cNvSpPr/>
            <p:nvPr/>
          </p:nvSpPr>
          <p:spPr>
            <a:xfrm>
              <a:off x="128772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3"/>
            <p:cNvSpPr/>
            <p:nvPr/>
          </p:nvSpPr>
          <p:spPr>
            <a:xfrm>
              <a:off x="128772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3"/>
            <p:cNvSpPr/>
            <p:nvPr/>
          </p:nvSpPr>
          <p:spPr>
            <a:xfrm>
              <a:off x="128772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3"/>
            <p:cNvSpPr/>
            <p:nvPr/>
          </p:nvSpPr>
          <p:spPr>
            <a:xfrm>
              <a:off x="128772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3"/>
            <p:cNvSpPr/>
            <p:nvPr/>
          </p:nvSpPr>
          <p:spPr>
            <a:xfrm>
              <a:off x="128772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3"/>
            <p:cNvSpPr/>
            <p:nvPr/>
          </p:nvSpPr>
          <p:spPr>
            <a:xfrm>
              <a:off x="128772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3"/>
            <p:cNvSpPr/>
            <p:nvPr/>
          </p:nvSpPr>
          <p:spPr>
            <a:xfrm>
              <a:off x="128772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3"/>
            <p:cNvSpPr/>
            <p:nvPr/>
          </p:nvSpPr>
          <p:spPr>
            <a:xfrm>
              <a:off x="128772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3"/>
            <p:cNvSpPr/>
            <p:nvPr/>
          </p:nvSpPr>
          <p:spPr>
            <a:xfrm>
              <a:off x="128772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3"/>
            <p:cNvSpPr/>
            <p:nvPr/>
          </p:nvSpPr>
          <p:spPr>
            <a:xfrm>
              <a:off x="128772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3"/>
            <p:cNvSpPr/>
            <p:nvPr/>
          </p:nvSpPr>
          <p:spPr>
            <a:xfrm>
              <a:off x="128772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3"/>
            <p:cNvSpPr/>
            <p:nvPr/>
          </p:nvSpPr>
          <p:spPr>
            <a:xfrm>
              <a:off x="128772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3"/>
            <p:cNvSpPr/>
            <p:nvPr/>
          </p:nvSpPr>
          <p:spPr>
            <a:xfrm>
              <a:off x="128772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3"/>
            <p:cNvSpPr/>
            <p:nvPr/>
          </p:nvSpPr>
          <p:spPr>
            <a:xfrm>
              <a:off x="128772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3"/>
            <p:cNvSpPr/>
            <p:nvPr/>
          </p:nvSpPr>
          <p:spPr>
            <a:xfrm>
              <a:off x="128772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3"/>
            <p:cNvSpPr/>
            <p:nvPr/>
          </p:nvSpPr>
          <p:spPr>
            <a:xfrm>
              <a:off x="128772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3"/>
            <p:cNvSpPr/>
            <p:nvPr/>
          </p:nvSpPr>
          <p:spPr>
            <a:xfrm>
              <a:off x="143822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3"/>
            <p:cNvSpPr/>
            <p:nvPr/>
          </p:nvSpPr>
          <p:spPr>
            <a:xfrm>
              <a:off x="143822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3"/>
            <p:cNvSpPr/>
            <p:nvPr/>
          </p:nvSpPr>
          <p:spPr>
            <a:xfrm>
              <a:off x="143822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3"/>
            <p:cNvSpPr/>
            <p:nvPr/>
          </p:nvSpPr>
          <p:spPr>
            <a:xfrm>
              <a:off x="1438225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3"/>
            <p:cNvSpPr/>
            <p:nvPr/>
          </p:nvSpPr>
          <p:spPr>
            <a:xfrm>
              <a:off x="143822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3"/>
            <p:cNvSpPr/>
            <p:nvPr/>
          </p:nvSpPr>
          <p:spPr>
            <a:xfrm>
              <a:off x="143822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3"/>
            <p:cNvSpPr/>
            <p:nvPr/>
          </p:nvSpPr>
          <p:spPr>
            <a:xfrm>
              <a:off x="143822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3"/>
            <p:cNvSpPr/>
            <p:nvPr/>
          </p:nvSpPr>
          <p:spPr>
            <a:xfrm>
              <a:off x="143822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3"/>
            <p:cNvSpPr/>
            <p:nvPr/>
          </p:nvSpPr>
          <p:spPr>
            <a:xfrm>
              <a:off x="143822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3"/>
            <p:cNvSpPr/>
            <p:nvPr/>
          </p:nvSpPr>
          <p:spPr>
            <a:xfrm>
              <a:off x="1438225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3"/>
            <p:cNvSpPr/>
            <p:nvPr/>
          </p:nvSpPr>
          <p:spPr>
            <a:xfrm>
              <a:off x="143822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3"/>
            <p:cNvSpPr/>
            <p:nvPr/>
          </p:nvSpPr>
          <p:spPr>
            <a:xfrm>
              <a:off x="143822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3"/>
            <p:cNvSpPr/>
            <p:nvPr/>
          </p:nvSpPr>
          <p:spPr>
            <a:xfrm>
              <a:off x="143822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3"/>
            <p:cNvSpPr/>
            <p:nvPr/>
          </p:nvSpPr>
          <p:spPr>
            <a:xfrm>
              <a:off x="143822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3"/>
            <p:cNvSpPr/>
            <p:nvPr/>
          </p:nvSpPr>
          <p:spPr>
            <a:xfrm>
              <a:off x="143822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3"/>
            <p:cNvSpPr/>
            <p:nvPr/>
          </p:nvSpPr>
          <p:spPr>
            <a:xfrm>
              <a:off x="143822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3"/>
            <p:cNvSpPr/>
            <p:nvPr/>
          </p:nvSpPr>
          <p:spPr>
            <a:xfrm>
              <a:off x="143822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3"/>
            <p:cNvSpPr/>
            <p:nvPr/>
          </p:nvSpPr>
          <p:spPr>
            <a:xfrm>
              <a:off x="143822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3"/>
            <p:cNvSpPr/>
            <p:nvPr/>
          </p:nvSpPr>
          <p:spPr>
            <a:xfrm>
              <a:off x="143822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3"/>
            <p:cNvSpPr/>
            <p:nvPr/>
          </p:nvSpPr>
          <p:spPr>
            <a:xfrm>
              <a:off x="143822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3"/>
            <p:cNvSpPr/>
            <p:nvPr/>
          </p:nvSpPr>
          <p:spPr>
            <a:xfrm>
              <a:off x="143822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3"/>
            <p:cNvSpPr/>
            <p:nvPr/>
          </p:nvSpPr>
          <p:spPr>
            <a:xfrm>
              <a:off x="143822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3"/>
            <p:cNvSpPr/>
            <p:nvPr/>
          </p:nvSpPr>
          <p:spPr>
            <a:xfrm>
              <a:off x="143822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3"/>
            <p:cNvSpPr/>
            <p:nvPr/>
          </p:nvSpPr>
          <p:spPr>
            <a:xfrm>
              <a:off x="143822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3"/>
            <p:cNvSpPr/>
            <p:nvPr/>
          </p:nvSpPr>
          <p:spPr>
            <a:xfrm>
              <a:off x="143822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3"/>
            <p:cNvSpPr/>
            <p:nvPr/>
          </p:nvSpPr>
          <p:spPr>
            <a:xfrm>
              <a:off x="143822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3"/>
            <p:cNvSpPr/>
            <p:nvPr/>
          </p:nvSpPr>
          <p:spPr>
            <a:xfrm>
              <a:off x="1438225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3"/>
            <p:cNvSpPr/>
            <p:nvPr/>
          </p:nvSpPr>
          <p:spPr>
            <a:xfrm>
              <a:off x="143822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3"/>
            <p:cNvSpPr/>
            <p:nvPr/>
          </p:nvSpPr>
          <p:spPr>
            <a:xfrm>
              <a:off x="143822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3"/>
            <p:cNvSpPr/>
            <p:nvPr/>
          </p:nvSpPr>
          <p:spPr>
            <a:xfrm>
              <a:off x="143822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3"/>
            <p:cNvSpPr/>
            <p:nvPr/>
          </p:nvSpPr>
          <p:spPr>
            <a:xfrm>
              <a:off x="143822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3"/>
            <p:cNvSpPr/>
            <p:nvPr/>
          </p:nvSpPr>
          <p:spPr>
            <a:xfrm>
              <a:off x="158875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3"/>
            <p:cNvSpPr/>
            <p:nvPr/>
          </p:nvSpPr>
          <p:spPr>
            <a:xfrm>
              <a:off x="158875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3"/>
            <p:cNvSpPr/>
            <p:nvPr/>
          </p:nvSpPr>
          <p:spPr>
            <a:xfrm>
              <a:off x="158875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3"/>
            <p:cNvSpPr/>
            <p:nvPr/>
          </p:nvSpPr>
          <p:spPr>
            <a:xfrm>
              <a:off x="158875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3"/>
            <p:cNvSpPr/>
            <p:nvPr/>
          </p:nvSpPr>
          <p:spPr>
            <a:xfrm>
              <a:off x="158875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3"/>
            <p:cNvSpPr/>
            <p:nvPr/>
          </p:nvSpPr>
          <p:spPr>
            <a:xfrm>
              <a:off x="158875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3"/>
            <p:cNvSpPr/>
            <p:nvPr/>
          </p:nvSpPr>
          <p:spPr>
            <a:xfrm>
              <a:off x="158875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3"/>
            <p:cNvSpPr/>
            <p:nvPr/>
          </p:nvSpPr>
          <p:spPr>
            <a:xfrm>
              <a:off x="158875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3"/>
            <p:cNvSpPr/>
            <p:nvPr/>
          </p:nvSpPr>
          <p:spPr>
            <a:xfrm>
              <a:off x="158875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3"/>
            <p:cNvSpPr/>
            <p:nvPr/>
          </p:nvSpPr>
          <p:spPr>
            <a:xfrm>
              <a:off x="158875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3"/>
            <p:cNvSpPr/>
            <p:nvPr/>
          </p:nvSpPr>
          <p:spPr>
            <a:xfrm>
              <a:off x="158875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3"/>
            <p:cNvSpPr/>
            <p:nvPr/>
          </p:nvSpPr>
          <p:spPr>
            <a:xfrm>
              <a:off x="158875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3"/>
            <p:cNvSpPr/>
            <p:nvPr/>
          </p:nvSpPr>
          <p:spPr>
            <a:xfrm>
              <a:off x="158875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3"/>
            <p:cNvSpPr/>
            <p:nvPr/>
          </p:nvSpPr>
          <p:spPr>
            <a:xfrm>
              <a:off x="158875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3"/>
            <p:cNvSpPr/>
            <p:nvPr/>
          </p:nvSpPr>
          <p:spPr>
            <a:xfrm>
              <a:off x="158875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3"/>
            <p:cNvSpPr/>
            <p:nvPr/>
          </p:nvSpPr>
          <p:spPr>
            <a:xfrm>
              <a:off x="158875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3"/>
            <p:cNvSpPr/>
            <p:nvPr/>
          </p:nvSpPr>
          <p:spPr>
            <a:xfrm>
              <a:off x="158875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3"/>
            <p:cNvSpPr/>
            <p:nvPr/>
          </p:nvSpPr>
          <p:spPr>
            <a:xfrm>
              <a:off x="158875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3"/>
            <p:cNvSpPr/>
            <p:nvPr/>
          </p:nvSpPr>
          <p:spPr>
            <a:xfrm>
              <a:off x="158875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3"/>
            <p:cNvSpPr/>
            <p:nvPr/>
          </p:nvSpPr>
          <p:spPr>
            <a:xfrm>
              <a:off x="173925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3"/>
            <p:cNvSpPr/>
            <p:nvPr/>
          </p:nvSpPr>
          <p:spPr>
            <a:xfrm>
              <a:off x="173925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3"/>
            <p:cNvSpPr/>
            <p:nvPr/>
          </p:nvSpPr>
          <p:spPr>
            <a:xfrm>
              <a:off x="173925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3"/>
            <p:cNvSpPr/>
            <p:nvPr/>
          </p:nvSpPr>
          <p:spPr>
            <a:xfrm>
              <a:off x="173925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3"/>
            <p:cNvSpPr/>
            <p:nvPr/>
          </p:nvSpPr>
          <p:spPr>
            <a:xfrm>
              <a:off x="173925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3"/>
            <p:cNvSpPr/>
            <p:nvPr/>
          </p:nvSpPr>
          <p:spPr>
            <a:xfrm>
              <a:off x="173925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3"/>
            <p:cNvSpPr/>
            <p:nvPr/>
          </p:nvSpPr>
          <p:spPr>
            <a:xfrm>
              <a:off x="173925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3"/>
            <p:cNvSpPr/>
            <p:nvPr/>
          </p:nvSpPr>
          <p:spPr>
            <a:xfrm>
              <a:off x="173925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3"/>
            <p:cNvSpPr/>
            <p:nvPr/>
          </p:nvSpPr>
          <p:spPr>
            <a:xfrm>
              <a:off x="173925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3"/>
            <p:cNvSpPr/>
            <p:nvPr/>
          </p:nvSpPr>
          <p:spPr>
            <a:xfrm>
              <a:off x="173925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3"/>
            <p:cNvSpPr/>
            <p:nvPr/>
          </p:nvSpPr>
          <p:spPr>
            <a:xfrm>
              <a:off x="173925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3"/>
            <p:cNvSpPr/>
            <p:nvPr/>
          </p:nvSpPr>
          <p:spPr>
            <a:xfrm>
              <a:off x="1889750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3"/>
            <p:cNvSpPr/>
            <p:nvPr/>
          </p:nvSpPr>
          <p:spPr>
            <a:xfrm>
              <a:off x="1889750" y="8401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3"/>
            <p:cNvSpPr/>
            <p:nvPr/>
          </p:nvSpPr>
          <p:spPr>
            <a:xfrm>
              <a:off x="1889750" y="33988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3"/>
            <p:cNvSpPr/>
            <p:nvPr/>
          </p:nvSpPr>
          <p:spPr>
            <a:xfrm>
              <a:off x="1889750" y="46029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3"/>
            <p:cNvSpPr/>
            <p:nvPr/>
          </p:nvSpPr>
          <p:spPr>
            <a:xfrm>
              <a:off x="1889750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3"/>
            <p:cNvSpPr/>
            <p:nvPr/>
          </p:nvSpPr>
          <p:spPr>
            <a:xfrm>
              <a:off x="204027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3"/>
            <p:cNvSpPr/>
            <p:nvPr/>
          </p:nvSpPr>
          <p:spPr>
            <a:xfrm>
              <a:off x="204027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3"/>
            <p:cNvSpPr/>
            <p:nvPr/>
          </p:nvSpPr>
          <p:spPr>
            <a:xfrm>
              <a:off x="204027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3"/>
            <p:cNvSpPr/>
            <p:nvPr/>
          </p:nvSpPr>
          <p:spPr>
            <a:xfrm>
              <a:off x="2190775" y="505445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3"/>
            <p:cNvSpPr/>
            <p:nvPr/>
          </p:nvSpPr>
          <p:spPr>
            <a:xfrm>
              <a:off x="234130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3"/>
            <p:cNvSpPr/>
            <p:nvPr/>
          </p:nvSpPr>
          <p:spPr>
            <a:xfrm>
              <a:off x="264232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3"/>
            <p:cNvSpPr/>
            <p:nvPr/>
          </p:nvSpPr>
          <p:spPr>
            <a:xfrm>
              <a:off x="264232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3"/>
            <p:cNvSpPr/>
            <p:nvPr/>
          </p:nvSpPr>
          <p:spPr>
            <a:xfrm>
              <a:off x="3244350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0" name="Google Shape;730;p3"/>
          <p:cNvGrpSpPr/>
          <p:nvPr/>
        </p:nvGrpSpPr>
        <p:grpSpPr>
          <a:xfrm rot="10800000">
            <a:off x="6367294" y="28698"/>
            <a:ext cx="2017554" cy="5086302"/>
            <a:chOff x="1588750" y="238125"/>
            <a:chExt cx="2078025" cy="5238750"/>
          </a:xfrm>
        </p:grpSpPr>
        <p:sp>
          <p:nvSpPr>
            <p:cNvPr id="731" name="Google Shape;731;p3"/>
            <p:cNvSpPr/>
            <p:nvPr/>
          </p:nvSpPr>
          <p:spPr>
            <a:xfrm>
              <a:off x="158875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3"/>
            <p:cNvSpPr/>
            <p:nvPr/>
          </p:nvSpPr>
          <p:spPr>
            <a:xfrm>
              <a:off x="158875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3"/>
            <p:cNvSpPr/>
            <p:nvPr/>
          </p:nvSpPr>
          <p:spPr>
            <a:xfrm>
              <a:off x="158875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3"/>
            <p:cNvSpPr/>
            <p:nvPr/>
          </p:nvSpPr>
          <p:spPr>
            <a:xfrm>
              <a:off x="158875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3"/>
            <p:cNvSpPr/>
            <p:nvPr/>
          </p:nvSpPr>
          <p:spPr>
            <a:xfrm>
              <a:off x="158875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3"/>
            <p:cNvSpPr/>
            <p:nvPr/>
          </p:nvSpPr>
          <p:spPr>
            <a:xfrm>
              <a:off x="158875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3"/>
            <p:cNvSpPr/>
            <p:nvPr/>
          </p:nvSpPr>
          <p:spPr>
            <a:xfrm>
              <a:off x="173925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3"/>
            <p:cNvSpPr/>
            <p:nvPr/>
          </p:nvSpPr>
          <p:spPr>
            <a:xfrm>
              <a:off x="173925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3"/>
            <p:cNvSpPr/>
            <p:nvPr/>
          </p:nvSpPr>
          <p:spPr>
            <a:xfrm>
              <a:off x="173925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3"/>
            <p:cNvSpPr/>
            <p:nvPr/>
          </p:nvSpPr>
          <p:spPr>
            <a:xfrm>
              <a:off x="173925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3"/>
            <p:cNvSpPr/>
            <p:nvPr/>
          </p:nvSpPr>
          <p:spPr>
            <a:xfrm>
              <a:off x="173925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3"/>
            <p:cNvSpPr/>
            <p:nvPr/>
          </p:nvSpPr>
          <p:spPr>
            <a:xfrm>
              <a:off x="173925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3"/>
            <p:cNvSpPr/>
            <p:nvPr/>
          </p:nvSpPr>
          <p:spPr>
            <a:xfrm>
              <a:off x="173925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3"/>
            <p:cNvSpPr/>
            <p:nvPr/>
          </p:nvSpPr>
          <p:spPr>
            <a:xfrm>
              <a:off x="1889750" y="2381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3"/>
            <p:cNvSpPr/>
            <p:nvPr/>
          </p:nvSpPr>
          <p:spPr>
            <a:xfrm>
              <a:off x="1889750" y="14422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3"/>
            <p:cNvSpPr/>
            <p:nvPr/>
          </p:nvSpPr>
          <p:spPr>
            <a:xfrm>
              <a:off x="1889750" y="17432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3"/>
            <p:cNvSpPr/>
            <p:nvPr/>
          </p:nvSpPr>
          <p:spPr>
            <a:xfrm>
              <a:off x="1889750" y="18937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3"/>
            <p:cNvSpPr/>
            <p:nvPr/>
          </p:nvSpPr>
          <p:spPr>
            <a:xfrm>
              <a:off x="1889750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3"/>
            <p:cNvSpPr/>
            <p:nvPr/>
          </p:nvSpPr>
          <p:spPr>
            <a:xfrm>
              <a:off x="1889750" y="21947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3"/>
            <p:cNvSpPr/>
            <p:nvPr/>
          </p:nvSpPr>
          <p:spPr>
            <a:xfrm>
              <a:off x="1889750" y="23452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3"/>
            <p:cNvSpPr/>
            <p:nvPr/>
          </p:nvSpPr>
          <p:spPr>
            <a:xfrm>
              <a:off x="1889750" y="24957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3"/>
            <p:cNvSpPr/>
            <p:nvPr/>
          </p:nvSpPr>
          <p:spPr>
            <a:xfrm>
              <a:off x="1889750" y="26462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3"/>
            <p:cNvSpPr/>
            <p:nvPr/>
          </p:nvSpPr>
          <p:spPr>
            <a:xfrm>
              <a:off x="1889750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3"/>
            <p:cNvSpPr/>
            <p:nvPr/>
          </p:nvSpPr>
          <p:spPr>
            <a:xfrm>
              <a:off x="1889750" y="29473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3"/>
            <p:cNvSpPr/>
            <p:nvPr/>
          </p:nvSpPr>
          <p:spPr>
            <a:xfrm>
              <a:off x="1889750" y="30978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3"/>
            <p:cNvSpPr/>
            <p:nvPr/>
          </p:nvSpPr>
          <p:spPr>
            <a:xfrm>
              <a:off x="1889750" y="38503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3"/>
            <p:cNvSpPr/>
            <p:nvPr/>
          </p:nvSpPr>
          <p:spPr>
            <a:xfrm>
              <a:off x="1889750" y="40008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3"/>
            <p:cNvSpPr/>
            <p:nvPr/>
          </p:nvSpPr>
          <p:spPr>
            <a:xfrm>
              <a:off x="1889750" y="41514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3"/>
            <p:cNvSpPr/>
            <p:nvPr/>
          </p:nvSpPr>
          <p:spPr>
            <a:xfrm>
              <a:off x="1889750" y="43019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3"/>
            <p:cNvSpPr/>
            <p:nvPr/>
          </p:nvSpPr>
          <p:spPr>
            <a:xfrm>
              <a:off x="1889750" y="44524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3"/>
            <p:cNvSpPr/>
            <p:nvPr/>
          </p:nvSpPr>
          <p:spPr>
            <a:xfrm>
              <a:off x="1889750" y="47534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3"/>
            <p:cNvSpPr/>
            <p:nvPr/>
          </p:nvSpPr>
          <p:spPr>
            <a:xfrm>
              <a:off x="1889750" y="49039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3"/>
            <p:cNvSpPr/>
            <p:nvPr/>
          </p:nvSpPr>
          <p:spPr>
            <a:xfrm>
              <a:off x="2040275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3"/>
            <p:cNvSpPr/>
            <p:nvPr/>
          </p:nvSpPr>
          <p:spPr>
            <a:xfrm>
              <a:off x="204027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3"/>
            <p:cNvSpPr/>
            <p:nvPr/>
          </p:nvSpPr>
          <p:spPr>
            <a:xfrm>
              <a:off x="204027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3"/>
            <p:cNvSpPr/>
            <p:nvPr/>
          </p:nvSpPr>
          <p:spPr>
            <a:xfrm>
              <a:off x="204027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3"/>
            <p:cNvSpPr/>
            <p:nvPr/>
          </p:nvSpPr>
          <p:spPr>
            <a:xfrm>
              <a:off x="2040275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3"/>
            <p:cNvSpPr/>
            <p:nvPr/>
          </p:nvSpPr>
          <p:spPr>
            <a:xfrm>
              <a:off x="204027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3"/>
            <p:cNvSpPr/>
            <p:nvPr/>
          </p:nvSpPr>
          <p:spPr>
            <a:xfrm>
              <a:off x="204027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3"/>
            <p:cNvSpPr/>
            <p:nvPr/>
          </p:nvSpPr>
          <p:spPr>
            <a:xfrm>
              <a:off x="204027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3"/>
            <p:cNvSpPr/>
            <p:nvPr/>
          </p:nvSpPr>
          <p:spPr>
            <a:xfrm>
              <a:off x="204027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3"/>
            <p:cNvSpPr/>
            <p:nvPr/>
          </p:nvSpPr>
          <p:spPr>
            <a:xfrm>
              <a:off x="204027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3"/>
            <p:cNvSpPr/>
            <p:nvPr/>
          </p:nvSpPr>
          <p:spPr>
            <a:xfrm>
              <a:off x="204027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3"/>
            <p:cNvSpPr/>
            <p:nvPr/>
          </p:nvSpPr>
          <p:spPr>
            <a:xfrm>
              <a:off x="204027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3"/>
            <p:cNvSpPr/>
            <p:nvPr/>
          </p:nvSpPr>
          <p:spPr>
            <a:xfrm>
              <a:off x="204027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3"/>
            <p:cNvSpPr/>
            <p:nvPr/>
          </p:nvSpPr>
          <p:spPr>
            <a:xfrm>
              <a:off x="204027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3"/>
            <p:cNvSpPr/>
            <p:nvPr/>
          </p:nvSpPr>
          <p:spPr>
            <a:xfrm>
              <a:off x="204027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3"/>
            <p:cNvSpPr/>
            <p:nvPr/>
          </p:nvSpPr>
          <p:spPr>
            <a:xfrm>
              <a:off x="204027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3"/>
            <p:cNvSpPr/>
            <p:nvPr/>
          </p:nvSpPr>
          <p:spPr>
            <a:xfrm>
              <a:off x="204027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3"/>
            <p:cNvSpPr/>
            <p:nvPr/>
          </p:nvSpPr>
          <p:spPr>
            <a:xfrm>
              <a:off x="204027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3"/>
            <p:cNvSpPr/>
            <p:nvPr/>
          </p:nvSpPr>
          <p:spPr>
            <a:xfrm>
              <a:off x="204027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3"/>
            <p:cNvSpPr/>
            <p:nvPr/>
          </p:nvSpPr>
          <p:spPr>
            <a:xfrm>
              <a:off x="2190775" y="2381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3"/>
            <p:cNvSpPr/>
            <p:nvPr/>
          </p:nvSpPr>
          <p:spPr>
            <a:xfrm>
              <a:off x="2190775" y="6896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3"/>
            <p:cNvSpPr/>
            <p:nvPr/>
          </p:nvSpPr>
          <p:spPr>
            <a:xfrm>
              <a:off x="2190775" y="8401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3"/>
            <p:cNvSpPr/>
            <p:nvPr/>
          </p:nvSpPr>
          <p:spPr>
            <a:xfrm>
              <a:off x="2190775" y="11411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3"/>
            <p:cNvSpPr/>
            <p:nvPr/>
          </p:nvSpPr>
          <p:spPr>
            <a:xfrm>
              <a:off x="2190775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3"/>
            <p:cNvSpPr/>
            <p:nvPr/>
          </p:nvSpPr>
          <p:spPr>
            <a:xfrm>
              <a:off x="2190775" y="15927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3"/>
            <p:cNvSpPr/>
            <p:nvPr/>
          </p:nvSpPr>
          <p:spPr>
            <a:xfrm>
              <a:off x="2190775" y="17432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3"/>
            <p:cNvSpPr/>
            <p:nvPr/>
          </p:nvSpPr>
          <p:spPr>
            <a:xfrm>
              <a:off x="2190775" y="18937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3"/>
            <p:cNvSpPr/>
            <p:nvPr/>
          </p:nvSpPr>
          <p:spPr>
            <a:xfrm>
              <a:off x="2190775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3"/>
            <p:cNvSpPr/>
            <p:nvPr/>
          </p:nvSpPr>
          <p:spPr>
            <a:xfrm>
              <a:off x="2190775" y="21947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3"/>
            <p:cNvSpPr/>
            <p:nvPr/>
          </p:nvSpPr>
          <p:spPr>
            <a:xfrm>
              <a:off x="2190775" y="23452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3"/>
            <p:cNvSpPr/>
            <p:nvPr/>
          </p:nvSpPr>
          <p:spPr>
            <a:xfrm>
              <a:off x="2190775" y="24957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3"/>
            <p:cNvSpPr/>
            <p:nvPr/>
          </p:nvSpPr>
          <p:spPr>
            <a:xfrm>
              <a:off x="2190775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3"/>
            <p:cNvSpPr/>
            <p:nvPr/>
          </p:nvSpPr>
          <p:spPr>
            <a:xfrm>
              <a:off x="2190775" y="30978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3"/>
            <p:cNvSpPr/>
            <p:nvPr/>
          </p:nvSpPr>
          <p:spPr>
            <a:xfrm>
              <a:off x="2190775" y="32483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3"/>
            <p:cNvSpPr/>
            <p:nvPr/>
          </p:nvSpPr>
          <p:spPr>
            <a:xfrm>
              <a:off x="2190775" y="33988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3"/>
            <p:cNvSpPr/>
            <p:nvPr/>
          </p:nvSpPr>
          <p:spPr>
            <a:xfrm>
              <a:off x="2190775" y="35493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3"/>
            <p:cNvSpPr/>
            <p:nvPr/>
          </p:nvSpPr>
          <p:spPr>
            <a:xfrm>
              <a:off x="2190775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3"/>
            <p:cNvSpPr/>
            <p:nvPr/>
          </p:nvSpPr>
          <p:spPr>
            <a:xfrm>
              <a:off x="2190775" y="40008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3"/>
            <p:cNvSpPr/>
            <p:nvPr/>
          </p:nvSpPr>
          <p:spPr>
            <a:xfrm>
              <a:off x="2190775" y="41514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3"/>
            <p:cNvSpPr/>
            <p:nvPr/>
          </p:nvSpPr>
          <p:spPr>
            <a:xfrm>
              <a:off x="2190775" y="44524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3"/>
            <p:cNvSpPr/>
            <p:nvPr/>
          </p:nvSpPr>
          <p:spPr>
            <a:xfrm>
              <a:off x="2190775" y="46029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3"/>
            <p:cNvSpPr/>
            <p:nvPr/>
          </p:nvSpPr>
          <p:spPr>
            <a:xfrm>
              <a:off x="2190775" y="47534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3"/>
            <p:cNvSpPr/>
            <p:nvPr/>
          </p:nvSpPr>
          <p:spPr>
            <a:xfrm>
              <a:off x="2190775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3"/>
            <p:cNvSpPr/>
            <p:nvPr/>
          </p:nvSpPr>
          <p:spPr>
            <a:xfrm>
              <a:off x="2190775" y="53554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3"/>
            <p:cNvSpPr/>
            <p:nvPr/>
          </p:nvSpPr>
          <p:spPr>
            <a:xfrm>
              <a:off x="234130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3"/>
            <p:cNvSpPr/>
            <p:nvPr/>
          </p:nvSpPr>
          <p:spPr>
            <a:xfrm>
              <a:off x="234130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3"/>
            <p:cNvSpPr/>
            <p:nvPr/>
          </p:nvSpPr>
          <p:spPr>
            <a:xfrm>
              <a:off x="234130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3"/>
            <p:cNvSpPr/>
            <p:nvPr/>
          </p:nvSpPr>
          <p:spPr>
            <a:xfrm>
              <a:off x="234130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3"/>
            <p:cNvSpPr/>
            <p:nvPr/>
          </p:nvSpPr>
          <p:spPr>
            <a:xfrm>
              <a:off x="234130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3"/>
            <p:cNvSpPr/>
            <p:nvPr/>
          </p:nvSpPr>
          <p:spPr>
            <a:xfrm>
              <a:off x="234130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3"/>
            <p:cNvSpPr/>
            <p:nvPr/>
          </p:nvSpPr>
          <p:spPr>
            <a:xfrm>
              <a:off x="234130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3"/>
            <p:cNvSpPr/>
            <p:nvPr/>
          </p:nvSpPr>
          <p:spPr>
            <a:xfrm>
              <a:off x="234130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3"/>
            <p:cNvSpPr/>
            <p:nvPr/>
          </p:nvSpPr>
          <p:spPr>
            <a:xfrm>
              <a:off x="234130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3"/>
            <p:cNvSpPr/>
            <p:nvPr/>
          </p:nvSpPr>
          <p:spPr>
            <a:xfrm>
              <a:off x="234130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3"/>
            <p:cNvSpPr/>
            <p:nvPr/>
          </p:nvSpPr>
          <p:spPr>
            <a:xfrm>
              <a:off x="234130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3"/>
            <p:cNvSpPr/>
            <p:nvPr/>
          </p:nvSpPr>
          <p:spPr>
            <a:xfrm>
              <a:off x="234130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3"/>
            <p:cNvSpPr/>
            <p:nvPr/>
          </p:nvSpPr>
          <p:spPr>
            <a:xfrm>
              <a:off x="234130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3"/>
            <p:cNvSpPr/>
            <p:nvPr/>
          </p:nvSpPr>
          <p:spPr>
            <a:xfrm>
              <a:off x="234130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3"/>
            <p:cNvSpPr/>
            <p:nvPr/>
          </p:nvSpPr>
          <p:spPr>
            <a:xfrm>
              <a:off x="234130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3"/>
            <p:cNvSpPr/>
            <p:nvPr/>
          </p:nvSpPr>
          <p:spPr>
            <a:xfrm>
              <a:off x="234130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3"/>
            <p:cNvSpPr/>
            <p:nvPr/>
          </p:nvSpPr>
          <p:spPr>
            <a:xfrm>
              <a:off x="234130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3"/>
            <p:cNvSpPr/>
            <p:nvPr/>
          </p:nvSpPr>
          <p:spPr>
            <a:xfrm>
              <a:off x="234130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3"/>
            <p:cNvSpPr/>
            <p:nvPr/>
          </p:nvSpPr>
          <p:spPr>
            <a:xfrm>
              <a:off x="234130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3"/>
            <p:cNvSpPr/>
            <p:nvPr/>
          </p:nvSpPr>
          <p:spPr>
            <a:xfrm>
              <a:off x="234130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3"/>
            <p:cNvSpPr/>
            <p:nvPr/>
          </p:nvSpPr>
          <p:spPr>
            <a:xfrm>
              <a:off x="234130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3"/>
            <p:cNvSpPr/>
            <p:nvPr/>
          </p:nvSpPr>
          <p:spPr>
            <a:xfrm>
              <a:off x="234130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3"/>
            <p:cNvSpPr/>
            <p:nvPr/>
          </p:nvSpPr>
          <p:spPr>
            <a:xfrm>
              <a:off x="234130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3"/>
            <p:cNvSpPr/>
            <p:nvPr/>
          </p:nvSpPr>
          <p:spPr>
            <a:xfrm>
              <a:off x="234130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3"/>
            <p:cNvSpPr/>
            <p:nvPr/>
          </p:nvSpPr>
          <p:spPr>
            <a:xfrm>
              <a:off x="234130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3"/>
            <p:cNvSpPr/>
            <p:nvPr/>
          </p:nvSpPr>
          <p:spPr>
            <a:xfrm>
              <a:off x="234130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3"/>
            <p:cNvSpPr/>
            <p:nvPr/>
          </p:nvSpPr>
          <p:spPr>
            <a:xfrm>
              <a:off x="249180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3"/>
            <p:cNvSpPr/>
            <p:nvPr/>
          </p:nvSpPr>
          <p:spPr>
            <a:xfrm>
              <a:off x="249180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3"/>
            <p:cNvSpPr/>
            <p:nvPr/>
          </p:nvSpPr>
          <p:spPr>
            <a:xfrm>
              <a:off x="249180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3"/>
            <p:cNvSpPr/>
            <p:nvPr/>
          </p:nvSpPr>
          <p:spPr>
            <a:xfrm>
              <a:off x="249180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3"/>
            <p:cNvSpPr/>
            <p:nvPr/>
          </p:nvSpPr>
          <p:spPr>
            <a:xfrm>
              <a:off x="249180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3"/>
            <p:cNvSpPr/>
            <p:nvPr/>
          </p:nvSpPr>
          <p:spPr>
            <a:xfrm>
              <a:off x="249180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3"/>
            <p:cNvSpPr/>
            <p:nvPr/>
          </p:nvSpPr>
          <p:spPr>
            <a:xfrm>
              <a:off x="249180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3"/>
            <p:cNvSpPr/>
            <p:nvPr/>
          </p:nvSpPr>
          <p:spPr>
            <a:xfrm>
              <a:off x="249180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3"/>
            <p:cNvSpPr/>
            <p:nvPr/>
          </p:nvSpPr>
          <p:spPr>
            <a:xfrm>
              <a:off x="249180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3"/>
            <p:cNvSpPr/>
            <p:nvPr/>
          </p:nvSpPr>
          <p:spPr>
            <a:xfrm>
              <a:off x="249180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3"/>
            <p:cNvSpPr/>
            <p:nvPr/>
          </p:nvSpPr>
          <p:spPr>
            <a:xfrm>
              <a:off x="249180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3"/>
            <p:cNvSpPr/>
            <p:nvPr/>
          </p:nvSpPr>
          <p:spPr>
            <a:xfrm>
              <a:off x="249180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3"/>
            <p:cNvSpPr/>
            <p:nvPr/>
          </p:nvSpPr>
          <p:spPr>
            <a:xfrm>
              <a:off x="249180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3"/>
            <p:cNvSpPr/>
            <p:nvPr/>
          </p:nvSpPr>
          <p:spPr>
            <a:xfrm>
              <a:off x="249180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3"/>
            <p:cNvSpPr/>
            <p:nvPr/>
          </p:nvSpPr>
          <p:spPr>
            <a:xfrm>
              <a:off x="249180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3"/>
            <p:cNvSpPr/>
            <p:nvPr/>
          </p:nvSpPr>
          <p:spPr>
            <a:xfrm>
              <a:off x="249180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3"/>
            <p:cNvSpPr/>
            <p:nvPr/>
          </p:nvSpPr>
          <p:spPr>
            <a:xfrm>
              <a:off x="249180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3"/>
            <p:cNvSpPr/>
            <p:nvPr/>
          </p:nvSpPr>
          <p:spPr>
            <a:xfrm>
              <a:off x="249180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3"/>
            <p:cNvSpPr/>
            <p:nvPr/>
          </p:nvSpPr>
          <p:spPr>
            <a:xfrm>
              <a:off x="249180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3"/>
            <p:cNvSpPr/>
            <p:nvPr/>
          </p:nvSpPr>
          <p:spPr>
            <a:xfrm>
              <a:off x="249180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3"/>
            <p:cNvSpPr/>
            <p:nvPr/>
          </p:nvSpPr>
          <p:spPr>
            <a:xfrm>
              <a:off x="249180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3"/>
            <p:cNvSpPr/>
            <p:nvPr/>
          </p:nvSpPr>
          <p:spPr>
            <a:xfrm>
              <a:off x="249180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3"/>
            <p:cNvSpPr/>
            <p:nvPr/>
          </p:nvSpPr>
          <p:spPr>
            <a:xfrm>
              <a:off x="249180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3"/>
            <p:cNvSpPr/>
            <p:nvPr/>
          </p:nvSpPr>
          <p:spPr>
            <a:xfrm>
              <a:off x="249180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3"/>
            <p:cNvSpPr/>
            <p:nvPr/>
          </p:nvSpPr>
          <p:spPr>
            <a:xfrm>
              <a:off x="249180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3"/>
            <p:cNvSpPr/>
            <p:nvPr/>
          </p:nvSpPr>
          <p:spPr>
            <a:xfrm>
              <a:off x="264232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3"/>
            <p:cNvSpPr/>
            <p:nvPr/>
          </p:nvSpPr>
          <p:spPr>
            <a:xfrm>
              <a:off x="264232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3"/>
            <p:cNvSpPr/>
            <p:nvPr/>
          </p:nvSpPr>
          <p:spPr>
            <a:xfrm>
              <a:off x="264232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3"/>
            <p:cNvSpPr/>
            <p:nvPr/>
          </p:nvSpPr>
          <p:spPr>
            <a:xfrm>
              <a:off x="264232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3"/>
            <p:cNvSpPr/>
            <p:nvPr/>
          </p:nvSpPr>
          <p:spPr>
            <a:xfrm>
              <a:off x="264232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3"/>
            <p:cNvSpPr/>
            <p:nvPr/>
          </p:nvSpPr>
          <p:spPr>
            <a:xfrm>
              <a:off x="264232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3"/>
            <p:cNvSpPr/>
            <p:nvPr/>
          </p:nvSpPr>
          <p:spPr>
            <a:xfrm>
              <a:off x="264232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3"/>
            <p:cNvSpPr/>
            <p:nvPr/>
          </p:nvSpPr>
          <p:spPr>
            <a:xfrm>
              <a:off x="264232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3"/>
            <p:cNvSpPr/>
            <p:nvPr/>
          </p:nvSpPr>
          <p:spPr>
            <a:xfrm>
              <a:off x="264232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3"/>
            <p:cNvSpPr/>
            <p:nvPr/>
          </p:nvSpPr>
          <p:spPr>
            <a:xfrm>
              <a:off x="264232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3"/>
            <p:cNvSpPr/>
            <p:nvPr/>
          </p:nvSpPr>
          <p:spPr>
            <a:xfrm>
              <a:off x="264232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3"/>
            <p:cNvSpPr/>
            <p:nvPr/>
          </p:nvSpPr>
          <p:spPr>
            <a:xfrm>
              <a:off x="264232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3"/>
            <p:cNvSpPr/>
            <p:nvPr/>
          </p:nvSpPr>
          <p:spPr>
            <a:xfrm>
              <a:off x="264232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3"/>
            <p:cNvSpPr/>
            <p:nvPr/>
          </p:nvSpPr>
          <p:spPr>
            <a:xfrm>
              <a:off x="264232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3"/>
            <p:cNvSpPr/>
            <p:nvPr/>
          </p:nvSpPr>
          <p:spPr>
            <a:xfrm>
              <a:off x="264232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3"/>
            <p:cNvSpPr/>
            <p:nvPr/>
          </p:nvSpPr>
          <p:spPr>
            <a:xfrm>
              <a:off x="264232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3"/>
            <p:cNvSpPr/>
            <p:nvPr/>
          </p:nvSpPr>
          <p:spPr>
            <a:xfrm>
              <a:off x="264232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3"/>
            <p:cNvSpPr/>
            <p:nvPr/>
          </p:nvSpPr>
          <p:spPr>
            <a:xfrm>
              <a:off x="264232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3"/>
            <p:cNvSpPr/>
            <p:nvPr/>
          </p:nvSpPr>
          <p:spPr>
            <a:xfrm>
              <a:off x="264232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3"/>
            <p:cNvSpPr/>
            <p:nvPr/>
          </p:nvSpPr>
          <p:spPr>
            <a:xfrm>
              <a:off x="264232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3"/>
            <p:cNvSpPr/>
            <p:nvPr/>
          </p:nvSpPr>
          <p:spPr>
            <a:xfrm>
              <a:off x="279282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3"/>
            <p:cNvSpPr/>
            <p:nvPr/>
          </p:nvSpPr>
          <p:spPr>
            <a:xfrm>
              <a:off x="279282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3"/>
            <p:cNvSpPr/>
            <p:nvPr/>
          </p:nvSpPr>
          <p:spPr>
            <a:xfrm>
              <a:off x="279282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3"/>
            <p:cNvSpPr/>
            <p:nvPr/>
          </p:nvSpPr>
          <p:spPr>
            <a:xfrm>
              <a:off x="279282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3"/>
            <p:cNvSpPr/>
            <p:nvPr/>
          </p:nvSpPr>
          <p:spPr>
            <a:xfrm>
              <a:off x="279282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3"/>
            <p:cNvSpPr/>
            <p:nvPr/>
          </p:nvSpPr>
          <p:spPr>
            <a:xfrm>
              <a:off x="279282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3"/>
            <p:cNvSpPr/>
            <p:nvPr/>
          </p:nvSpPr>
          <p:spPr>
            <a:xfrm>
              <a:off x="279282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3"/>
            <p:cNvSpPr/>
            <p:nvPr/>
          </p:nvSpPr>
          <p:spPr>
            <a:xfrm>
              <a:off x="279282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3"/>
            <p:cNvSpPr/>
            <p:nvPr/>
          </p:nvSpPr>
          <p:spPr>
            <a:xfrm>
              <a:off x="279282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3"/>
            <p:cNvSpPr/>
            <p:nvPr/>
          </p:nvSpPr>
          <p:spPr>
            <a:xfrm>
              <a:off x="279282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3"/>
            <p:cNvSpPr/>
            <p:nvPr/>
          </p:nvSpPr>
          <p:spPr>
            <a:xfrm>
              <a:off x="279282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3"/>
            <p:cNvSpPr/>
            <p:nvPr/>
          </p:nvSpPr>
          <p:spPr>
            <a:xfrm>
              <a:off x="279282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3"/>
            <p:cNvSpPr/>
            <p:nvPr/>
          </p:nvSpPr>
          <p:spPr>
            <a:xfrm>
              <a:off x="279282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3"/>
            <p:cNvSpPr/>
            <p:nvPr/>
          </p:nvSpPr>
          <p:spPr>
            <a:xfrm>
              <a:off x="279282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3"/>
            <p:cNvSpPr/>
            <p:nvPr/>
          </p:nvSpPr>
          <p:spPr>
            <a:xfrm>
              <a:off x="279282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3"/>
            <p:cNvSpPr/>
            <p:nvPr/>
          </p:nvSpPr>
          <p:spPr>
            <a:xfrm>
              <a:off x="279282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3"/>
            <p:cNvSpPr/>
            <p:nvPr/>
          </p:nvSpPr>
          <p:spPr>
            <a:xfrm>
              <a:off x="279282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3"/>
            <p:cNvSpPr/>
            <p:nvPr/>
          </p:nvSpPr>
          <p:spPr>
            <a:xfrm>
              <a:off x="279282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3"/>
            <p:cNvSpPr/>
            <p:nvPr/>
          </p:nvSpPr>
          <p:spPr>
            <a:xfrm>
              <a:off x="2943325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3"/>
            <p:cNvSpPr/>
            <p:nvPr/>
          </p:nvSpPr>
          <p:spPr>
            <a:xfrm>
              <a:off x="2943325" y="53912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3"/>
            <p:cNvSpPr/>
            <p:nvPr/>
          </p:nvSpPr>
          <p:spPr>
            <a:xfrm>
              <a:off x="2943325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3"/>
            <p:cNvSpPr/>
            <p:nvPr/>
          </p:nvSpPr>
          <p:spPr>
            <a:xfrm>
              <a:off x="2943325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3"/>
            <p:cNvSpPr/>
            <p:nvPr/>
          </p:nvSpPr>
          <p:spPr>
            <a:xfrm>
              <a:off x="2943325" y="15927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3"/>
            <p:cNvSpPr/>
            <p:nvPr/>
          </p:nvSpPr>
          <p:spPr>
            <a:xfrm>
              <a:off x="2943325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3"/>
            <p:cNvSpPr/>
            <p:nvPr/>
          </p:nvSpPr>
          <p:spPr>
            <a:xfrm>
              <a:off x="2943325" y="23452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3"/>
            <p:cNvSpPr/>
            <p:nvPr/>
          </p:nvSpPr>
          <p:spPr>
            <a:xfrm>
              <a:off x="2943325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3"/>
            <p:cNvSpPr/>
            <p:nvPr/>
          </p:nvSpPr>
          <p:spPr>
            <a:xfrm>
              <a:off x="2943325" y="30978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3"/>
            <p:cNvSpPr/>
            <p:nvPr/>
          </p:nvSpPr>
          <p:spPr>
            <a:xfrm>
              <a:off x="2943325" y="32483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3"/>
            <p:cNvSpPr/>
            <p:nvPr/>
          </p:nvSpPr>
          <p:spPr>
            <a:xfrm>
              <a:off x="2943325" y="35493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3"/>
            <p:cNvSpPr/>
            <p:nvPr/>
          </p:nvSpPr>
          <p:spPr>
            <a:xfrm>
              <a:off x="2943325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3"/>
            <p:cNvSpPr/>
            <p:nvPr/>
          </p:nvSpPr>
          <p:spPr>
            <a:xfrm>
              <a:off x="2943325" y="38503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3"/>
            <p:cNvSpPr/>
            <p:nvPr/>
          </p:nvSpPr>
          <p:spPr>
            <a:xfrm>
              <a:off x="2943325" y="41514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3"/>
            <p:cNvSpPr/>
            <p:nvPr/>
          </p:nvSpPr>
          <p:spPr>
            <a:xfrm>
              <a:off x="2943325" y="43019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3"/>
            <p:cNvSpPr/>
            <p:nvPr/>
          </p:nvSpPr>
          <p:spPr>
            <a:xfrm>
              <a:off x="2943325" y="47534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3"/>
            <p:cNvSpPr/>
            <p:nvPr/>
          </p:nvSpPr>
          <p:spPr>
            <a:xfrm>
              <a:off x="2943325" y="505445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3"/>
            <p:cNvSpPr/>
            <p:nvPr/>
          </p:nvSpPr>
          <p:spPr>
            <a:xfrm>
              <a:off x="2943325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3"/>
            <p:cNvSpPr/>
            <p:nvPr/>
          </p:nvSpPr>
          <p:spPr>
            <a:xfrm>
              <a:off x="309385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3"/>
            <p:cNvSpPr/>
            <p:nvPr/>
          </p:nvSpPr>
          <p:spPr>
            <a:xfrm>
              <a:off x="309385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3"/>
            <p:cNvSpPr/>
            <p:nvPr/>
          </p:nvSpPr>
          <p:spPr>
            <a:xfrm>
              <a:off x="309385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3"/>
            <p:cNvSpPr/>
            <p:nvPr/>
          </p:nvSpPr>
          <p:spPr>
            <a:xfrm>
              <a:off x="309385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3"/>
            <p:cNvSpPr/>
            <p:nvPr/>
          </p:nvSpPr>
          <p:spPr>
            <a:xfrm>
              <a:off x="309385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3"/>
            <p:cNvSpPr/>
            <p:nvPr/>
          </p:nvSpPr>
          <p:spPr>
            <a:xfrm>
              <a:off x="309385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3"/>
            <p:cNvSpPr/>
            <p:nvPr/>
          </p:nvSpPr>
          <p:spPr>
            <a:xfrm>
              <a:off x="309385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3"/>
            <p:cNvSpPr/>
            <p:nvPr/>
          </p:nvSpPr>
          <p:spPr>
            <a:xfrm>
              <a:off x="309385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3"/>
            <p:cNvSpPr/>
            <p:nvPr/>
          </p:nvSpPr>
          <p:spPr>
            <a:xfrm>
              <a:off x="309385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3"/>
            <p:cNvSpPr/>
            <p:nvPr/>
          </p:nvSpPr>
          <p:spPr>
            <a:xfrm>
              <a:off x="3244350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3"/>
            <p:cNvSpPr/>
            <p:nvPr/>
          </p:nvSpPr>
          <p:spPr>
            <a:xfrm>
              <a:off x="3244350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3"/>
            <p:cNvSpPr/>
            <p:nvPr/>
          </p:nvSpPr>
          <p:spPr>
            <a:xfrm>
              <a:off x="3244350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3"/>
            <p:cNvSpPr/>
            <p:nvPr/>
          </p:nvSpPr>
          <p:spPr>
            <a:xfrm>
              <a:off x="3244350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3"/>
            <p:cNvSpPr/>
            <p:nvPr/>
          </p:nvSpPr>
          <p:spPr>
            <a:xfrm>
              <a:off x="3244350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3"/>
            <p:cNvSpPr/>
            <p:nvPr/>
          </p:nvSpPr>
          <p:spPr>
            <a:xfrm>
              <a:off x="3244350" y="44524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3"/>
            <p:cNvSpPr/>
            <p:nvPr/>
          </p:nvSpPr>
          <p:spPr>
            <a:xfrm>
              <a:off x="3244350" y="46029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3"/>
            <p:cNvSpPr/>
            <p:nvPr/>
          </p:nvSpPr>
          <p:spPr>
            <a:xfrm>
              <a:off x="3244350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3"/>
            <p:cNvSpPr/>
            <p:nvPr/>
          </p:nvSpPr>
          <p:spPr>
            <a:xfrm>
              <a:off x="339487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3"/>
            <p:cNvSpPr/>
            <p:nvPr/>
          </p:nvSpPr>
          <p:spPr>
            <a:xfrm>
              <a:off x="339487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3"/>
            <p:cNvSpPr/>
            <p:nvPr/>
          </p:nvSpPr>
          <p:spPr>
            <a:xfrm>
              <a:off x="339487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3"/>
            <p:cNvSpPr/>
            <p:nvPr/>
          </p:nvSpPr>
          <p:spPr>
            <a:xfrm>
              <a:off x="339487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3"/>
            <p:cNvSpPr/>
            <p:nvPr/>
          </p:nvSpPr>
          <p:spPr>
            <a:xfrm>
              <a:off x="339487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3"/>
            <p:cNvSpPr/>
            <p:nvPr/>
          </p:nvSpPr>
          <p:spPr>
            <a:xfrm>
              <a:off x="339487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3"/>
            <p:cNvSpPr/>
            <p:nvPr/>
          </p:nvSpPr>
          <p:spPr>
            <a:xfrm>
              <a:off x="354537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3"/>
            <p:cNvSpPr/>
            <p:nvPr/>
          </p:nvSpPr>
          <p:spPr>
            <a:xfrm>
              <a:off x="354537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3"/>
            <p:cNvSpPr/>
            <p:nvPr/>
          </p:nvSpPr>
          <p:spPr>
            <a:xfrm>
              <a:off x="354537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40" name="Google Shape;940;p3"/>
          <p:cNvGrpSpPr/>
          <p:nvPr/>
        </p:nvGrpSpPr>
        <p:grpSpPr>
          <a:xfrm rot="10800000">
            <a:off x="6367294" y="28698"/>
            <a:ext cx="2309820" cy="5086302"/>
            <a:chOff x="1287725" y="238125"/>
            <a:chExt cx="2379050" cy="5238750"/>
          </a:xfrm>
        </p:grpSpPr>
        <p:sp>
          <p:nvSpPr>
            <p:cNvPr id="941" name="Google Shape;941;p3"/>
            <p:cNvSpPr/>
            <p:nvPr/>
          </p:nvSpPr>
          <p:spPr>
            <a:xfrm>
              <a:off x="1287725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3"/>
            <p:cNvSpPr/>
            <p:nvPr/>
          </p:nvSpPr>
          <p:spPr>
            <a:xfrm>
              <a:off x="128772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3"/>
            <p:cNvSpPr/>
            <p:nvPr/>
          </p:nvSpPr>
          <p:spPr>
            <a:xfrm>
              <a:off x="1287725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3"/>
            <p:cNvSpPr/>
            <p:nvPr/>
          </p:nvSpPr>
          <p:spPr>
            <a:xfrm>
              <a:off x="128772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3"/>
            <p:cNvSpPr/>
            <p:nvPr/>
          </p:nvSpPr>
          <p:spPr>
            <a:xfrm>
              <a:off x="1287725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3"/>
            <p:cNvSpPr/>
            <p:nvPr/>
          </p:nvSpPr>
          <p:spPr>
            <a:xfrm>
              <a:off x="128772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3"/>
            <p:cNvSpPr/>
            <p:nvPr/>
          </p:nvSpPr>
          <p:spPr>
            <a:xfrm>
              <a:off x="128772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3"/>
            <p:cNvSpPr/>
            <p:nvPr/>
          </p:nvSpPr>
          <p:spPr>
            <a:xfrm>
              <a:off x="128772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3"/>
            <p:cNvSpPr/>
            <p:nvPr/>
          </p:nvSpPr>
          <p:spPr>
            <a:xfrm>
              <a:off x="128772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3"/>
            <p:cNvSpPr/>
            <p:nvPr/>
          </p:nvSpPr>
          <p:spPr>
            <a:xfrm>
              <a:off x="128772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3"/>
            <p:cNvSpPr/>
            <p:nvPr/>
          </p:nvSpPr>
          <p:spPr>
            <a:xfrm>
              <a:off x="128772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3"/>
            <p:cNvSpPr/>
            <p:nvPr/>
          </p:nvSpPr>
          <p:spPr>
            <a:xfrm>
              <a:off x="128772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3"/>
            <p:cNvSpPr/>
            <p:nvPr/>
          </p:nvSpPr>
          <p:spPr>
            <a:xfrm>
              <a:off x="1287725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3"/>
            <p:cNvSpPr/>
            <p:nvPr/>
          </p:nvSpPr>
          <p:spPr>
            <a:xfrm>
              <a:off x="128772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3"/>
            <p:cNvSpPr/>
            <p:nvPr/>
          </p:nvSpPr>
          <p:spPr>
            <a:xfrm>
              <a:off x="128772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3"/>
            <p:cNvSpPr/>
            <p:nvPr/>
          </p:nvSpPr>
          <p:spPr>
            <a:xfrm>
              <a:off x="1438225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3"/>
            <p:cNvSpPr/>
            <p:nvPr/>
          </p:nvSpPr>
          <p:spPr>
            <a:xfrm>
              <a:off x="143822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3"/>
            <p:cNvSpPr/>
            <p:nvPr/>
          </p:nvSpPr>
          <p:spPr>
            <a:xfrm>
              <a:off x="143822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3"/>
            <p:cNvSpPr/>
            <p:nvPr/>
          </p:nvSpPr>
          <p:spPr>
            <a:xfrm>
              <a:off x="143822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3"/>
            <p:cNvSpPr/>
            <p:nvPr/>
          </p:nvSpPr>
          <p:spPr>
            <a:xfrm>
              <a:off x="158875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3"/>
            <p:cNvSpPr/>
            <p:nvPr/>
          </p:nvSpPr>
          <p:spPr>
            <a:xfrm>
              <a:off x="158875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3"/>
            <p:cNvSpPr/>
            <p:nvPr/>
          </p:nvSpPr>
          <p:spPr>
            <a:xfrm>
              <a:off x="158875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3"/>
            <p:cNvSpPr/>
            <p:nvPr/>
          </p:nvSpPr>
          <p:spPr>
            <a:xfrm>
              <a:off x="158875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3"/>
            <p:cNvSpPr/>
            <p:nvPr/>
          </p:nvSpPr>
          <p:spPr>
            <a:xfrm>
              <a:off x="158875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3"/>
            <p:cNvSpPr/>
            <p:nvPr/>
          </p:nvSpPr>
          <p:spPr>
            <a:xfrm>
              <a:off x="158875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3"/>
            <p:cNvSpPr/>
            <p:nvPr/>
          </p:nvSpPr>
          <p:spPr>
            <a:xfrm>
              <a:off x="158875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3"/>
            <p:cNvSpPr/>
            <p:nvPr/>
          </p:nvSpPr>
          <p:spPr>
            <a:xfrm>
              <a:off x="158875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3"/>
            <p:cNvSpPr/>
            <p:nvPr/>
          </p:nvSpPr>
          <p:spPr>
            <a:xfrm>
              <a:off x="158875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3"/>
            <p:cNvSpPr/>
            <p:nvPr/>
          </p:nvSpPr>
          <p:spPr>
            <a:xfrm>
              <a:off x="158875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3"/>
            <p:cNvSpPr/>
            <p:nvPr/>
          </p:nvSpPr>
          <p:spPr>
            <a:xfrm>
              <a:off x="173925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3"/>
            <p:cNvSpPr/>
            <p:nvPr/>
          </p:nvSpPr>
          <p:spPr>
            <a:xfrm>
              <a:off x="173925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3"/>
            <p:cNvSpPr/>
            <p:nvPr/>
          </p:nvSpPr>
          <p:spPr>
            <a:xfrm>
              <a:off x="173925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3"/>
            <p:cNvSpPr/>
            <p:nvPr/>
          </p:nvSpPr>
          <p:spPr>
            <a:xfrm>
              <a:off x="173925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3"/>
            <p:cNvSpPr/>
            <p:nvPr/>
          </p:nvSpPr>
          <p:spPr>
            <a:xfrm>
              <a:off x="173925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3"/>
            <p:cNvSpPr/>
            <p:nvPr/>
          </p:nvSpPr>
          <p:spPr>
            <a:xfrm>
              <a:off x="173925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3"/>
            <p:cNvSpPr/>
            <p:nvPr/>
          </p:nvSpPr>
          <p:spPr>
            <a:xfrm>
              <a:off x="173925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3"/>
            <p:cNvSpPr/>
            <p:nvPr/>
          </p:nvSpPr>
          <p:spPr>
            <a:xfrm>
              <a:off x="173925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3"/>
            <p:cNvSpPr/>
            <p:nvPr/>
          </p:nvSpPr>
          <p:spPr>
            <a:xfrm>
              <a:off x="173925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3"/>
            <p:cNvSpPr/>
            <p:nvPr/>
          </p:nvSpPr>
          <p:spPr>
            <a:xfrm>
              <a:off x="173925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3"/>
            <p:cNvSpPr/>
            <p:nvPr/>
          </p:nvSpPr>
          <p:spPr>
            <a:xfrm>
              <a:off x="173925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3"/>
            <p:cNvSpPr/>
            <p:nvPr/>
          </p:nvSpPr>
          <p:spPr>
            <a:xfrm>
              <a:off x="173925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3"/>
            <p:cNvSpPr/>
            <p:nvPr/>
          </p:nvSpPr>
          <p:spPr>
            <a:xfrm>
              <a:off x="173925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3"/>
            <p:cNvSpPr/>
            <p:nvPr/>
          </p:nvSpPr>
          <p:spPr>
            <a:xfrm>
              <a:off x="173925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3"/>
            <p:cNvSpPr/>
            <p:nvPr/>
          </p:nvSpPr>
          <p:spPr>
            <a:xfrm>
              <a:off x="173925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3"/>
            <p:cNvSpPr/>
            <p:nvPr/>
          </p:nvSpPr>
          <p:spPr>
            <a:xfrm>
              <a:off x="173925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3"/>
            <p:cNvSpPr/>
            <p:nvPr/>
          </p:nvSpPr>
          <p:spPr>
            <a:xfrm>
              <a:off x="173925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3"/>
            <p:cNvSpPr/>
            <p:nvPr/>
          </p:nvSpPr>
          <p:spPr>
            <a:xfrm>
              <a:off x="1889750" y="53912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3"/>
            <p:cNvSpPr/>
            <p:nvPr/>
          </p:nvSpPr>
          <p:spPr>
            <a:xfrm>
              <a:off x="1889750" y="6896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3"/>
            <p:cNvSpPr/>
            <p:nvPr/>
          </p:nvSpPr>
          <p:spPr>
            <a:xfrm>
              <a:off x="1889750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3"/>
            <p:cNvSpPr/>
            <p:nvPr/>
          </p:nvSpPr>
          <p:spPr>
            <a:xfrm>
              <a:off x="1889750" y="11411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3"/>
            <p:cNvSpPr/>
            <p:nvPr/>
          </p:nvSpPr>
          <p:spPr>
            <a:xfrm>
              <a:off x="1889750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3"/>
            <p:cNvSpPr/>
            <p:nvPr/>
          </p:nvSpPr>
          <p:spPr>
            <a:xfrm>
              <a:off x="1889750" y="15927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3"/>
            <p:cNvSpPr/>
            <p:nvPr/>
          </p:nvSpPr>
          <p:spPr>
            <a:xfrm>
              <a:off x="1889750" y="32483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3"/>
            <p:cNvSpPr/>
            <p:nvPr/>
          </p:nvSpPr>
          <p:spPr>
            <a:xfrm>
              <a:off x="1889750" y="35493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3"/>
            <p:cNvSpPr/>
            <p:nvPr/>
          </p:nvSpPr>
          <p:spPr>
            <a:xfrm>
              <a:off x="1889750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3"/>
            <p:cNvSpPr/>
            <p:nvPr/>
          </p:nvSpPr>
          <p:spPr>
            <a:xfrm>
              <a:off x="1889750" y="505445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3"/>
            <p:cNvSpPr/>
            <p:nvPr/>
          </p:nvSpPr>
          <p:spPr>
            <a:xfrm>
              <a:off x="1889750" y="53554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3"/>
            <p:cNvSpPr/>
            <p:nvPr/>
          </p:nvSpPr>
          <p:spPr>
            <a:xfrm>
              <a:off x="204027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3"/>
            <p:cNvSpPr/>
            <p:nvPr/>
          </p:nvSpPr>
          <p:spPr>
            <a:xfrm>
              <a:off x="204027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3"/>
            <p:cNvSpPr/>
            <p:nvPr/>
          </p:nvSpPr>
          <p:spPr>
            <a:xfrm>
              <a:off x="2040275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3"/>
            <p:cNvSpPr/>
            <p:nvPr/>
          </p:nvSpPr>
          <p:spPr>
            <a:xfrm>
              <a:off x="204027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3"/>
            <p:cNvSpPr/>
            <p:nvPr/>
          </p:nvSpPr>
          <p:spPr>
            <a:xfrm>
              <a:off x="204027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3"/>
            <p:cNvSpPr/>
            <p:nvPr/>
          </p:nvSpPr>
          <p:spPr>
            <a:xfrm>
              <a:off x="204027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3"/>
            <p:cNvSpPr/>
            <p:nvPr/>
          </p:nvSpPr>
          <p:spPr>
            <a:xfrm>
              <a:off x="204027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3"/>
            <p:cNvSpPr/>
            <p:nvPr/>
          </p:nvSpPr>
          <p:spPr>
            <a:xfrm>
              <a:off x="204027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3"/>
            <p:cNvSpPr/>
            <p:nvPr/>
          </p:nvSpPr>
          <p:spPr>
            <a:xfrm>
              <a:off x="204027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3"/>
            <p:cNvSpPr/>
            <p:nvPr/>
          </p:nvSpPr>
          <p:spPr>
            <a:xfrm>
              <a:off x="204027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3"/>
            <p:cNvSpPr/>
            <p:nvPr/>
          </p:nvSpPr>
          <p:spPr>
            <a:xfrm>
              <a:off x="204027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3"/>
            <p:cNvSpPr/>
            <p:nvPr/>
          </p:nvSpPr>
          <p:spPr>
            <a:xfrm>
              <a:off x="2040275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3"/>
            <p:cNvSpPr/>
            <p:nvPr/>
          </p:nvSpPr>
          <p:spPr>
            <a:xfrm>
              <a:off x="204027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3"/>
            <p:cNvSpPr/>
            <p:nvPr/>
          </p:nvSpPr>
          <p:spPr>
            <a:xfrm>
              <a:off x="2190775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3"/>
            <p:cNvSpPr/>
            <p:nvPr/>
          </p:nvSpPr>
          <p:spPr>
            <a:xfrm>
              <a:off x="2190775" y="53912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3"/>
            <p:cNvSpPr/>
            <p:nvPr/>
          </p:nvSpPr>
          <p:spPr>
            <a:xfrm>
              <a:off x="2190775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3"/>
            <p:cNvSpPr/>
            <p:nvPr/>
          </p:nvSpPr>
          <p:spPr>
            <a:xfrm>
              <a:off x="2190775" y="14422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3"/>
            <p:cNvSpPr/>
            <p:nvPr/>
          </p:nvSpPr>
          <p:spPr>
            <a:xfrm>
              <a:off x="2190775" y="26462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3"/>
            <p:cNvSpPr/>
            <p:nvPr/>
          </p:nvSpPr>
          <p:spPr>
            <a:xfrm>
              <a:off x="2190775" y="29473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3"/>
            <p:cNvSpPr/>
            <p:nvPr/>
          </p:nvSpPr>
          <p:spPr>
            <a:xfrm>
              <a:off x="2190775" y="38503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3"/>
            <p:cNvSpPr/>
            <p:nvPr/>
          </p:nvSpPr>
          <p:spPr>
            <a:xfrm>
              <a:off x="2190775" y="43019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3"/>
            <p:cNvSpPr/>
            <p:nvPr/>
          </p:nvSpPr>
          <p:spPr>
            <a:xfrm>
              <a:off x="2190775" y="49039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3"/>
            <p:cNvSpPr/>
            <p:nvPr/>
          </p:nvSpPr>
          <p:spPr>
            <a:xfrm>
              <a:off x="234130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3"/>
            <p:cNvSpPr/>
            <p:nvPr/>
          </p:nvSpPr>
          <p:spPr>
            <a:xfrm>
              <a:off x="234130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3"/>
            <p:cNvSpPr/>
            <p:nvPr/>
          </p:nvSpPr>
          <p:spPr>
            <a:xfrm>
              <a:off x="234130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3"/>
            <p:cNvSpPr/>
            <p:nvPr/>
          </p:nvSpPr>
          <p:spPr>
            <a:xfrm>
              <a:off x="234130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3"/>
            <p:cNvSpPr/>
            <p:nvPr/>
          </p:nvSpPr>
          <p:spPr>
            <a:xfrm>
              <a:off x="234130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3"/>
            <p:cNvSpPr/>
            <p:nvPr/>
          </p:nvSpPr>
          <p:spPr>
            <a:xfrm>
              <a:off x="234130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3"/>
            <p:cNvSpPr/>
            <p:nvPr/>
          </p:nvSpPr>
          <p:spPr>
            <a:xfrm>
              <a:off x="234130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3"/>
            <p:cNvSpPr/>
            <p:nvPr/>
          </p:nvSpPr>
          <p:spPr>
            <a:xfrm>
              <a:off x="234130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3"/>
            <p:cNvSpPr/>
            <p:nvPr/>
          </p:nvSpPr>
          <p:spPr>
            <a:xfrm>
              <a:off x="249180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3"/>
            <p:cNvSpPr/>
            <p:nvPr/>
          </p:nvSpPr>
          <p:spPr>
            <a:xfrm>
              <a:off x="249180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3"/>
            <p:cNvSpPr/>
            <p:nvPr/>
          </p:nvSpPr>
          <p:spPr>
            <a:xfrm>
              <a:off x="249180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3"/>
            <p:cNvSpPr/>
            <p:nvPr/>
          </p:nvSpPr>
          <p:spPr>
            <a:xfrm>
              <a:off x="249180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3"/>
            <p:cNvSpPr/>
            <p:nvPr/>
          </p:nvSpPr>
          <p:spPr>
            <a:xfrm>
              <a:off x="249180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3"/>
            <p:cNvSpPr/>
            <p:nvPr/>
          </p:nvSpPr>
          <p:spPr>
            <a:xfrm>
              <a:off x="264232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3"/>
            <p:cNvSpPr/>
            <p:nvPr/>
          </p:nvSpPr>
          <p:spPr>
            <a:xfrm>
              <a:off x="264232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3"/>
            <p:cNvSpPr/>
            <p:nvPr/>
          </p:nvSpPr>
          <p:spPr>
            <a:xfrm>
              <a:off x="264232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3"/>
            <p:cNvSpPr/>
            <p:nvPr/>
          </p:nvSpPr>
          <p:spPr>
            <a:xfrm>
              <a:off x="264232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3"/>
            <p:cNvSpPr/>
            <p:nvPr/>
          </p:nvSpPr>
          <p:spPr>
            <a:xfrm>
              <a:off x="264232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3"/>
            <p:cNvSpPr/>
            <p:nvPr/>
          </p:nvSpPr>
          <p:spPr>
            <a:xfrm>
              <a:off x="279282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3"/>
            <p:cNvSpPr/>
            <p:nvPr/>
          </p:nvSpPr>
          <p:spPr>
            <a:xfrm>
              <a:off x="2943325" y="14422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3"/>
            <p:cNvSpPr/>
            <p:nvPr/>
          </p:nvSpPr>
          <p:spPr>
            <a:xfrm>
              <a:off x="2943325" y="26462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3"/>
            <p:cNvSpPr/>
            <p:nvPr/>
          </p:nvSpPr>
          <p:spPr>
            <a:xfrm>
              <a:off x="309385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3"/>
            <p:cNvSpPr/>
            <p:nvPr/>
          </p:nvSpPr>
          <p:spPr>
            <a:xfrm>
              <a:off x="339487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3"/>
            <p:cNvSpPr/>
            <p:nvPr/>
          </p:nvSpPr>
          <p:spPr>
            <a:xfrm>
              <a:off x="354537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bg>
      <p:bgPr>
        <a:solidFill>
          <a:schemeClr val="accent3"/>
        </a:solidFill>
        <a:effectLst/>
      </p:bgPr>
    </p:bg>
    <p:spTree>
      <p:nvGrpSpPr>
        <p:cNvPr id="1" name="Shape 1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5" name="Google Shape;1045;p4"/>
          <p:cNvSpPr txBox="1">
            <a:spLocks noGrp="1"/>
          </p:cNvSpPr>
          <p:nvPr>
            <p:ph type="body" idx="1"/>
          </p:nvPr>
        </p:nvSpPr>
        <p:spPr>
          <a:xfrm>
            <a:off x="1278575" y="739550"/>
            <a:ext cx="4281000" cy="36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19100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3000"/>
              <a:buChar char="▪"/>
              <a:defRPr sz="3000" i="1">
                <a:solidFill>
                  <a:schemeClr val="lt1"/>
                </a:solidFill>
              </a:defRPr>
            </a:lvl1pPr>
            <a:lvl2pPr marL="914400" lvl="1" indent="-4191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Char char="▫"/>
              <a:defRPr sz="3000" i="1">
                <a:solidFill>
                  <a:schemeClr val="lt1"/>
                </a:solidFill>
              </a:defRPr>
            </a:lvl2pPr>
            <a:lvl3pPr marL="1371600" lvl="2" indent="-4191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Char char="▫"/>
              <a:defRPr sz="3000" i="1">
                <a:solidFill>
                  <a:schemeClr val="lt1"/>
                </a:solidFill>
              </a:defRPr>
            </a:lvl3pPr>
            <a:lvl4pPr marL="1828800" lvl="3" indent="-4191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Char char="▫"/>
              <a:defRPr sz="3000" i="1">
                <a:solidFill>
                  <a:schemeClr val="lt1"/>
                </a:solidFill>
              </a:defRPr>
            </a:lvl4pPr>
            <a:lvl5pPr marL="2286000" lvl="4" indent="-4191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Char char="▫"/>
              <a:defRPr sz="3000" i="1">
                <a:solidFill>
                  <a:schemeClr val="lt1"/>
                </a:solidFill>
              </a:defRPr>
            </a:lvl5pPr>
            <a:lvl6pPr marL="2743200" lvl="5" indent="-4191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Char char="▫"/>
              <a:defRPr sz="3000" i="1">
                <a:solidFill>
                  <a:schemeClr val="lt1"/>
                </a:solidFill>
              </a:defRPr>
            </a:lvl6pPr>
            <a:lvl7pPr marL="3200400" lvl="6" indent="-4191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Char char="●"/>
              <a:defRPr sz="3000" i="1">
                <a:solidFill>
                  <a:schemeClr val="lt1"/>
                </a:solidFill>
              </a:defRPr>
            </a:lvl7pPr>
            <a:lvl8pPr marL="3657600" lvl="7" indent="-4191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Char char="○"/>
              <a:defRPr sz="3000" i="1">
                <a:solidFill>
                  <a:schemeClr val="lt1"/>
                </a:solidFill>
              </a:defRPr>
            </a:lvl8pPr>
            <a:lvl9pPr marL="4114800" lvl="8" indent="-419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Char char="■"/>
              <a:defRPr sz="3000" i="1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46" name="Google Shape;1046;p4"/>
          <p:cNvSpPr txBox="1"/>
          <p:nvPr/>
        </p:nvSpPr>
        <p:spPr>
          <a:xfrm>
            <a:off x="659925" y="414075"/>
            <a:ext cx="752400" cy="6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0">
                <a:solidFill>
                  <a:schemeClr val="accent1"/>
                </a:solidFill>
                <a:latin typeface="Dosis"/>
                <a:ea typeface="Dosis"/>
                <a:cs typeface="Dosis"/>
                <a:sym typeface="Dosis"/>
              </a:rPr>
              <a:t>“</a:t>
            </a:r>
            <a:endParaRPr sz="12000">
              <a:solidFill>
                <a:schemeClr val="accent1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1047" name="Google Shape;1047;p4"/>
          <p:cNvSpPr txBox="1">
            <a:spLocks noGrp="1"/>
          </p:cNvSpPr>
          <p:nvPr>
            <p:ph type="sldNum" idx="12"/>
          </p:nvPr>
        </p:nvSpPr>
        <p:spPr>
          <a:xfrm>
            <a:off x="91531" y="47202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1048" name="Google Shape;1048;p4"/>
          <p:cNvGrpSpPr/>
          <p:nvPr/>
        </p:nvGrpSpPr>
        <p:grpSpPr>
          <a:xfrm rot="10800000">
            <a:off x="8705367" y="28698"/>
            <a:ext cx="410132" cy="5086302"/>
            <a:chOff x="836200" y="238125"/>
            <a:chExt cx="422425" cy="5238750"/>
          </a:xfrm>
        </p:grpSpPr>
        <p:sp>
          <p:nvSpPr>
            <p:cNvPr id="1049" name="Google Shape;1049;p4"/>
            <p:cNvSpPr/>
            <p:nvPr/>
          </p:nvSpPr>
          <p:spPr>
            <a:xfrm>
              <a:off x="83620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4"/>
            <p:cNvSpPr/>
            <p:nvPr/>
          </p:nvSpPr>
          <p:spPr>
            <a:xfrm>
              <a:off x="83620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4"/>
            <p:cNvSpPr/>
            <p:nvPr/>
          </p:nvSpPr>
          <p:spPr>
            <a:xfrm>
              <a:off x="83620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4"/>
            <p:cNvSpPr/>
            <p:nvPr/>
          </p:nvSpPr>
          <p:spPr>
            <a:xfrm>
              <a:off x="83620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4"/>
            <p:cNvSpPr/>
            <p:nvPr/>
          </p:nvSpPr>
          <p:spPr>
            <a:xfrm>
              <a:off x="83620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4"/>
            <p:cNvSpPr/>
            <p:nvPr/>
          </p:nvSpPr>
          <p:spPr>
            <a:xfrm>
              <a:off x="83620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4"/>
            <p:cNvSpPr/>
            <p:nvPr/>
          </p:nvSpPr>
          <p:spPr>
            <a:xfrm>
              <a:off x="83620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4"/>
            <p:cNvSpPr/>
            <p:nvPr/>
          </p:nvSpPr>
          <p:spPr>
            <a:xfrm>
              <a:off x="83620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4"/>
            <p:cNvSpPr/>
            <p:nvPr/>
          </p:nvSpPr>
          <p:spPr>
            <a:xfrm>
              <a:off x="83620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4"/>
            <p:cNvSpPr/>
            <p:nvPr/>
          </p:nvSpPr>
          <p:spPr>
            <a:xfrm>
              <a:off x="83620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4"/>
            <p:cNvSpPr/>
            <p:nvPr/>
          </p:nvSpPr>
          <p:spPr>
            <a:xfrm>
              <a:off x="83620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4"/>
            <p:cNvSpPr/>
            <p:nvPr/>
          </p:nvSpPr>
          <p:spPr>
            <a:xfrm>
              <a:off x="83620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4"/>
            <p:cNvSpPr/>
            <p:nvPr/>
          </p:nvSpPr>
          <p:spPr>
            <a:xfrm>
              <a:off x="83620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4"/>
            <p:cNvSpPr/>
            <p:nvPr/>
          </p:nvSpPr>
          <p:spPr>
            <a:xfrm>
              <a:off x="83620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4"/>
            <p:cNvSpPr/>
            <p:nvPr/>
          </p:nvSpPr>
          <p:spPr>
            <a:xfrm>
              <a:off x="83620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4"/>
            <p:cNvSpPr/>
            <p:nvPr/>
          </p:nvSpPr>
          <p:spPr>
            <a:xfrm>
              <a:off x="83620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4"/>
            <p:cNvSpPr/>
            <p:nvPr/>
          </p:nvSpPr>
          <p:spPr>
            <a:xfrm>
              <a:off x="83620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4"/>
            <p:cNvSpPr/>
            <p:nvPr/>
          </p:nvSpPr>
          <p:spPr>
            <a:xfrm>
              <a:off x="83620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4"/>
            <p:cNvSpPr/>
            <p:nvPr/>
          </p:nvSpPr>
          <p:spPr>
            <a:xfrm>
              <a:off x="83620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4"/>
            <p:cNvSpPr/>
            <p:nvPr/>
          </p:nvSpPr>
          <p:spPr>
            <a:xfrm>
              <a:off x="83620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4"/>
            <p:cNvSpPr/>
            <p:nvPr/>
          </p:nvSpPr>
          <p:spPr>
            <a:xfrm>
              <a:off x="83620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4"/>
            <p:cNvSpPr/>
            <p:nvPr/>
          </p:nvSpPr>
          <p:spPr>
            <a:xfrm>
              <a:off x="83620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4"/>
            <p:cNvSpPr/>
            <p:nvPr/>
          </p:nvSpPr>
          <p:spPr>
            <a:xfrm>
              <a:off x="83620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4"/>
            <p:cNvSpPr/>
            <p:nvPr/>
          </p:nvSpPr>
          <p:spPr>
            <a:xfrm>
              <a:off x="83620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4"/>
            <p:cNvSpPr/>
            <p:nvPr/>
          </p:nvSpPr>
          <p:spPr>
            <a:xfrm>
              <a:off x="83620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4"/>
            <p:cNvSpPr/>
            <p:nvPr/>
          </p:nvSpPr>
          <p:spPr>
            <a:xfrm>
              <a:off x="83620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4"/>
            <p:cNvSpPr/>
            <p:nvPr/>
          </p:nvSpPr>
          <p:spPr>
            <a:xfrm>
              <a:off x="83620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4"/>
            <p:cNvSpPr/>
            <p:nvPr/>
          </p:nvSpPr>
          <p:spPr>
            <a:xfrm>
              <a:off x="83620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4"/>
            <p:cNvSpPr/>
            <p:nvPr/>
          </p:nvSpPr>
          <p:spPr>
            <a:xfrm>
              <a:off x="83620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4"/>
            <p:cNvSpPr/>
            <p:nvPr/>
          </p:nvSpPr>
          <p:spPr>
            <a:xfrm>
              <a:off x="83620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4"/>
            <p:cNvSpPr/>
            <p:nvPr/>
          </p:nvSpPr>
          <p:spPr>
            <a:xfrm>
              <a:off x="83620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4"/>
            <p:cNvSpPr/>
            <p:nvPr/>
          </p:nvSpPr>
          <p:spPr>
            <a:xfrm>
              <a:off x="83620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4"/>
            <p:cNvSpPr/>
            <p:nvPr/>
          </p:nvSpPr>
          <p:spPr>
            <a:xfrm>
              <a:off x="83620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4"/>
            <p:cNvSpPr/>
            <p:nvPr/>
          </p:nvSpPr>
          <p:spPr>
            <a:xfrm>
              <a:off x="83620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4"/>
            <p:cNvSpPr/>
            <p:nvPr/>
          </p:nvSpPr>
          <p:spPr>
            <a:xfrm>
              <a:off x="83620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4"/>
            <p:cNvSpPr/>
            <p:nvPr/>
          </p:nvSpPr>
          <p:spPr>
            <a:xfrm>
              <a:off x="98670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4"/>
            <p:cNvSpPr/>
            <p:nvPr/>
          </p:nvSpPr>
          <p:spPr>
            <a:xfrm>
              <a:off x="98670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4"/>
            <p:cNvSpPr/>
            <p:nvPr/>
          </p:nvSpPr>
          <p:spPr>
            <a:xfrm>
              <a:off x="98670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4"/>
            <p:cNvSpPr/>
            <p:nvPr/>
          </p:nvSpPr>
          <p:spPr>
            <a:xfrm>
              <a:off x="98670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4"/>
            <p:cNvSpPr/>
            <p:nvPr/>
          </p:nvSpPr>
          <p:spPr>
            <a:xfrm>
              <a:off x="98670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4"/>
            <p:cNvSpPr/>
            <p:nvPr/>
          </p:nvSpPr>
          <p:spPr>
            <a:xfrm>
              <a:off x="98670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4"/>
            <p:cNvSpPr/>
            <p:nvPr/>
          </p:nvSpPr>
          <p:spPr>
            <a:xfrm>
              <a:off x="98670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4"/>
            <p:cNvSpPr/>
            <p:nvPr/>
          </p:nvSpPr>
          <p:spPr>
            <a:xfrm>
              <a:off x="98670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4"/>
            <p:cNvSpPr/>
            <p:nvPr/>
          </p:nvSpPr>
          <p:spPr>
            <a:xfrm>
              <a:off x="98670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4"/>
            <p:cNvSpPr/>
            <p:nvPr/>
          </p:nvSpPr>
          <p:spPr>
            <a:xfrm>
              <a:off x="98670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4"/>
            <p:cNvSpPr/>
            <p:nvPr/>
          </p:nvSpPr>
          <p:spPr>
            <a:xfrm>
              <a:off x="98670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4"/>
            <p:cNvSpPr/>
            <p:nvPr/>
          </p:nvSpPr>
          <p:spPr>
            <a:xfrm>
              <a:off x="98670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4"/>
            <p:cNvSpPr/>
            <p:nvPr/>
          </p:nvSpPr>
          <p:spPr>
            <a:xfrm>
              <a:off x="98670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4"/>
            <p:cNvSpPr/>
            <p:nvPr/>
          </p:nvSpPr>
          <p:spPr>
            <a:xfrm>
              <a:off x="98670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4"/>
            <p:cNvSpPr/>
            <p:nvPr/>
          </p:nvSpPr>
          <p:spPr>
            <a:xfrm>
              <a:off x="98670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4"/>
            <p:cNvSpPr/>
            <p:nvPr/>
          </p:nvSpPr>
          <p:spPr>
            <a:xfrm>
              <a:off x="98670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4"/>
            <p:cNvSpPr/>
            <p:nvPr/>
          </p:nvSpPr>
          <p:spPr>
            <a:xfrm>
              <a:off x="98670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4"/>
            <p:cNvSpPr/>
            <p:nvPr/>
          </p:nvSpPr>
          <p:spPr>
            <a:xfrm>
              <a:off x="98670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4"/>
            <p:cNvSpPr/>
            <p:nvPr/>
          </p:nvSpPr>
          <p:spPr>
            <a:xfrm>
              <a:off x="98670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4"/>
            <p:cNvSpPr/>
            <p:nvPr/>
          </p:nvSpPr>
          <p:spPr>
            <a:xfrm>
              <a:off x="98670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4"/>
            <p:cNvSpPr/>
            <p:nvPr/>
          </p:nvSpPr>
          <p:spPr>
            <a:xfrm>
              <a:off x="98670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4"/>
            <p:cNvSpPr/>
            <p:nvPr/>
          </p:nvSpPr>
          <p:spPr>
            <a:xfrm>
              <a:off x="98670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4"/>
            <p:cNvSpPr/>
            <p:nvPr/>
          </p:nvSpPr>
          <p:spPr>
            <a:xfrm>
              <a:off x="98670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4"/>
            <p:cNvSpPr/>
            <p:nvPr/>
          </p:nvSpPr>
          <p:spPr>
            <a:xfrm>
              <a:off x="1137200" y="2381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4"/>
            <p:cNvSpPr/>
            <p:nvPr/>
          </p:nvSpPr>
          <p:spPr>
            <a:xfrm>
              <a:off x="1137200" y="53912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4"/>
            <p:cNvSpPr/>
            <p:nvPr/>
          </p:nvSpPr>
          <p:spPr>
            <a:xfrm>
              <a:off x="1137200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4"/>
            <p:cNvSpPr/>
            <p:nvPr/>
          </p:nvSpPr>
          <p:spPr>
            <a:xfrm>
              <a:off x="1137200" y="11411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4"/>
            <p:cNvSpPr/>
            <p:nvPr/>
          </p:nvSpPr>
          <p:spPr>
            <a:xfrm>
              <a:off x="1137200" y="14422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4"/>
            <p:cNvSpPr/>
            <p:nvPr/>
          </p:nvSpPr>
          <p:spPr>
            <a:xfrm>
              <a:off x="1137200" y="15927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4"/>
            <p:cNvSpPr/>
            <p:nvPr/>
          </p:nvSpPr>
          <p:spPr>
            <a:xfrm>
              <a:off x="1137200" y="21947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4"/>
            <p:cNvSpPr/>
            <p:nvPr/>
          </p:nvSpPr>
          <p:spPr>
            <a:xfrm>
              <a:off x="1137200" y="23452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4"/>
            <p:cNvSpPr/>
            <p:nvPr/>
          </p:nvSpPr>
          <p:spPr>
            <a:xfrm>
              <a:off x="1137200" y="24957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4"/>
            <p:cNvSpPr/>
            <p:nvPr/>
          </p:nvSpPr>
          <p:spPr>
            <a:xfrm>
              <a:off x="1137200" y="26462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4"/>
            <p:cNvSpPr/>
            <p:nvPr/>
          </p:nvSpPr>
          <p:spPr>
            <a:xfrm>
              <a:off x="1137200" y="29473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4"/>
            <p:cNvSpPr/>
            <p:nvPr/>
          </p:nvSpPr>
          <p:spPr>
            <a:xfrm>
              <a:off x="1137200" y="32483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4"/>
            <p:cNvSpPr/>
            <p:nvPr/>
          </p:nvSpPr>
          <p:spPr>
            <a:xfrm>
              <a:off x="1137200" y="33988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4"/>
            <p:cNvSpPr/>
            <p:nvPr/>
          </p:nvSpPr>
          <p:spPr>
            <a:xfrm>
              <a:off x="1137200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4"/>
            <p:cNvSpPr/>
            <p:nvPr/>
          </p:nvSpPr>
          <p:spPr>
            <a:xfrm>
              <a:off x="1137200" y="38503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4"/>
            <p:cNvSpPr/>
            <p:nvPr/>
          </p:nvSpPr>
          <p:spPr>
            <a:xfrm>
              <a:off x="1137200" y="40008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4"/>
            <p:cNvSpPr/>
            <p:nvPr/>
          </p:nvSpPr>
          <p:spPr>
            <a:xfrm>
              <a:off x="1137200" y="41514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4"/>
            <p:cNvSpPr/>
            <p:nvPr/>
          </p:nvSpPr>
          <p:spPr>
            <a:xfrm>
              <a:off x="1137200" y="46029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4"/>
            <p:cNvSpPr/>
            <p:nvPr/>
          </p:nvSpPr>
          <p:spPr>
            <a:xfrm>
              <a:off x="1137200" y="47534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4"/>
            <p:cNvSpPr/>
            <p:nvPr/>
          </p:nvSpPr>
          <p:spPr>
            <a:xfrm>
              <a:off x="1137200" y="505445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4"/>
            <p:cNvSpPr/>
            <p:nvPr/>
          </p:nvSpPr>
          <p:spPr>
            <a:xfrm>
              <a:off x="1137200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4"/>
            <p:cNvSpPr/>
            <p:nvPr/>
          </p:nvSpPr>
          <p:spPr>
            <a:xfrm>
              <a:off x="1137200" y="53554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29" name="Google Shape;1129;p4"/>
          <p:cNvGrpSpPr/>
          <p:nvPr/>
        </p:nvGrpSpPr>
        <p:grpSpPr>
          <a:xfrm rot="10800000">
            <a:off x="6659535" y="28698"/>
            <a:ext cx="2309844" cy="5086302"/>
            <a:chOff x="986700" y="238125"/>
            <a:chExt cx="2379075" cy="5238750"/>
          </a:xfrm>
        </p:grpSpPr>
        <p:sp>
          <p:nvSpPr>
            <p:cNvPr id="1130" name="Google Shape;1130;p4"/>
            <p:cNvSpPr/>
            <p:nvPr/>
          </p:nvSpPr>
          <p:spPr>
            <a:xfrm>
              <a:off x="98670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4"/>
            <p:cNvSpPr/>
            <p:nvPr/>
          </p:nvSpPr>
          <p:spPr>
            <a:xfrm>
              <a:off x="98670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4"/>
            <p:cNvSpPr/>
            <p:nvPr/>
          </p:nvSpPr>
          <p:spPr>
            <a:xfrm>
              <a:off x="98670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4"/>
            <p:cNvSpPr/>
            <p:nvPr/>
          </p:nvSpPr>
          <p:spPr>
            <a:xfrm>
              <a:off x="98670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4"/>
            <p:cNvSpPr/>
            <p:nvPr/>
          </p:nvSpPr>
          <p:spPr>
            <a:xfrm>
              <a:off x="98670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4"/>
            <p:cNvSpPr/>
            <p:nvPr/>
          </p:nvSpPr>
          <p:spPr>
            <a:xfrm>
              <a:off x="98670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4"/>
            <p:cNvSpPr/>
            <p:nvPr/>
          </p:nvSpPr>
          <p:spPr>
            <a:xfrm>
              <a:off x="98670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4"/>
            <p:cNvSpPr/>
            <p:nvPr/>
          </p:nvSpPr>
          <p:spPr>
            <a:xfrm>
              <a:off x="98670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4"/>
            <p:cNvSpPr/>
            <p:nvPr/>
          </p:nvSpPr>
          <p:spPr>
            <a:xfrm>
              <a:off x="98670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4"/>
            <p:cNvSpPr/>
            <p:nvPr/>
          </p:nvSpPr>
          <p:spPr>
            <a:xfrm>
              <a:off x="98670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4"/>
            <p:cNvSpPr/>
            <p:nvPr/>
          </p:nvSpPr>
          <p:spPr>
            <a:xfrm>
              <a:off x="98670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4"/>
            <p:cNvSpPr/>
            <p:nvPr/>
          </p:nvSpPr>
          <p:spPr>
            <a:xfrm>
              <a:off x="98670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4"/>
            <p:cNvSpPr/>
            <p:nvPr/>
          </p:nvSpPr>
          <p:spPr>
            <a:xfrm>
              <a:off x="1137200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4"/>
            <p:cNvSpPr/>
            <p:nvPr/>
          </p:nvSpPr>
          <p:spPr>
            <a:xfrm>
              <a:off x="1137200" y="6896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4"/>
            <p:cNvSpPr/>
            <p:nvPr/>
          </p:nvSpPr>
          <p:spPr>
            <a:xfrm>
              <a:off x="1137200" y="8401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4"/>
            <p:cNvSpPr/>
            <p:nvPr/>
          </p:nvSpPr>
          <p:spPr>
            <a:xfrm>
              <a:off x="1137200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4"/>
            <p:cNvSpPr/>
            <p:nvPr/>
          </p:nvSpPr>
          <p:spPr>
            <a:xfrm>
              <a:off x="1137200" y="17432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4"/>
            <p:cNvSpPr/>
            <p:nvPr/>
          </p:nvSpPr>
          <p:spPr>
            <a:xfrm>
              <a:off x="1137200" y="18937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4"/>
            <p:cNvSpPr/>
            <p:nvPr/>
          </p:nvSpPr>
          <p:spPr>
            <a:xfrm>
              <a:off x="1137200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4"/>
            <p:cNvSpPr/>
            <p:nvPr/>
          </p:nvSpPr>
          <p:spPr>
            <a:xfrm>
              <a:off x="1137200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4"/>
            <p:cNvSpPr/>
            <p:nvPr/>
          </p:nvSpPr>
          <p:spPr>
            <a:xfrm>
              <a:off x="1137200" y="30978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4"/>
            <p:cNvSpPr/>
            <p:nvPr/>
          </p:nvSpPr>
          <p:spPr>
            <a:xfrm>
              <a:off x="1137200" y="35493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4"/>
            <p:cNvSpPr/>
            <p:nvPr/>
          </p:nvSpPr>
          <p:spPr>
            <a:xfrm>
              <a:off x="1137200" y="43019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4"/>
            <p:cNvSpPr/>
            <p:nvPr/>
          </p:nvSpPr>
          <p:spPr>
            <a:xfrm>
              <a:off x="1137200" y="44524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4"/>
            <p:cNvSpPr/>
            <p:nvPr/>
          </p:nvSpPr>
          <p:spPr>
            <a:xfrm>
              <a:off x="1137200" y="49039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4"/>
            <p:cNvSpPr/>
            <p:nvPr/>
          </p:nvSpPr>
          <p:spPr>
            <a:xfrm>
              <a:off x="128772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4"/>
            <p:cNvSpPr/>
            <p:nvPr/>
          </p:nvSpPr>
          <p:spPr>
            <a:xfrm>
              <a:off x="128772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4"/>
            <p:cNvSpPr/>
            <p:nvPr/>
          </p:nvSpPr>
          <p:spPr>
            <a:xfrm>
              <a:off x="128772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4"/>
            <p:cNvSpPr/>
            <p:nvPr/>
          </p:nvSpPr>
          <p:spPr>
            <a:xfrm>
              <a:off x="128772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4"/>
            <p:cNvSpPr/>
            <p:nvPr/>
          </p:nvSpPr>
          <p:spPr>
            <a:xfrm>
              <a:off x="128772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4"/>
            <p:cNvSpPr/>
            <p:nvPr/>
          </p:nvSpPr>
          <p:spPr>
            <a:xfrm>
              <a:off x="128772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4"/>
            <p:cNvSpPr/>
            <p:nvPr/>
          </p:nvSpPr>
          <p:spPr>
            <a:xfrm>
              <a:off x="128772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4"/>
            <p:cNvSpPr/>
            <p:nvPr/>
          </p:nvSpPr>
          <p:spPr>
            <a:xfrm>
              <a:off x="128772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4"/>
            <p:cNvSpPr/>
            <p:nvPr/>
          </p:nvSpPr>
          <p:spPr>
            <a:xfrm>
              <a:off x="128772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4"/>
            <p:cNvSpPr/>
            <p:nvPr/>
          </p:nvSpPr>
          <p:spPr>
            <a:xfrm>
              <a:off x="128772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4"/>
            <p:cNvSpPr/>
            <p:nvPr/>
          </p:nvSpPr>
          <p:spPr>
            <a:xfrm>
              <a:off x="128772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4"/>
            <p:cNvSpPr/>
            <p:nvPr/>
          </p:nvSpPr>
          <p:spPr>
            <a:xfrm>
              <a:off x="128772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4"/>
            <p:cNvSpPr/>
            <p:nvPr/>
          </p:nvSpPr>
          <p:spPr>
            <a:xfrm>
              <a:off x="128772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4"/>
            <p:cNvSpPr/>
            <p:nvPr/>
          </p:nvSpPr>
          <p:spPr>
            <a:xfrm>
              <a:off x="128772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4"/>
            <p:cNvSpPr/>
            <p:nvPr/>
          </p:nvSpPr>
          <p:spPr>
            <a:xfrm>
              <a:off x="128772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4"/>
            <p:cNvSpPr/>
            <p:nvPr/>
          </p:nvSpPr>
          <p:spPr>
            <a:xfrm>
              <a:off x="128772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4"/>
            <p:cNvSpPr/>
            <p:nvPr/>
          </p:nvSpPr>
          <p:spPr>
            <a:xfrm>
              <a:off x="128772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4"/>
            <p:cNvSpPr/>
            <p:nvPr/>
          </p:nvSpPr>
          <p:spPr>
            <a:xfrm>
              <a:off x="128772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4"/>
            <p:cNvSpPr/>
            <p:nvPr/>
          </p:nvSpPr>
          <p:spPr>
            <a:xfrm>
              <a:off x="128772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4"/>
            <p:cNvSpPr/>
            <p:nvPr/>
          </p:nvSpPr>
          <p:spPr>
            <a:xfrm>
              <a:off x="128772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4"/>
            <p:cNvSpPr/>
            <p:nvPr/>
          </p:nvSpPr>
          <p:spPr>
            <a:xfrm>
              <a:off x="143822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4"/>
            <p:cNvSpPr/>
            <p:nvPr/>
          </p:nvSpPr>
          <p:spPr>
            <a:xfrm>
              <a:off x="143822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4"/>
            <p:cNvSpPr/>
            <p:nvPr/>
          </p:nvSpPr>
          <p:spPr>
            <a:xfrm>
              <a:off x="143822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4"/>
            <p:cNvSpPr/>
            <p:nvPr/>
          </p:nvSpPr>
          <p:spPr>
            <a:xfrm>
              <a:off x="1438225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4"/>
            <p:cNvSpPr/>
            <p:nvPr/>
          </p:nvSpPr>
          <p:spPr>
            <a:xfrm>
              <a:off x="143822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4"/>
            <p:cNvSpPr/>
            <p:nvPr/>
          </p:nvSpPr>
          <p:spPr>
            <a:xfrm>
              <a:off x="143822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4"/>
            <p:cNvSpPr/>
            <p:nvPr/>
          </p:nvSpPr>
          <p:spPr>
            <a:xfrm>
              <a:off x="143822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4"/>
            <p:cNvSpPr/>
            <p:nvPr/>
          </p:nvSpPr>
          <p:spPr>
            <a:xfrm>
              <a:off x="143822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4"/>
            <p:cNvSpPr/>
            <p:nvPr/>
          </p:nvSpPr>
          <p:spPr>
            <a:xfrm>
              <a:off x="143822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4"/>
            <p:cNvSpPr/>
            <p:nvPr/>
          </p:nvSpPr>
          <p:spPr>
            <a:xfrm>
              <a:off x="1438225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4"/>
            <p:cNvSpPr/>
            <p:nvPr/>
          </p:nvSpPr>
          <p:spPr>
            <a:xfrm>
              <a:off x="143822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4"/>
            <p:cNvSpPr/>
            <p:nvPr/>
          </p:nvSpPr>
          <p:spPr>
            <a:xfrm>
              <a:off x="143822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4"/>
            <p:cNvSpPr/>
            <p:nvPr/>
          </p:nvSpPr>
          <p:spPr>
            <a:xfrm>
              <a:off x="143822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4"/>
            <p:cNvSpPr/>
            <p:nvPr/>
          </p:nvSpPr>
          <p:spPr>
            <a:xfrm>
              <a:off x="143822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4"/>
            <p:cNvSpPr/>
            <p:nvPr/>
          </p:nvSpPr>
          <p:spPr>
            <a:xfrm>
              <a:off x="143822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4"/>
            <p:cNvSpPr/>
            <p:nvPr/>
          </p:nvSpPr>
          <p:spPr>
            <a:xfrm>
              <a:off x="143822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4"/>
            <p:cNvSpPr/>
            <p:nvPr/>
          </p:nvSpPr>
          <p:spPr>
            <a:xfrm>
              <a:off x="143822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4"/>
            <p:cNvSpPr/>
            <p:nvPr/>
          </p:nvSpPr>
          <p:spPr>
            <a:xfrm>
              <a:off x="143822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4"/>
            <p:cNvSpPr/>
            <p:nvPr/>
          </p:nvSpPr>
          <p:spPr>
            <a:xfrm>
              <a:off x="143822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4"/>
            <p:cNvSpPr/>
            <p:nvPr/>
          </p:nvSpPr>
          <p:spPr>
            <a:xfrm>
              <a:off x="143822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4"/>
            <p:cNvSpPr/>
            <p:nvPr/>
          </p:nvSpPr>
          <p:spPr>
            <a:xfrm>
              <a:off x="143822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4"/>
            <p:cNvSpPr/>
            <p:nvPr/>
          </p:nvSpPr>
          <p:spPr>
            <a:xfrm>
              <a:off x="143822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4"/>
            <p:cNvSpPr/>
            <p:nvPr/>
          </p:nvSpPr>
          <p:spPr>
            <a:xfrm>
              <a:off x="143822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4"/>
            <p:cNvSpPr/>
            <p:nvPr/>
          </p:nvSpPr>
          <p:spPr>
            <a:xfrm>
              <a:off x="143822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4"/>
            <p:cNvSpPr/>
            <p:nvPr/>
          </p:nvSpPr>
          <p:spPr>
            <a:xfrm>
              <a:off x="143822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4"/>
            <p:cNvSpPr/>
            <p:nvPr/>
          </p:nvSpPr>
          <p:spPr>
            <a:xfrm>
              <a:off x="143822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4"/>
            <p:cNvSpPr/>
            <p:nvPr/>
          </p:nvSpPr>
          <p:spPr>
            <a:xfrm>
              <a:off x="1438225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4"/>
            <p:cNvSpPr/>
            <p:nvPr/>
          </p:nvSpPr>
          <p:spPr>
            <a:xfrm>
              <a:off x="143822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4"/>
            <p:cNvSpPr/>
            <p:nvPr/>
          </p:nvSpPr>
          <p:spPr>
            <a:xfrm>
              <a:off x="143822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4"/>
            <p:cNvSpPr/>
            <p:nvPr/>
          </p:nvSpPr>
          <p:spPr>
            <a:xfrm>
              <a:off x="143822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4"/>
            <p:cNvSpPr/>
            <p:nvPr/>
          </p:nvSpPr>
          <p:spPr>
            <a:xfrm>
              <a:off x="143822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4"/>
            <p:cNvSpPr/>
            <p:nvPr/>
          </p:nvSpPr>
          <p:spPr>
            <a:xfrm>
              <a:off x="158875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4"/>
            <p:cNvSpPr/>
            <p:nvPr/>
          </p:nvSpPr>
          <p:spPr>
            <a:xfrm>
              <a:off x="158875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4"/>
            <p:cNvSpPr/>
            <p:nvPr/>
          </p:nvSpPr>
          <p:spPr>
            <a:xfrm>
              <a:off x="158875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4"/>
            <p:cNvSpPr/>
            <p:nvPr/>
          </p:nvSpPr>
          <p:spPr>
            <a:xfrm>
              <a:off x="158875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4"/>
            <p:cNvSpPr/>
            <p:nvPr/>
          </p:nvSpPr>
          <p:spPr>
            <a:xfrm>
              <a:off x="158875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4"/>
            <p:cNvSpPr/>
            <p:nvPr/>
          </p:nvSpPr>
          <p:spPr>
            <a:xfrm>
              <a:off x="158875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4"/>
            <p:cNvSpPr/>
            <p:nvPr/>
          </p:nvSpPr>
          <p:spPr>
            <a:xfrm>
              <a:off x="158875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4"/>
            <p:cNvSpPr/>
            <p:nvPr/>
          </p:nvSpPr>
          <p:spPr>
            <a:xfrm>
              <a:off x="158875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4"/>
            <p:cNvSpPr/>
            <p:nvPr/>
          </p:nvSpPr>
          <p:spPr>
            <a:xfrm>
              <a:off x="158875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4"/>
            <p:cNvSpPr/>
            <p:nvPr/>
          </p:nvSpPr>
          <p:spPr>
            <a:xfrm>
              <a:off x="158875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4"/>
            <p:cNvSpPr/>
            <p:nvPr/>
          </p:nvSpPr>
          <p:spPr>
            <a:xfrm>
              <a:off x="158875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4"/>
            <p:cNvSpPr/>
            <p:nvPr/>
          </p:nvSpPr>
          <p:spPr>
            <a:xfrm>
              <a:off x="158875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4"/>
            <p:cNvSpPr/>
            <p:nvPr/>
          </p:nvSpPr>
          <p:spPr>
            <a:xfrm>
              <a:off x="158875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4"/>
            <p:cNvSpPr/>
            <p:nvPr/>
          </p:nvSpPr>
          <p:spPr>
            <a:xfrm>
              <a:off x="158875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4"/>
            <p:cNvSpPr/>
            <p:nvPr/>
          </p:nvSpPr>
          <p:spPr>
            <a:xfrm>
              <a:off x="158875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4"/>
            <p:cNvSpPr/>
            <p:nvPr/>
          </p:nvSpPr>
          <p:spPr>
            <a:xfrm>
              <a:off x="158875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4"/>
            <p:cNvSpPr/>
            <p:nvPr/>
          </p:nvSpPr>
          <p:spPr>
            <a:xfrm>
              <a:off x="158875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4"/>
            <p:cNvSpPr/>
            <p:nvPr/>
          </p:nvSpPr>
          <p:spPr>
            <a:xfrm>
              <a:off x="158875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4"/>
            <p:cNvSpPr/>
            <p:nvPr/>
          </p:nvSpPr>
          <p:spPr>
            <a:xfrm>
              <a:off x="158875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4"/>
            <p:cNvSpPr/>
            <p:nvPr/>
          </p:nvSpPr>
          <p:spPr>
            <a:xfrm>
              <a:off x="173925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4"/>
            <p:cNvSpPr/>
            <p:nvPr/>
          </p:nvSpPr>
          <p:spPr>
            <a:xfrm>
              <a:off x="173925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4"/>
            <p:cNvSpPr/>
            <p:nvPr/>
          </p:nvSpPr>
          <p:spPr>
            <a:xfrm>
              <a:off x="173925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4"/>
            <p:cNvSpPr/>
            <p:nvPr/>
          </p:nvSpPr>
          <p:spPr>
            <a:xfrm>
              <a:off x="173925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4"/>
            <p:cNvSpPr/>
            <p:nvPr/>
          </p:nvSpPr>
          <p:spPr>
            <a:xfrm>
              <a:off x="173925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4"/>
            <p:cNvSpPr/>
            <p:nvPr/>
          </p:nvSpPr>
          <p:spPr>
            <a:xfrm>
              <a:off x="173925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4"/>
            <p:cNvSpPr/>
            <p:nvPr/>
          </p:nvSpPr>
          <p:spPr>
            <a:xfrm>
              <a:off x="173925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4"/>
            <p:cNvSpPr/>
            <p:nvPr/>
          </p:nvSpPr>
          <p:spPr>
            <a:xfrm>
              <a:off x="173925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4"/>
            <p:cNvSpPr/>
            <p:nvPr/>
          </p:nvSpPr>
          <p:spPr>
            <a:xfrm>
              <a:off x="173925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4"/>
            <p:cNvSpPr/>
            <p:nvPr/>
          </p:nvSpPr>
          <p:spPr>
            <a:xfrm>
              <a:off x="173925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4"/>
            <p:cNvSpPr/>
            <p:nvPr/>
          </p:nvSpPr>
          <p:spPr>
            <a:xfrm>
              <a:off x="173925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4"/>
            <p:cNvSpPr/>
            <p:nvPr/>
          </p:nvSpPr>
          <p:spPr>
            <a:xfrm>
              <a:off x="1889750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4"/>
            <p:cNvSpPr/>
            <p:nvPr/>
          </p:nvSpPr>
          <p:spPr>
            <a:xfrm>
              <a:off x="1889750" y="8401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4"/>
            <p:cNvSpPr/>
            <p:nvPr/>
          </p:nvSpPr>
          <p:spPr>
            <a:xfrm>
              <a:off x="1889750" y="33988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4"/>
            <p:cNvSpPr/>
            <p:nvPr/>
          </p:nvSpPr>
          <p:spPr>
            <a:xfrm>
              <a:off x="1889750" y="46029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4"/>
            <p:cNvSpPr/>
            <p:nvPr/>
          </p:nvSpPr>
          <p:spPr>
            <a:xfrm>
              <a:off x="1889750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4"/>
            <p:cNvSpPr/>
            <p:nvPr/>
          </p:nvSpPr>
          <p:spPr>
            <a:xfrm>
              <a:off x="204027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4"/>
            <p:cNvSpPr/>
            <p:nvPr/>
          </p:nvSpPr>
          <p:spPr>
            <a:xfrm>
              <a:off x="204027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4"/>
            <p:cNvSpPr/>
            <p:nvPr/>
          </p:nvSpPr>
          <p:spPr>
            <a:xfrm>
              <a:off x="204027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4"/>
            <p:cNvSpPr/>
            <p:nvPr/>
          </p:nvSpPr>
          <p:spPr>
            <a:xfrm>
              <a:off x="2190775" y="505445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4"/>
            <p:cNvSpPr/>
            <p:nvPr/>
          </p:nvSpPr>
          <p:spPr>
            <a:xfrm>
              <a:off x="234130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4"/>
            <p:cNvSpPr/>
            <p:nvPr/>
          </p:nvSpPr>
          <p:spPr>
            <a:xfrm>
              <a:off x="264232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4"/>
            <p:cNvSpPr/>
            <p:nvPr/>
          </p:nvSpPr>
          <p:spPr>
            <a:xfrm>
              <a:off x="264232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4"/>
            <p:cNvSpPr/>
            <p:nvPr/>
          </p:nvSpPr>
          <p:spPr>
            <a:xfrm>
              <a:off x="3244350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49" name="Google Shape;1249;p4"/>
          <p:cNvGrpSpPr/>
          <p:nvPr/>
        </p:nvGrpSpPr>
        <p:grpSpPr>
          <a:xfrm rot="10800000">
            <a:off x="6367294" y="28698"/>
            <a:ext cx="2017554" cy="5086302"/>
            <a:chOff x="1588750" y="238125"/>
            <a:chExt cx="2078025" cy="5238750"/>
          </a:xfrm>
        </p:grpSpPr>
        <p:sp>
          <p:nvSpPr>
            <p:cNvPr id="1250" name="Google Shape;1250;p4"/>
            <p:cNvSpPr/>
            <p:nvPr/>
          </p:nvSpPr>
          <p:spPr>
            <a:xfrm>
              <a:off x="158875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4"/>
            <p:cNvSpPr/>
            <p:nvPr/>
          </p:nvSpPr>
          <p:spPr>
            <a:xfrm>
              <a:off x="158875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4"/>
            <p:cNvSpPr/>
            <p:nvPr/>
          </p:nvSpPr>
          <p:spPr>
            <a:xfrm>
              <a:off x="158875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4"/>
            <p:cNvSpPr/>
            <p:nvPr/>
          </p:nvSpPr>
          <p:spPr>
            <a:xfrm>
              <a:off x="158875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4"/>
            <p:cNvSpPr/>
            <p:nvPr/>
          </p:nvSpPr>
          <p:spPr>
            <a:xfrm>
              <a:off x="158875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4"/>
            <p:cNvSpPr/>
            <p:nvPr/>
          </p:nvSpPr>
          <p:spPr>
            <a:xfrm>
              <a:off x="158875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4"/>
            <p:cNvSpPr/>
            <p:nvPr/>
          </p:nvSpPr>
          <p:spPr>
            <a:xfrm>
              <a:off x="173925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4"/>
            <p:cNvSpPr/>
            <p:nvPr/>
          </p:nvSpPr>
          <p:spPr>
            <a:xfrm>
              <a:off x="173925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4"/>
            <p:cNvSpPr/>
            <p:nvPr/>
          </p:nvSpPr>
          <p:spPr>
            <a:xfrm>
              <a:off x="173925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4"/>
            <p:cNvSpPr/>
            <p:nvPr/>
          </p:nvSpPr>
          <p:spPr>
            <a:xfrm>
              <a:off x="173925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4"/>
            <p:cNvSpPr/>
            <p:nvPr/>
          </p:nvSpPr>
          <p:spPr>
            <a:xfrm>
              <a:off x="173925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4"/>
            <p:cNvSpPr/>
            <p:nvPr/>
          </p:nvSpPr>
          <p:spPr>
            <a:xfrm>
              <a:off x="173925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4"/>
            <p:cNvSpPr/>
            <p:nvPr/>
          </p:nvSpPr>
          <p:spPr>
            <a:xfrm>
              <a:off x="173925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4"/>
            <p:cNvSpPr/>
            <p:nvPr/>
          </p:nvSpPr>
          <p:spPr>
            <a:xfrm>
              <a:off x="1889750" y="2381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4"/>
            <p:cNvSpPr/>
            <p:nvPr/>
          </p:nvSpPr>
          <p:spPr>
            <a:xfrm>
              <a:off x="1889750" y="14422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4"/>
            <p:cNvSpPr/>
            <p:nvPr/>
          </p:nvSpPr>
          <p:spPr>
            <a:xfrm>
              <a:off x="1889750" y="17432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4"/>
            <p:cNvSpPr/>
            <p:nvPr/>
          </p:nvSpPr>
          <p:spPr>
            <a:xfrm>
              <a:off x="1889750" y="18937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4"/>
            <p:cNvSpPr/>
            <p:nvPr/>
          </p:nvSpPr>
          <p:spPr>
            <a:xfrm>
              <a:off x="1889750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4"/>
            <p:cNvSpPr/>
            <p:nvPr/>
          </p:nvSpPr>
          <p:spPr>
            <a:xfrm>
              <a:off x="1889750" y="21947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4"/>
            <p:cNvSpPr/>
            <p:nvPr/>
          </p:nvSpPr>
          <p:spPr>
            <a:xfrm>
              <a:off x="1889750" y="23452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4"/>
            <p:cNvSpPr/>
            <p:nvPr/>
          </p:nvSpPr>
          <p:spPr>
            <a:xfrm>
              <a:off x="1889750" y="24957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4"/>
            <p:cNvSpPr/>
            <p:nvPr/>
          </p:nvSpPr>
          <p:spPr>
            <a:xfrm>
              <a:off x="1889750" y="26462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4"/>
            <p:cNvSpPr/>
            <p:nvPr/>
          </p:nvSpPr>
          <p:spPr>
            <a:xfrm>
              <a:off x="1889750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4"/>
            <p:cNvSpPr/>
            <p:nvPr/>
          </p:nvSpPr>
          <p:spPr>
            <a:xfrm>
              <a:off x="1889750" y="29473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4"/>
            <p:cNvSpPr/>
            <p:nvPr/>
          </p:nvSpPr>
          <p:spPr>
            <a:xfrm>
              <a:off x="1889750" y="30978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4"/>
            <p:cNvSpPr/>
            <p:nvPr/>
          </p:nvSpPr>
          <p:spPr>
            <a:xfrm>
              <a:off x="1889750" y="38503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4"/>
            <p:cNvSpPr/>
            <p:nvPr/>
          </p:nvSpPr>
          <p:spPr>
            <a:xfrm>
              <a:off x="1889750" y="40008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4"/>
            <p:cNvSpPr/>
            <p:nvPr/>
          </p:nvSpPr>
          <p:spPr>
            <a:xfrm>
              <a:off x="1889750" y="41514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4"/>
            <p:cNvSpPr/>
            <p:nvPr/>
          </p:nvSpPr>
          <p:spPr>
            <a:xfrm>
              <a:off x="1889750" y="43019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4"/>
            <p:cNvSpPr/>
            <p:nvPr/>
          </p:nvSpPr>
          <p:spPr>
            <a:xfrm>
              <a:off x="1889750" y="44524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4"/>
            <p:cNvSpPr/>
            <p:nvPr/>
          </p:nvSpPr>
          <p:spPr>
            <a:xfrm>
              <a:off x="1889750" y="47534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4"/>
            <p:cNvSpPr/>
            <p:nvPr/>
          </p:nvSpPr>
          <p:spPr>
            <a:xfrm>
              <a:off x="1889750" y="49039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4"/>
            <p:cNvSpPr/>
            <p:nvPr/>
          </p:nvSpPr>
          <p:spPr>
            <a:xfrm>
              <a:off x="2040275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4"/>
            <p:cNvSpPr/>
            <p:nvPr/>
          </p:nvSpPr>
          <p:spPr>
            <a:xfrm>
              <a:off x="204027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4"/>
            <p:cNvSpPr/>
            <p:nvPr/>
          </p:nvSpPr>
          <p:spPr>
            <a:xfrm>
              <a:off x="204027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4"/>
            <p:cNvSpPr/>
            <p:nvPr/>
          </p:nvSpPr>
          <p:spPr>
            <a:xfrm>
              <a:off x="204027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4"/>
            <p:cNvSpPr/>
            <p:nvPr/>
          </p:nvSpPr>
          <p:spPr>
            <a:xfrm>
              <a:off x="2040275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4"/>
            <p:cNvSpPr/>
            <p:nvPr/>
          </p:nvSpPr>
          <p:spPr>
            <a:xfrm>
              <a:off x="204027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4"/>
            <p:cNvSpPr/>
            <p:nvPr/>
          </p:nvSpPr>
          <p:spPr>
            <a:xfrm>
              <a:off x="204027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4"/>
            <p:cNvSpPr/>
            <p:nvPr/>
          </p:nvSpPr>
          <p:spPr>
            <a:xfrm>
              <a:off x="204027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4"/>
            <p:cNvSpPr/>
            <p:nvPr/>
          </p:nvSpPr>
          <p:spPr>
            <a:xfrm>
              <a:off x="204027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4"/>
            <p:cNvSpPr/>
            <p:nvPr/>
          </p:nvSpPr>
          <p:spPr>
            <a:xfrm>
              <a:off x="204027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4"/>
            <p:cNvSpPr/>
            <p:nvPr/>
          </p:nvSpPr>
          <p:spPr>
            <a:xfrm>
              <a:off x="204027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4"/>
            <p:cNvSpPr/>
            <p:nvPr/>
          </p:nvSpPr>
          <p:spPr>
            <a:xfrm>
              <a:off x="204027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4"/>
            <p:cNvSpPr/>
            <p:nvPr/>
          </p:nvSpPr>
          <p:spPr>
            <a:xfrm>
              <a:off x="204027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4"/>
            <p:cNvSpPr/>
            <p:nvPr/>
          </p:nvSpPr>
          <p:spPr>
            <a:xfrm>
              <a:off x="204027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4"/>
            <p:cNvSpPr/>
            <p:nvPr/>
          </p:nvSpPr>
          <p:spPr>
            <a:xfrm>
              <a:off x="204027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4"/>
            <p:cNvSpPr/>
            <p:nvPr/>
          </p:nvSpPr>
          <p:spPr>
            <a:xfrm>
              <a:off x="204027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4"/>
            <p:cNvSpPr/>
            <p:nvPr/>
          </p:nvSpPr>
          <p:spPr>
            <a:xfrm>
              <a:off x="204027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4"/>
            <p:cNvSpPr/>
            <p:nvPr/>
          </p:nvSpPr>
          <p:spPr>
            <a:xfrm>
              <a:off x="204027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4"/>
            <p:cNvSpPr/>
            <p:nvPr/>
          </p:nvSpPr>
          <p:spPr>
            <a:xfrm>
              <a:off x="204027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4"/>
            <p:cNvSpPr/>
            <p:nvPr/>
          </p:nvSpPr>
          <p:spPr>
            <a:xfrm>
              <a:off x="2190775" y="2381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4"/>
            <p:cNvSpPr/>
            <p:nvPr/>
          </p:nvSpPr>
          <p:spPr>
            <a:xfrm>
              <a:off x="2190775" y="6896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4"/>
            <p:cNvSpPr/>
            <p:nvPr/>
          </p:nvSpPr>
          <p:spPr>
            <a:xfrm>
              <a:off x="2190775" y="8401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4"/>
            <p:cNvSpPr/>
            <p:nvPr/>
          </p:nvSpPr>
          <p:spPr>
            <a:xfrm>
              <a:off x="2190775" y="11411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4"/>
            <p:cNvSpPr/>
            <p:nvPr/>
          </p:nvSpPr>
          <p:spPr>
            <a:xfrm>
              <a:off x="2190775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4"/>
            <p:cNvSpPr/>
            <p:nvPr/>
          </p:nvSpPr>
          <p:spPr>
            <a:xfrm>
              <a:off x="2190775" y="15927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4"/>
            <p:cNvSpPr/>
            <p:nvPr/>
          </p:nvSpPr>
          <p:spPr>
            <a:xfrm>
              <a:off x="2190775" y="17432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4"/>
            <p:cNvSpPr/>
            <p:nvPr/>
          </p:nvSpPr>
          <p:spPr>
            <a:xfrm>
              <a:off x="2190775" y="18937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4"/>
            <p:cNvSpPr/>
            <p:nvPr/>
          </p:nvSpPr>
          <p:spPr>
            <a:xfrm>
              <a:off x="2190775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4"/>
            <p:cNvSpPr/>
            <p:nvPr/>
          </p:nvSpPr>
          <p:spPr>
            <a:xfrm>
              <a:off x="2190775" y="21947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4"/>
            <p:cNvSpPr/>
            <p:nvPr/>
          </p:nvSpPr>
          <p:spPr>
            <a:xfrm>
              <a:off x="2190775" y="23452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4"/>
            <p:cNvSpPr/>
            <p:nvPr/>
          </p:nvSpPr>
          <p:spPr>
            <a:xfrm>
              <a:off x="2190775" y="24957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4"/>
            <p:cNvSpPr/>
            <p:nvPr/>
          </p:nvSpPr>
          <p:spPr>
            <a:xfrm>
              <a:off x="2190775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4"/>
            <p:cNvSpPr/>
            <p:nvPr/>
          </p:nvSpPr>
          <p:spPr>
            <a:xfrm>
              <a:off x="2190775" y="30978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4"/>
            <p:cNvSpPr/>
            <p:nvPr/>
          </p:nvSpPr>
          <p:spPr>
            <a:xfrm>
              <a:off x="2190775" y="32483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4"/>
            <p:cNvSpPr/>
            <p:nvPr/>
          </p:nvSpPr>
          <p:spPr>
            <a:xfrm>
              <a:off x="2190775" y="33988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4"/>
            <p:cNvSpPr/>
            <p:nvPr/>
          </p:nvSpPr>
          <p:spPr>
            <a:xfrm>
              <a:off x="2190775" y="35493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4"/>
            <p:cNvSpPr/>
            <p:nvPr/>
          </p:nvSpPr>
          <p:spPr>
            <a:xfrm>
              <a:off x="2190775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4"/>
            <p:cNvSpPr/>
            <p:nvPr/>
          </p:nvSpPr>
          <p:spPr>
            <a:xfrm>
              <a:off x="2190775" y="40008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4"/>
            <p:cNvSpPr/>
            <p:nvPr/>
          </p:nvSpPr>
          <p:spPr>
            <a:xfrm>
              <a:off x="2190775" y="41514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4"/>
            <p:cNvSpPr/>
            <p:nvPr/>
          </p:nvSpPr>
          <p:spPr>
            <a:xfrm>
              <a:off x="2190775" y="44524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4"/>
            <p:cNvSpPr/>
            <p:nvPr/>
          </p:nvSpPr>
          <p:spPr>
            <a:xfrm>
              <a:off x="2190775" y="46029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4"/>
            <p:cNvSpPr/>
            <p:nvPr/>
          </p:nvSpPr>
          <p:spPr>
            <a:xfrm>
              <a:off x="2190775" y="47534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4"/>
            <p:cNvSpPr/>
            <p:nvPr/>
          </p:nvSpPr>
          <p:spPr>
            <a:xfrm>
              <a:off x="2190775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4"/>
            <p:cNvSpPr/>
            <p:nvPr/>
          </p:nvSpPr>
          <p:spPr>
            <a:xfrm>
              <a:off x="2190775" y="53554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4"/>
            <p:cNvSpPr/>
            <p:nvPr/>
          </p:nvSpPr>
          <p:spPr>
            <a:xfrm>
              <a:off x="234130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4"/>
            <p:cNvSpPr/>
            <p:nvPr/>
          </p:nvSpPr>
          <p:spPr>
            <a:xfrm>
              <a:off x="234130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4"/>
            <p:cNvSpPr/>
            <p:nvPr/>
          </p:nvSpPr>
          <p:spPr>
            <a:xfrm>
              <a:off x="234130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4"/>
            <p:cNvSpPr/>
            <p:nvPr/>
          </p:nvSpPr>
          <p:spPr>
            <a:xfrm>
              <a:off x="234130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4"/>
            <p:cNvSpPr/>
            <p:nvPr/>
          </p:nvSpPr>
          <p:spPr>
            <a:xfrm>
              <a:off x="234130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4"/>
            <p:cNvSpPr/>
            <p:nvPr/>
          </p:nvSpPr>
          <p:spPr>
            <a:xfrm>
              <a:off x="234130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4"/>
            <p:cNvSpPr/>
            <p:nvPr/>
          </p:nvSpPr>
          <p:spPr>
            <a:xfrm>
              <a:off x="234130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4"/>
            <p:cNvSpPr/>
            <p:nvPr/>
          </p:nvSpPr>
          <p:spPr>
            <a:xfrm>
              <a:off x="234130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4"/>
            <p:cNvSpPr/>
            <p:nvPr/>
          </p:nvSpPr>
          <p:spPr>
            <a:xfrm>
              <a:off x="234130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4"/>
            <p:cNvSpPr/>
            <p:nvPr/>
          </p:nvSpPr>
          <p:spPr>
            <a:xfrm>
              <a:off x="234130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4"/>
            <p:cNvSpPr/>
            <p:nvPr/>
          </p:nvSpPr>
          <p:spPr>
            <a:xfrm>
              <a:off x="234130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4"/>
            <p:cNvSpPr/>
            <p:nvPr/>
          </p:nvSpPr>
          <p:spPr>
            <a:xfrm>
              <a:off x="234130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4"/>
            <p:cNvSpPr/>
            <p:nvPr/>
          </p:nvSpPr>
          <p:spPr>
            <a:xfrm>
              <a:off x="234130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4"/>
            <p:cNvSpPr/>
            <p:nvPr/>
          </p:nvSpPr>
          <p:spPr>
            <a:xfrm>
              <a:off x="234130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4"/>
            <p:cNvSpPr/>
            <p:nvPr/>
          </p:nvSpPr>
          <p:spPr>
            <a:xfrm>
              <a:off x="234130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4"/>
            <p:cNvSpPr/>
            <p:nvPr/>
          </p:nvSpPr>
          <p:spPr>
            <a:xfrm>
              <a:off x="234130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4"/>
            <p:cNvSpPr/>
            <p:nvPr/>
          </p:nvSpPr>
          <p:spPr>
            <a:xfrm>
              <a:off x="234130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4"/>
            <p:cNvSpPr/>
            <p:nvPr/>
          </p:nvSpPr>
          <p:spPr>
            <a:xfrm>
              <a:off x="234130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4"/>
            <p:cNvSpPr/>
            <p:nvPr/>
          </p:nvSpPr>
          <p:spPr>
            <a:xfrm>
              <a:off x="234130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4"/>
            <p:cNvSpPr/>
            <p:nvPr/>
          </p:nvSpPr>
          <p:spPr>
            <a:xfrm>
              <a:off x="234130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4"/>
            <p:cNvSpPr/>
            <p:nvPr/>
          </p:nvSpPr>
          <p:spPr>
            <a:xfrm>
              <a:off x="234130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4"/>
            <p:cNvSpPr/>
            <p:nvPr/>
          </p:nvSpPr>
          <p:spPr>
            <a:xfrm>
              <a:off x="234130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4"/>
            <p:cNvSpPr/>
            <p:nvPr/>
          </p:nvSpPr>
          <p:spPr>
            <a:xfrm>
              <a:off x="234130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4"/>
            <p:cNvSpPr/>
            <p:nvPr/>
          </p:nvSpPr>
          <p:spPr>
            <a:xfrm>
              <a:off x="234130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4"/>
            <p:cNvSpPr/>
            <p:nvPr/>
          </p:nvSpPr>
          <p:spPr>
            <a:xfrm>
              <a:off x="234130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4"/>
            <p:cNvSpPr/>
            <p:nvPr/>
          </p:nvSpPr>
          <p:spPr>
            <a:xfrm>
              <a:off x="234130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4"/>
            <p:cNvSpPr/>
            <p:nvPr/>
          </p:nvSpPr>
          <p:spPr>
            <a:xfrm>
              <a:off x="249180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4"/>
            <p:cNvSpPr/>
            <p:nvPr/>
          </p:nvSpPr>
          <p:spPr>
            <a:xfrm>
              <a:off x="249180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4"/>
            <p:cNvSpPr/>
            <p:nvPr/>
          </p:nvSpPr>
          <p:spPr>
            <a:xfrm>
              <a:off x="249180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4"/>
            <p:cNvSpPr/>
            <p:nvPr/>
          </p:nvSpPr>
          <p:spPr>
            <a:xfrm>
              <a:off x="249180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4"/>
            <p:cNvSpPr/>
            <p:nvPr/>
          </p:nvSpPr>
          <p:spPr>
            <a:xfrm>
              <a:off x="249180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4"/>
            <p:cNvSpPr/>
            <p:nvPr/>
          </p:nvSpPr>
          <p:spPr>
            <a:xfrm>
              <a:off x="249180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4"/>
            <p:cNvSpPr/>
            <p:nvPr/>
          </p:nvSpPr>
          <p:spPr>
            <a:xfrm>
              <a:off x="249180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4"/>
            <p:cNvSpPr/>
            <p:nvPr/>
          </p:nvSpPr>
          <p:spPr>
            <a:xfrm>
              <a:off x="249180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4"/>
            <p:cNvSpPr/>
            <p:nvPr/>
          </p:nvSpPr>
          <p:spPr>
            <a:xfrm>
              <a:off x="249180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4"/>
            <p:cNvSpPr/>
            <p:nvPr/>
          </p:nvSpPr>
          <p:spPr>
            <a:xfrm>
              <a:off x="249180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4"/>
            <p:cNvSpPr/>
            <p:nvPr/>
          </p:nvSpPr>
          <p:spPr>
            <a:xfrm>
              <a:off x="249180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4"/>
            <p:cNvSpPr/>
            <p:nvPr/>
          </p:nvSpPr>
          <p:spPr>
            <a:xfrm>
              <a:off x="249180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4"/>
            <p:cNvSpPr/>
            <p:nvPr/>
          </p:nvSpPr>
          <p:spPr>
            <a:xfrm>
              <a:off x="249180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4"/>
            <p:cNvSpPr/>
            <p:nvPr/>
          </p:nvSpPr>
          <p:spPr>
            <a:xfrm>
              <a:off x="249180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4"/>
            <p:cNvSpPr/>
            <p:nvPr/>
          </p:nvSpPr>
          <p:spPr>
            <a:xfrm>
              <a:off x="249180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4"/>
            <p:cNvSpPr/>
            <p:nvPr/>
          </p:nvSpPr>
          <p:spPr>
            <a:xfrm>
              <a:off x="249180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4"/>
            <p:cNvSpPr/>
            <p:nvPr/>
          </p:nvSpPr>
          <p:spPr>
            <a:xfrm>
              <a:off x="249180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4"/>
            <p:cNvSpPr/>
            <p:nvPr/>
          </p:nvSpPr>
          <p:spPr>
            <a:xfrm>
              <a:off x="249180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4"/>
            <p:cNvSpPr/>
            <p:nvPr/>
          </p:nvSpPr>
          <p:spPr>
            <a:xfrm>
              <a:off x="249180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4"/>
            <p:cNvSpPr/>
            <p:nvPr/>
          </p:nvSpPr>
          <p:spPr>
            <a:xfrm>
              <a:off x="249180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4"/>
            <p:cNvSpPr/>
            <p:nvPr/>
          </p:nvSpPr>
          <p:spPr>
            <a:xfrm>
              <a:off x="249180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4"/>
            <p:cNvSpPr/>
            <p:nvPr/>
          </p:nvSpPr>
          <p:spPr>
            <a:xfrm>
              <a:off x="249180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4"/>
            <p:cNvSpPr/>
            <p:nvPr/>
          </p:nvSpPr>
          <p:spPr>
            <a:xfrm>
              <a:off x="249180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4"/>
            <p:cNvSpPr/>
            <p:nvPr/>
          </p:nvSpPr>
          <p:spPr>
            <a:xfrm>
              <a:off x="249180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4"/>
            <p:cNvSpPr/>
            <p:nvPr/>
          </p:nvSpPr>
          <p:spPr>
            <a:xfrm>
              <a:off x="249180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4"/>
            <p:cNvSpPr/>
            <p:nvPr/>
          </p:nvSpPr>
          <p:spPr>
            <a:xfrm>
              <a:off x="264232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4"/>
            <p:cNvSpPr/>
            <p:nvPr/>
          </p:nvSpPr>
          <p:spPr>
            <a:xfrm>
              <a:off x="264232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9;p4"/>
            <p:cNvSpPr/>
            <p:nvPr/>
          </p:nvSpPr>
          <p:spPr>
            <a:xfrm>
              <a:off x="264232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4"/>
            <p:cNvSpPr/>
            <p:nvPr/>
          </p:nvSpPr>
          <p:spPr>
            <a:xfrm>
              <a:off x="264232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4"/>
            <p:cNvSpPr/>
            <p:nvPr/>
          </p:nvSpPr>
          <p:spPr>
            <a:xfrm>
              <a:off x="264232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4"/>
            <p:cNvSpPr/>
            <p:nvPr/>
          </p:nvSpPr>
          <p:spPr>
            <a:xfrm>
              <a:off x="264232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4"/>
            <p:cNvSpPr/>
            <p:nvPr/>
          </p:nvSpPr>
          <p:spPr>
            <a:xfrm>
              <a:off x="264232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4"/>
            <p:cNvSpPr/>
            <p:nvPr/>
          </p:nvSpPr>
          <p:spPr>
            <a:xfrm>
              <a:off x="264232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4"/>
            <p:cNvSpPr/>
            <p:nvPr/>
          </p:nvSpPr>
          <p:spPr>
            <a:xfrm>
              <a:off x="264232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4"/>
            <p:cNvSpPr/>
            <p:nvPr/>
          </p:nvSpPr>
          <p:spPr>
            <a:xfrm>
              <a:off x="264232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4"/>
            <p:cNvSpPr/>
            <p:nvPr/>
          </p:nvSpPr>
          <p:spPr>
            <a:xfrm>
              <a:off x="264232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4"/>
            <p:cNvSpPr/>
            <p:nvPr/>
          </p:nvSpPr>
          <p:spPr>
            <a:xfrm>
              <a:off x="264232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4"/>
            <p:cNvSpPr/>
            <p:nvPr/>
          </p:nvSpPr>
          <p:spPr>
            <a:xfrm>
              <a:off x="264232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4"/>
            <p:cNvSpPr/>
            <p:nvPr/>
          </p:nvSpPr>
          <p:spPr>
            <a:xfrm>
              <a:off x="264232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4"/>
            <p:cNvSpPr/>
            <p:nvPr/>
          </p:nvSpPr>
          <p:spPr>
            <a:xfrm>
              <a:off x="264232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4"/>
            <p:cNvSpPr/>
            <p:nvPr/>
          </p:nvSpPr>
          <p:spPr>
            <a:xfrm>
              <a:off x="264232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4"/>
            <p:cNvSpPr/>
            <p:nvPr/>
          </p:nvSpPr>
          <p:spPr>
            <a:xfrm>
              <a:off x="264232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4"/>
            <p:cNvSpPr/>
            <p:nvPr/>
          </p:nvSpPr>
          <p:spPr>
            <a:xfrm>
              <a:off x="264232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4"/>
            <p:cNvSpPr/>
            <p:nvPr/>
          </p:nvSpPr>
          <p:spPr>
            <a:xfrm>
              <a:off x="264232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4"/>
            <p:cNvSpPr/>
            <p:nvPr/>
          </p:nvSpPr>
          <p:spPr>
            <a:xfrm>
              <a:off x="264232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4"/>
            <p:cNvSpPr/>
            <p:nvPr/>
          </p:nvSpPr>
          <p:spPr>
            <a:xfrm>
              <a:off x="279282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4"/>
            <p:cNvSpPr/>
            <p:nvPr/>
          </p:nvSpPr>
          <p:spPr>
            <a:xfrm>
              <a:off x="279282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4"/>
            <p:cNvSpPr/>
            <p:nvPr/>
          </p:nvSpPr>
          <p:spPr>
            <a:xfrm>
              <a:off x="279282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4"/>
            <p:cNvSpPr/>
            <p:nvPr/>
          </p:nvSpPr>
          <p:spPr>
            <a:xfrm>
              <a:off x="279282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4"/>
            <p:cNvSpPr/>
            <p:nvPr/>
          </p:nvSpPr>
          <p:spPr>
            <a:xfrm>
              <a:off x="279282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4"/>
            <p:cNvSpPr/>
            <p:nvPr/>
          </p:nvSpPr>
          <p:spPr>
            <a:xfrm>
              <a:off x="279282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4"/>
            <p:cNvSpPr/>
            <p:nvPr/>
          </p:nvSpPr>
          <p:spPr>
            <a:xfrm>
              <a:off x="279282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4"/>
            <p:cNvSpPr/>
            <p:nvPr/>
          </p:nvSpPr>
          <p:spPr>
            <a:xfrm>
              <a:off x="279282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4"/>
            <p:cNvSpPr/>
            <p:nvPr/>
          </p:nvSpPr>
          <p:spPr>
            <a:xfrm>
              <a:off x="279282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4"/>
            <p:cNvSpPr/>
            <p:nvPr/>
          </p:nvSpPr>
          <p:spPr>
            <a:xfrm>
              <a:off x="279282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4"/>
            <p:cNvSpPr/>
            <p:nvPr/>
          </p:nvSpPr>
          <p:spPr>
            <a:xfrm>
              <a:off x="279282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4"/>
            <p:cNvSpPr/>
            <p:nvPr/>
          </p:nvSpPr>
          <p:spPr>
            <a:xfrm>
              <a:off x="279282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4"/>
            <p:cNvSpPr/>
            <p:nvPr/>
          </p:nvSpPr>
          <p:spPr>
            <a:xfrm>
              <a:off x="279282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4"/>
            <p:cNvSpPr/>
            <p:nvPr/>
          </p:nvSpPr>
          <p:spPr>
            <a:xfrm>
              <a:off x="279282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4"/>
            <p:cNvSpPr/>
            <p:nvPr/>
          </p:nvSpPr>
          <p:spPr>
            <a:xfrm>
              <a:off x="279282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4"/>
            <p:cNvSpPr/>
            <p:nvPr/>
          </p:nvSpPr>
          <p:spPr>
            <a:xfrm>
              <a:off x="279282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4"/>
            <p:cNvSpPr/>
            <p:nvPr/>
          </p:nvSpPr>
          <p:spPr>
            <a:xfrm>
              <a:off x="279282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4"/>
            <p:cNvSpPr/>
            <p:nvPr/>
          </p:nvSpPr>
          <p:spPr>
            <a:xfrm>
              <a:off x="279282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4"/>
            <p:cNvSpPr/>
            <p:nvPr/>
          </p:nvSpPr>
          <p:spPr>
            <a:xfrm>
              <a:off x="2943325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4"/>
            <p:cNvSpPr/>
            <p:nvPr/>
          </p:nvSpPr>
          <p:spPr>
            <a:xfrm>
              <a:off x="2943325" y="53912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4"/>
            <p:cNvSpPr/>
            <p:nvPr/>
          </p:nvSpPr>
          <p:spPr>
            <a:xfrm>
              <a:off x="2943325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4"/>
            <p:cNvSpPr/>
            <p:nvPr/>
          </p:nvSpPr>
          <p:spPr>
            <a:xfrm>
              <a:off x="2943325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4"/>
            <p:cNvSpPr/>
            <p:nvPr/>
          </p:nvSpPr>
          <p:spPr>
            <a:xfrm>
              <a:off x="2943325" y="15927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4"/>
            <p:cNvSpPr/>
            <p:nvPr/>
          </p:nvSpPr>
          <p:spPr>
            <a:xfrm>
              <a:off x="2943325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4"/>
            <p:cNvSpPr/>
            <p:nvPr/>
          </p:nvSpPr>
          <p:spPr>
            <a:xfrm>
              <a:off x="2943325" y="23452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4"/>
            <p:cNvSpPr/>
            <p:nvPr/>
          </p:nvSpPr>
          <p:spPr>
            <a:xfrm>
              <a:off x="2943325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4"/>
            <p:cNvSpPr/>
            <p:nvPr/>
          </p:nvSpPr>
          <p:spPr>
            <a:xfrm>
              <a:off x="2943325" y="30978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4"/>
            <p:cNvSpPr/>
            <p:nvPr/>
          </p:nvSpPr>
          <p:spPr>
            <a:xfrm>
              <a:off x="2943325" y="32483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4"/>
            <p:cNvSpPr/>
            <p:nvPr/>
          </p:nvSpPr>
          <p:spPr>
            <a:xfrm>
              <a:off x="2943325" y="35493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4"/>
            <p:cNvSpPr/>
            <p:nvPr/>
          </p:nvSpPr>
          <p:spPr>
            <a:xfrm>
              <a:off x="2943325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4"/>
            <p:cNvSpPr/>
            <p:nvPr/>
          </p:nvSpPr>
          <p:spPr>
            <a:xfrm>
              <a:off x="2943325" y="38503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4"/>
            <p:cNvSpPr/>
            <p:nvPr/>
          </p:nvSpPr>
          <p:spPr>
            <a:xfrm>
              <a:off x="2943325" y="41514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4"/>
            <p:cNvSpPr/>
            <p:nvPr/>
          </p:nvSpPr>
          <p:spPr>
            <a:xfrm>
              <a:off x="2943325" y="43019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4"/>
            <p:cNvSpPr/>
            <p:nvPr/>
          </p:nvSpPr>
          <p:spPr>
            <a:xfrm>
              <a:off x="2943325" y="47534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4"/>
            <p:cNvSpPr/>
            <p:nvPr/>
          </p:nvSpPr>
          <p:spPr>
            <a:xfrm>
              <a:off x="2943325" y="505445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4"/>
            <p:cNvSpPr/>
            <p:nvPr/>
          </p:nvSpPr>
          <p:spPr>
            <a:xfrm>
              <a:off x="2943325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4"/>
            <p:cNvSpPr/>
            <p:nvPr/>
          </p:nvSpPr>
          <p:spPr>
            <a:xfrm>
              <a:off x="309385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4"/>
            <p:cNvSpPr/>
            <p:nvPr/>
          </p:nvSpPr>
          <p:spPr>
            <a:xfrm>
              <a:off x="309385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4"/>
            <p:cNvSpPr/>
            <p:nvPr/>
          </p:nvSpPr>
          <p:spPr>
            <a:xfrm>
              <a:off x="309385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4"/>
            <p:cNvSpPr/>
            <p:nvPr/>
          </p:nvSpPr>
          <p:spPr>
            <a:xfrm>
              <a:off x="309385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4"/>
            <p:cNvSpPr/>
            <p:nvPr/>
          </p:nvSpPr>
          <p:spPr>
            <a:xfrm>
              <a:off x="309385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4"/>
            <p:cNvSpPr/>
            <p:nvPr/>
          </p:nvSpPr>
          <p:spPr>
            <a:xfrm>
              <a:off x="309385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4"/>
            <p:cNvSpPr/>
            <p:nvPr/>
          </p:nvSpPr>
          <p:spPr>
            <a:xfrm>
              <a:off x="309385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4"/>
            <p:cNvSpPr/>
            <p:nvPr/>
          </p:nvSpPr>
          <p:spPr>
            <a:xfrm>
              <a:off x="309385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4"/>
            <p:cNvSpPr/>
            <p:nvPr/>
          </p:nvSpPr>
          <p:spPr>
            <a:xfrm>
              <a:off x="309385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4"/>
            <p:cNvSpPr/>
            <p:nvPr/>
          </p:nvSpPr>
          <p:spPr>
            <a:xfrm>
              <a:off x="3244350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4"/>
            <p:cNvSpPr/>
            <p:nvPr/>
          </p:nvSpPr>
          <p:spPr>
            <a:xfrm>
              <a:off x="3244350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4"/>
            <p:cNvSpPr/>
            <p:nvPr/>
          </p:nvSpPr>
          <p:spPr>
            <a:xfrm>
              <a:off x="3244350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4"/>
            <p:cNvSpPr/>
            <p:nvPr/>
          </p:nvSpPr>
          <p:spPr>
            <a:xfrm>
              <a:off x="3244350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4"/>
            <p:cNvSpPr/>
            <p:nvPr/>
          </p:nvSpPr>
          <p:spPr>
            <a:xfrm>
              <a:off x="3244350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4"/>
            <p:cNvSpPr/>
            <p:nvPr/>
          </p:nvSpPr>
          <p:spPr>
            <a:xfrm>
              <a:off x="3244350" y="44524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4"/>
            <p:cNvSpPr/>
            <p:nvPr/>
          </p:nvSpPr>
          <p:spPr>
            <a:xfrm>
              <a:off x="3244350" y="46029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4"/>
            <p:cNvSpPr/>
            <p:nvPr/>
          </p:nvSpPr>
          <p:spPr>
            <a:xfrm>
              <a:off x="3244350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4"/>
            <p:cNvSpPr/>
            <p:nvPr/>
          </p:nvSpPr>
          <p:spPr>
            <a:xfrm>
              <a:off x="339487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4"/>
            <p:cNvSpPr/>
            <p:nvPr/>
          </p:nvSpPr>
          <p:spPr>
            <a:xfrm>
              <a:off x="339487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4"/>
            <p:cNvSpPr/>
            <p:nvPr/>
          </p:nvSpPr>
          <p:spPr>
            <a:xfrm>
              <a:off x="339487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4"/>
            <p:cNvSpPr/>
            <p:nvPr/>
          </p:nvSpPr>
          <p:spPr>
            <a:xfrm>
              <a:off x="339487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4"/>
            <p:cNvSpPr/>
            <p:nvPr/>
          </p:nvSpPr>
          <p:spPr>
            <a:xfrm>
              <a:off x="339487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4"/>
            <p:cNvSpPr/>
            <p:nvPr/>
          </p:nvSpPr>
          <p:spPr>
            <a:xfrm>
              <a:off x="339487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4"/>
            <p:cNvSpPr/>
            <p:nvPr/>
          </p:nvSpPr>
          <p:spPr>
            <a:xfrm>
              <a:off x="354537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4"/>
            <p:cNvSpPr/>
            <p:nvPr/>
          </p:nvSpPr>
          <p:spPr>
            <a:xfrm>
              <a:off x="354537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4"/>
            <p:cNvSpPr/>
            <p:nvPr/>
          </p:nvSpPr>
          <p:spPr>
            <a:xfrm>
              <a:off x="354537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59" name="Google Shape;1459;p4"/>
          <p:cNvGrpSpPr/>
          <p:nvPr/>
        </p:nvGrpSpPr>
        <p:grpSpPr>
          <a:xfrm rot="10800000">
            <a:off x="6367294" y="28698"/>
            <a:ext cx="2309820" cy="5086302"/>
            <a:chOff x="1287725" y="238125"/>
            <a:chExt cx="2379050" cy="5238750"/>
          </a:xfrm>
        </p:grpSpPr>
        <p:sp>
          <p:nvSpPr>
            <p:cNvPr id="1460" name="Google Shape;1460;p4"/>
            <p:cNvSpPr/>
            <p:nvPr/>
          </p:nvSpPr>
          <p:spPr>
            <a:xfrm>
              <a:off x="1287725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4"/>
            <p:cNvSpPr/>
            <p:nvPr/>
          </p:nvSpPr>
          <p:spPr>
            <a:xfrm>
              <a:off x="128772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4"/>
            <p:cNvSpPr/>
            <p:nvPr/>
          </p:nvSpPr>
          <p:spPr>
            <a:xfrm>
              <a:off x="1287725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4"/>
            <p:cNvSpPr/>
            <p:nvPr/>
          </p:nvSpPr>
          <p:spPr>
            <a:xfrm>
              <a:off x="128772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4"/>
            <p:cNvSpPr/>
            <p:nvPr/>
          </p:nvSpPr>
          <p:spPr>
            <a:xfrm>
              <a:off x="1287725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4"/>
            <p:cNvSpPr/>
            <p:nvPr/>
          </p:nvSpPr>
          <p:spPr>
            <a:xfrm>
              <a:off x="128772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4"/>
            <p:cNvSpPr/>
            <p:nvPr/>
          </p:nvSpPr>
          <p:spPr>
            <a:xfrm>
              <a:off x="128772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4"/>
            <p:cNvSpPr/>
            <p:nvPr/>
          </p:nvSpPr>
          <p:spPr>
            <a:xfrm>
              <a:off x="128772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4"/>
            <p:cNvSpPr/>
            <p:nvPr/>
          </p:nvSpPr>
          <p:spPr>
            <a:xfrm>
              <a:off x="128772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4"/>
            <p:cNvSpPr/>
            <p:nvPr/>
          </p:nvSpPr>
          <p:spPr>
            <a:xfrm>
              <a:off x="128772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4"/>
            <p:cNvSpPr/>
            <p:nvPr/>
          </p:nvSpPr>
          <p:spPr>
            <a:xfrm>
              <a:off x="128772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4"/>
            <p:cNvSpPr/>
            <p:nvPr/>
          </p:nvSpPr>
          <p:spPr>
            <a:xfrm>
              <a:off x="128772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4"/>
            <p:cNvSpPr/>
            <p:nvPr/>
          </p:nvSpPr>
          <p:spPr>
            <a:xfrm>
              <a:off x="1287725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4"/>
            <p:cNvSpPr/>
            <p:nvPr/>
          </p:nvSpPr>
          <p:spPr>
            <a:xfrm>
              <a:off x="128772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4"/>
            <p:cNvSpPr/>
            <p:nvPr/>
          </p:nvSpPr>
          <p:spPr>
            <a:xfrm>
              <a:off x="128772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4"/>
            <p:cNvSpPr/>
            <p:nvPr/>
          </p:nvSpPr>
          <p:spPr>
            <a:xfrm>
              <a:off x="1438225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4"/>
            <p:cNvSpPr/>
            <p:nvPr/>
          </p:nvSpPr>
          <p:spPr>
            <a:xfrm>
              <a:off x="143822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4"/>
            <p:cNvSpPr/>
            <p:nvPr/>
          </p:nvSpPr>
          <p:spPr>
            <a:xfrm>
              <a:off x="143822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4"/>
            <p:cNvSpPr/>
            <p:nvPr/>
          </p:nvSpPr>
          <p:spPr>
            <a:xfrm>
              <a:off x="143822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4"/>
            <p:cNvSpPr/>
            <p:nvPr/>
          </p:nvSpPr>
          <p:spPr>
            <a:xfrm>
              <a:off x="158875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4"/>
            <p:cNvSpPr/>
            <p:nvPr/>
          </p:nvSpPr>
          <p:spPr>
            <a:xfrm>
              <a:off x="158875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4"/>
            <p:cNvSpPr/>
            <p:nvPr/>
          </p:nvSpPr>
          <p:spPr>
            <a:xfrm>
              <a:off x="158875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4"/>
            <p:cNvSpPr/>
            <p:nvPr/>
          </p:nvSpPr>
          <p:spPr>
            <a:xfrm>
              <a:off x="158875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4"/>
            <p:cNvSpPr/>
            <p:nvPr/>
          </p:nvSpPr>
          <p:spPr>
            <a:xfrm>
              <a:off x="158875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4"/>
            <p:cNvSpPr/>
            <p:nvPr/>
          </p:nvSpPr>
          <p:spPr>
            <a:xfrm>
              <a:off x="158875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4"/>
            <p:cNvSpPr/>
            <p:nvPr/>
          </p:nvSpPr>
          <p:spPr>
            <a:xfrm>
              <a:off x="158875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4"/>
            <p:cNvSpPr/>
            <p:nvPr/>
          </p:nvSpPr>
          <p:spPr>
            <a:xfrm>
              <a:off x="158875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4"/>
            <p:cNvSpPr/>
            <p:nvPr/>
          </p:nvSpPr>
          <p:spPr>
            <a:xfrm>
              <a:off x="158875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4"/>
            <p:cNvSpPr/>
            <p:nvPr/>
          </p:nvSpPr>
          <p:spPr>
            <a:xfrm>
              <a:off x="158875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4"/>
            <p:cNvSpPr/>
            <p:nvPr/>
          </p:nvSpPr>
          <p:spPr>
            <a:xfrm>
              <a:off x="173925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4"/>
            <p:cNvSpPr/>
            <p:nvPr/>
          </p:nvSpPr>
          <p:spPr>
            <a:xfrm>
              <a:off x="173925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4"/>
            <p:cNvSpPr/>
            <p:nvPr/>
          </p:nvSpPr>
          <p:spPr>
            <a:xfrm>
              <a:off x="173925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4"/>
            <p:cNvSpPr/>
            <p:nvPr/>
          </p:nvSpPr>
          <p:spPr>
            <a:xfrm>
              <a:off x="173925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4"/>
            <p:cNvSpPr/>
            <p:nvPr/>
          </p:nvSpPr>
          <p:spPr>
            <a:xfrm>
              <a:off x="173925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4"/>
            <p:cNvSpPr/>
            <p:nvPr/>
          </p:nvSpPr>
          <p:spPr>
            <a:xfrm>
              <a:off x="173925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4"/>
            <p:cNvSpPr/>
            <p:nvPr/>
          </p:nvSpPr>
          <p:spPr>
            <a:xfrm>
              <a:off x="173925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4"/>
            <p:cNvSpPr/>
            <p:nvPr/>
          </p:nvSpPr>
          <p:spPr>
            <a:xfrm>
              <a:off x="173925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4"/>
            <p:cNvSpPr/>
            <p:nvPr/>
          </p:nvSpPr>
          <p:spPr>
            <a:xfrm>
              <a:off x="173925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4"/>
            <p:cNvSpPr/>
            <p:nvPr/>
          </p:nvSpPr>
          <p:spPr>
            <a:xfrm>
              <a:off x="173925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4"/>
            <p:cNvSpPr/>
            <p:nvPr/>
          </p:nvSpPr>
          <p:spPr>
            <a:xfrm>
              <a:off x="173925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4"/>
            <p:cNvSpPr/>
            <p:nvPr/>
          </p:nvSpPr>
          <p:spPr>
            <a:xfrm>
              <a:off x="173925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4"/>
            <p:cNvSpPr/>
            <p:nvPr/>
          </p:nvSpPr>
          <p:spPr>
            <a:xfrm>
              <a:off x="173925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4"/>
            <p:cNvSpPr/>
            <p:nvPr/>
          </p:nvSpPr>
          <p:spPr>
            <a:xfrm>
              <a:off x="173925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4"/>
            <p:cNvSpPr/>
            <p:nvPr/>
          </p:nvSpPr>
          <p:spPr>
            <a:xfrm>
              <a:off x="173925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4"/>
            <p:cNvSpPr/>
            <p:nvPr/>
          </p:nvSpPr>
          <p:spPr>
            <a:xfrm>
              <a:off x="173925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4"/>
            <p:cNvSpPr/>
            <p:nvPr/>
          </p:nvSpPr>
          <p:spPr>
            <a:xfrm>
              <a:off x="173925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4"/>
            <p:cNvSpPr/>
            <p:nvPr/>
          </p:nvSpPr>
          <p:spPr>
            <a:xfrm>
              <a:off x="1889750" y="53912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4"/>
            <p:cNvSpPr/>
            <p:nvPr/>
          </p:nvSpPr>
          <p:spPr>
            <a:xfrm>
              <a:off x="1889750" y="6896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4"/>
            <p:cNvSpPr/>
            <p:nvPr/>
          </p:nvSpPr>
          <p:spPr>
            <a:xfrm>
              <a:off x="1889750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4"/>
            <p:cNvSpPr/>
            <p:nvPr/>
          </p:nvSpPr>
          <p:spPr>
            <a:xfrm>
              <a:off x="1889750" y="11411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4"/>
            <p:cNvSpPr/>
            <p:nvPr/>
          </p:nvSpPr>
          <p:spPr>
            <a:xfrm>
              <a:off x="1889750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4"/>
            <p:cNvSpPr/>
            <p:nvPr/>
          </p:nvSpPr>
          <p:spPr>
            <a:xfrm>
              <a:off x="1889750" y="15927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4"/>
            <p:cNvSpPr/>
            <p:nvPr/>
          </p:nvSpPr>
          <p:spPr>
            <a:xfrm>
              <a:off x="1889750" y="32483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4"/>
            <p:cNvSpPr/>
            <p:nvPr/>
          </p:nvSpPr>
          <p:spPr>
            <a:xfrm>
              <a:off x="1889750" y="35493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4"/>
            <p:cNvSpPr/>
            <p:nvPr/>
          </p:nvSpPr>
          <p:spPr>
            <a:xfrm>
              <a:off x="1889750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4"/>
            <p:cNvSpPr/>
            <p:nvPr/>
          </p:nvSpPr>
          <p:spPr>
            <a:xfrm>
              <a:off x="1889750" y="505445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4"/>
            <p:cNvSpPr/>
            <p:nvPr/>
          </p:nvSpPr>
          <p:spPr>
            <a:xfrm>
              <a:off x="1889750" y="53554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4"/>
            <p:cNvSpPr/>
            <p:nvPr/>
          </p:nvSpPr>
          <p:spPr>
            <a:xfrm>
              <a:off x="204027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4"/>
            <p:cNvSpPr/>
            <p:nvPr/>
          </p:nvSpPr>
          <p:spPr>
            <a:xfrm>
              <a:off x="204027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4"/>
            <p:cNvSpPr/>
            <p:nvPr/>
          </p:nvSpPr>
          <p:spPr>
            <a:xfrm>
              <a:off x="2040275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4"/>
            <p:cNvSpPr/>
            <p:nvPr/>
          </p:nvSpPr>
          <p:spPr>
            <a:xfrm>
              <a:off x="204027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4"/>
            <p:cNvSpPr/>
            <p:nvPr/>
          </p:nvSpPr>
          <p:spPr>
            <a:xfrm>
              <a:off x="204027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4"/>
            <p:cNvSpPr/>
            <p:nvPr/>
          </p:nvSpPr>
          <p:spPr>
            <a:xfrm>
              <a:off x="204027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4"/>
            <p:cNvSpPr/>
            <p:nvPr/>
          </p:nvSpPr>
          <p:spPr>
            <a:xfrm>
              <a:off x="204027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4"/>
            <p:cNvSpPr/>
            <p:nvPr/>
          </p:nvSpPr>
          <p:spPr>
            <a:xfrm>
              <a:off x="204027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4"/>
            <p:cNvSpPr/>
            <p:nvPr/>
          </p:nvSpPr>
          <p:spPr>
            <a:xfrm>
              <a:off x="204027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4"/>
            <p:cNvSpPr/>
            <p:nvPr/>
          </p:nvSpPr>
          <p:spPr>
            <a:xfrm>
              <a:off x="204027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4"/>
            <p:cNvSpPr/>
            <p:nvPr/>
          </p:nvSpPr>
          <p:spPr>
            <a:xfrm>
              <a:off x="204027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4"/>
            <p:cNvSpPr/>
            <p:nvPr/>
          </p:nvSpPr>
          <p:spPr>
            <a:xfrm>
              <a:off x="2040275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4"/>
            <p:cNvSpPr/>
            <p:nvPr/>
          </p:nvSpPr>
          <p:spPr>
            <a:xfrm>
              <a:off x="204027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4"/>
            <p:cNvSpPr/>
            <p:nvPr/>
          </p:nvSpPr>
          <p:spPr>
            <a:xfrm>
              <a:off x="2190775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4"/>
            <p:cNvSpPr/>
            <p:nvPr/>
          </p:nvSpPr>
          <p:spPr>
            <a:xfrm>
              <a:off x="2190775" y="53912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4"/>
            <p:cNvSpPr/>
            <p:nvPr/>
          </p:nvSpPr>
          <p:spPr>
            <a:xfrm>
              <a:off x="2190775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4"/>
            <p:cNvSpPr/>
            <p:nvPr/>
          </p:nvSpPr>
          <p:spPr>
            <a:xfrm>
              <a:off x="2190775" y="14422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4"/>
            <p:cNvSpPr/>
            <p:nvPr/>
          </p:nvSpPr>
          <p:spPr>
            <a:xfrm>
              <a:off x="2190775" y="26462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4"/>
            <p:cNvSpPr/>
            <p:nvPr/>
          </p:nvSpPr>
          <p:spPr>
            <a:xfrm>
              <a:off x="2190775" y="29473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4"/>
            <p:cNvSpPr/>
            <p:nvPr/>
          </p:nvSpPr>
          <p:spPr>
            <a:xfrm>
              <a:off x="2190775" y="38503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4"/>
            <p:cNvSpPr/>
            <p:nvPr/>
          </p:nvSpPr>
          <p:spPr>
            <a:xfrm>
              <a:off x="2190775" y="43019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4"/>
            <p:cNvSpPr/>
            <p:nvPr/>
          </p:nvSpPr>
          <p:spPr>
            <a:xfrm>
              <a:off x="2190775" y="49039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4"/>
            <p:cNvSpPr/>
            <p:nvPr/>
          </p:nvSpPr>
          <p:spPr>
            <a:xfrm>
              <a:off x="234130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4"/>
            <p:cNvSpPr/>
            <p:nvPr/>
          </p:nvSpPr>
          <p:spPr>
            <a:xfrm>
              <a:off x="234130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4"/>
            <p:cNvSpPr/>
            <p:nvPr/>
          </p:nvSpPr>
          <p:spPr>
            <a:xfrm>
              <a:off x="234130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4"/>
            <p:cNvSpPr/>
            <p:nvPr/>
          </p:nvSpPr>
          <p:spPr>
            <a:xfrm>
              <a:off x="234130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4"/>
            <p:cNvSpPr/>
            <p:nvPr/>
          </p:nvSpPr>
          <p:spPr>
            <a:xfrm>
              <a:off x="234130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4"/>
            <p:cNvSpPr/>
            <p:nvPr/>
          </p:nvSpPr>
          <p:spPr>
            <a:xfrm>
              <a:off x="234130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4"/>
            <p:cNvSpPr/>
            <p:nvPr/>
          </p:nvSpPr>
          <p:spPr>
            <a:xfrm>
              <a:off x="234130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4"/>
            <p:cNvSpPr/>
            <p:nvPr/>
          </p:nvSpPr>
          <p:spPr>
            <a:xfrm>
              <a:off x="234130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4"/>
            <p:cNvSpPr/>
            <p:nvPr/>
          </p:nvSpPr>
          <p:spPr>
            <a:xfrm>
              <a:off x="249180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4"/>
            <p:cNvSpPr/>
            <p:nvPr/>
          </p:nvSpPr>
          <p:spPr>
            <a:xfrm>
              <a:off x="249180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4"/>
            <p:cNvSpPr/>
            <p:nvPr/>
          </p:nvSpPr>
          <p:spPr>
            <a:xfrm>
              <a:off x="249180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4"/>
            <p:cNvSpPr/>
            <p:nvPr/>
          </p:nvSpPr>
          <p:spPr>
            <a:xfrm>
              <a:off x="249180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4"/>
            <p:cNvSpPr/>
            <p:nvPr/>
          </p:nvSpPr>
          <p:spPr>
            <a:xfrm>
              <a:off x="249180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4"/>
            <p:cNvSpPr/>
            <p:nvPr/>
          </p:nvSpPr>
          <p:spPr>
            <a:xfrm>
              <a:off x="264232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4"/>
            <p:cNvSpPr/>
            <p:nvPr/>
          </p:nvSpPr>
          <p:spPr>
            <a:xfrm>
              <a:off x="264232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4"/>
            <p:cNvSpPr/>
            <p:nvPr/>
          </p:nvSpPr>
          <p:spPr>
            <a:xfrm>
              <a:off x="264232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4"/>
            <p:cNvSpPr/>
            <p:nvPr/>
          </p:nvSpPr>
          <p:spPr>
            <a:xfrm>
              <a:off x="264232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4"/>
            <p:cNvSpPr/>
            <p:nvPr/>
          </p:nvSpPr>
          <p:spPr>
            <a:xfrm>
              <a:off x="264232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4"/>
            <p:cNvSpPr/>
            <p:nvPr/>
          </p:nvSpPr>
          <p:spPr>
            <a:xfrm>
              <a:off x="279282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4"/>
            <p:cNvSpPr/>
            <p:nvPr/>
          </p:nvSpPr>
          <p:spPr>
            <a:xfrm>
              <a:off x="2943325" y="14422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4"/>
            <p:cNvSpPr/>
            <p:nvPr/>
          </p:nvSpPr>
          <p:spPr>
            <a:xfrm>
              <a:off x="2943325" y="26462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4"/>
            <p:cNvSpPr/>
            <p:nvPr/>
          </p:nvSpPr>
          <p:spPr>
            <a:xfrm>
              <a:off x="309385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4"/>
            <p:cNvSpPr/>
            <p:nvPr/>
          </p:nvSpPr>
          <p:spPr>
            <a:xfrm>
              <a:off x="339487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4"/>
            <p:cNvSpPr/>
            <p:nvPr/>
          </p:nvSpPr>
          <p:spPr>
            <a:xfrm>
              <a:off x="354537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1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4" name="Google Shape;1564;p5"/>
          <p:cNvSpPr txBox="1">
            <a:spLocks noGrp="1"/>
          </p:cNvSpPr>
          <p:nvPr>
            <p:ph type="title"/>
          </p:nvPr>
        </p:nvSpPr>
        <p:spPr>
          <a:xfrm>
            <a:off x="718300" y="739375"/>
            <a:ext cx="67611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565" name="Google Shape;1565;p5"/>
          <p:cNvSpPr txBox="1">
            <a:spLocks noGrp="1"/>
          </p:cNvSpPr>
          <p:nvPr>
            <p:ph type="body" idx="1"/>
          </p:nvPr>
        </p:nvSpPr>
        <p:spPr>
          <a:xfrm>
            <a:off x="718300" y="1733550"/>
            <a:ext cx="6761100" cy="29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SzPts val="2400"/>
              <a:buChar char="▪"/>
              <a:defRPr/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SzPts val="2400"/>
              <a:buChar char="▫"/>
              <a:defRPr/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SzPts val="2400"/>
              <a:buChar char="▫"/>
              <a:defRPr/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SzPts val="2400"/>
              <a:buChar char="▫"/>
              <a:defRPr/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SzPts val="2400"/>
              <a:buChar char="▫"/>
              <a:defRPr/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SzPts val="2400"/>
              <a:buChar char="▫"/>
              <a:defRPr/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>
            <a:endParaRPr/>
          </a:p>
        </p:txBody>
      </p:sp>
      <p:grpSp>
        <p:nvGrpSpPr>
          <p:cNvPr id="1566" name="Google Shape;1566;p5"/>
          <p:cNvGrpSpPr/>
          <p:nvPr/>
        </p:nvGrpSpPr>
        <p:grpSpPr>
          <a:xfrm rot="10800000">
            <a:off x="8851487" y="28707"/>
            <a:ext cx="264012" cy="5086302"/>
            <a:chOff x="5307800" y="238125"/>
            <a:chExt cx="271925" cy="5238750"/>
          </a:xfrm>
        </p:grpSpPr>
        <p:sp>
          <p:nvSpPr>
            <p:cNvPr id="1567" name="Google Shape;1567;p5"/>
            <p:cNvSpPr/>
            <p:nvPr/>
          </p:nvSpPr>
          <p:spPr>
            <a:xfrm>
              <a:off x="5307800" y="2381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5"/>
            <p:cNvSpPr/>
            <p:nvPr/>
          </p:nvSpPr>
          <p:spPr>
            <a:xfrm>
              <a:off x="5307800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5"/>
            <p:cNvSpPr/>
            <p:nvPr/>
          </p:nvSpPr>
          <p:spPr>
            <a:xfrm>
              <a:off x="5307800" y="53912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5"/>
            <p:cNvSpPr/>
            <p:nvPr/>
          </p:nvSpPr>
          <p:spPr>
            <a:xfrm>
              <a:off x="5307800" y="6896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5"/>
            <p:cNvSpPr/>
            <p:nvPr/>
          </p:nvSpPr>
          <p:spPr>
            <a:xfrm>
              <a:off x="5307800" y="8401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5"/>
            <p:cNvSpPr/>
            <p:nvPr/>
          </p:nvSpPr>
          <p:spPr>
            <a:xfrm>
              <a:off x="5307800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5"/>
            <p:cNvSpPr/>
            <p:nvPr/>
          </p:nvSpPr>
          <p:spPr>
            <a:xfrm>
              <a:off x="5307800" y="11411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5"/>
            <p:cNvSpPr/>
            <p:nvPr/>
          </p:nvSpPr>
          <p:spPr>
            <a:xfrm>
              <a:off x="5307800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1575;p5"/>
            <p:cNvSpPr/>
            <p:nvPr/>
          </p:nvSpPr>
          <p:spPr>
            <a:xfrm>
              <a:off x="5307800" y="14422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576;p5"/>
            <p:cNvSpPr/>
            <p:nvPr/>
          </p:nvSpPr>
          <p:spPr>
            <a:xfrm>
              <a:off x="5307800" y="15927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5"/>
            <p:cNvSpPr/>
            <p:nvPr/>
          </p:nvSpPr>
          <p:spPr>
            <a:xfrm>
              <a:off x="5307800" y="17432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5"/>
            <p:cNvSpPr/>
            <p:nvPr/>
          </p:nvSpPr>
          <p:spPr>
            <a:xfrm>
              <a:off x="5307800" y="18937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5"/>
            <p:cNvSpPr/>
            <p:nvPr/>
          </p:nvSpPr>
          <p:spPr>
            <a:xfrm>
              <a:off x="5307800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5"/>
            <p:cNvSpPr/>
            <p:nvPr/>
          </p:nvSpPr>
          <p:spPr>
            <a:xfrm>
              <a:off x="5307800" y="21947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5"/>
            <p:cNvSpPr/>
            <p:nvPr/>
          </p:nvSpPr>
          <p:spPr>
            <a:xfrm>
              <a:off x="5307800" y="23452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5"/>
            <p:cNvSpPr/>
            <p:nvPr/>
          </p:nvSpPr>
          <p:spPr>
            <a:xfrm>
              <a:off x="5307800" y="24957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5"/>
            <p:cNvSpPr/>
            <p:nvPr/>
          </p:nvSpPr>
          <p:spPr>
            <a:xfrm>
              <a:off x="5307800" y="26462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5"/>
            <p:cNvSpPr/>
            <p:nvPr/>
          </p:nvSpPr>
          <p:spPr>
            <a:xfrm>
              <a:off x="5307800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5"/>
            <p:cNvSpPr/>
            <p:nvPr/>
          </p:nvSpPr>
          <p:spPr>
            <a:xfrm>
              <a:off x="5307800" y="29473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" name="Google Shape;1586;p5"/>
            <p:cNvSpPr/>
            <p:nvPr/>
          </p:nvSpPr>
          <p:spPr>
            <a:xfrm>
              <a:off x="5307800" y="30978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" name="Google Shape;1587;p5"/>
            <p:cNvSpPr/>
            <p:nvPr/>
          </p:nvSpPr>
          <p:spPr>
            <a:xfrm>
              <a:off x="5307800" y="32483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5"/>
            <p:cNvSpPr/>
            <p:nvPr/>
          </p:nvSpPr>
          <p:spPr>
            <a:xfrm>
              <a:off x="5307800" y="33988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" name="Google Shape;1589;p5"/>
            <p:cNvSpPr/>
            <p:nvPr/>
          </p:nvSpPr>
          <p:spPr>
            <a:xfrm>
              <a:off x="5307800" y="35493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590;p5"/>
            <p:cNvSpPr/>
            <p:nvPr/>
          </p:nvSpPr>
          <p:spPr>
            <a:xfrm>
              <a:off x="5307800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" name="Google Shape;1591;p5"/>
            <p:cNvSpPr/>
            <p:nvPr/>
          </p:nvSpPr>
          <p:spPr>
            <a:xfrm>
              <a:off x="5307800" y="38503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2" name="Google Shape;1592;p5"/>
            <p:cNvSpPr/>
            <p:nvPr/>
          </p:nvSpPr>
          <p:spPr>
            <a:xfrm>
              <a:off x="5307800" y="40008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5"/>
            <p:cNvSpPr/>
            <p:nvPr/>
          </p:nvSpPr>
          <p:spPr>
            <a:xfrm>
              <a:off x="5307800" y="41514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5"/>
            <p:cNvSpPr/>
            <p:nvPr/>
          </p:nvSpPr>
          <p:spPr>
            <a:xfrm>
              <a:off x="5307800" y="43019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5"/>
            <p:cNvSpPr/>
            <p:nvPr/>
          </p:nvSpPr>
          <p:spPr>
            <a:xfrm>
              <a:off x="5307800" y="44524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5"/>
            <p:cNvSpPr/>
            <p:nvPr/>
          </p:nvSpPr>
          <p:spPr>
            <a:xfrm>
              <a:off x="5307800" y="46029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5"/>
            <p:cNvSpPr/>
            <p:nvPr/>
          </p:nvSpPr>
          <p:spPr>
            <a:xfrm>
              <a:off x="5307800" y="47534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5"/>
            <p:cNvSpPr/>
            <p:nvPr/>
          </p:nvSpPr>
          <p:spPr>
            <a:xfrm>
              <a:off x="5307800" y="49039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5"/>
            <p:cNvSpPr/>
            <p:nvPr/>
          </p:nvSpPr>
          <p:spPr>
            <a:xfrm>
              <a:off x="5307800" y="505445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5"/>
            <p:cNvSpPr/>
            <p:nvPr/>
          </p:nvSpPr>
          <p:spPr>
            <a:xfrm>
              <a:off x="5307800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5"/>
            <p:cNvSpPr/>
            <p:nvPr/>
          </p:nvSpPr>
          <p:spPr>
            <a:xfrm>
              <a:off x="5307800" y="53554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5"/>
            <p:cNvSpPr/>
            <p:nvPr/>
          </p:nvSpPr>
          <p:spPr>
            <a:xfrm>
              <a:off x="545832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5"/>
            <p:cNvSpPr/>
            <p:nvPr/>
          </p:nvSpPr>
          <p:spPr>
            <a:xfrm>
              <a:off x="545832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5"/>
            <p:cNvSpPr/>
            <p:nvPr/>
          </p:nvSpPr>
          <p:spPr>
            <a:xfrm>
              <a:off x="545832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5"/>
            <p:cNvSpPr/>
            <p:nvPr/>
          </p:nvSpPr>
          <p:spPr>
            <a:xfrm>
              <a:off x="545832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5"/>
            <p:cNvSpPr/>
            <p:nvPr/>
          </p:nvSpPr>
          <p:spPr>
            <a:xfrm>
              <a:off x="545832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5"/>
            <p:cNvSpPr/>
            <p:nvPr/>
          </p:nvSpPr>
          <p:spPr>
            <a:xfrm>
              <a:off x="545832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5"/>
            <p:cNvSpPr/>
            <p:nvPr/>
          </p:nvSpPr>
          <p:spPr>
            <a:xfrm>
              <a:off x="545832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5"/>
            <p:cNvSpPr/>
            <p:nvPr/>
          </p:nvSpPr>
          <p:spPr>
            <a:xfrm>
              <a:off x="545832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5"/>
            <p:cNvSpPr/>
            <p:nvPr/>
          </p:nvSpPr>
          <p:spPr>
            <a:xfrm>
              <a:off x="545832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5"/>
            <p:cNvSpPr/>
            <p:nvPr/>
          </p:nvSpPr>
          <p:spPr>
            <a:xfrm>
              <a:off x="545832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5"/>
            <p:cNvSpPr/>
            <p:nvPr/>
          </p:nvSpPr>
          <p:spPr>
            <a:xfrm>
              <a:off x="545832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5"/>
            <p:cNvSpPr/>
            <p:nvPr/>
          </p:nvSpPr>
          <p:spPr>
            <a:xfrm>
              <a:off x="545832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614;p5"/>
            <p:cNvSpPr/>
            <p:nvPr/>
          </p:nvSpPr>
          <p:spPr>
            <a:xfrm>
              <a:off x="545832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615;p5"/>
            <p:cNvSpPr/>
            <p:nvPr/>
          </p:nvSpPr>
          <p:spPr>
            <a:xfrm>
              <a:off x="545832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5"/>
            <p:cNvSpPr/>
            <p:nvPr/>
          </p:nvSpPr>
          <p:spPr>
            <a:xfrm>
              <a:off x="545832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5"/>
            <p:cNvSpPr/>
            <p:nvPr/>
          </p:nvSpPr>
          <p:spPr>
            <a:xfrm>
              <a:off x="545832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1618;p5"/>
            <p:cNvSpPr/>
            <p:nvPr/>
          </p:nvSpPr>
          <p:spPr>
            <a:xfrm>
              <a:off x="545832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" name="Google Shape;1619;p5"/>
            <p:cNvSpPr/>
            <p:nvPr/>
          </p:nvSpPr>
          <p:spPr>
            <a:xfrm>
              <a:off x="545832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0" name="Google Shape;1620;p5"/>
            <p:cNvSpPr/>
            <p:nvPr/>
          </p:nvSpPr>
          <p:spPr>
            <a:xfrm>
              <a:off x="5458325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1" name="Google Shape;1621;p5"/>
            <p:cNvSpPr/>
            <p:nvPr/>
          </p:nvSpPr>
          <p:spPr>
            <a:xfrm>
              <a:off x="545832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2" name="Google Shape;1622;p5"/>
            <p:cNvSpPr/>
            <p:nvPr/>
          </p:nvSpPr>
          <p:spPr>
            <a:xfrm>
              <a:off x="545832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" name="Google Shape;1623;p5"/>
            <p:cNvSpPr/>
            <p:nvPr/>
          </p:nvSpPr>
          <p:spPr>
            <a:xfrm>
              <a:off x="545832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24" name="Google Shape;1624;p5"/>
          <p:cNvGrpSpPr/>
          <p:nvPr/>
        </p:nvGrpSpPr>
        <p:grpSpPr>
          <a:xfrm rot="10800000">
            <a:off x="7828571" y="28707"/>
            <a:ext cx="1140783" cy="5086302"/>
            <a:chOff x="5458325" y="238125"/>
            <a:chExt cx="1174975" cy="5238750"/>
          </a:xfrm>
        </p:grpSpPr>
        <p:sp>
          <p:nvSpPr>
            <p:cNvPr id="1625" name="Google Shape;1625;p5"/>
            <p:cNvSpPr/>
            <p:nvPr/>
          </p:nvSpPr>
          <p:spPr>
            <a:xfrm>
              <a:off x="5458325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6" name="Google Shape;1626;p5"/>
            <p:cNvSpPr/>
            <p:nvPr/>
          </p:nvSpPr>
          <p:spPr>
            <a:xfrm>
              <a:off x="545832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1627;p5"/>
            <p:cNvSpPr/>
            <p:nvPr/>
          </p:nvSpPr>
          <p:spPr>
            <a:xfrm>
              <a:off x="5458325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1628;p5"/>
            <p:cNvSpPr/>
            <p:nvPr/>
          </p:nvSpPr>
          <p:spPr>
            <a:xfrm>
              <a:off x="545832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1629;p5"/>
            <p:cNvSpPr/>
            <p:nvPr/>
          </p:nvSpPr>
          <p:spPr>
            <a:xfrm>
              <a:off x="5458325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630;p5"/>
            <p:cNvSpPr/>
            <p:nvPr/>
          </p:nvSpPr>
          <p:spPr>
            <a:xfrm>
              <a:off x="545832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1631;p5"/>
            <p:cNvSpPr/>
            <p:nvPr/>
          </p:nvSpPr>
          <p:spPr>
            <a:xfrm>
              <a:off x="545832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632;p5"/>
            <p:cNvSpPr/>
            <p:nvPr/>
          </p:nvSpPr>
          <p:spPr>
            <a:xfrm>
              <a:off x="545832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1633;p5"/>
            <p:cNvSpPr/>
            <p:nvPr/>
          </p:nvSpPr>
          <p:spPr>
            <a:xfrm>
              <a:off x="545832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1634;p5"/>
            <p:cNvSpPr/>
            <p:nvPr/>
          </p:nvSpPr>
          <p:spPr>
            <a:xfrm>
              <a:off x="545832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5" name="Google Shape;1635;p5"/>
            <p:cNvSpPr/>
            <p:nvPr/>
          </p:nvSpPr>
          <p:spPr>
            <a:xfrm>
              <a:off x="545832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1636;p5"/>
            <p:cNvSpPr/>
            <p:nvPr/>
          </p:nvSpPr>
          <p:spPr>
            <a:xfrm>
              <a:off x="545832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7" name="Google Shape;1637;p5"/>
            <p:cNvSpPr/>
            <p:nvPr/>
          </p:nvSpPr>
          <p:spPr>
            <a:xfrm>
              <a:off x="545832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1638;p5"/>
            <p:cNvSpPr/>
            <p:nvPr/>
          </p:nvSpPr>
          <p:spPr>
            <a:xfrm>
              <a:off x="560882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639;p5"/>
            <p:cNvSpPr/>
            <p:nvPr/>
          </p:nvSpPr>
          <p:spPr>
            <a:xfrm>
              <a:off x="560882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1640;p5"/>
            <p:cNvSpPr/>
            <p:nvPr/>
          </p:nvSpPr>
          <p:spPr>
            <a:xfrm>
              <a:off x="560882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5"/>
            <p:cNvSpPr/>
            <p:nvPr/>
          </p:nvSpPr>
          <p:spPr>
            <a:xfrm>
              <a:off x="5608825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5"/>
            <p:cNvSpPr/>
            <p:nvPr/>
          </p:nvSpPr>
          <p:spPr>
            <a:xfrm>
              <a:off x="560882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3" name="Google Shape;1643;p5"/>
            <p:cNvSpPr/>
            <p:nvPr/>
          </p:nvSpPr>
          <p:spPr>
            <a:xfrm>
              <a:off x="560882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4" name="Google Shape;1644;p5"/>
            <p:cNvSpPr/>
            <p:nvPr/>
          </p:nvSpPr>
          <p:spPr>
            <a:xfrm>
              <a:off x="560882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1645;p5"/>
            <p:cNvSpPr/>
            <p:nvPr/>
          </p:nvSpPr>
          <p:spPr>
            <a:xfrm>
              <a:off x="560882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646;p5"/>
            <p:cNvSpPr/>
            <p:nvPr/>
          </p:nvSpPr>
          <p:spPr>
            <a:xfrm>
              <a:off x="560882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5"/>
            <p:cNvSpPr/>
            <p:nvPr/>
          </p:nvSpPr>
          <p:spPr>
            <a:xfrm>
              <a:off x="5608825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1648;p5"/>
            <p:cNvSpPr/>
            <p:nvPr/>
          </p:nvSpPr>
          <p:spPr>
            <a:xfrm>
              <a:off x="560882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1649;p5"/>
            <p:cNvSpPr/>
            <p:nvPr/>
          </p:nvSpPr>
          <p:spPr>
            <a:xfrm>
              <a:off x="560882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5"/>
            <p:cNvSpPr/>
            <p:nvPr/>
          </p:nvSpPr>
          <p:spPr>
            <a:xfrm>
              <a:off x="560882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1651;p5"/>
            <p:cNvSpPr/>
            <p:nvPr/>
          </p:nvSpPr>
          <p:spPr>
            <a:xfrm>
              <a:off x="560882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" name="Google Shape;1652;p5"/>
            <p:cNvSpPr/>
            <p:nvPr/>
          </p:nvSpPr>
          <p:spPr>
            <a:xfrm>
              <a:off x="560882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" name="Google Shape;1653;p5"/>
            <p:cNvSpPr/>
            <p:nvPr/>
          </p:nvSpPr>
          <p:spPr>
            <a:xfrm>
              <a:off x="560882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" name="Google Shape;1654;p5"/>
            <p:cNvSpPr/>
            <p:nvPr/>
          </p:nvSpPr>
          <p:spPr>
            <a:xfrm>
              <a:off x="560882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" name="Google Shape;1655;p5"/>
            <p:cNvSpPr/>
            <p:nvPr/>
          </p:nvSpPr>
          <p:spPr>
            <a:xfrm>
              <a:off x="560882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656;p5"/>
            <p:cNvSpPr/>
            <p:nvPr/>
          </p:nvSpPr>
          <p:spPr>
            <a:xfrm>
              <a:off x="560882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1657;p5"/>
            <p:cNvSpPr/>
            <p:nvPr/>
          </p:nvSpPr>
          <p:spPr>
            <a:xfrm>
              <a:off x="560882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5"/>
            <p:cNvSpPr/>
            <p:nvPr/>
          </p:nvSpPr>
          <p:spPr>
            <a:xfrm>
              <a:off x="560882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5"/>
            <p:cNvSpPr/>
            <p:nvPr/>
          </p:nvSpPr>
          <p:spPr>
            <a:xfrm>
              <a:off x="560882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" name="Google Shape;1660;p5"/>
            <p:cNvSpPr/>
            <p:nvPr/>
          </p:nvSpPr>
          <p:spPr>
            <a:xfrm>
              <a:off x="560882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1661;p5"/>
            <p:cNvSpPr/>
            <p:nvPr/>
          </p:nvSpPr>
          <p:spPr>
            <a:xfrm>
              <a:off x="560882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" name="Google Shape;1662;p5"/>
            <p:cNvSpPr/>
            <p:nvPr/>
          </p:nvSpPr>
          <p:spPr>
            <a:xfrm>
              <a:off x="560882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3" name="Google Shape;1663;p5"/>
            <p:cNvSpPr/>
            <p:nvPr/>
          </p:nvSpPr>
          <p:spPr>
            <a:xfrm>
              <a:off x="560882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" name="Google Shape;1664;p5"/>
            <p:cNvSpPr/>
            <p:nvPr/>
          </p:nvSpPr>
          <p:spPr>
            <a:xfrm>
              <a:off x="5608825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" name="Google Shape;1665;p5"/>
            <p:cNvSpPr/>
            <p:nvPr/>
          </p:nvSpPr>
          <p:spPr>
            <a:xfrm>
              <a:off x="560882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" name="Google Shape;1666;p5"/>
            <p:cNvSpPr/>
            <p:nvPr/>
          </p:nvSpPr>
          <p:spPr>
            <a:xfrm>
              <a:off x="560882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" name="Google Shape;1667;p5"/>
            <p:cNvSpPr/>
            <p:nvPr/>
          </p:nvSpPr>
          <p:spPr>
            <a:xfrm>
              <a:off x="560882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" name="Google Shape;1668;p5"/>
            <p:cNvSpPr/>
            <p:nvPr/>
          </p:nvSpPr>
          <p:spPr>
            <a:xfrm>
              <a:off x="560882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" name="Google Shape;1669;p5"/>
            <p:cNvSpPr/>
            <p:nvPr/>
          </p:nvSpPr>
          <p:spPr>
            <a:xfrm>
              <a:off x="575935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0" name="Google Shape;1670;p5"/>
            <p:cNvSpPr/>
            <p:nvPr/>
          </p:nvSpPr>
          <p:spPr>
            <a:xfrm>
              <a:off x="575935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" name="Google Shape;1671;p5"/>
            <p:cNvSpPr/>
            <p:nvPr/>
          </p:nvSpPr>
          <p:spPr>
            <a:xfrm>
              <a:off x="575935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" name="Google Shape;1672;p5"/>
            <p:cNvSpPr/>
            <p:nvPr/>
          </p:nvSpPr>
          <p:spPr>
            <a:xfrm>
              <a:off x="575935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" name="Google Shape;1673;p5"/>
            <p:cNvSpPr/>
            <p:nvPr/>
          </p:nvSpPr>
          <p:spPr>
            <a:xfrm>
              <a:off x="575935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4" name="Google Shape;1674;p5"/>
            <p:cNvSpPr/>
            <p:nvPr/>
          </p:nvSpPr>
          <p:spPr>
            <a:xfrm>
              <a:off x="575935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5" name="Google Shape;1675;p5"/>
            <p:cNvSpPr/>
            <p:nvPr/>
          </p:nvSpPr>
          <p:spPr>
            <a:xfrm>
              <a:off x="575935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6" name="Google Shape;1676;p5"/>
            <p:cNvSpPr/>
            <p:nvPr/>
          </p:nvSpPr>
          <p:spPr>
            <a:xfrm>
              <a:off x="575935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" name="Google Shape;1677;p5"/>
            <p:cNvSpPr/>
            <p:nvPr/>
          </p:nvSpPr>
          <p:spPr>
            <a:xfrm>
              <a:off x="575935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5"/>
            <p:cNvSpPr/>
            <p:nvPr/>
          </p:nvSpPr>
          <p:spPr>
            <a:xfrm>
              <a:off x="575935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5"/>
            <p:cNvSpPr/>
            <p:nvPr/>
          </p:nvSpPr>
          <p:spPr>
            <a:xfrm>
              <a:off x="575935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5"/>
            <p:cNvSpPr/>
            <p:nvPr/>
          </p:nvSpPr>
          <p:spPr>
            <a:xfrm>
              <a:off x="590985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5"/>
            <p:cNvSpPr/>
            <p:nvPr/>
          </p:nvSpPr>
          <p:spPr>
            <a:xfrm>
              <a:off x="590985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5"/>
            <p:cNvSpPr/>
            <p:nvPr/>
          </p:nvSpPr>
          <p:spPr>
            <a:xfrm>
              <a:off x="590985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5"/>
            <p:cNvSpPr/>
            <p:nvPr/>
          </p:nvSpPr>
          <p:spPr>
            <a:xfrm>
              <a:off x="6060375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5"/>
            <p:cNvSpPr/>
            <p:nvPr/>
          </p:nvSpPr>
          <p:spPr>
            <a:xfrm>
              <a:off x="621087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5"/>
            <p:cNvSpPr/>
            <p:nvPr/>
          </p:nvSpPr>
          <p:spPr>
            <a:xfrm>
              <a:off x="621087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5"/>
            <p:cNvSpPr/>
            <p:nvPr/>
          </p:nvSpPr>
          <p:spPr>
            <a:xfrm>
              <a:off x="651190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87" name="Google Shape;1687;p5"/>
          <p:cNvGrpSpPr/>
          <p:nvPr/>
        </p:nvGrpSpPr>
        <p:grpSpPr>
          <a:xfrm rot="10800000">
            <a:off x="7682451" y="28707"/>
            <a:ext cx="994639" cy="4940182"/>
            <a:chOff x="5759350" y="388625"/>
            <a:chExt cx="1024450" cy="5088250"/>
          </a:xfrm>
        </p:grpSpPr>
        <p:sp>
          <p:nvSpPr>
            <p:cNvPr id="1688" name="Google Shape;1688;p5"/>
            <p:cNvSpPr/>
            <p:nvPr/>
          </p:nvSpPr>
          <p:spPr>
            <a:xfrm>
              <a:off x="575935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5"/>
            <p:cNvSpPr/>
            <p:nvPr/>
          </p:nvSpPr>
          <p:spPr>
            <a:xfrm>
              <a:off x="575935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5"/>
            <p:cNvSpPr/>
            <p:nvPr/>
          </p:nvSpPr>
          <p:spPr>
            <a:xfrm>
              <a:off x="575935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5"/>
            <p:cNvSpPr/>
            <p:nvPr/>
          </p:nvSpPr>
          <p:spPr>
            <a:xfrm>
              <a:off x="575935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5"/>
            <p:cNvSpPr/>
            <p:nvPr/>
          </p:nvSpPr>
          <p:spPr>
            <a:xfrm>
              <a:off x="575935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5"/>
            <p:cNvSpPr/>
            <p:nvPr/>
          </p:nvSpPr>
          <p:spPr>
            <a:xfrm>
              <a:off x="575935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5"/>
            <p:cNvSpPr/>
            <p:nvPr/>
          </p:nvSpPr>
          <p:spPr>
            <a:xfrm>
              <a:off x="575935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5"/>
            <p:cNvSpPr/>
            <p:nvPr/>
          </p:nvSpPr>
          <p:spPr>
            <a:xfrm>
              <a:off x="590985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5"/>
            <p:cNvSpPr/>
            <p:nvPr/>
          </p:nvSpPr>
          <p:spPr>
            <a:xfrm>
              <a:off x="590985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5"/>
            <p:cNvSpPr/>
            <p:nvPr/>
          </p:nvSpPr>
          <p:spPr>
            <a:xfrm>
              <a:off x="590985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5"/>
            <p:cNvSpPr/>
            <p:nvPr/>
          </p:nvSpPr>
          <p:spPr>
            <a:xfrm>
              <a:off x="590985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5"/>
            <p:cNvSpPr/>
            <p:nvPr/>
          </p:nvSpPr>
          <p:spPr>
            <a:xfrm>
              <a:off x="590985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5"/>
            <p:cNvSpPr/>
            <p:nvPr/>
          </p:nvSpPr>
          <p:spPr>
            <a:xfrm>
              <a:off x="590985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5"/>
            <p:cNvSpPr/>
            <p:nvPr/>
          </p:nvSpPr>
          <p:spPr>
            <a:xfrm>
              <a:off x="590985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5"/>
            <p:cNvSpPr/>
            <p:nvPr/>
          </p:nvSpPr>
          <p:spPr>
            <a:xfrm>
              <a:off x="590985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5"/>
            <p:cNvSpPr/>
            <p:nvPr/>
          </p:nvSpPr>
          <p:spPr>
            <a:xfrm>
              <a:off x="590985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5"/>
            <p:cNvSpPr/>
            <p:nvPr/>
          </p:nvSpPr>
          <p:spPr>
            <a:xfrm>
              <a:off x="590985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5"/>
            <p:cNvSpPr/>
            <p:nvPr/>
          </p:nvSpPr>
          <p:spPr>
            <a:xfrm>
              <a:off x="590985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5"/>
            <p:cNvSpPr/>
            <p:nvPr/>
          </p:nvSpPr>
          <p:spPr>
            <a:xfrm>
              <a:off x="590985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5"/>
            <p:cNvSpPr/>
            <p:nvPr/>
          </p:nvSpPr>
          <p:spPr>
            <a:xfrm>
              <a:off x="590985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5"/>
            <p:cNvSpPr/>
            <p:nvPr/>
          </p:nvSpPr>
          <p:spPr>
            <a:xfrm>
              <a:off x="590985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5"/>
            <p:cNvSpPr/>
            <p:nvPr/>
          </p:nvSpPr>
          <p:spPr>
            <a:xfrm>
              <a:off x="590985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5"/>
            <p:cNvSpPr/>
            <p:nvPr/>
          </p:nvSpPr>
          <p:spPr>
            <a:xfrm>
              <a:off x="590985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5"/>
            <p:cNvSpPr/>
            <p:nvPr/>
          </p:nvSpPr>
          <p:spPr>
            <a:xfrm>
              <a:off x="590985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5"/>
            <p:cNvSpPr/>
            <p:nvPr/>
          </p:nvSpPr>
          <p:spPr>
            <a:xfrm>
              <a:off x="590985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5"/>
            <p:cNvSpPr/>
            <p:nvPr/>
          </p:nvSpPr>
          <p:spPr>
            <a:xfrm>
              <a:off x="590985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5"/>
            <p:cNvSpPr/>
            <p:nvPr/>
          </p:nvSpPr>
          <p:spPr>
            <a:xfrm>
              <a:off x="606037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5"/>
            <p:cNvSpPr/>
            <p:nvPr/>
          </p:nvSpPr>
          <p:spPr>
            <a:xfrm>
              <a:off x="606037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5"/>
            <p:cNvSpPr/>
            <p:nvPr/>
          </p:nvSpPr>
          <p:spPr>
            <a:xfrm>
              <a:off x="606037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5"/>
            <p:cNvSpPr/>
            <p:nvPr/>
          </p:nvSpPr>
          <p:spPr>
            <a:xfrm>
              <a:off x="606037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5"/>
            <p:cNvSpPr/>
            <p:nvPr/>
          </p:nvSpPr>
          <p:spPr>
            <a:xfrm>
              <a:off x="606037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5"/>
            <p:cNvSpPr/>
            <p:nvPr/>
          </p:nvSpPr>
          <p:spPr>
            <a:xfrm>
              <a:off x="606037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5"/>
            <p:cNvSpPr/>
            <p:nvPr/>
          </p:nvSpPr>
          <p:spPr>
            <a:xfrm>
              <a:off x="6060375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5"/>
            <p:cNvSpPr/>
            <p:nvPr/>
          </p:nvSpPr>
          <p:spPr>
            <a:xfrm>
              <a:off x="606037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" name="Google Shape;1722;p5"/>
            <p:cNvSpPr/>
            <p:nvPr/>
          </p:nvSpPr>
          <p:spPr>
            <a:xfrm>
              <a:off x="606037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5"/>
            <p:cNvSpPr/>
            <p:nvPr/>
          </p:nvSpPr>
          <p:spPr>
            <a:xfrm>
              <a:off x="606037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5"/>
            <p:cNvSpPr/>
            <p:nvPr/>
          </p:nvSpPr>
          <p:spPr>
            <a:xfrm>
              <a:off x="606037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5"/>
            <p:cNvSpPr/>
            <p:nvPr/>
          </p:nvSpPr>
          <p:spPr>
            <a:xfrm>
              <a:off x="606037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5"/>
            <p:cNvSpPr/>
            <p:nvPr/>
          </p:nvSpPr>
          <p:spPr>
            <a:xfrm>
              <a:off x="606037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5"/>
            <p:cNvSpPr/>
            <p:nvPr/>
          </p:nvSpPr>
          <p:spPr>
            <a:xfrm>
              <a:off x="606037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5"/>
            <p:cNvSpPr/>
            <p:nvPr/>
          </p:nvSpPr>
          <p:spPr>
            <a:xfrm>
              <a:off x="606037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5"/>
            <p:cNvSpPr/>
            <p:nvPr/>
          </p:nvSpPr>
          <p:spPr>
            <a:xfrm>
              <a:off x="606037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5"/>
            <p:cNvSpPr/>
            <p:nvPr/>
          </p:nvSpPr>
          <p:spPr>
            <a:xfrm>
              <a:off x="606037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5"/>
            <p:cNvSpPr/>
            <p:nvPr/>
          </p:nvSpPr>
          <p:spPr>
            <a:xfrm>
              <a:off x="606037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5"/>
            <p:cNvSpPr/>
            <p:nvPr/>
          </p:nvSpPr>
          <p:spPr>
            <a:xfrm>
              <a:off x="606037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5"/>
            <p:cNvSpPr/>
            <p:nvPr/>
          </p:nvSpPr>
          <p:spPr>
            <a:xfrm>
              <a:off x="606037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1734;p5"/>
            <p:cNvSpPr/>
            <p:nvPr/>
          </p:nvSpPr>
          <p:spPr>
            <a:xfrm>
              <a:off x="606037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5"/>
            <p:cNvSpPr/>
            <p:nvPr/>
          </p:nvSpPr>
          <p:spPr>
            <a:xfrm>
              <a:off x="606037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5"/>
            <p:cNvSpPr/>
            <p:nvPr/>
          </p:nvSpPr>
          <p:spPr>
            <a:xfrm>
              <a:off x="606037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5"/>
            <p:cNvSpPr/>
            <p:nvPr/>
          </p:nvSpPr>
          <p:spPr>
            <a:xfrm>
              <a:off x="606037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5"/>
            <p:cNvSpPr/>
            <p:nvPr/>
          </p:nvSpPr>
          <p:spPr>
            <a:xfrm>
              <a:off x="606037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5"/>
            <p:cNvSpPr/>
            <p:nvPr/>
          </p:nvSpPr>
          <p:spPr>
            <a:xfrm>
              <a:off x="606037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5"/>
            <p:cNvSpPr/>
            <p:nvPr/>
          </p:nvSpPr>
          <p:spPr>
            <a:xfrm>
              <a:off x="621087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5"/>
            <p:cNvSpPr/>
            <p:nvPr/>
          </p:nvSpPr>
          <p:spPr>
            <a:xfrm>
              <a:off x="621087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5"/>
            <p:cNvSpPr/>
            <p:nvPr/>
          </p:nvSpPr>
          <p:spPr>
            <a:xfrm>
              <a:off x="621087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5"/>
            <p:cNvSpPr/>
            <p:nvPr/>
          </p:nvSpPr>
          <p:spPr>
            <a:xfrm>
              <a:off x="621087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5"/>
            <p:cNvSpPr/>
            <p:nvPr/>
          </p:nvSpPr>
          <p:spPr>
            <a:xfrm>
              <a:off x="621087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5"/>
            <p:cNvSpPr/>
            <p:nvPr/>
          </p:nvSpPr>
          <p:spPr>
            <a:xfrm>
              <a:off x="621087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5"/>
            <p:cNvSpPr/>
            <p:nvPr/>
          </p:nvSpPr>
          <p:spPr>
            <a:xfrm>
              <a:off x="621087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5"/>
            <p:cNvSpPr/>
            <p:nvPr/>
          </p:nvSpPr>
          <p:spPr>
            <a:xfrm>
              <a:off x="621087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5"/>
            <p:cNvSpPr/>
            <p:nvPr/>
          </p:nvSpPr>
          <p:spPr>
            <a:xfrm>
              <a:off x="621087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5"/>
            <p:cNvSpPr/>
            <p:nvPr/>
          </p:nvSpPr>
          <p:spPr>
            <a:xfrm>
              <a:off x="621087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5"/>
            <p:cNvSpPr/>
            <p:nvPr/>
          </p:nvSpPr>
          <p:spPr>
            <a:xfrm>
              <a:off x="621087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5"/>
            <p:cNvSpPr/>
            <p:nvPr/>
          </p:nvSpPr>
          <p:spPr>
            <a:xfrm>
              <a:off x="621087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5"/>
            <p:cNvSpPr/>
            <p:nvPr/>
          </p:nvSpPr>
          <p:spPr>
            <a:xfrm>
              <a:off x="621087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5"/>
            <p:cNvSpPr/>
            <p:nvPr/>
          </p:nvSpPr>
          <p:spPr>
            <a:xfrm>
              <a:off x="621087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5"/>
            <p:cNvSpPr/>
            <p:nvPr/>
          </p:nvSpPr>
          <p:spPr>
            <a:xfrm>
              <a:off x="621087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5"/>
            <p:cNvSpPr/>
            <p:nvPr/>
          </p:nvSpPr>
          <p:spPr>
            <a:xfrm>
              <a:off x="621087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5"/>
            <p:cNvSpPr/>
            <p:nvPr/>
          </p:nvSpPr>
          <p:spPr>
            <a:xfrm>
              <a:off x="621087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5"/>
            <p:cNvSpPr/>
            <p:nvPr/>
          </p:nvSpPr>
          <p:spPr>
            <a:xfrm>
              <a:off x="621087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5"/>
            <p:cNvSpPr/>
            <p:nvPr/>
          </p:nvSpPr>
          <p:spPr>
            <a:xfrm>
              <a:off x="621087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5"/>
            <p:cNvSpPr/>
            <p:nvPr/>
          </p:nvSpPr>
          <p:spPr>
            <a:xfrm>
              <a:off x="621087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5"/>
            <p:cNvSpPr/>
            <p:nvPr/>
          </p:nvSpPr>
          <p:spPr>
            <a:xfrm>
              <a:off x="6361375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5"/>
            <p:cNvSpPr/>
            <p:nvPr/>
          </p:nvSpPr>
          <p:spPr>
            <a:xfrm>
              <a:off x="6361375" y="53912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1762;p5"/>
            <p:cNvSpPr/>
            <p:nvPr/>
          </p:nvSpPr>
          <p:spPr>
            <a:xfrm>
              <a:off x="6361375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1763;p5"/>
            <p:cNvSpPr/>
            <p:nvPr/>
          </p:nvSpPr>
          <p:spPr>
            <a:xfrm>
              <a:off x="6361375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5"/>
            <p:cNvSpPr/>
            <p:nvPr/>
          </p:nvSpPr>
          <p:spPr>
            <a:xfrm>
              <a:off x="6361375" y="15927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5"/>
            <p:cNvSpPr/>
            <p:nvPr/>
          </p:nvSpPr>
          <p:spPr>
            <a:xfrm>
              <a:off x="6361375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5"/>
            <p:cNvSpPr/>
            <p:nvPr/>
          </p:nvSpPr>
          <p:spPr>
            <a:xfrm>
              <a:off x="6361375" y="23452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5"/>
            <p:cNvSpPr/>
            <p:nvPr/>
          </p:nvSpPr>
          <p:spPr>
            <a:xfrm>
              <a:off x="6361375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5"/>
            <p:cNvSpPr/>
            <p:nvPr/>
          </p:nvSpPr>
          <p:spPr>
            <a:xfrm>
              <a:off x="6361375" y="30978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5"/>
            <p:cNvSpPr/>
            <p:nvPr/>
          </p:nvSpPr>
          <p:spPr>
            <a:xfrm>
              <a:off x="6361375" y="32483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5"/>
            <p:cNvSpPr/>
            <p:nvPr/>
          </p:nvSpPr>
          <p:spPr>
            <a:xfrm>
              <a:off x="6361375" y="35493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5"/>
            <p:cNvSpPr/>
            <p:nvPr/>
          </p:nvSpPr>
          <p:spPr>
            <a:xfrm>
              <a:off x="6361375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5"/>
            <p:cNvSpPr/>
            <p:nvPr/>
          </p:nvSpPr>
          <p:spPr>
            <a:xfrm>
              <a:off x="6361375" y="38503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5"/>
            <p:cNvSpPr/>
            <p:nvPr/>
          </p:nvSpPr>
          <p:spPr>
            <a:xfrm>
              <a:off x="6361375" y="41514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5"/>
            <p:cNvSpPr/>
            <p:nvPr/>
          </p:nvSpPr>
          <p:spPr>
            <a:xfrm>
              <a:off x="6361375" y="43019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5"/>
            <p:cNvSpPr/>
            <p:nvPr/>
          </p:nvSpPr>
          <p:spPr>
            <a:xfrm>
              <a:off x="6361375" y="47534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5"/>
            <p:cNvSpPr/>
            <p:nvPr/>
          </p:nvSpPr>
          <p:spPr>
            <a:xfrm>
              <a:off x="6361375" y="505445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5"/>
            <p:cNvSpPr/>
            <p:nvPr/>
          </p:nvSpPr>
          <p:spPr>
            <a:xfrm>
              <a:off x="6361375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5"/>
            <p:cNvSpPr/>
            <p:nvPr/>
          </p:nvSpPr>
          <p:spPr>
            <a:xfrm>
              <a:off x="651190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5"/>
            <p:cNvSpPr/>
            <p:nvPr/>
          </p:nvSpPr>
          <p:spPr>
            <a:xfrm>
              <a:off x="651190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1780;p5"/>
            <p:cNvSpPr/>
            <p:nvPr/>
          </p:nvSpPr>
          <p:spPr>
            <a:xfrm>
              <a:off x="651190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" name="Google Shape;1781;p5"/>
            <p:cNvSpPr/>
            <p:nvPr/>
          </p:nvSpPr>
          <p:spPr>
            <a:xfrm>
              <a:off x="651190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" name="Google Shape;1782;p5"/>
            <p:cNvSpPr/>
            <p:nvPr/>
          </p:nvSpPr>
          <p:spPr>
            <a:xfrm>
              <a:off x="651190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5"/>
            <p:cNvSpPr/>
            <p:nvPr/>
          </p:nvSpPr>
          <p:spPr>
            <a:xfrm>
              <a:off x="651190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5"/>
            <p:cNvSpPr/>
            <p:nvPr/>
          </p:nvSpPr>
          <p:spPr>
            <a:xfrm>
              <a:off x="651190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" name="Google Shape;1785;p5"/>
            <p:cNvSpPr/>
            <p:nvPr/>
          </p:nvSpPr>
          <p:spPr>
            <a:xfrm>
              <a:off x="651190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1786;p5"/>
            <p:cNvSpPr/>
            <p:nvPr/>
          </p:nvSpPr>
          <p:spPr>
            <a:xfrm>
              <a:off x="666240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5"/>
            <p:cNvSpPr/>
            <p:nvPr/>
          </p:nvSpPr>
          <p:spPr>
            <a:xfrm>
              <a:off x="666240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5"/>
            <p:cNvSpPr/>
            <p:nvPr/>
          </p:nvSpPr>
          <p:spPr>
            <a:xfrm>
              <a:off x="666240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89" name="Google Shape;1789;p5"/>
          <p:cNvGrpSpPr/>
          <p:nvPr/>
        </p:nvGrpSpPr>
        <p:grpSpPr>
          <a:xfrm rot="10800000">
            <a:off x="7682451" y="28707"/>
            <a:ext cx="1140783" cy="5086302"/>
            <a:chOff x="5608825" y="238125"/>
            <a:chExt cx="1174975" cy="5238750"/>
          </a:xfrm>
        </p:grpSpPr>
        <p:sp>
          <p:nvSpPr>
            <p:cNvPr id="1790" name="Google Shape;1790;p5"/>
            <p:cNvSpPr/>
            <p:nvPr/>
          </p:nvSpPr>
          <p:spPr>
            <a:xfrm>
              <a:off x="5608825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5"/>
            <p:cNvSpPr/>
            <p:nvPr/>
          </p:nvSpPr>
          <p:spPr>
            <a:xfrm>
              <a:off x="560882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5"/>
            <p:cNvSpPr/>
            <p:nvPr/>
          </p:nvSpPr>
          <p:spPr>
            <a:xfrm>
              <a:off x="560882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5"/>
            <p:cNvSpPr/>
            <p:nvPr/>
          </p:nvSpPr>
          <p:spPr>
            <a:xfrm>
              <a:off x="560882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5"/>
            <p:cNvSpPr/>
            <p:nvPr/>
          </p:nvSpPr>
          <p:spPr>
            <a:xfrm>
              <a:off x="575935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5"/>
            <p:cNvSpPr/>
            <p:nvPr/>
          </p:nvSpPr>
          <p:spPr>
            <a:xfrm>
              <a:off x="575935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5"/>
            <p:cNvSpPr/>
            <p:nvPr/>
          </p:nvSpPr>
          <p:spPr>
            <a:xfrm>
              <a:off x="575935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5"/>
            <p:cNvSpPr/>
            <p:nvPr/>
          </p:nvSpPr>
          <p:spPr>
            <a:xfrm>
              <a:off x="575935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5"/>
            <p:cNvSpPr/>
            <p:nvPr/>
          </p:nvSpPr>
          <p:spPr>
            <a:xfrm>
              <a:off x="575935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5"/>
            <p:cNvSpPr/>
            <p:nvPr/>
          </p:nvSpPr>
          <p:spPr>
            <a:xfrm>
              <a:off x="575935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5"/>
            <p:cNvSpPr/>
            <p:nvPr/>
          </p:nvSpPr>
          <p:spPr>
            <a:xfrm>
              <a:off x="575935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1801;p5"/>
            <p:cNvSpPr/>
            <p:nvPr/>
          </p:nvSpPr>
          <p:spPr>
            <a:xfrm>
              <a:off x="575935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2" name="Google Shape;1802;p5"/>
            <p:cNvSpPr/>
            <p:nvPr/>
          </p:nvSpPr>
          <p:spPr>
            <a:xfrm>
              <a:off x="575935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" name="Google Shape;1803;p5"/>
            <p:cNvSpPr/>
            <p:nvPr/>
          </p:nvSpPr>
          <p:spPr>
            <a:xfrm>
              <a:off x="575935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" name="Google Shape;1804;p5"/>
            <p:cNvSpPr/>
            <p:nvPr/>
          </p:nvSpPr>
          <p:spPr>
            <a:xfrm>
              <a:off x="575935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" name="Google Shape;1805;p5"/>
            <p:cNvSpPr/>
            <p:nvPr/>
          </p:nvSpPr>
          <p:spPr>
            <a:xfrm>
              <a:off x="575935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" name="Google Shape;1806;p5"/>
            <p:cNvSpPr/>
            <p:nvPr/>
          </p:nvSpPr>
          <p:spPr>
            <a:xfrm>
              <a:off x="575935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" name="Google Shape;1807;p5"/>
            <p:cNvSpPr/>
            <p:nvPr/>
          </p:nvSpPr>
          <p:spPr>
            <a:xfrm>
              <a:off x="575935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" name="Google Shape;1808;p5"/>
            <p:cNvSpPr/>
            <p:nvPr/>
          </p:nvSpPr>
          <p:spPr>
            <a:xfrm>
              <a:off x="575935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" name="Google Shape;1809;p5"/>
            <p:cNvSpPr/>
            <p:nvPr/>
          </p:nvSpPr>
          <p:spPr>
            <a:xfrm>
              <a:off x="575935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1810;p5"/>
            <p:cNvSpPr/>
            <p:nvPr/>
          </p:nvSpPr>
          <p:spPr>
            <a:xfrm>
              <a:off x="575935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" name="Google Shape;1811;p5"/>
            <p:cNvSpPr/>
            <p:nvPr/>
          </p:nvSpPr>
          <p:spPr>
            <a:xfrm>
              <a:off x="590985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" name="Google Shape;1812;p5"/>
            <p:cNvSpPr/>
            <p:nvPr/>
          </p:nvSpPr>
          <p:spPr>
            <a:xfrm>
              <a:off x="590985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1813;p5"/>
            <p:cNvSpPr/>
            <p:nvPr/>
          </p:nvSpPr>
          <p:spPr>
            <a:xfrm>
              <a:off x="590985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5"/>
            <p:cNvSpPr/>
            <p:nvPr/>
          </p:nvSpPr>
          <p:spPr>
            <a:xfrm>
              <a:off x="590985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" name="Google Shape;1815;p5"/>
            <p:cNvSpPr/>
            <p:nvPr/>
          </p:nvSpPr>
          <p:spPr>
            <a:xfrm>
              <a:off x="590985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" name="Google Shape;1816;p5"/>
            <p:cNvSpPr/>
            <p:nvPr/>
          </p:nvSpPr>
          <p:spPr>
            <a:xfrm>
              <a:off x="590985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1817;p5"/>
            <p:cNvSpPr/>
            <p:nvPr/>
          </p:nvSpPr>
          <p:spPr>
            <a:xfrm>
              <a:off x="590985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1818;p5"/>
            <p:cNvSpPr/>
            <p:nvPr/>
          </p:nvSpPr>
          <p:spPr>
            <a:xfrm>
              <a:off x="590985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" name="Google Shape;1819;p5"/>
            <p:cNvSpPr/>
            <p:nvPr/>
          </p:nvSpPr>
          <p:spPr>
            <a:xfrm>
              <a:off x="590985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" name="Google Shape;1820;p5"/>
            <p:cNvSpPr/>
            <p:nvPr/>
          </p:nvSpPr>
          <p:spPr>
            <a:xfrm>
              <a:off x="590985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5"/>
            <p:cNvSpPr/>
            <p:nvPr/>
          </p:nvSpPr>
          <p:spPr>
            <a:xfrm>
              <a:off x="590985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1822;p5"/>
            <p:cNvSpPr/>
            <p:nvPr/>
          </p:nvSpPr>
          <p:spPr>
            <a:xfrm>
              <a:off x="590985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5"/>
            <p:cNvSpPr/>
            <p:nvPr/>
          </p:nvSpPr>
          <p:spPr>
            <a:xfrm>
              <a:off x="590985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" name="Google Shape;1824;p5"/>
            <p:cNvSpPr/>
            <p:nvPr/>
          </p:nvSpPr>
          <p:spPr>
            <a:xfrm>
              <a:off x="606037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825;p5"/>
            <p:cNvSpPr/>
            <p:nvPr/>
          </p:nvSpPr>
          <p:spPr>
            <a:xfrm>
              <a:off x="6060375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1826;p5"/>
            <p:cNvSpPr/>
            <p:nvPr/>
          </p:nvSpPr>
          <p:spPr>
            <a:xfrm>
              <a:off x="6060375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7" name="Google Shape;1827;p5"/>
            <p:cNvSpPr/>
            <p:nvPr/>
          </p:nvSpPr>
          <p:spPr>
            <a:xfrm>
              <a:off x="606037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5"/>
            <p:cNvSpPr/>
            <p:nvPr/>
          </p:nvSpPr>
          <p:spPr>
            <a:xfrm>
              <a:off x="606037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5"/>
            <p:cNvSpPr/>
            <p:nvPr/>
          </p:nvSpPr>
          <p:spPr>
            <a:xfrm>
              <a:off x="606037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5"/>
            <p:cNvSpPr/>
            <p:nvPr/>
          </p:nvSpPr>
          <p:spPr>
            <a:xfrm>
              <a:off x="606037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5"/>
            <p:cNvSpPr/>
            <p:nvPr/>
          </p:nvSpPr>
          <p:spPr>
            <a:xfrm>
              <a:off x="606037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1832;p5"/>
            <p:cNvSpPr/>
            <p:nvPr/>
          </p:nvSpPr>
          <p:spPr>
            <a:xfrm>
              <a:off x="621087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3" name="Google Shape;1833;p5"/>
            <p:cNvSpPr/>
            <p:nvPr/>
          </p:nvSpPr>
          <p:spPr>
            <a:xfrm>
              <a:off x="621087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" name="Google Shape;1834;p5"/>
            <p:cNvSpPr/>
            <p:nvPr/>
          </p:nvSpPr>
          <p:spPr>
            <a:xfrm>
              <a:off x="621087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1835;p5"/>
            <p:cNvSpPr/>
            <p:nvPr/>
          </p:nvSpPr>
          <p:spPr>
            <a:xfrm>
              <a:off x="621087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5"/>
            <p:cNvSpPr/>
            <p:nvPr/>
          </p:nvSpPr>
          <p:spPr>
            <a:xfrm>
              <a:off x="621087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5"/>
            <p:cNvSpPr/>
            <p:nvPr/>
          </p:nvSpPr>
          <p:spPr>
            <a:xfrm>
              <a:off x="6361375" y="14422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5"/>
            <p:cNvSpPr/>
            <p:nvPr/>
          </p:nvSpPr>
          <p:spPr>
            <a:xfrm>
              <a:off x="6361375" y="26462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1839;p5"/>
            <p:cNvSpPr/>
            <p:nvPr/>
          </p:nvSpPr>
          <p:spPr>
            <a:xfrm>
              <a:off x="666240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40" name="Google Shape;1840;p5"/>
          <p:cNvSpPr txBox="1">
            <a:spLocks noGrp="1"/>
          </p:cNvSpPr>
          <p:nvPr>
            <p:ph type="sldNum" idx="12"/>
          </p:nvPr>
        </p:nvSpPr>
        <p:spPr>
          <a:xfrm>
            <a:off x="91531" y="47202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1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2" name="Google Shape;1842;p6"/>
          <p:cNvSpPr txBox="1">
            <a:spLocks noGrp="1"/>
          </p:cNvSpPr>
          <p:nvPr>
            <p:ph type="title"/>
          </p:nvPr>
        </p:nvSpPr>
        <p:spPr>
          <a:xfrm>
            <a:off x="718300" y="739375"/>
            <a:ext cx="67611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843" name="Google Shape;1843;p6"/>
          <p:cNvSpPr txBox="1">
            <a:spLocks noGrp="1"/>
          </p:cNvSpPr>
          <p:nvPr>
            <p:ph type="body" idx="1"/>
          </p:nvPr>
        </p:nvSpPr>
        <p:spPr>
          <a:xfrm>
            <a:off x="718300" y="1762650"/>
            <a:ext cx="3242400" cy="308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600"/>
              </a:spcBef>
              <a:spcAft>
                <a:spcPts val="0"/>
              </a:spcAft>
              <a:buSzPts val="1800"/>
              <a:buChar char="▪"/>
              <a:defRPr sz="1800"/>
            </a:lvl1pPr>
            <a:lvl2pPr marL="914400" lvl="1" indent="-34290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2pPr>
            <a:lvl3pPr marL="1371600" lvl="2" indent="-34290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1844" name="Google Shape;1844;p6"/>
          <p:cNvSpPr txBox="1">
            <a:spLocks noGrp="1"/>
          </p:cNvSpPr>
          <p:nvPr>
            <p:ph type="body" idx="2"/>
          </p:nvPr>
        </p:nvSpPr>
        <p:spPr>
          <a:xfrm>
            <a:off x="4156071" y="1762650"/>
            <a:ext cx="3242400" cy="308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600"/>
              </a:spcBef>
              <a:spcAft>
                <a:spcPts val="0"/>
              </a:spcAft>
              <a:buSzPts val="1800"/>
              <a:buChar char="▪"/>
              <a:defRPr sz="1800"/>
            </a:lvl1pPr>
            <a:lvl2pPr marL="914400" lvl="1" indent="-34290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2pPr>
            <a:lvl3pPr marL="1371600" lvl="2" indent="-34290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1845" name="Google Shape;1845;p6"/>
          <p:cNvSpPr txBox="1">
            <a:spLocks noGrp="1"/>
          </p:cNvSpPr>
          <p:nvPr>
            <p:ph type="sldNum" idx="12"/>
          </p:nvPr>
        </p:nvSpPr>
        <p:spPr>
          <a:xfrm>
            <a:off x="91531" y="47202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1846" name="Google Shape;1846;p6"/>
          <p:cNvGrpSpPr/>
          <p:nvPr/>
        </p:nvGrpSpPr>
        <p:grpSpPr>
          <a:xfrm rot="10800000">
            <a:off x="8851487" y="28707"/>
            <a:ext cx="264012" cy="5086302"/>
            <a:chOff x="5307800" y="238125"/>
            <a:chExt cx="271925" cy="5238750"/>
          </a:xfrm>
        </p:grpSpPr>
        <p:sp>
          <p:nvSpPr>
            <p:cNvPr id="1847" name="Google Shape;1847;p6"/>
            <p:cNvSpPr/>
            <p:nvPr/>
          </p:nvSpPr>
          <p:spPr>
            <a:xfrm>
              <a:off x="5307800" y="2381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6"/>
            <p:cNvSpPr/>
            <p:nvPr/>
          </p:nvSpPr>
          <p:spPr>
            <a:xfrm>
              <a:off x="5307800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6"/>
            <p:cNvSpPr/>
            <p:nvPr/>
          </p:nvSpPr>
          <p:spPr>
            <a:xfrm>
              <a:off x="5307800" y="53912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6"/>
            <p:cNvSpPr/>
            <p:nvPr/>
          </p:nvSpPr>
          <p:spPr>
            <a:xfrm>
              <a:off x="5307800" y="6896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6"/>
            <p:cNvSpPr/>
            <p:nvPr/>
          </p:nvSpPr>
          <p:spPr>
            <a:xfrm>
              <a:off x="5307800" y="8401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6"/>
            <p:cNvSpPr/>
            <p:nvPr/>
          </p:nvSpPr>
          <p:spPr>
            <a:xfrm>
              <a:off x="5307800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6"/>
            <p:cNvSpPr/>
            <p:nvPr/>
          </p:nvSpPr>
          <p:spPr>
            <a:xfrm>
              <a:off x="5307800" y="11411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6"/>
            <p:cNvSpPr/>
            <p:nvPr/>
          </p:nvSpPr>
          <p:spPr>
            <a:xfrm>
              <a:off x="5307800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6"/>
            <p:cNvSpPr/>
            <p:nvPr/>
          </p:nvSpPr>
          <p:spPr>
            <a:xfrm>
              <a:off x="5307800" y="14422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6"/>
            <p:cNvSpPr/>
            <p:nvPr/>
          </p:nvSpPr>
          <p:spPr>
            <a:xfrm>
              <a:off x="5307800" y="15927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6"/>
            <p:cNvSpPr/>
            <p:nvPr/>
          </p:nvSpPr>
          <p:spPr>
            <a:xfrm>
              <a:off x="5307800" y="17432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6"/>
            <p:cNvSpPr/>
            <p:nvPr/>
          </p:nvSpPr>
          <p:spPr>
            <a:xfrm>
              <a:off x="5307800" y="18937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6"/>
            <p:cNvSpPr/>
            <p:nvPr/>
          </p:nvSpPr>
          <p:spPr>
            <a:xfrm>
              <a:off x="5307800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6"/>
            <p:cNvSpPr/>
            <p:nvPr/>
          </p:nvSpPr>
          <p:spPr>
            <a:xfrm>
              <a:off x="5307800" y="21947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6"/>
            <p:cNvSpPr/>
            <p:nvPr/>
          </p:nvSpPr>
          <p:spPr>
            <a:xfrm>
              <a:off x="5307800" y="23452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6"/>
            <p:cNvSpPr/>
            <p:nvPr/>
          </p:nvSpPr>
          <p:spPr>
            <a:xfrm>
              <a:off x="5307800" y="24957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6"/>
            <p:cNvSpPr/>
            <p:nvPr/>
          </p:nvSpPr>
          <p:spPr>
            <a:xfrm>
              <a:off x="5307800" y="26462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6"/>
            <p:cNvSpPr/>
            <p:nvPr/>
          </p:nvSpPr>
          <p:spPr>
            <a:xfrm>
              <a:off x="5307800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6"/>
            <p:cNvSpPr/>
            <p:nvPr/>
          </p:nvSpPr>
          <p:spPr>
            <a:xfrm>
              <a:off x="5307800" y="29473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6"/>
            <p:cNvSpPr/>
            <p:nvPr/>
          </p:nvSpPr>
          <p:spPr>
            <a:xfrm>
              <a:off x="5307800" y="30978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6"/>
            <p:cNvSpPr/>
            <p:nvPr/>
          </p:nvSpPr>
          <p:spPr>
            <a:xfrm>
              <a:off x="5307800" y="32483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6"/>
            <p:cNvSpPr/>
            <p:nvPr/>
          </p:nvSpPr>
          <p:spPr>
            <a:xfrm>
              <a:off x="5307800" y="33988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6"/>
            <p:cNvSpPr/>
            <p:nvPr/>
          </p:nvSpPr>
          <p:spPr>
            <a:xfrm>
              <a:off x="5307800" y="35493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6"/>
            <p:cNvSpPr/>
            <p:nvPr/>
          </p:nvSpPr>
          <p:spPr>
            <a:xfrm>
              <a:off x="5307800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6"/>
            <p:cNvSpPr/>
            <p:nvPr/>
          </p:nvSpPr>
          <p:spPr>
            <a:xfrm>
              <a:off x="5307800" y="38503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6"/>
            <p:cNvSpPr/>
            <p:nvPr/>
          </p:nvSpPr>
          <p:spPr>
            <a:xfrm>
              <a:off x="5307800" y="40008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6"/>
            <p:cNvSpPr/>
            <p:nvPr/>
          </p:nvSpPr>
          <p:spPr>
            <a:xfrm>
              <a:off x="5307800" y="41514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1874;p6"/>
            <p:cNvSpPr/>
            <p:nvPr/>
          </p:nvSpPr>
          <p:spPr>
            <a:xfrm>
              <a:off x="5307800" y="43019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6"/>
            <p:cNvSpPr/>
            <p:nvPr/>
          </p:nvSpPr>
          <p:spPr>
            <a:xfrm>
              <a:off x="5307800" y="44524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6"/>
            <p:cNvSpPr/>
            <p:nvPr/>
          </p:nvSpPr>
          <p:spPr>
            <a:xfrm>
              <a:off x="5307800" y="46029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6"/>
            <p:cNvSpPr/>
            <p:nvPr/>
          </p:nvSpPr>
          <p:spPr>
            <a:xfrm>
              <a:off x="5307800" y="47534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8" name="Google Shape;1878;p6"/>
            <p:cNvSpPr/>
            <p:nvPr/>
          </p:nvSpPr>
          <p:spPr>
            <a:xfrm>
              <a:off x="5307800" y="49039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9" name="Google Shape;1879;p6"/>
            <p:cNvSpPr/>
            <p:nvPr/>
          </p:nvSpPr>
          <p:spPr>
            <a:xfrm>
              <a:off x="5307800" y="505445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1880;p6"/>
            <p:cNvSpPr/>
            <p:nvPr/>
          </p:nvSpPr>
          <p:spPr>
            <a:xfrm>
              <a:off x="5307800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6"/>
            <p:cNvSpPr/>
            <p:nvPr/>
          </p:nvSpPr>
          <p:spPr>
            <a:xfrm>
              <a:off x="5307800" y="53554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6"/>
            <p:cNvSpPr/>
            <p:nvPr/>
          </p:nvSpPr>
          <p:spPr>
            <a:xfrm>
              <a:off x="545832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1883;p6"/>
            <p:cNvSpPr/>
            <p:nvPr/>
          </p:nvSpPr>
          <p:spPr>
            <a:xfrm>
              <a:off x="545832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6"/>
            <p:cNvSpPr/>
            <p:nvPr/>
          </p:nvSpPr>
          <p:spPr>
            <a:xfrm>
              <a:off x="545832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6"/>
            <p:cNvSpPr/>
            <p:nvPr/>
          </p:nvSpPr>
          <p:spPr>
            <a:xfrm>
              <a:off x="545832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6"/>
            <p:cNvSpPr/>
            <p:nvPr/>
          </p:nvSpPr>
          <p:spPr>
            <a:xfrm>
              <a:off x="545832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1887;p6"/>
            <p:cNvSpPr/>
            <p:nvPr/>
          </p:nvSpPr>
          <p:spPr>
            <a:xfrm>
              <a:off x="545832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6"/>
            <p:cNvSpPr/>
            <p:nvPr/>
          </p:nvSpPr>
          <p:spPr>
            <a:xfrm>
              <a:off x="545832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6"/>
            <p:cNvSpPr/>
            <p:nvPr/>
          </p:nvSpPr>
          <p:spPr>
            <a:xfrm>
              <a:off x="545832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6"/>
            <p:cNvSpPr/>
            <p:nvPr/>
          </p:nvSpPr>
          <p:spPr>
            <a:xfrm>
              <a:off x="545832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6"/>
            <p:cNvSpPr/>
            <p:nvPr/>
          </p:nvSpPr>
          <p:spPr>
            <a:xfrm>
              <a:off x="545832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6"/>
            <p:cNvSpPr/>
            <p:nvPr/>
          </p:nvSpPr>
          <p:spPr>
            <a:xfrm>
              <a:off x="545832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6"/>
            <p:cNvSpPr/>
            <p:nvPr/>
          </p:nvSpPr>
          <p:spPr>
            <a:xfrm>
              <a:off x="545832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6"/>
            <p:cNvSpPr/>
            <p:nvPr/>
          </p:nvSpPr>
          <p:spPr>
            <a:xfrm>
              <a:off x="545832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6"/>
            <p:cNvSpPr/>
            <p:nvPr/>
          </p:nvSpPr>
          <p:spPr>
            <a:xfrm>
              <a:off x="545832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6"/>
            <p:cNvSpPr/>
            <p:nvPr/>
          </p:nvSpPr>
          <p:spPr>
            <a:xfrm>
              <a:off x="545832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7" name="Google Shape;1897;p6"/>
            <p:cNvSpPr/>
            <p:nvPr/>
          </p:nvSpPr>
          <p:spPr>
            <a:xfrm>
              <a:off x="545832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" name="Google Shape;1898;p6"/>
            <p:cNvSpPr/>
            <p:nvPr/>
          </p:nvSpPr>
          <p:spPr>
            <a:xfrm>
              <a:off x="545832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" name="Google Shape;1899;p6"/>
            <p:cNvSpPr/>
            <p:nvPr/>
          </p:nvSpPr>
          <p:spPr>
            <a:xfrm>
              <a:off x="545832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0" name="Google Shape;1900;p6"/>
            <p:cNvSpPr/>
            <p:nvPr/>
          </p:nvSpPr>
          <p:spPr>
            <a:xfrm>
              <a:off x="5458325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1" name="Google Shape;1901;p6"/>
            <p:cNvSpPr/>
            <p:nvPr/>
          </p:nvSpPr>
          <p:spPr>
            <a:xfrm>
              <a:off x="545832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2" name="Google Shape;1902;p6"/>
            <p:cNvSpPr/>
            <p:nvPr/>
          </p:nvSpPr>
          <p:spPr>
            <a:xfrm>
              <a:off x="545832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3" name="Google Shape;1903;p6"/>
            <p:cNvSpPr/>
            <p:nvPr/>
          </p:nvSpPr>
          <p:spPr>
            <a:xfrm>
              <a:off x="545832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04" name="Google Shape;1904;p6"/>
          <p:cNvGrpSpPr/>
          <p:nvPr/>
        </p:nvGrpSpPr>
        <p:grpSpPr>
          <a:xfrm rot="10800000">
            <a:off x="7828571" y="28707"/>
            <a:ext cx="1140783" cy="5086302"/>
            <a:chOff x="5458325" y="238125"/>
            <a:chExt cx="1174975" cy="5238750"/>
          </a:xfrm>
        </p:grpSpPr>
        <p:sp>
          <p:nvSpPr>
            <p:cNvPr id="1905" name="Google Shape;1905;p6"/>
            <p:cNvSpPr/>
            <p:nvPr/>
          </p:nvSpPr>
          <p:spPr>
            <a:xfrm>
              <a:off x="5458325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" name="Google Shape;1906;p6"/>
            <p:cNvSpPr/>
            <p:nvPr/>
          </p:nvSpPr>
          <p:spPr>
            <a:xfrm>
              <a:off x="545832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" name="Google Shape;1907;p6"/>
            <p:cNvSpPr/>
            <p:nvPr/>
          </p:nvSpPr>
          <p:spPr>
            <a:xfrm>
              <a:off x="5458325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" name="Google Shape;1908;p6"/>
            <p:cNvSpPr/>
            <p:nvPr/>
          </p:nvSpPr>
          <p:spPr>
            <a:xfrm>
              <a:off x="545832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" name="Google Shape;1909;p6"/>
            <p:cNvSpPr/>
            <p:nvPr/>
          </p:nvSpPr>
          <p:spPr>
            <a:xfrm>
              <a:off x="5458325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" name="Google Shape;1910;p6"/>
            <p:cNvSpPr/>
            <p:nvPr/>
          </p:nvSpPr>
          <p:spPr>
            <a:xfrm>
              <a:off x="545832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" name="Google Shape;1911;p6"/>
            <p:cNvSpPr/>
            <p:nvPr/>
          </p:nvSpPr>
          <p:spPr>
            <a:xfrm>
              <a:off x="545832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" name="Google Shape;1912;p6"/>
            <p:cNvSpPr/>
            <p:nvPr/>
          </p:nvSpPr>
          <p:spPr>
            <a:xfrm>
              <a:off x="545832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" name="Google Shape;1913;p6"/>
            <p:cNvSpPr/>
            <p:nvPr/>
          </p:nvSpPr>
          <p:spPr>
            <a:xfrm>
              <a:off x="545832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" name="Google Shape;1914;p6"/>
            <p:cNvSpPr/>
            <p:nvPr/>
          </p:nvSpPr>
          <p:spPr>
            <a:xfrm>
              <a:off x="545832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5" name="Google Shape;1915;p6"/>
            <p:cNvSpPr/>
            <p:nvPr/>
          </p:nvSpPr>
          <p:spPr>
            <a:xfrm>
              <a:off x="545832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6" name="Google Shape;1916;p6"/>
            <p:cNvSpPr/>
            <p:nvPr/>
          </p:nvSpPr>
          <p:spPr>
            <a:xfrm>
              <a:off x="545832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7" name="Google Shape;1917;p6"/>
            <p:cNvSpPr/>
            <p:nvPr/>
          </p:nvSpPr>
          <p:spPr>
            <a:xfrm>
              <a:off x="545832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8" name="Google Shape;1918;p6"/>
            <p:cNvSpPr/>
            <p:nvPr/>
          </p:nvSpPr>
          <p:spPr>
            <a:xfrm>
              <a:off x="560882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9" name="Google Shape;1919;p6"/>
            <p:cNvSpPr/>
            <p:nvPr/>
          </p:nvSpPr>
          <p:spPr>
            <a:xfrm>
              <a:off x="560882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0" name="Google Shape;1920;p6"/>
            <p:cNvSpPr/>
            <p:nvPr/>
          </p:nvSpPr>
          <p:spPr>
            <a:xfrm>
              <a:off x="560882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1" name="Google Shape;1921;p6"/>
            <p:cNvSpPr/>
            <p:nvPr/>
          </p:nvSpPr>
          <p:spPr>
            <a:xfrm>
              <a:off x="5608825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2" name="Google Shape;1922;p6"/>
            <p:cNvSpPr/>
            <p:nvPr/>
          </p:nvSpPr>
          <p:spPr>
            <a:xfrm>
              <a:off x="560882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3" name="Google Shape;1923;p6"/>
            <p:cNvSpPr/>
            <p:nvPr/>
          </p:nvSpPr>
          <p:spPr>
            <a:xfrm>
              <a:off x="560882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4" name="Google Shape;1924;p6"/>
            <p:cNvSpPr/>
            <p:nvPr/>
          </p:nvSpPr>
          <p:spPr>
            <a:xfrm>
              <a:off x="560882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5" name="Google Shape;1925;p6"/>
            <p:cNvSpPr/>
            <p:nvPr/>
          </p:nvSpPr>
          <p:spPr>
            <a:xfrm>
              <a:off x="560882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6" name="Google Shape;1926;p6"/>
            <p:cNvSpPr/>
            <p:nvPr/>
          </p:nvSpPr>
          <p:spPr>
            <a:xfrm>
              <a:off x="560882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7" name="Google Shape;1927;p6"/>
            <p:cNvSpPr/>
            <p:nvPr/>
          </p:nvSpPr>
          <p:spPr>
            <a:xfrm>
              <a:off x="5608825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8" name="Google Shape;1928;p6"/>
            <p:cNvSpPr/>
            <p:nvPr/>
          </p:nvSpPr>
          <p:spPr>
            <a:xfrm>
              <a:off x="560882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9" name="Google Shape;1929;p6"/>
            <p:cNvSpPr/>
            <p:nvPr/>
          </p:nvSpPr>
          <p:spPr>
            <a:xfrm>
              <a:off x="560882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0" name="Google Shape;1930;p6"/>
            <p:cNvSpPr/>
            <p:nvPr/>
          </p:nvSpPr>
          <p:spPr>
            <a:xfrm>
              <a:off x="560882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1" name="Google Shape;1931;p6"/>
            <p:cNvSpPr/>
            <p:nvPr/>
          </p:nvSpPr>
          <p:spPr>
            <a:xfrm>
              <a:off x="560882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2" name="Google Shape;1932;p6"/>
            <p:cNvSpPr/>
            <p:nvPr/>
          </p:nvSpPr>
          <p:spPr>
            <a:xfrm>
              <a:off x="560882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3" name="Google Shape;1933;p6"/>
            <p:cNvSpPr/>
            <p:nvPr/>
          </p:nvSpPr>
          <p:spPr>
            <a:xfrm>
              <a:off x="560882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4" name="Google Shape;1934;p6"/>
            <p:cNvSpPr/>
            <p:nvPr/>
          </p:nvSpPr>
          <p:spPr>
            <a:xfrm>
              <a:off x="560882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5" name="Google Shape;1935;p6"/>
            <p:cNvSpPr/>
            <p:nvPr/>
          </p:nvSpPr>
          <p:spPr>
            <a:xfrm>
              <a:off x="560882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6" name="Google Shape;1936;p6"/>
            <p:cNvSpPr/>
            <p:nvPr/>
          </p:nvSpPr>
          <p:spPr>
            <a:xfrm>
              <a:off x="560882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7" name="Google Shape;1937;p6"/>
            <p:cNvSpPr/>
            <p:nvPr/>
          </p:nvSpPr>
          <p:spPr>
            <a:xfrm>
              <a:off x="560882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8" name="Google Shape;1938;p6"/>
            <p:cNvSpPr/>
            <p:nvPr/>
          </p:nvSpPr>
          <p:spPr>
            <a:xfrm>
              <a:off x="560882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9" name="Google Shape;1939;p6"/>
            <p:cNvSpPr/>
            <p:nvPr/>
          </p:nvSpPr>
          <p:spPr>
            <a:xfrm>
              <a:off x="560882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0" name="Google Shape;1940;p6"/>
            <p:cNvSpPr/>
            <p:nvPr/>
          </p:nvSpPr>
          <p:spPr>
            <a:xfrm>
              <a:off x="560882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1" name="Google Shape;1941;p6"/>
            <p:cNvSpPr/>
            <p:nvPr/>
          </p:nvSpPr>
          <p:spPr>
            <a:xfrm>
              <a:off x="560882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2" name="Google Shape;1942;p6"/>
            <p:cNvSpPr/>
            <p:nvPr/>
          </p:nvSpPr>
          <p:spPr>
            <a:xfrm>
              <a:off x="560882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3" name="Google Shape;1943;p6"/>
            <p:cNvSpPr/>
            <p:nvPr/>
          </p:nvSpPr>
          <p:spPr>
            <a:xfrm>
              <a:off x="560882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4" name="Google Shape;1944;p6"/>
            <p:cNvSpPr/>
            <p:nvPr/>
          </p:nvSpPr>
          <p:spPr>
            <a:xfrm>
              <a:off x="5608825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5" name="Google Shape;1945;p6"/>
            <p:cNvSpPr/>
            <p:nvPr/>
          </p:nvSpPr>
          <p:spPr>
            <a:xfrm>
              <a:off x="560882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6" name="Google Shape;1946;p6"/>
            <p:cNvSpPr/>
            <p:nvPr/>
          </p:nvSpPr>
          <p:spPr>
            <a:xfrm>
              <a:off x="560882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7" name="Google Shape;1947;p6"/>
            <p:cNvSpPr/>
            <p:nvPr/>
          </p:nvSpPr>
          <p:spPr>
            <a:xfrm>
              <a:off x="560882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8" name="Google Shape;1948;p6"/>
            <p:cNvSpPr/>
            <p:nvPr/>
          </p:nvSpPr>
          <p:spPr>
            <a:xfrm>
              <a:off x="560882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9" name="Google Shape;1949;p6"/>
            <p:cNvSpPr/>
            <p:nvPr/>
          </p:nvSpPr>
          <p:spPr>
            <a:xfrm>
              <a:off x="575935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0" name="Google Shape;1950;p6"/>
            <p:cNvSpPr/>
            <p:nvPr/>
          </p:nvSpPr>
          <p:spPr>
            <a:xfrm>
              <a:off x="575935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1" name="Google Shape;1951;p6"/>
            <p:cNvSpPr/>
            <p:nvPr/>
          </p:nvSpPr>
          <p:spPr>
            <a:xfrm>
              <a:off x="575935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2" name="Google Shape;1952;p6"/>
            <p:cNvSpPr/>
            <p:nvPr/>
          </p:nvSpPr>
          <p:spPr>
            <a:xfrm>
              <a:off x="575935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3" name="Google Shape;1953;p6"/>
            <p:cNvSpPr/>
            <p:nvPr/>
          </p:nvSpPr>
          <p:spPr>
            <a:xfrm>
              <a:off x="575935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4" name="Google Shape;1954;p6"/>
            <p:cNvSpPr/>
            <p:nvPr/>
          </p:nvSpPr>
          <p:spPr>
            <a:xfrm>
              <a:off x="575935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5" name="Google Shape;1955;p6"/>
            <p:cNvSpPr/>
            <p:nvPr/>
          </p:nvSpPr>
          <p:spPr>
            <a:xfrm>
              <a:off x="575935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6" name="Google Shape;1956;p6"/>
            <p:cNvSpPr/>
            <p:nvPr/>
          </p:nvSpPr>
          <p:spPr>
            <a:xfrm>
              <a:off x="575935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7" name="Google Shape;1957;p6"/>
            <p:cNvSpPr/>
            <p:nvPr/>
          </p:nvSpPr>
          <p:spPr>
            <a:xfrm>
              <a:off x="575935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8" name="Google Shape;1958;p6"/>
            <p:cNvSpPr/>
            <p:nvPr/>
          </p:nvSpPr>
          <p:spPr>
            <a:xfrm>
              <a:off x="575935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9" name="Google Shape;1959;p6"/>
            <p:cNvSpPr/>
            <p:nvPr/>
          </p:nvSpPr>
          <p:spPr>
            <a:xfrm>
              <a:off x="575935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0" name="Google Shape;1960;p6"/>
            <p:cNvSpPr/>
            <p:nvPr/>
          </p:nvSpPr>
          <p:spPr>
            <a:xfrm>
              <a:off x="590985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1" name="Google Shape;1961;p6"/>
            <p:cNvSpPr/>
            <p:nvPr/>
          </p:nvSpPr>
          <p:spPr>
            <a:xfrm>
              <a:off x="590985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2" name="Google Shape;1962;p6"/>
            <p:cNvSpPr/>
            <p:nvPr/>
          </p:nvSpPr>
          <p:spPr>
            <a:xfrm>
              <a:off x="590985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3" name="Google Shape;1963;p6"/>
            <p:cNvSpPr/>
            <p:nvPr/>
          </p:nvSpPr>
          <p:spPr>
            <a:xfrm>
              <a:off x="6060375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4" name="Google Shape;1964;p6"/>
            <p:cNvSpPr/>
            <p:nvPr/>
          </p:nvSpPr>
          <p:spPr>
            <a:xfrm>
              <a:off x="621087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5" name="Google Shape;1965;p6"/>
            <p:cNvSpPr/>
            <p:nvPr/>
          </p:nvSpPr>
          <p:spPr>
            <a:xfrm>
              <a:off x="621087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6" name="Google Shape;1966;p6"/>
            <p:cNvSpPr/>
            <p:nvPr/>
          </p:nvSpPr>
          <p:spPr>
            <a:xfrm>
              <a:off x="651190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67" name="Google Shape;1967;p6"/>
          <p:cNvGrpSpPr/>
          <p:nvPr/>
        </p:nvGrpSpPr>
        <p:grpSpPr>
          <a:xfrm rot="10800000">
            <a:off x="7682451" y="28707"/>
            <a:ext cx="994639" cy="4940182"/>
            <a:chOff x="5759350" y="388625"/>
            <a:chExt cx="1024450" cy="5088250"/>
          </a:xfrm>
        </p:grpSpPr>
        <p:sp>
          <p:nvSpPr>
            <p:cNvPr id="1968" name="Google Shape;1968;p6"/>
            <p:cNvSpPr/>
            <p:nvPr/>
          </p:nvSpPr>
          <p:spPr>
            <a:xfrm>
              <a:off x="575935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9" name="Google Shape;1969;p6"/>
            <p:cNvSpPr/>
            <p:nvPr/>
          </p:nvSpPr>
          <p:spPr>
            <a:xfrm>
              <a:off x="575935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0" name="Google Shape;1970;p6"/>
            <p:cNvSpPr/>
            <p:nvPr/>
          </p:nvSpPr>
          <p:spPr>
            <a:xfrm>
              <a:off x="575935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1" name="Google Shape;1971;p6"/>
            <p:cNvSpPr/>
            <p:nvPr/>
          </p:nvSpPr>
          <p:spPr>
            <a:xfrm>
              <a:off x="575935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2" name="Google Shape;1972;p6"/>
            <p:cNvSpPr/>
            <p:nvPr/>
          </p:nvSpPr>
          <p:spPr>
            <a:xfrm>
              <a:off x="575935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3" name="Google Shape;1973;p6"/>
            <p:cNvSpPr/>
            <p:nvPr/>
          </p:nvSpPr>
          <p:spPr>
            <a:xfrm>
              <a:off x="575935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4" name="Google Shape;1974;p6"/>
            <p:cNvSpPr/>
            <p:nvPr/>
          </p:nvSpPr>
          <p:spPr>
            <a:xfrm>
              <a:off x="575935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5" name="Google Shape;1975;p6"/>
            <p:cNvSpPr/>
            <p:nvPr/>
          </p:nvSpPr>
          <p:spPr>
            <a:xfrm>
              <a:off x="590985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6" name="Google Shape;1976;p6"/>
            <p:cNvSpPr/>
            <p:nvPr/>
          </p:nvSpPr>
          <p:spPr>
            <a:xfrm>
              <a:off x="590985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7" name="Google Shape;1977;p6"/>
            <p:cNvSpPr/>
            <p:nvPr/>
          </p:nvSpPr>
          <p:spPr>
            <a:xfrm>
              <a:off x="590985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8" name="Google Shape;1978;p6"/>
            <p:cNvSpPr/>
            <p:nvPr/>
          </p:nvSpPr>
          <p:spPr>
            <a:xfrm>
              <a:off x="590985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9" name="Google Shape;1979;p6"/>
            <p:cNvSpPr/>
            <p:nvPr/>
          </p:nvSpPr>
          <p:spPr>
            <a:xfrm>
              <a:off x="590985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0" name="Google Shape;1980;p6"/>
            <p:cNvSpPr/>
            <p:nvPr/>
          </p:nvSpPr>
          <p:spPr>
            <a:xfrm>
              <a:off x="590985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1" name="Google Shape;1981;p6"/>
            <p:cNvSpPr/>
            <p:nvPr/>
          </p:nvSpPr>
          <p:spPr>
            <a:xfrm>
              <a:off x="590985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2" name="Google Shape;1982;p6"/>
            <p:cNvSpPr/>
            <p:nvPr/>
          </p:nvSpPr>
          <p:spPr>
            <a:xfrm>
              <a:off x="590985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3" name="Google Shape;1983;p6"/>
            <p:cNvSpPr/>
            <p:nvPr/>
          </p:nvSpPr>
          <p:spPr>
            <a:xfrm>
              <a:off x="590985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4" name="Google Shape;1984;p6"/>
            <p:cNvSpPr/>
            <p:nvPr/>
          </p:nvSpPr>
          <p:spPr>
            <a:xfrm>
              <a:off x="590985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5" name="Google Shape;1985;p6"/>
            <p:cNvSpPr/>
            <p:nvPr/>
          </p:nvSpPr>
          <p:spPr>
            <a:xfrm>
              <a:off x="590985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6" name="Google Shape;1986;p6"/>
            <p:cNvSpPr/>
            <p:nvPr/>
          </p:nvSpPr>
          <p:spPr>
            <a:xfrm>
              <a:off x="590985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7" name="Google Shape;1987;p6"/>
            <p:cNvSpPr/>
            <p:nvPr/>
          </p:nvSpPr>
          <p:spPr>
            <a:xfrm>
              <a:off x="590985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8" name="Google Shape;1988;p6"/>
            <p:cNvSpPr/>
            <p:nvPr/>
          </p:nvSpPr>
          <p:spPr>
            <a:xfrm>
              <a:off x="590985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9" name="Google Shape;1989;p6"/>
            <p:cNvSpPr/>
            <p:nvPr/>
          </p:nvSpPr>
          <p:spPr>
            <a:xfrm>
              <a:off x="590985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0" name="Google Shape;1990;p6"/>
            <p:cNvSpPr/>
            <p:nvPr/>
          </p:nvSpPr>
          <p:spPr>
            <a:xfrm>
              <a:off x="590985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1" name="Google Shape;1991;p6"/>
            <p:cNvSpPr/>
            <p:nvPr/>
          </p:nvSpPr>
          <p:spPr>
            <a:xfrm>
              <a:off x="590985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2" name="Google Shape;1992;p6"/>
            <p:cNvSpPr/>
            <p:nvPr/>
          </p:nvSpPr>
          <p:spPr>
            <a:xfrm>
              <a:off x="590985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3" name="Google Shape;1993;p6"/>
            <p:cNvSpPr/>
            <p:nvPr/>
          </p:nvSpPr>
          <p:spPr>
            <a:xfrm>
              <a:off x="590985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4" name="Google Shape;1994;p6"/>
            <p:cNvSpPr/>
            <p:nvPr/>
          </p:nvSpPr>
          <p:spPr>
            <a:xfrm>
              <a:off x="606037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5" name="Google Shape;1995;p6"/>
            <p:cNvSpPr/>
            <p:nvPr/>
          </p:nvSpPr>
          <p:spPr>
            <a:xfrm>
              <a:off x="606037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6" name="Google Shape;1996;p6"/>
            <p:cNvSpPr/>
            <p:nvPr/>
          </p:nvSpPr>
          <p:spPr>
            <a:xfrm>
              <a:off x="606037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7" name="Google Shape;1997;p6"/>
            <p:cNvSpPr/>
            <p:nvPr/>
          </p:nvSpPr>
          <p:spPr>
            <a:xfrm>
              <a:off x="606037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8" name="Google Shape;1998;p6"/>
            <p:cNvSpPr/>
            <p:nvPr/>
          </p:nvSpPr>
          <p:spPr>
            <a:xfrm>
              <a:off x="606037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9" name="Google Shape;1999;p6"/>
            <p:cNvSpPr/>
            <p:nvPr/>
          </p:nvSpPr>
          <p:spPr>
            <a:xfrm>
              <a:off x="606037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0" name="Google Shape;2000;p6"/>
            <p:cNvSpPr/>
            <p:nvPr/>
          </p:nvSpPr>
          <p:spPr>
            <a:xfrm>
              <a:off x="6060375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1" name="Google Shape;2001;p6"/>
            <p:cNvSpPr/>
            <p:nvPr/>
          </p:nvSpPr>
          <p:spPr>
            <a:xfrm>
              <a:off x="606037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2" name="Google Shape;2002;p6"/>
            <p:cNvSpPr/>
            <p:nvPr/>
          </p:nvSpPr>
          <p:spPr>
            <a:xfrm>
              <a:off x="606037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3" name="Google Shape;2003;p6"/>
            <p:cNvSpPr/>
            <p:nvPr/>
          </p:nvSpPr>
          <p:spPr>
            <a:xfrm>
              <a:off x="606037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4" name="Google Shape;2004;p6"/>
            <p:cNvSpPr/>
            <p:nvPr/>
          </p:nvSpPr>
          <p:spPr>
            <a:xfrm>
              <a:off x="606037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5" name="Google Shape;2005;p6"/>
            <p:cNvSpPr/>
            <p:nvPr/>
          </p:nvSpPr>
          <p:spPr>
            <a:xfrm>
              <a:off x="606037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6" name="Google Shape;2006;p6"/>
            <p:cNvSpPr/>
            <p:nvPr/>
          </p:nvSpPr>
          <p:spPr>
            <a:xfrm>
              <a:off x="606037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7" name="Google Shape;2007;p6"/>
            <p:cNvSpPr/>
            <p:nvPr/>
          </p:nvSpPr>
          <p:spPr>
            <a:xfrm>
              <a:off x="606037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8" name="Google Shape;2008;p6"/>
            <p:cNvSpPr/>
            <p:nvPr/>
          </p:nvSpPr>
          <p:spPr>
            <a:xfrm>
              <a:off x="606037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9" name="Google Shape;2009;p6"/>
            <p:cNvSpPr/>
            <p:nvPr/>
          </p:nvSpPr>
          <p:spPr>
            <a:xfrm>
              <a:off x="606037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0" name="Google Shape;2010;p6"/>
            <p:cNvSpPr/>
            <p:nvPr/>
          </p:nvSpPr>
          <p:spPr>
            <a:xfrm>
              <a:off x="606037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1" name="Google Shape;2011;p6"/>
            <p:cNvSpPr/>
            <p:nvPr/>
          </p:nvSpPr>
          <p:spPr>
            <a:xfrm>
              <a:off x="606037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2" name="Google Shape;2012;p6"/>
            <p:cNvSpPr/>
            <p:nvPr/>
          </p:nvSpPr>
          <p:spPr>
            <a:xfrm>
              <a:off x="606037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3" name="Google Shape;2013;p6"/>
            <p:cNvSpPr/>
            <p:nvPr/>
          </p:nvSpPr>
          <p:spPr>
            <a:xfrm>
              <a:off x="606037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4" name="Google Shape;2014;p6"/>
            <p:cNvSpPr/>
            <p:nvPr/>
          </p:nvSpPr>
          <p:spPr>
            <a:xfrm>
              <a:off x="606037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5" name="Google Shape;2015;p6"/>
            <p:cNvSpPr/>
            <p:nvPr/>
          </p:nvSpPr>
          <p:spPr>
            <a:xfrm>
              <a:off x="606037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6" name="Google Shape;2016;p6"/>
            <p:cNvSpPr/>
            <p:nvPr/>
          </p:nvSpPr>
          <p:spPr>
            <a:xfrm>
              <a:off x="606037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7" name="Google Shape;2017;p6"/>
            <p:cNvSpPr/>
            <p:nvPr/>
          </p:nvSpPr>
          <p:spPr>
            <a:xfrm>
              <a:off x="606037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8" name="Google Shape;2018;p6"/>
            <p:cNvSpPr/>
            <p:nvPr/>
          </p:nvSpPr>
          <p:spPr>
            <a:xfrm>
              <a:off x="606037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9" name="Google Shape;2019;p6"/>
            <p:cNvSpPr/>
            <p:nvPr/>
          </p:nvSpPr>
          <p:spPr>
            <a:xfrm>
              <a:off x="606037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0" name="Google Shape;2020;p6"/>
            <p:cNvSpPr/>
            <p:nvPr/>
          </p:nvSpPr>
          <p:spPr>
            <a:xfrm>
              <a:off x="621087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1" name="Google Shape;2021;p6"/>
            <p:cNvSpPr/>
            <p:nvPr/>
          </p:nvSpPr>
          <p:spPr>
            <a:xfrm>
              <a:off x="621087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2" name="Google Shape;2022;p6"/>
            <p:cNvSpPr/>
            <p:nvPr/>
          </p:nvSpPr>
          <p:spPr>
            <a:xfrm>
              <a:off x="621087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3" name="Google Shape;2023;p6"/>
            <p:cNvSpPr/>
            <p:nvPr/>
          </p:nvSpPr>
          <p:spPr>
            <a:xfrm>
              <a:off x="621087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4" name="Google Shape;2024;p6"/>
            <p:cNvSpPr/>
            <p:nvPr/>
          </p:nvSpPr>
          <p:spPr>
            <a:xfrm>
              <a:off x="621087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5" name="Google Shape;2025;p6"/>
            <p:cNvSpPr/>
            <p:nvPr/>
          </p:nvSpPr>
          <p:spPr>
            <a:xfrm>
              <a:off x="621087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6" name="Google Shape;2026;p6"/>
            <p:cNvSpPr/>
            <p:nvPr/>
          </p:nvSpPr>
          <p:spPr>
            <a:xfrm>
              <a:off x="621087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7" name="Google Shape;2027;p6"/>
            <p:cNvSpPr/>
            <p:nvPr/>
          </p:nvSpPr>
          <p:spPr>
            <a:xfrm>
              <a:off x="621087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8" name="Google Shape;2028;p6"/>
            <p:cNvSpPr/>
            <p:nvPr/>
          </p:nvSpPr>
          <p:spPr>
            <a:xfrm>
              <a:off x="621087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9" name="Google Shape;2029;p6"/>
            <p:cNvSpPr/>
            <p:nvPr/>
          </p:nvSpPr>
          <p:spPr>
            <a:xfrm>
              <a:off x="621087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0" name="Google Shape;2030;p6"/>
            <p:cNvSpPr/>
            <p:nvPr/>
          </p:nvSpPr>
          <p:spPr>
            <a:xfrm>
              <a:off x="621087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1" name="Google Shape;2031;p6"/>
            <p:cNvSpPr/>
            <p:nvPr/>
          </p:nvSpPr>
          <p:spPr>
            <a:xfrm>
              <a:off x="621087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2" name="Google Shape;2032;p6"/>
            <p:cNvSpPr/>
            <p:nvPr/>
          </p:nvSpPr>
          <p:spPr>
            <a:xfrm>
              <a:off x="621087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3" name="Google Shape;2033;p6"/>
            <p:cNvSpPr/>
            <p:nvPr/>
          </p:nvSpPr>
          <p:spPr>
            <a:xfrm>
              <a:off x="621087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4" name="Google Shape;2034;p6"/>
            <p:cNvSpPr/>
            <p:nvPr/>
          </p:nvSpPr>
          <p:spPr>
            <a:xfrm>
              <a:off x="621087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5" name="Google Shape;2035;p6"/>
            <p:cNvSpPr/>
            <p:nvPr/>
          </p:nvSpPr>
          <p:spPr>
            <a:xfrm>
              <a:off x="621087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6" name="Google Shape;2036;p6"/>
            <p:cNvSpPr/>
            <p:nvPr/>
          </p:nvSpPr>
          <p:spPr>
            <a:xfrm>
              <a:off x="621087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7" name="Google Shape;2037;p6"/>
            <p:cNvSpPr/>
            <p:nvPr/>
          </p:nvSpPr>
          <p:spPr>
            <a:xfrm>
              <a:off x="621087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8" name="Google Shape;2038;p6"/>
            <p:cNvSpPr/>
            <p:nvPr/>
          </p:nvSpPr>
          <p:spPr>
            <a:xfrm>
              <a:off x="621087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9" name="Google Shape;2039;p6"/>
            <p:cNvSpPr/>
            <p:nvPr/>
          </p:nvSpPr>
          <p:spPr>
            <a:xfrm>
              <a:off x="621087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0" name="Google Shape;2040;p6"/>
            <p:cNvSpPr/>
            <p:nvPr/>
          </p:nvSpPr>
          <p:spPr>
            <a:xfrm>
              <a:off x="6361375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1" name="Google Shape;2041;p6"/>
            <p:cNvSpPr/>
            <p:nvPr/>
          </p:nvSpPr>
          <p:spPr>
            <a:xfrm>
              <a:off x="6361375" y="53912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2" name="Google Shape;2042;p6"/>
            <p:cNvSpPr/>
            <p:nvPr/>
          </p:nvSpPr>
          <p:spPr>
            <a:xfrm>
              <a:off x="6361375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3" name="Google Shape;2043;p6"/>
            <p:cNvSpPr/>
            <p:nvPr/>
          </p:nvSpPr>
          <p:spPr>
            <a:xfrm>
              <a:off x="6361375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4" name="Google Shape;2044;p6"/>
            <p:cNvSpPr/>
            <p:nvPr/>
          </p:nvSpPr>
          <p:spPr>
            <a:xfrm>
              <a:off x="6361375" y="15927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5" name="Google Shape;2045;p6"/>
            <p:cNvSpPr/>
            <p:nvPr/>
          </p:nvSpPr>
          <p:spPr>
            <a:xfrm>
              <a:off x="6361375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6" name="Google Shape;2046;p6"/>
            <p:cNvSpPr/>
            <p:nvPr/>
          </p:nvSpPr>
          <p:spPr>
            <a:xfrm>
              <a:off x="6361375" y="23452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7" name="Google Shape;2047;p6"/>
            <p:cNvSpPr/>
            <p:nvPr/>
          </p:nvSpPr>
          <p:spPr>
            <a:xfrm>
              <a:off x="6361375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8" name="Google Shape;2048;p6"/>
            <p:cNvSpPr/>
            <p:nvPr/>
          </p:nvSpPr>
          <p:spPr>
            <a:xfrm>
              <a:off x="6361375" y="30978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9" name="Google Shape;2049;p6"/>
            <p:cNvSpPr/>
            <p:nvPr/>
          </p:nvSpPr>
          <p:spPr>
            <a:xfrm>
              <a:off x="6361375" y="32483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0" name="Google Shape;2050;p6"/>
            <p:cNvSpPr/>
            <p:nvPr/>
          </p:nvSpPr>
          <p:spPr>
            <a:xfrm>
              <a:off x="6361375" y="35493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1" name="Google Shape;2051;p6"/>
            <p:cNvSpPr/>
            <p:nvPr/>
          </p:nvSpPr>
          <p:spPr>
            <a:xfrm>
              <a:off x="6361375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2" name="Google Shape;2052;p6"/>
            <p:cNvSpPr/>
            <p:nvPr/>
          </p:nvSpPr>
          <p:spPr>
            <a:xfrm>
              <a:off x="6361375" y="38503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3" name="Google Shape;2053;p6"/>
            <p:cNvSpPr/>
            <p:nvPr/>
          </p:nvSpPr>
          <p:spPr>
            <a:xfrm>
              <a:off x="6361375" y="41514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4" name="Google Shape;2054;p6"/>
            <p:cNvSpPr/>
            <p:nvPr/>
          </p:nvSpPr>
          <p:spPr>
            <a:xfrm>
              <a:off x="6361375" y="43019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5" name="Google Shape;2055;p6"/>
            <p:cNvSpPr/>
            <p:nvPr/>
          </p:nvSpPr>
          <p:spPr>
            <a:xfrm>
              <a:off x="6361375" y="47534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6" name="Google Shape;2056;p6"/>
            <p:cNvSpPr/>
            <p:nvPr/>
          </p:nvSpPr>
          <p:spPr>
            <a:xfrm>
              <a:off x="6361375" y="505445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7" name="Google Shape;2057;p6"/>
            <p:cNvSpPr/>
            <p:nvPr/>
          </p:nvSpPr>
          <p:spPr>
            <a:xfrm>
              <a:off x="6361375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8" name="Google Shape;2058;p6"/>
            <p:cNvSpPr/>
            <p:nvPr/>
          </p:nvSpPr>
          <p:spPr>
            <a:xfrm>
              <a:off x="651190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9" name="Google Shape;2059;p6"/>
            <p:cNvSpPr/>
            <p:nvPr/>
          </p:nvSpPr>
          <p:spPr>
            <a:xfrm>
              <a:off x="651190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0" name="Google Shape;2060;p6"/>
            <p:cNvSpPr/>
            <p:nvPr/>
          </p:nvSpPr>
          <p:spPr>
            <a:xfrm>
              <a:off x="651190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1" name="Google Shape;2061;p6"/>
            <p:cNvSpPr/>
            <p:nvPr/>
          </p:nvSpPr>
          <p:spPr>
            <a:xfrm>
              <a:off x="651190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2" name="Google Shape;2062;p6"/>
            <p:cNvSpPr/>
            <p:nvPr/>
          </p:nvSpPr>
          <p:spPr>
            <a:xfrm>
              <a:off x="651190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3" name="Google Shape;2063;p6"/>
            <p:cNvSpPr/>
            <p:nvPr/>
          </p:nvSpPr>
          <p:spPr>
            <a:xfrm>
              <a:off x="651190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4" name="Google Shape;2064;p6"/>
            <p:cNvSpPr/>
            <p:nvPr/>
          </p:nvSpPr>
          <p:spPr>
            <a:xfrm>
              <a:off x="651190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5" name="Google Shape;2065;p6"/>
            <p:cNvSpPr/>
            <p:nvPr/>
          </p:nvSpPr>
          <p:spPr>
            <a:xfrm>
              <a:off x="651190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6" name="Google Shape;2066;p6"/>
            <p:cNvSpPr/>
            <p:nvPr/>
          </p:nvSpPr>
          <p:spPr>
            <a:xfrm>
              <a:off x="666240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7" name="Google Shape;2067;p6"/>
            <p:cNvSpPr/>
            <p:nvPr/>
          </p:nvSpPr>
          <p:spPr>
            <a:xfrm>
              <a:off x="666240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8" name="Google Shape;2068;p6"/>
            <p:cNvSpPr/>
            <p:nvPr/>
          </p:nvSpPr>
          <p:spPr>
            <a:xfrm>
              <a:off x="666240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69" name="Google Shape;2069;p6"/>
          <p:cNvGrpSpPr/>
          <p:nvPr/>
        </p:nvGrpSpPr>
        <p:grpSpPr>
          <a:xfrm rot="10800000">
            <a:off x="7682451" y="28707"/>
            <a:ext cx="1140783" cy="5086302"/>
            <a:chOff x="5608825" y="238125"/>
            <a:chExt cx="1174975" cy="5238750"/>
          </a:xfrm>
        </p:grpSpPr>
        <p:sp>
          <p:nvSpPr>
            <p:cNvPr id="2070" name="Google Shape;2070;p6"/>
            <p:cNvSpPr/>
            <p:nvPr/>
          </p:nvSpPr>
          <p:spPr>
            <a:xfrm>
              <a:off x="5608825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" name="Google Shape;2071;p6"/>
            <p:cNvSpPr/>
            <p:nvPr/>
          </p:nvSpPr>
          <p:spPr>
            <a:xfrm>
              <a:off x="560882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2" name="Google Shape;2072;p6"/>
            <p:cNvSpPr/>
            <p:nvPr/>
          </p:nvSpPr>
          <p:spPr>
            <a:xfrm>
              <a:off x="560882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" name="Google Shape;2073;p6"/>
            <p:cNvSpPr/>
            <p:nvPr/>
          </p:nvSpPr>
          <p:spPr>
            <a:xfrm>
              <a:off x="560882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" name="Google Shape;2074;p6"/>
            <p:cNvSpPr/>
            <p:nvPr/>
          </p:nvSpPr>
          <p:spPr>
            <a:xfrm>
              <a:off x="575935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" name="Google Shape;2075;p6"/>
            <p:cNvSpPr/>
            <p:nvPr/>
          </p:nvSpPr>
          <p:spPr>
            <a:xfrm>
              <a:off x="575935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" name="Google Shape;2076;p6"/>
            <p:cNvSpPr/>
            <p:nvPr/>
          </p:nvSpPr>
          <p:spPr>
            <a:xfrm>
              <a:off x="575935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7" name="Google Shape;2077;p6"/>
            <p:cNvSpPr/>
            <p:nvPr/>
          </p:nvSpPr>
          <p:spPr>
            <a:xfrm>
              <a:off x="575935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8" name="Google Shape;2078;p6"/>
            <p:cNvSpPr/>
            <p:nvPr/>
          </p:nvSpPr>
          <p:spPr>
            <a:xfrm>
              <a:off x="575935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9" name="Google Shape;2079;p6"/>
            <p:cNvSpPr/>
            <p:nvPr/>
          </p:nvSpPr>
          <p:spPr>
            <a:xfrm>
              <a:off x="575935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0" name="Google Shape;2080;p6"/>
            <p:cNvSpPr/>
            <p:nvPr/>
          </p:nvSpPr>
          <p:spPr>
            <a:xfrm>
              <a:off x="575935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1" name="Google Shape;2081;p6"/>
            <p:cNvSpPr/>
            <p:nvPr/>
          </p:nvSpPr>
          <p:spPr>
            <a:xfrm>
              <a:off x="575935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" name="Google Shape;2082;p6"/>
            <p:cNvSpPr/>
            <p:nvPr/>
          </p:nvSpPr>
          <p:spPr>
            <a:xfrm>
              <a:off x="575935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3" name="Google Shape;2083;p6"/>
            <p:cNvSpPr/>
            <p:nvPr/>
          </p:nvSpPr>
          <p:spPr>
            <a:xfrm>
              <a:off x="575935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4" name="Google Shape;2084;p6"/>
            <p:cNvSpPr/>
            <p:nvPr/>
          </p:nvSpPr>
          <p:spPr>
            <a:xfrm>
              <a:off x="575935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5" name="Google Shape;2085;p6"/>
            <p:cNvSpPr/>
            <p:nvPr/>
          </p:nvSpPr>
          <p:spPr>
            <a:xfrm>
              <a:off x="575935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6" name="Google Shape;2086;p6"/>
            <p:cNvSpPr/>
            <p:nvPr/>
          </p:nvSpPr>
          <p:spPr>
            <a:xfrm>
              <a:off x="575935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7" name="Google Shape;2087;p6"/>
            <p:cNvSpPr/>
            <p:nvPr/>
          </p:nvSpPr>
          <p:spPr>
            <a:xfrm>
              <a:off x="575935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8" name="Google Shape;2088;p6"/>
            <p:cNvSpPr/>
            <p:nvPr/>
          </p:nvSpPr>
          <p:spPr>
            <a:xfrm>
              <a:off x="575935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9" name="Google Shape;2089;p6"/>
            <p:cNvSpPr/>
            <p:nvPr/>
          </p:nvSpPr>
          <p:spPr>
            <a:xfrm>
              <a:off x="575935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0" name="Google Shape;2090;p6"/>
            <p:cNvSpPr/>
            <p:nvPr/>
          </p:nvSpPr>
          <p:spPr>
            <a:xfrm>
              <a:off x="575935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1" name="Google Shape;2091;p6"/>
            <p:cNvSpPr/>
            <p:nvPr/>
          </p:nvSpPr>
          <p:spPr>
            <a:xfrm>
              <a:off x="590985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2" name="Google Shape;2092;p6"/>
            <p:cNvSpPr/>
            <p:nvPr/>
          </p:nvSpPr>
          <p:spPr>
            <a:xfrm>
              <a:off x="590985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3" name="Google Shape;2093;p6"/>
            <p:cNvSpPr/>
            <p:nvPr/>
          </p:nvSpPr>
          <p:spPr>
            <a:xfrm>
              <a:off x="590985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4" name="Google Shape;2094;p6"/>
            <p:cNvSpPr/>
            <p:nvPr/>
          </p:nvSpPr>
          <p:spPr>
            <a:xfrm>
              <a:off x="590985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5" name="Google Shape;2095;p6"/>
            <p:cNvSpPr/>
            <p:nvPr/>
          </p:nvSpPr>
          <p:spPr>
            <a:xfrm>
              <a:off x="590985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6" name="Google Shape;2096;p6"/>
            <p:cNvSpPr/>
            <p:nvPr/>
          </p:nvSpPr>
          <p:spPr>
            <a:xfrm>
              <a:off x="590985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7" name="Google Shape;2097;p6"/>
            <p:cNvSpPr/>
            <p:nvPr/>
          </p:nvSpPr>
          <p:spPr>
            <a:xfrm>
              <a:off x="590985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8" name="Google Shape;2098;p6"/>
            <p:cNvSpPr/>
            <p:nvPr/>
          </p:nvSpPr>
          <p:spPr>
            <a:xfrm>
              <a:off x="590985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9" name="Google Shape;2099;p6"/>
            <p:cNvSpPr/>
            <p:nvPr/>
          </p:nvSpPr>
          <p:spPr>
            <a:xfrm>
              <a:off x="590985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0" name="Google Shape;2100;p6"/>
            <p:cNvSpPr/>
            <p:nvPr/>
          </p:nvSpPr>
          <p:spPr>
            <a:xfrm>
              <a:off x="590985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1" name="Google Shape;2101;p6"/>
            <p:cNvSpPr/>
            <p:nvPr/>
          </p:nvSpPr>
          <p:spPr>
            <a:xfrm>
              <a:off x="590985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2" name="Google Shape;2102;p6"/>
            <p:cNvSpPr/>
            <p:nvPr/>
          </p:nvSpPr>
          <p:spPr>
            <a:xfrm>
              <a:off x="590985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3" name="Google Shape;2103;p6"/>
            <p:cNvSpPr/>
            <p:nvPr/>
          </p:nvSpPr>
          <p:spPr>
            <a:xfrm>
              <a:off x="590985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4" name="Google Shape;2104;p6"/>
            <p:cNvSpPr/>
            <p:nvPr/>
          </p:nvSpPr>
          <p:spPr>
            <a:xfrm>
              <a:off x="606037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5" name="Google Shape;2105;p6"/>
            <p:cNvSpPr/>
            <p:nvPr/>
          </p:nvSpPr>
          <p:spPr>
            <a:xfrm>
              <a:off x="6060375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6" name="Google Shape;2106;p6"/>
            <p:cNvSpPr/>
            <p:nvPr/>
          </p:nvSpPr>
          <p:spPr>
            <a:xfrm>
              <a:off x="6060375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7" name="Google Shape;2107;p6"/>
            <p:cNvSpPr/>
            <p:nvPr/>
          </p:nvSpPr>
          <p:spPr>
            <a:xfrm>
              <a:off x="606037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8" name="Google Shape;2108;p6"/>
            <p:cNvSpPr/>
            <p:nvPr/>
          </p:nvSpPr>
          <p:spPr>
            <a:xfrm>
              <a:off x="606037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9" name="Google Shape;2109;p6"/>
            <p:cNvSpPr/>
            <p:nvPr/>
          </p:nvSpPr>
          <p:spPr>
            <a:xfrm>
              <a:off x="606037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0" name="Google Shape;2110;p6"/>
            <p:cNvSpPr/>
            <p:nvPr/>
          </p:nvSpPr>
          <p:spPr>
            <a:xfrm>
              <a:off x="606037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1" name="Google Shape;2111;p6"/>
            <p:cNvSpPr/>
            <p:nvPr/>
          </p:nvSpPr>
          <p:spPr>
            <a:xfrm>
              <a:off x="606037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2" name="Google Shape;2112;p6"/>
            <p:cNvSpPr/>
            <p:nvPr/>
          </p:nvSpPr>
          <p:spPr>
            <a:xfrm>
              <a:off x="621087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3" name="Google Shape;2113;p6"/>
            <p:cNvSpPr/>
            <p:nvPr/>
          </p:nvSpPr>
          <p:spPr>
            <a:xfrm>
              <a:off x="621087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4" name="Google Shape;2114;p6"/>
            <p:cNvSpPr/>
            <p:nvPr/>
          </p:nvSpPr>
          <p:spPr>
            <a:xfrm>
              <a:off x="621087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5" name="Google Shape;2115;p6"/>
            <p:cNvSpPr/>
            <p:nvPr/>
          </p:nvSpPr>
          <p:spPr>
            <a:xfrm>
              <a:off x="621087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6" name="Google Shape;2116;p6"/>
            <p:cNvSpPr/>
            <p:nvPr/>
          </p:nvSpPr>
          <p:spPr>
            <a:xfrm>
              <a:off x="621087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7" name="Google Shape;2117;p6"/>
            <p:cNvSpPr/>
            <p:nvPr/>
          </p:nvSpPr>
          <p:spPr>
            <a:xfrm>
              <a:off x="6361375" y="14422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8" name="Google Shape;2118;p6"/>
            <p:cNvSpPr/>
            <p:nvPr/>
          </p:nvSpPr>
          <p:spPr>
            <a:xfrm>
              <a:off x="6361375" y="26462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9" name="Google Shape;2119;p6"/>
            <p:cNvSpPr/>
            <p:nvPr/>
          </p:nvSpPr>
          <p:spPr>
            <a:xfrm>
              <a:off x="666240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spTree>
      <p:nvGrpSpPr>
        <p:cNvPr id="1" name="Shape 2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1" name="Google Shape;2121;p7"/>
          <p:cNvSpPr txBox="1">
            <a:spLocks noGrp="1"/>
          </p:cNvSpPr>
          <p:nvPr>
            <p:ph type="title"/>
          </p:nvPr>
        </p:nvSpPr>
        <p:spPr>
          <a:xfrm>
            <a:off x="718300" y="739375"/>
            <a:ext cx="67611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2122" name="Google Shape;2122;p7"/>
          <p:cNvSpPr txBox="1">
            <a:spLocks noGrp="1"/>
          </p:cNvSpPr>
          <p:nvPr>
            <p:ph type="body" idx="1"/>
          </p:nvPr>
        </p:nvSpPr>
        <p:spPr>
          <a:xfrm>
            <a:off x="718300" y="1755475"/>
            <a:ext cx="2179200" cy="309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spcBef>
                <a:spcPts val="600"/>
              </a:spcBef>
              <a:spcAft>
                <a:spcPts val="0"/>
              </a:spcAft>
              <a:buSzPts val="1600"/>
              <a:buChar char="▪"/>
              <a:defRPr sz="1600"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1600"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1600"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1600"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1600"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1600"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2123" name="Google Shape;2123;p7"/>
          <p:cNvSpPr txBox="1">
            <a:spLocks noGrp="1"/>
          </p:cNvSpPr>
          <p:nvPr>
            <p:ph type="body" idx="2"/>
          </p:nvPr>
        </p:nvSpPr>
        <p:spPr>
          <a:xfrm>
            <a:off x="3009263" y="1755475"/>
            <a:ext cx="2179200" cy="309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spcBef>
                <a:spcPts val="600"/>
              </a:spcBef>
              <a:spcAft>
                <a:spcPts val="0"/>
              </a:spcAft>
              <a:buSzPts val="1600"/>
              <a:buChar char="▪"/>
              <a:defRPr sz="1600"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1600"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1600"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1600"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1600"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1600"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2124" name="Google Shape;2124;p7"/>
          <p:cNvSpPr txBox="1">
            <a:spLocks noGrp="1"/>
          </p:cNvSpPr>
          <p:nvPr>
            <p:ph type="body" idx="3"/>
          </p:nvPr>
        </p:nvSpPr>
        <p:spPr>
          <a:xfrm>
            <a:off x="5300226" y="1755475"/>
            <a:ext cx="2179200" cy="309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spcBef>
                <a:spcPts val="600"/>
              </a:spcBef>
              <a:spcAft>
                <a:spcPts val="0"/>
              </a:spcAft>
              <a:buSzPts val="1600"/>
              <a:buChar char="▪"/>
              <a:defRPr sz="1600"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1600"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1600"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1600"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1600"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1600"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2125" name="Google Shape;2125;p7"/>
          <p:cNvSpPr txBox="1">
            <a:spLocks noGrp="1"/>
          </p:cNvSpPr>
          <p:nvPr>
            <p:ph type="sldNum" idx="12"/>
          </p:nvPr>
        </p:nvSpPr>
        <p:spPr>
          <a:xfrm>
            <a:off x="91531" y="47202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2126" name="Google Shape;2126;p7"/>
          <p:cNvGrpSpPr/>
          <p:nvPr/>
        </p:nvGrpSpPr>
        <p:grpSpPr>
          <a:xfrm rot="10800000">
            <a:off x="8851487" y="28707"/>
            <a:ext cx="264012" cy="5086302"/>
            <a:chOff x="5307800" y="238125"/>
            <a:chExt cx="271925" cy="5238750"/>
          </a:xfrm>
        </p:grpSpPr>
        <p:sp>
          <p:nvSpPr>
            <p:cNvPr id="2127" name="Google Shape;2127;p7"/>
            <p:cNvSpPr/>
            <p:nvPr/>
          </p:nvSpPr>
          <p:spPr>
            <a:xfrm>
              <a:off x="5307800" y="2381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8" name="Google Shape;2128;p7"/>
            <p:cNvSpPr/>
            <p:nvPr/>
          </p:nvSpPr>
          <p:spPr>
            <a:xfrm>
              <a:off x="5307800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9" name="Google Shape;2129;p7"/>
            <p:cNvSpPr/>
            <p:nvPr/>
          </p:nvSpPr>
          <p:spPr>
            <a:xfrm>
              <a:off x="5307800" y="53912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0" name="Google Shape;2130;p7"/>
            <p:cNvSpPr/>
            <p:nvPr/>
          </p:nvSpPr>
          <p:spPr>
            <a:xfrm>
              <a:off x="5307800" y="6896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1" name="Google Shape;2131;p7"/>
            <p:cNvSpPr/>
            <p:nvPr/>
          </p:nvSpPr>
          <p:spPr>
            <a:xfrm>
              <a:off x="5307800" y="8401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2" name="Google Shape;2132;p7"/>
            <p:cNvSpPr/>
            <p:nvPr/>
          </p:nvSpPr>
          <p:spPr>
            <a:xfrm>
              <a:off x="5307800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3" name="Google Shape;2133;p7"/>
            <p:cNvSpPr/>
            <p:nvPr/>
          </p:nvSpPr>
          <p:spPr>
            <a:xfrm>
              <a:off x="5307800" y="11411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4" name="Google Shape;2134;p7"/>
            <p:cNvSpPr/>
            <p:nvPr/>
          </p:nvSpPr>
          <p:spPr>
            <a:xfrm>
              <a:off x="5307800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5" name="Google Shape;2135;p7"/>
            <p:cNvSpPr/>
            <p:nvPr/>
          </p:nvSpPr>
          <p:spPr>
            <a:xfrm>
              <a:off x="5307800" y="14422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6" name="Google Shape;2136;p7"/>
            <p:cNvSpPr/>
            <p:nvPr/>
          </p:nvSpPr>
          <p:spPr>
            <a:xfrm>
              <a:off x="5307800" y="15927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7" name="Google Shape;2137;p7"/>
            <p:cNvSpPr/>
            <p:nvPr/>
          </p:nvSpPr>
          <p:spPr>
            <a:xfrm>
              <a:off x="5307800" y="17432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8" name="Google Shape;2138;p7"/>
            <p:cNvSpPr/>
            <p:nvPr/>
          </p:nvSpPr>
          <p:spPr>
            <a:xfrm>
              <a:off x="5307800" y="18937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9" name="Google Shape;2139;p7"/>
            <p:cNvSpPr/>
            <p:nvPr/>
          </p:nvSpPr>
          <p:spPr>
            <a:xfrm>
              <a:off x="5307800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0" name="Google Shape;2140;p7"/>
            <p:cNvSpPr/>
            <p:nvPr/>
          </p:nvSpPr>
          <p:spPr>
            <a:xfrm>
              <a:off x="5307800" y="21947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1" name="Google Shape;2141;p7"/>
            <p:cNvSpPr/>
            <p:nvPr/>
          </p:nvSpPr>
          <p:spPr>
            <a:xfrm>
              <a:off x="5307800" y="23452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2" name="Google Shape;2142;p7"/>
            <p:cNvSpPr/>
            <p:nvPr/>
          </p:nvSpPr>
          <p:spPr>
            <a:xfrm>
              <a:off x="5307800" y="24957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3" name="Google Shape;2143;p7"/>
            <p:cNvSpPr/>
            <p:nvPr/>
          </p:nvSpPr>
          <p:spPr>
            <a:xfrm>
              <a:off x="5307800" y="26462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4" name="Google Shape;2144;p7"/>
            <p:cNvSpPr/>
            <p:nvPr/>
          </p:nvSpPr>
          <p:spPr>
            <a:xfrm>
              <a:off x="5307800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5" name="Google Shape;2145;p7"/>
            <p:cNvSpPr/>
            <p:nvPr/>
          </p:nvSpPr>
          <p:spPr>
            <a:xfrm>
              <a:off x="5307800" y="29473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6" name="Google Shape;2146;p7"/>
            <p:cNvSpPr/>
            <p:nvPr/>
          </p:nvSpPr>
          <p:spPr>
            <a:xfrm>
              <a:off x="5307800" y="30978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7" name="Google Shape;2147;p7"/>
            <p:cNvSpPr/>
            <p:nvPr/>
          </p:nvSpPr>
          <p:spPr>
            <a:xfrm>
              <a:off x="5307800" y="32483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8" name="Google Shape;2148;p7"/>
            <p:cNvSpPr/>
            <p:nvPr/>
          </p:nvSpPr>
          <p:spPr>
            <a:xfrm>
              <a:off x="5307800" y="33988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9" name="Google Shape;2149;p7"/>
            <p:cNvSpPr/>
            <p:nvPr/>
          </p:nvSpPr>
          <p:spPr>
            <a:xfrm>
              <a:off x="5307800" y="35493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0" name="Google Shape;2150;p7"/>
            <p:cNvSpPr/>
            <p:nvPr/>
          </p:nvSpPr>
          <p:spPr>
            <a:xfrm>
              <a:off x="5307800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1" name="Google Shape;2151;p7"/>
            <p:cNvSpPr/>
            <p:nvPr/>
          </p:nvSpPr>
          <p:spPr>
            <a:xfrm>
              <a:off x="5307800" y="38503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2" name="Google Shape;2152;p7"/>
            <p:cNvSpPr/>
            <p:nvPr/>
          </p:nvSpPr>
          <p:spPr>
            <a:xfrm>
              <a:off x="5307800" y="40008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3" name="Google Shape;2153;p7"/>
            <p:cNvSpPr/>
            <p:nvPr/>
          </p:nvSpPr>
          <p:spPr>
            <a:xfrm>
              <a:off x="5307800" y="41514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4" name="Google Shape;2154;p7"/>
            <p:cNvSpPr/>
            <p:nvPr/>
          </p:nvSpPr>
          <p:spPr>
            <a:xfrm>
              <a:off x="5307800" y="43019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5" name="Google Shape;2155;p7"/>
            <p:cNvSpPr/>
            <p:nvPr/>
          </p:nvSpPr>
          <p:spPr>
            <a:xfrm>
              <a:off x="5307800" y="44524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6" name="Google Shape;2156;p7"/>
            <p:cNvSpPr/>
            <p:nvPr/>
          </p:nvSpPr>
          <p:spPr>
            <a:xfrm>
              <a:off x="5307800" y="46029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7" name="Google Shape;2157;p7"/>
            <p:cNvSpPr/>
            <p:nvPr/>
          </p:nvSpPr>
          <p:spPr>
            <a:xfrm>
              <a:off x="5307800" y="47534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8" name="Google Shape;2158;p7"/>
            <p:cNvSpPr/>
            <p:nvPr/>
          </p:nvSpPr>
          <p:spPr>
            <a:xfrm>
              <a:off x="5307800" y="49039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9" name="Google Shape;2159;p7"/>
            <p:cNvSpPr/>
            <p:nvPr/>
          </p:nvSpPr>
          <p:spPr>
            <a:xfrm>
              <a:off x="5307800" y="505445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0" name="Google Shape;2160;p7"/>
            <p:cNvSpPr/>
            <p:nvPr/>
          </p:nvSpPr>
          <p:spPr>
            <a:xfrm>
              <a:off x="5307800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1" name="Google Shape;2161;p7"/>
            <p:cNvSpPr/>
            <p:nvPr/>
          </p:nvSpPr>
          <p:spPr>
            <a:xfrm>
              <a:off x="5307800" y="53554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2" name="Google Shape;2162;p7"/>
            <p:cNvSpPr/>
            <p:nvPr/>
          </p:nvSpPr>
          <p:spPr>
            <a:xfrm>
              <a:off x="545832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3" name="Google Shape;2163;p7"/>
            <p:cNvSpPr/>
            <p:nvPr/>
          </p:nvSpPr>
          <p:spPr>
            <a:xfrm>
              <a:off x="545832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4" name="Google Shape;2164;p7"/>
            <p:cNvSpPr/>
            <p:nvPr/>
          </p:nvSpPr>
          <p:spPr>
            <a:xfrm>
              <a:off x="545832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5" name="Google Shape;2165;p7"/>
            <p:cNvSpPr/>
            <p:nvPr/>
          </p:nvSpPr>
          <p:spPr>
            <a:xfrm>
              <a:off x="545832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" name="Google Shape;2166;p7"/>
            <p:cNvSpPr/>
            <p:nvPr/>
          </p:nvSpPr>
          <p:spPr>
            <a:xfrm>
              <a:off x="545832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7" name="Google Shape;2167;p7"/>
            <p:cNvSpPr/>
            <p:nvPr/>
          </p:nvSpPr>
          <p:spPr>
            <a:xfrm>
              <a:off x="545832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8" name="Google Shape;2168;p7"/>
            <p:cNvSpPr/>
            <p:nvPr/>
          </p:nvSpPr>
          <p:spPr>
            <a:xfrm>
              <a:off x="545832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9" name="Google Shape;2169;p7"/>
            <p:cNvSpPr/>
            <p:nvPr/>
          </p:nvSpPr>
          <p:spPr>
            <a:xfrm>
              <a:off x="545832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0" name="Google Shape;2170;p7"/>
            <p:cNvSpPr/>
            <p:nvPr/>
          </p:nvSpPr>
          <p:spPr>
            <a:xfrm>
              <a:off x="545832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1" name="Google Shape;2171;p7"/>
            <p:cNvSpPr/>
            <p:nvPr/>
          </p:nvSpPr>
          <p:spPr>
            <a:xfrm>
              <a:off x="545832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7"/>
            <p:cNvSpPr/>
            <p:nvPr/>
          </p:nvSpPr>
          <p:spPr>
            <a:xfrm>
              <a:off x="545832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3" name="Google Shape;2173;p7"/>
            <p:cNvSpPr/>
            <p:nvPr/>
          </p:nvSpPr>
          <p:spPr>
            <a:xfrm>
              <a:off x="545832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4" name="Google Shape;2174;p7"/>
            <p:cNvSpPr/>
            <p:nvPr/>
          </p:nvSpPr>
          <p:spPr>
            <a:xfrm>
              <a:off x="545832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5" name="Google Shape;2175;p7"/>
            <p:cNvSpPr/>
            <p:nvPr/>
          </p:nvSpPr>
          <p:spPr>
            <a:xfrm>
              <a:off x="545832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6" name="Google Shape;2176;p7"/>
            <p:cNvSpPr/>
            <p:nvPr/>
          </p:nvSpPr>
          <p:spPr>
            <a:xfrm>
              <a:off x="545832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7" name="Google Shape;2177;p7"/>
            <p:cNvSpPr/>
            <p:nvPr/>
          </p:nvSpPr>
          <p:spPr>
            <a:xfrm>
              <a:off x="545832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8" name="Google Shape;2178;p7"/>
            <p:cNvSpPr/>
            <p:nvPr/>
          </p:nvSpPr>
          <p:spPr>
            <a:xfrm>
              <a:off x="545832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9" name="Google Shape;2179;p7"/>
            <p:cNvSpPr/>
            <p:nvPr/>
          </p:nvSpPr>
          <p:spPr>
            <a:xfrm>
              <a:off x="545832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0" name="Google Shape;2180;p7"/>
            <p:cNvSpPr/>
            <p:nvPr/>
          </p:nvSpPr>
          <p:spPr>
            <a:xfrm>
              <a:off x="5458325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1" name="Google Shape;2181;p7"/>
            <p:cNvSpPr/>
            <p:nvPr/>
          </p:nvSpPr>
          <p:spPr>
            <a:xfrm>
              <a:off x="545832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2" name="Google Shape;2182;p7"/>
            <p:cNvSpPr/>
            <p:nvPr/>
          </p:nvSpPr>
          <p:spPr>
            <a:xfrm>
              <a:off x="545832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3" name="Google Shape;2183;p7"/>
            <p:cNvSpPr/>
            <p:nvPr/>
          </p:nvSpPr>
          <p:spPr>
            <a:xfrm>
              <a:off x="545832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84" name="Google Shape;2184;p7"/>
          <p:cNvGrpSpPr/>
          <p:nvPr/>
        </p:nvGrpSpPr>
        <p:grpSpPr>
          <a:xfrm rot="10800000">
            <a:off x="7828571" y="28707"/>
            <a:ext cx="1140783" cy="5086302"/>
            <a:chOff x="5458325" y="238125"/>
            <a:chExt cx="1174975" cy="5238750"/>
          </a:xfrm>
        </p:grpSpPr>
        <p:sp>
          <p:nvSpPr>
            <p:cNvPr id="2185" name="Google Shape;2185;p7"/>
            <p:cNvSpPr/>
            <p:nvPr/>
          </p:nvSpPr>
          <p:spPr>
            <a:xfrm>
              <a:off x="5458325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6" name="Google Shape;2186;p7"/>
            <p:cNvSpPr/>
            <p:nvPr/>
          </p:nvSpPr>
          <p:spPr>
            <a:xfrm>
              <a:off x="545832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7" name="Google Shape;2187;p7"/>
            <p:cNvSpPr/>
            <p:nvPr/>
          </p:nvSpPr>
          <p:spPr>
            <a:xfrm>
              <a:off x="5458325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8" name="Google Shape;2188;p7"/>
            <p:cNvSpPr/>
            <p:nvPr/>
          </p:nvSpPr>
          <p:spPr>
            <a:xfrm>
              <a:off x="545832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9" name="Google Shape;2189;p7"/>
            <p:cNvSpPr/>
            <p:nvPr/>
          </p:nvSpPr>
          <p:spPr>
            <a:xfrm>
              <a:off x="5458325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0" name="Google Shape;2190;p7"/>
            <p:cNvSpPr/>
            <p:nvPr/>
          </p:nvSpPr>
          <p:spPr>
            <a:xfrm>
              <a:off x="545832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1" name="Google Shape;2191;p7"/>
            <p:cNvSpPr/>
            <p:nvPr/>
          </p:nvSpPr>
          <p:spPr>
            <a:xfrm>
              <a:off x="545832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2" name="Google Shape;2192;p7"/>
            <p:cNvSpPr/>
            <p:nvPr/>
          </p:nvSpPr>
          <p:spPr>
            <a:xfrm>
              <a:off x="545832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3" name="Google Shape;2193;p7"/>
            <p:cNvSpPr/>
            <p:nvPr/>
          </p:nvSpPr>
          <p:spPr>
            <a:xfrm>
              <a:off x="545832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4" name="Google Shape;2194;p7"/>
            <p:cNvSpPr/>
            <p:nvPr/>
          </p:nvSpPr>
          <p:spPr>
            <a:xfrm>
              <a:off x="545832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5" name="Google Shape;2195;p7"/>
            <p:cNvSpPr/>
            <p:nvPr/>
          </p:nvSpPr>
          <p:spPr>
            <a:xfrm>
              <a:off x="545832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6" name="Google Shape;2196;p7"/>
            <p:cNvSpPr/>
            <p:nvPr/>
          </p:nvSpPr>
          <p:spPr>
            <a:xfrm>
              <a:off x="545832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7" name="Google Shape;2197;p7"/>
            <p:cNvSpPr/>
            <p:nvPr/>
          </p:nvSpPr>
          <p:spPr>
            <a:xfrm>
              <a:off x="545832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8" name="Google Shape;2198;p7"/>
            <p:cNvSpPr/>
            <p:nvPr/>
          </p:nvSpPr>
          <p:spPr>
            <a:xfrm>
              <a:off x="560882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9" name="Google Shape;2199;p7"/>
            <p:cNvSpPr/>
            <p:nvPr/>
          </p:nvSpPr>
          <p:spPr>
            <a:xfrm>
              <a:off x="560882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0" name="Google Shape;2200;p7"/>
            <p:cNvSpPr/>
            <p:nvPr/>
          </p:nvSpPr>
          <p:spPr>
            <a:xfrm>
              <a:off x="560882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1" name="Google Shape;2201;p7"/>
            <p:cNvSpPr/>
            <p:nvPr/>
          </p:nvSpPr>
          <p:spPr>
            <a:xfrm>
              <a:off x="5608825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2" name="Google Shape;2202;p7"/>
            <p:cNvSpPr/>
            <p:nvPr/>
          </p:nvSpPr>
          <p:spPr>
            <a:xfrm>
              <a:off x="560882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3" name="Google Shape;2203;p7"/>
            <p:cNvSpPr/>
            <p:nvPr/>
          </p:nvSpPr>
          <p:spPr>
            <a:xfrm>
              <a:off x="560882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4" name="Google Shape;2204;p7"/>
            <p:cNvSpPr/>
            <p:nvPr/>
          </p:nvSpPr>
          <p:spPr>
            <a:xfrm>
              <a:off x="560882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5" name="Google Shape;2205;p7"/>
            <p:cNvSpPr/>
            <p:nvPr/>
          </p:nvSpPr>
          <p:spPr>
            <a:xfrm>
              <a:off x="560882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6" name="Google Shape;2206;p7"/>
            <p:cNvSpPr/>
            <p:nvPr/>
          </p:nvSpPr>
          <p:spPr>
            <a:xfrm>
              <a:off x="560882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7" name="Google Shape;2207;p7"/>
            <p:cNvSpPr/>
            <p:nvPr/>
          </p:nvSpPr>
          <p:spPr>
            <a:xfrm>
              <a:off x="5608825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8" name="Google Shape;2208;p7"/>
            <p:cNvSpPr/>
            <p:nvPr/>
          </p:nvSpPr>
          <p:spPr>
            <a:xfrm>
              <a:off x="560882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9" name="Google Shape;2209;p7"/>
            <p:cNvSpPr/>
            <p:nvPr/>
          </p:nvSpPr>
          <p:spPr>
            <a:xfrm>
              <a:off x="560882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0" name="Google Shape;2210;p7"/>
            <p:cNvSpPr/>
            <p:nvPr/>
          </p:nvSpPr>
          <p:spPr>
            <a:xfrm>
              <a:off x="560882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1" name="Google Shape;2211;p7"/>
            <p:cNvSpPr/>
            <p:nvPr/>
          </p:nvSpPr>
          <p:spPr>
            <a:xfrm>
              <a:off x="560882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2" name="Google Shape;2212;p7"/>
            <p:cNvSpPr/>
            <p:nvPr/>
          </p:nvSpPr>
          <p:spPr>
            <a:xfrm>
              <a:off x="560882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3" name="Google Shape;2213;p7"/>
            <p:cNvSpPr/>
            <p:nvPr/>
          </p:nvSpPr>
          <p:spPr>
            <a:xfrm>
              <a:off x="560882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4" name="Google Shape;2214;p7"/>
            <p:cNvSpPr/>
            <p:nvPr/>
          </p:nvSpPr>
          <p:spPr>
            <a:xfrm>
              <a:off x="560882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5" name="Google Shape;2215;p7"/>
            <p:cNvSpPr/>
            <p:nvPr/>
          </p:nvSpPr>
          <p:spPr>
            <a:xfrm>
              <a:off x="560882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6" name="Google Shape;2216;p7"/>
            <p:cNvSpPr/>
            <p:nvPr/>
          </p:nvSpPr>
          <p:spPr>
            <a:xfrm>
              <a:off x="560882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7" name="Google Shape;2217;p7"/>
            <p:cNvSpPr/>
            <p:nvPr/>
          </p:nvSpPr>
          <p:spPr>
            <a:xfrm>
              <a:off x="560882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8" name="Google Shape;2218;p7"/>
            <p:cNvSpPr/>
            <p:nvPr/>
          </p:nvSpPr>
          <p:spPr>
            <a:xfrm>
              <a:off x="560882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9" name="Google Shape;2219;p7"/>
            <p:cNvSpPr/>
            <p:nvPr/>
          </p:nvSpPr>
          <p:spPr>
            <a:xfrm>
              <a:off x="560882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0" name="Google Shape;2220;p7"/>
            <p:cNvSpPr/>
            <p:nvPr/>
          </p:nvSpPr>
          <p:spPr>
            <a:xfrm>
              <a:off x="560882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1" name="Google Shape;2221;p7"/>
            <p:cNvSpPr/>
            <p:nvPr/>
          </p:nvSpPr>
          <p:spPr>
            <a:xfrm>
              <a:off x="560882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2" name="Google Shape;2222;p7"/>
            <p:cNvSpPr/>
            <p:nvPr/>
          </p:nvSpPr>
          <p:spPr>
            <a:xfrm>
              <a:off x="560882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3" name="Google Shape;2223;p7"/>
            <p:cNvSpPr/>
            <p:nvPr/>
          </p:nvSpPr>
          <p:spPr>
            <a:xfrm>
              <a:off x="560882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4" name="Google Shape;2224;p7"/>
            <p:cNvSpPr/>
            <p:nvPr/>
          </p:nvSpPr>
          <p:spPr>
            <a:xfrm>
              <a:off x="5608825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5" name="Google Shape;2225;p7"/>
            <p:cNvSpPr/>
            <p:nvPr/>
          </p:nvSpPr>
          <p:spPr>
            <a:xfrm>
              <a:off x="560882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6" name="Google Shape;2226;p7"/>
            <p:cNvSpPr/>
            <p:nvPr/>
          </p:nvSpPr>
          <p:spPr>
            <a:xfrm>
              <a:off x="560882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7" name="Google Shape;2227;p7"/>
            <p:cNvSpPr/>
            <p:nvPr/>
          </p:nvSpPr>
          <p:spPr>
            <a:xfrm>
              <a:off x="560882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8" name="Google Shape;2228;p7"/>
            <p:cNvSpPr/>
            <p:nvPr/>
          </p:nvSpPr>
          <p:spPr>
            <a:xfrm>
              <a:off x="560882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9" name="Google Shape;2229;p7"/>
            <p:cNvSpPr/>
            <p:nvPr/>
          </p:nvSpPr>
          <p:spPr>
            <a:xfrm>
              <a:off x="575935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0" name="Google Shape;2230;p7"/>
            <p:cNvSpPr/>
            <p:nvPr/>
          </p:nvSpPr>
          <p:spPr>
            <a:xfrm>
              <a:off x="575935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1" name="Google Shape;2231;p7"/>
            <p:cNvSpPr/>
            <p:nvPr/>
          </p:nvSpPr>
          <p:spPr>
            <a:xfrm>
              <a:off x="575935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2" name="Google Shape;2232;p7"/>
            <p:cNvSpPr/>
            <p:nvPr/>
          </p:nvSpPr>
          <p:spPr>
            <a:xfrm>
              <a:off x="575935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3" name="Google Shape;2233;p7"/>
            <p:cNvSpPr/>
            <p:nvPr/>
          </p:nvSpPr>
          <p:spPr>
            <a:xfrm>
              <a:off x="575935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4" name="Google Shape;2234;p7"/>
            <p:cNvSpPr/>
            <p:nvPr/>
          </p:nvSpPr>
          <p:spPr>
            <a:xfrm>
              <a:off x="575935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5" name="Google Shape;2235;p7"/>
            <p:cNvSpPr/>
            <p:nvPr/>
          </p:nvSpPr>
          <p:spPr>
            <a:xfrm>
              <a:off x="575935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6" name="Google Shape;2236;p7"/>
            <p:cNvSpPr/>
            <p:nvPr/>
          </p:nvSpPr>
          <p:spPr>
            <a:xfrm>
              <a:off x="575935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7" name="Google Shape;2237;p7"/>
            <p:cNvSpPr/>
            <p:nvPr/>
          </p:nvSpPr>
          <p:spPr>
            <a:xfrm>
              <a:off x="575935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8" name="Google Shape;2238;p7"/>
            <p:cNvSpPr/>
            <p:nvPr/>
          </p:nvSpPr>
          <p:spPr>
            <a:xfrm>
              <a:off x="575935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9" name="Google Shape;2239;p7"/>
            <p:cNvSpPr/>
            <p:nvPr/>
          </p:nvSpPr>
          <p:spPr>
            <a:xfrm>
              <a:off x="575935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0" name="Google Shape;2240;p7"/>
            <p:cNvSpPr/>
            <p:nvPr/>
          </p:nvSpPr>
          <p:spPr>
            <a:xfrm>
              <a:off x="590985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1" name="Google Shape;2241;p7"/>
            <p:cNvSpPr/>
            <p:nvPr/>
          </p:nvSpPr>
          <p:spPr>
            <a:xfrm>
              <a:off x="590985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2" name="Google Shape;2242;p7"/>
            <p:cNvSpPr/>
            <p:nvPr/>
          </p:nvSpPr>
          <p:spPr>
            <a:xfrm>
              <a:off x="590985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3" name="Google Shape;2243;p7"/>
            <p:cNvSpPr/>
            <p:nvPr/>
          </p:nvSpPr>
          <p:spPr>
            <a:xfrm>
              <a:off x="6060375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4" name="Google Shape;2244;p7"/>
            <p:cNvSpPr/>
            <p:nvPr/>
          </p:nvSpPr>
          <p:spPr>
            <a:xfrm>
              <a:off x="621087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5" name="Google Shape;2245;p7"/>
            <p:cNvSpPr/>
            <p:nvPr/>
          </p:nvSpPr>
          <p:spPr>
            <a:xfrm>
              <a:off x="621087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6" name="Google Shape;2246;p7"/>
            <p:cNvSpPr/>
            <p:nvPr/>
          </p:nvSpPr>
          <p:spPr>
            <a:xfrm>
              <a:off x="651190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47" name="Google Shape;2247;p7"/>
          <p:cNvGrpSpPr/>
          <p:nvPr/>
        </p:nvGrpSpPr>
        <p:grpSpPr>
          <a:xfrm rot="10800000">
            <a:off x="7682451" y="28707"/>
            <a:ext cx="994639" cy="4940182"/>
            <a:chOff x="5759350" y="388625"/>
            <a:chExt cx="1024450" cy="5088250"/>
          </a:xfrm>
        </p:grpSpPr>
        <p:sp>
          <p:nvSpPr>
            <p:cNvPr id="2248" name="Google Shape;2248;p7"/>
            <p:cNvSpPr/>
            <p:nvPr/>
          </p:nvSpPr>
          <p:spPr>
            <a:xfrm>
              <a:off x="575935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9" name="Google Shape;2249;p7"/>
            <p:cNvSpPr/>
            <p:nvPr/>
          </p:nvSpPr>
          <p:spPr>
            <a:xfrm>
              <a:off x="575935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0" name="Google Shape;2250;p7"/>
            <p:cNvSpPr/>
            <p:nvPr/>
          </p:nvSpPr>
          <p:spPr>
            <a:xfrm>
              <a:off x="575935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1" name="Google Shape;2251;p7"/>
            <p:cNvSpPr/>
            <p:nvPr/>
          </p:nvSpPr>
          <p:spPr>
            <a:xfrm>
              <a:off x="575935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2" name="Google Shape;2252;p7"/>
            <p:cNvSpPr/>
            <p:nvPr/>
          </p:nvSpPr>
          <p:spPr>
            <a:xfrm>
              <a:off x="575935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3" name="Google Shape;2253;p7"/>
            <p:cNvSpPr/>
            <p:nvPr/>
          </p:nvSpPr>
          <p:spPr>
            <a:xfrm>
              <a:off x="575935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4" name="Google Shape;2254;p7"/>
            <p:cNvSpPr/>
            <p:nvPr/>
          </p:nvSpPr>
          <p:spPr>
            <a:xfrm>
              <a:off x="575935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5" name="Google Shape;2255;p7"/>
            <p:cNvSpPr/>
            <p:nvPr/>
          </p:nvSpPr>
          <p:spPr>
            <a:xfrm>
              <a:off x="590985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6" name="Google Shape;2256;p7"/>
            <p:cNvSpPr/>
            <p:nvPr/>
          </p:nvSpPr>
          <p:spPr>
            <a:xfrm>
              <a:off x="590985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7" name="Google Shape;2257;p7"/>
            <p:cNvSpPr/>
            <p:nvPr/>
          </p:nvSpPr>
          <p:spPr>
            <a:xfrm>
              <a:off x="590985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8" name="Google Shape;2258;p7"/>
            <p:cNvSpPr/>
            <p:nvPr/>
          </p:nvSpPr>
          <p:spPr>
            <a:xfrm>
              <a:off x="590985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9" name="Google Shape;2259;p7"/>
            <p:cNvSpPr/>
            <p:nvPr/>
          </p:nvSpPr>
          <p:spPr>
            <a:xfrm>
              <a:off x="590985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0" name="Google Shape;2260;p7"/>
            <p:cNvSpPr/>
            <p:nvPr/>
          </p:nvSpPr>
          <p:spPr>
            <a:xfrm>
              <a:off x="590985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1" name="Google Shape;2261;p7"/>
            <p:cNvSpPr/>
            <p:nvPr/>
          </p:nvSpPr>
          <p:spPr>
            <a:xfrm>
              <a:off x="590985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2" name="Google Shape;2262;p7"/>
            <p:cNvSpPr/>
            <p:nvPr/>
          </p:nvSpPr>
          <p:spPr>
            <a:xfrm>
              <a:off x="590985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3" name="Google Shape;2263;p7"/>
            <p:cNvSpPr/>
            <p:nvPr/>
          </p:nvSpPr>
          <p:spPr>
            <a:xfrm>
              <a:off x="590985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4" name="Google Shape;2264;p7"/>
            <p:cNvSpPr/>
            <p:nvPr/>
          </p:nvSpPr>
          <p:spPr>
            <a:xfrm>
              <a:off x="590985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5" name="Google Shape;2265;p7"/>
            <p:cNvSpPr/>
            <p:nvPr/>
          </p:nvSpPr>
          <p:spPr>
            <a:xfrm>
              <a:off x="590985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6" name="Google Shape;2266;p7"/>
            <p:cNvSpPr/>
            <p:nvPr/>
          </p:nvSpPr>
          <p:spPr>
            <a:xfrm>
              <a:off x="590985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7" name="Google Shape;2267;p7"/>
            <p:cNvSpPr/>
            <p:nvPr/>
          </p:nvSpPr>
          <p:spPr>
            <a:xfrm>
              <a:off x="590985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8" name="Google Shape;2268;p7"/>
            <p:cNvSpPr/>
            <p:nvPr/>
          </p:nvSpPr>
          <p:spPr>
            <a:xfrm>
              <a:off x="590985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9" name="Google Shape;2269;p7"/>
            <p:cNvSpPr/>
            <p:nvPr/>
          </p:nvSpPr>
          <p:spPr>
            <a:xfrm>
              <a:off x="590985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0" name="Google Shape;2270;p7"/>
            <p:cNvSpPr/>
            <p:nvPr/>
          </p:nvSpPr>
          <p:spPr>
            <a:xfrm>
              <a:off x="590985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1" name="Google Shape;2271;p7"/>
            <p:cNvSpPr/>
            <p:nvPr/>
          </p:nvSpPr>
          <p:spPr>
            <a:xfrm>
              <a:off x="590985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2" name="Google Shape;2272;p7"/>
            <p:cNvSpPr/>
            <p:nvPr/>
          </p:nvSpPr>
          <p:spPr>
            <a:xfrm>
              <a:off x="590985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3" name="Google Shape;2273;p7"/>
            <p:cNvSpPr/>
            <p:nvPr/>
          </p:nvSpPr>
          <p:spPr>
            <a:xfrm>
              <a:off x="590985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4" name="Google Shape;2274;p7"/>
            <p:cNvSpPr/>
            <p:nvPr/>
          </p:nvSpPr>
          <p:spPr>
            <a:xfrm>
              <a:off x="606037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5" name="Google Shape;2275;p7"/>
            <p:cNvSpPr/>
            <p:nvPr/>
          </p:nvSpPr>
          <p:spPr>
            <a:xfrm>
              <a:off x="606037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6" name="Google Shape;2276;p7"/>
            <p:cNvSpPr/>
            <p:nvPr/>
          </p:nvSpPr>
          <p:spPr>
            <a:xfrm>
              <a:off x="606037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7" name="Google Shape;2277;p7"/>
            <p:cNvSpPr/>
            <p:nvPr/>
          </p:nvSpPr>
          <p:spPr>
            <a:xfrm>
              <a:off x="606037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8" name="Google Shape;2278;p7"/>
            <p:cNvSpPr/>
            <p:nvPr/>
          </p:nvSpPr>
          <p:spPr>
            <a:xfrm>
              <a:off x="606037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9" name="Google Shape;2279;p7"/>
            <p:cNvSpPr/>
            <p:nvPr/>
          </p:nvSpPr>
          <p:spPr>
            <a:xfrm>
              <a:off x="606037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0" name="Google Shape;2280;p7"/>
            <p:cNvSpPr/>
            <p:nvPr/>
          </p:nvSpPr>
          <p:spPr>
            <a:xfrm>
              <a:off x="6060375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1" name="Google Shape;2281;p7"/>
            <p:cNvSpPr/>
            <p:nvPr/>
          </p:nvSpPr>
          <p:spPr>
            <a:xfrm>
              <a:off x="606037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2" name="Google Shape;2282;p7"/>
            <p:cNvSpPr/>
            <p:nvPr/>
          </p:nvSpPr>
          <p:spPr>
            <a:xfrm>
              <a:off x="606037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3" name="Google Shape;2283;p7"/>
            <p:cNvSpPr/>
            <p:nvPr/>
          </p:nvSpPr>
          <p:spPr>
            <a:xfrm>
              <a:off x="606037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4" name="Google Shape;2284;p7"/>
            <p:cNvSpPr/>
            <p:nvPr/>
          </p:nvSpPr>
          <p:spPr>
            <a:xfrm>
              <a:off x="606037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5" name="Google Shape;2285;p7"/>
            <p:cNvSpPr/>
            <p:nvPr/>
          </p:nvSpPr>
          <p:spPr>
            <a:xfrm>
              <a:off x="606037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6" name="Google Shape;2286;p7"/>
            <p:cNvSpPr/>
            <p:nvPr/>
          </p:nvSpPr>
          <p:spPr>
            <a:xfrm>
              <a:off x="606037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7" name="Google Shape;2287;p7"/>
            <p:cNvSpPr/>
            <p:nvPr/>
          </p:nvSpPr>
          <p:spPr>
            <a:xfrm>
              <a:off x="606037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8" name="Google Shape;2288;p7"/>
            <p:cNvSpPr/>
            <p:nvPr/>
          </p:nvSpPr>
          <p:spPr>
            <a:xfrm>
              <a:off x="606037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9" name="Google Shape;2289;p7"/>
            <p:cNvSpPr/>
            <p:nvPr/>
          </p:nvSpPr>
          <p:spPr>
            <a:xfrm>
              <a:off x="606037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0" name="Google Shape;2290;p7"/>
            <p:cNvSpPr/>
            <p:nvPr/>
          </p:nvSpPr>
          <p:spPr>
            <a:xfrm>
              <a:off x="606037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1" name="Google Shape;2291;p7"/>
            <p:cNvSpPr/>
            <p:nvPr/>
          </p:nvSpPr>
          <p:spPr>
            <a:xfrm>
              <a:off x="606037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2" name="Google Shape;2292;p7"/>
            <p:cNvSpPr/>
            <p:nvPr/>
          </p:nvSpPr>
          <p:spPr>
            <a:xfrm>
              <a:off x="606037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3" name="Google Shape;2293;p7"/>
            <p:cNvSpPr/>
            <p:nvPr/>
          </p:nvSpPr>
          <p:spPr>
            <a:xfrm>
              <a:off x="606037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4" name="Google Shape;2294;p7"/>
            <p:cNvSpPr/>
            <p:nvPr/>
          </p:nvSpPr>
          <p:spPr>
            <a:xfrm>
              <a:off x="606037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5" name="Google Shape;2295;p7"/>
            <p:cNvSpPr/>
            <p:nvPr/>
          </p:nvSpPr>
          <p:spPr>
            <a:xfrm>
              <a:off x="606037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6" name="Google Shape;2296;p7"/>
            <p:cNvSpPr/>
            <p:nvPr/>
          </p:nvSpPr>
          <p:spPr>
            <a:xfrm>
              <a:off x="606037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7" name="Google Shape;2297;p7"/>
            <p:cNvSpPr/>
            <p:nvPr/>
          </p:nvSpPr>
          <p:spPr>
            <a:xfrm>
              <a:off x="606037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8" name="Google Shape;2298;p7"/>
            <p:cNvSpPr/>
            <p:nvPr/>
          </p:nvSpPr>
          <p:spPr>
            <a:xfrm>
              <a:off x="606037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9" name="Google Shape;2299;p7"/>
            <p:cNvSpPr/>
            <p:nvPr/>
          </p:nvSpPr>
          <p:spPr>
            <a:xfrm>
              <a:off x="606037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0" name="Google Shape;2300;p7"/>
            <p:cNvSpPr/>
            <p:nvPr/>
          </p:nvSpPr>
          <p:spPr>
            <a:xfrm>
              <a:off x="621087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1" name="Google Shape;2301;p7"/>
            <p:cNvSpPr/>
            <p:nvPr/>
          </p:nvSpPr>
          <p:spPr>
            <a:xfrm>
              <a:off x="621087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2" name="Google Shape;2302;p7"/>
            <p:cNvSpPr/>
            <p:nvPr/>
          </p:nvSpPr>
          <p:spPr>
            <a:xfrm>
              <a:off x="621087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3" name="Google Shape;2303;p7"/>
            <p:cNvSpPr/>
            <p:nvPr/>
          </p:nvSpPr>
          <p:spPr>
            <a:xfrm>
              <a:off x="621087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4" name="Google Shape;2304;p7"/>
            <p:cNvSpPr/>
            <p:nvPr/>
          </p:nvSpPr>
          <p:spPr>
            <a:xfrm>
              <a:off x="621087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5" name="Google Shape;2305;p7"/>
            <p:cNvSpPr/>
            <p:nvPr/>
          </p:nvSpPr>
          <p:spPr>
            <a:xfrm>
              <a:off x="621087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6" name="Google Shape;2306;p7"/>
            <p:cNvSpPr/>
            <p:nvPr/>
          </p:nvSpPr>
          <p:spPr>
            <a:xfrm>
              <a:off x="621087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7" name="Google Shape;2307;p7"/>
            <p:cNvSpPr/>
            <p:nvPr/>
          </p:nvSpPr>
          <p:spPr>
            <a:xfrm>
              <a:off x="621087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8" name="Google Shape;2308;p7"/>
            <p:cNvSpPr/>
            <p:nvPr/>
          </p:nvSpPr>
          <p:spPr>
            <a:xfrm>
              <a:off x="621087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9" name="Google Shape;2309;p7"/>
            <p:cNvSpPr/>
            <p:nvPr/>
          </p:nvSpPr>
          <p:spPr>
            <a:xfrm>
              <a:off x="621087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0" name="Google Shape;2310;p7"/>
            <p:cNvSpPr/>
            <p:nvPr/>
          </p:nvSpPr>
          <p:spPr>
            <a:xfrm>
              <a:off x="621087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1" name="Google Shape;2311;p7"/>
            <p:cNvSpPr/>
            <p:nvPr/>
          </p:nvSpPr>
          <p:spPr>
            <a:xfrm>
              <a:off x="621087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2" name="Google Shape;2312;p7"/>
            <p:cNvSpPr/>
            <p:nvPr/>
          </p:nvSpPr>
          <p:spPr>
            <a:xfrm>
              <a:off x="621087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3" name="Google Shape;2313;p7"/>
            <p:cNvSpPr/>
            <p:nvPr/>
          </p:nvSpPr>
          <p:spPr>
            <a:xfrm>
              <a:off x="621087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4" name="Google Shape;2314;p7"/>
            <p:cNvSpPr/>
            <p:nvPr/>
          </p:nvSpPr>
          <p:spPr>
            <a:xfrm>
              <a:off x="621087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5" name="Google Shape;2315;p7"/>
            <p:cNvSpPr/>
            <p:nvPr/>
          </p:nvSpPr>
          <p:spPr>
            <a:xfrm>
              <a:off x="621087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6" name="Google Shape;2316;p7"/>
            <p:cNvSpPr/>
            <p:nvPr/>
          </p:nvSpPr>
          <p:spPr>
            <a:xfrm>
              <a:off x="621087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7" name="Google Shape;2317;p7"/>
            <p:cNvSpPr/>
            <p:nvPr/>
          </p:nvSpPr>
          <p:spPr>
            <a:xfrm>
              <a:off x="621087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8" name="Google Shape;2318;p7"/>
            <p:cNvSpPr/>
            <p:nvPr/>
          </p:nvSpPr>
          <p:spPr>
            <a:xfrm>
              <a:off x="621087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9" name="Google Shape;2319;p7"/>
            <p:cNvSpPr/>
            <p:nvPr/>
          </p:nvSpPr>
          <p:spPr>
            <a:xfrm>
              <a:off x="621087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0" name="Google Shape;2320;p7"/>
            <p:cNvSpPr/>
            <p:nvPr/>
          </p:nvSpPr>
          <p:spPr>
            <a:xfrm>
              <a:off x="6361375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1" name="Google Shape;2321;p7"/>
            <p:cNvSpPr/>
            <p:nvPr/>
          </p:nvSpPr>
          <p:spPr>
            <a:xfrm>
              <a:off x="6361375" y="53912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2" name="Google Shape;2322;p7"/>
            <p:cNvSpPr/>
            <p:nvPr/>
          </p:nvSpPr>
          <p:spPr>
            <a:xfrm>
              <a:off x="6361375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3" name="Google Shape;2323;p7"/>
            <p:cNvSpPr/>
            <p:nvPr/>
          </p:nvSpPr>
          <p:spPr>
            <a:xfrm>
              <a:off x="6361375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4" name="Google Shape;2324;p7"/>
            <p:cNvSpPr/>
            <p:nvPr/>
          </p:nvSpPr>
          <p:spPr>
            <a:xfrm>
              <a:off x="6361375" y="15927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5" name="Google Shape;2325;p7"/>
            <p:cNvSpPr/>
            <p:nvPr/>
          </p:nvSpPr>
          <p:spPr>
            <a:xfrm>
              <a:off x="6361375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6" name="Google Shape;2326;p7"/>
            <p:cNvSpPr/>
            <p:nvPr/>
          </p:nvSpPr>
          <p:spPr>
            <a:xfrm>
              <a:off x="6361375" y="23452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7" name="Google Shape;2327;p7"/>
            <p:cNvSpPr/>
            <p:nvPr/>
          </p:nvSpPr>
          <p:spPr>
            <a:xfrm>
              <a:off x="6361375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8" name="Google Shape;2328;p7"/>
            <p:cNvSpPr/>
            <p:nvPr/>
          </p:nvSpPr>
          <p:spPr>
            <a:xfrm>
              <a:off x="6361375" y="30978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9" name="Google Shape;2329;p7"/>
            <p:cNvSpPr/>
            <p:nvPr/>
          </p:nvSpPr>
          <p:spPr>
            <a:xfrm>
              <a:off x="6361375" y="32483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0" name="Google Shape;2330;p7"/>
            <p:cNvSpPr/>
            <p:nvPr/>
          </p:nvSpPr>
          <p:spPr>
            <a:xfrm>
              <a:off x="6361375" y="35493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1" name="Google Shape;2331;p7"/>
            <p:cNvSpPr/>
            <p:nvPr/>
          </p:nvSpPr>
          <p:spPr>
            <a:xfrm>
              <a:off x="6361375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2" name="Google Shape;2332;p7"/>
            <p:cNvSpPr/>
            <p:nvPr/>
          </p:nvSpPr>
          <p:spPr>
            <a:xfrm>
              <a:off x="6361375" y="38503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3" name="Google Shape;2333;p7"/>
            <p:cNvSpPr/>
            <p:nvPr/>
          </p:nvSpPr>
          <p:spPr>
            <a:xfrm>
              <a:off x="6361375" y="41514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4" name="Google Shape;2334;p7"/>
            <p:cNvSpPr/>
            <p:nvPr/>
          </p:nvSpPr>
          <p:spPr>
            <a:xfrm>
              <a:off x="6361375" y="43019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5" name="Google Shape;2335;p7"/>
            <p:cNvSpPr/>
            <p:nvPr/>
          </p:nvSpPr>
          <p:spPr>
            <a:xfrm>
              <a:off x="6361375" y="47534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6" name="Google Shape;2336;p7"/>
            <p:cNvSpPr/>
            <p:nvPr/>
          </p:nvSpPr>
          <p:spPr>
            <a:xfrm>
              <a:off x="6361375" y="505445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7" name="Google Shape;2337;p7"/>
            <p:cNvSpPr/>
            <p:nvPr/>
          </p:nvSpPr>
          <p:spPr>
            <a:xfrm>
              <a:off x="6361375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8" name="Google Shape;2338;p7"/>
            <p:cNvSpPr/>
            <p:nvPr/>
          </p:nvSpPr>
          <p:spPr>
            <a:xfrm>
              <a:off x="651190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9" name="Google Shape;2339;p7"/>
            <p:cNvSpPr/>
            <p:nvPr/>
          </p:nvSpPr>
          <p:spPr>
            <a:xfrm>
              <a:off x="651190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0" name="Google Shape;2340;p7"/>
            <p:cNvSpPr/>
            <p:nvPr/>
          </p:nvSpPr>
          <p:spPr>
            <a:xfrm>
              <a:off x="651190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1" name="Google Shape;2341;p7"/>
            <p:cNvSpPr/>
            <p:nvPr/>
          </p:nvSpPr>
          <p:spPr>
            <a:xfrm>
              <a:off x="651190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2" name="Google Shape;2342;p7"/>
            <p:cNvSpPr/>
            <p:nvPr/>
          </p:nvSpPr>
          <p:spPr>
            <a:xfrm>
              <a:off x="651190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3" name="Google Shape;2343;p7"/>
            <p:cNvSpPr/>
            <p:nvPr/>
          </p:nvSpPr>
          <p:spPr>
            <a:xfrm>
              <a:off x="651190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4" name="Google Shape;2344;p7"/>
            <p:cNvSpPr/>
            <p:nvPr/>
          </p:nvSpPr>
          <p:spPr>
            <a:xfrm>
              <a:off x="651190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5" name="Google Shape;2345;p7"/>
            <p:cNvSpPr/>
            <p:nvPr/>
          </p:nvSpPr>
          <p:spPr>
            <a:xfrm>
              <a:off x="651190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6" name="Google Shape;2346;p7"/>
            <p:cNvSpPr/>
            <p:nvPr/>
          </p:nvSpPr>
          <p:spPr>
            <a:xfrm>
              <a:off x="666240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7" name="Google Shape;2347;p7"/>
            <p:cNvSpPr/>
            <p:nvPr/>
          </p:nvSpPr>
          <p:spPr>
            <a:xfrm>
              <a:off x="666240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8" name="Google Shape;2348;p7"/>
            <p:cNvSpPr/>
            <p:nvPr/>
          </p:nvSpPr>
          <p:spPr>
            <a:xfrm>
              <a:off x="666240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49" name="Google Shape;2349;p7"/>
          <p:cNvGrpSpPr/>
          <p:nvPr/>
        </p:nvGrpSpPr>
        <p:grpSpPr>
          <a:xfrm rot="10800000">
            <a:off x="7682451" y="28707"/>
            <a:ext cx="1140783" cy="5086302"/>
            <a:chOff x="5608825" y="238125"/>
            <a:chExt cx="1174975" cy="5238750"/>
          </a:xfrm>
        </p:grpSpPr>
        <p:sp>
          <p:nvSpPr>
            <p:cNvPr id="2350" name="Google Shape;2350;p7"/>
            <p:cNvSpPr/>
            <p:nvPr/>
          </p:nvSpPr>
          <p:spPr>
            <a:xfrm>
              <a:off x="5608825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1" name="Google Shape;2351;p7"/>
            <p:cNvSpPr/>
            <p:nvPr/>
          </p:nvSpPr>
          <p:spPr>
            <a:xfrm>
              <a:off x="560882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2" name="Google Shape;2352;p7"/>
            <p:cNvSpPr/>
            <p:nvPr/>
          </p:nvSpPr>
          <p:spPr>
            <a:xfrm>
              <a:off x="560882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3" name="Google Shape;2353;p7"/>
            <p:cNvSpPr/>
            <p:nvPr/>
          </p:nvSpPr>
          <p:spPr>
            <a:xfrm>
              <a:off x="560882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4" name="Google Shape;2354;p7"/>
            <p:cNvSpPr/>
            <p:nvPr/>
          </p:nvSpPr>
          <p:spPr>
            <a:xfrm>
              <a:off x="575935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5" name="Google Shape;2355;p7"/>
            <p:cNvSpPr/>
            <p:nvPr/>
          </p:nvSpPr>
          <p:spPr>
            <a:xfrm>
              <a:off x="575935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6" name="Google Shape;2356;p7"/>
            <p:cNvSpPr/>
            <p:nvPr/>
          </p:nvSpPr>
          <p:spPr>
            <a:xfrm>
              <a:off x="575935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7" name="Google Shape;2357;p7"/>
            <p:cNvSpPr/>
            <p:nvPr/>
          </p:nvSpPr>
          <p:spPr>
            <a:xfrm>
              <a:off x="575935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8" name="Google Shape;2358;p7"/>
            <p:cNvSpPr/>
            <p:nvPr/>
          </p:nvSpPr>
          <p:spPr>
            <a:xfrm>
              <a:off x="575935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9" name="Google Shape;2359;p7"/>
            <p:cNvSpPr/>
            <p:nvPr/>
          </p:nvSpPr>
          <p:spPr>
            <a:xfrm>
              <a:off x="575935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0" name="Google Shape;2360;p7"/>
            <p:cNvSpPr/>
            <p:nvPr/>
          </p:nvSpPr>
          <p:spPr>
            <a:xfrm>
              <a:off x="575935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1" name="Google Shape;2361;p7"/>
            <p:cNvSpPr/>
            <p:nvPr/>
          </p:nvSpPr>
          <p:spPr>
            <a:xfrm>
              <a:off x="575935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2" name="Google Shape;2362;p7"/>
            <p:cNvSpPr/>
            <p:nvPr/>
          </p:nvSpPr>
          <p:spPr>
            <a:xfrm>
              <a:off x="575935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3" name="Google Shape;2363;p7"/>
            <p:cNvSpPr/>
            <p:nvPr/>
          </p:nvSpPr>
          <p:spPr>
            <a:xfrm>
              <a:off x="575935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4" name="Google Shape;2364;p7"/>
            <p:cNvSpPr/>
            <p:nvPr/>
          </p:nvSpPr>
          <p:spPr>
            <a:xfrm>
              <a:off x="575935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5" name="Google Shape;2365;p7"/>
            <p:cNvSpPr/>
            <p:nvPr/>
          </p:nvSpPr>
          <p:spPr>
            <a:xfrm>
              <a:off x="575935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6" name="Google Shape;2366;p7"/>
            <p:cNvSpPr/>
            <p:nvPr/>
          </p:nvSpPr>
          <p:spPr>
            <a:xfrm>
              <a:off x="575935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7" name="Google Shape;2367;p7"/>
            <p:cNvSpPr/>
            <p:nvPr/>
          </p:nvSpPr>
          <p:spPr>
            <a:xfrm>
              <a:off x="575935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8" name="Google Shape;2368;p7"/>
            <p:cNvSpPr/>
            <p:nvPr/>
          </p:nvSpPr>
          <p:spPr>
            <a:xfrm>
              <a:off x="575935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9" name="Google Shape;2369;p7"/>
            <p:cNvSpPr/>
            <p:nvPr/>
          </p:nvSpPr>
          <p:spPr>
            <a:xfrm>
              <a:off x="575935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0" name="Google Shape;2370;p7"/>
            <p:cNvSpPr/>
            <p:nvPr/>
          </p:nvSpPr>
          <p:spPr>
            <a:xfrm>
              <a:off x="575935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1" name="Google Shape;2371;p7"/>
            <p:cNvSpPr/>
            <p:nvPr/>
          </p:nvSpPr>
          <p:spPr>
            <a:xfrm>
              <a:off x="590985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2" name="Google Shape;2372;p7"/>
            <p:cNvSpPr/>
            <p:nvPr/>
          </p:nvSpPr>
          <p:spPr>
            <a:xfrm>
              <a:off x="590985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3" name="Google Shape;2373;p7"/>
            <p:cNvSpPr/>
            <p:nvPr/>
          </p:nvSpPr>
          <p:spPr>
            <a:xfrm>
              <a:off x="590985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4" name="Google Shape;2374;p7"/>
            <p:cNvSpPr/>
            <p:nvPr/>
          </p:nvSpPr>
          <p:spPr>
            <a:xfrm>
              <a:off x="590985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5" name="Google Shape;2375;p7"/>
            <p:cNvSpPr/>
            <p:nvPr/>
          </p:nvSpPr>
          <p:spPr>
            <a:xfrm>
              <a:off x="590985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6" name="Google Shape;2376;p7"/>
            <p:cNvSpPr/>
            <p:nvPr/>
          </p:nvSpPr>
          <p:spPr>
            <a:xfrm>
              <a:off x="590985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7" name="Google Shape;2377;p7"/>
            <p:cNvSpPr/>
            <p:nvPr/>
          </p:nvSpPr>
          <p:spPr>
            <a:xfrm>
              <a:off x="590985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8" name="Google Shape;2378;p7"/>
            <p:cNvSpPr/>
            <p:nvPr/>
          </p:nvSpPr>
          <p:spPr>
            <a:xfrm>
              <a:off x="590985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9" name="Google Shape;2379;p7"/>
            <p:cNvSpPr/>
            <p:nvPr/>
          </p:nvSpPr>
          <p:spPr>
            <a:xfrm>
              <a:off x="590985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0" name="Google Shape;2380;p7"/>
            <p:cNvSpPr/>
            <p:nvPr/>
          </p:nvSpPr>
          <p:spPr>
            <a:xfrm>
              <a:off x="590985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1" name="Google Shape;2381;p7"/>
            <p:cNvSpPr/>
            <p:nvPr/>
          </p:nvSpPr>
          <p:spPr>
            <a:xfrm>
              <a:off x="590985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2" name="Google Shape;2382;p7"/>
            <p:cNvSpPr/>
            <p:nvPr/>
          </p:nvSpPr>
          <p:spPr>
            <a:xfrm>
              <a:off x="590985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3" name="Google Shape;2383;p7"/>
            <p:cNvSpPr/>
            <p:nvPr/>
          </p:nvSpPr>
          <p:spPr>
            <a:xfrm>
              <a:off x="590985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4" name="Google Shape;2384;p7"/>
            <p:cNvSpPr/>
            <p:nvPr/>
          </p:nvSpPr>
          <p:spPr>
            <a:xfrm>
              <a:off x="606037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5" name="Google Shape;2385;p7"/>
            <p:cNvSpPr/>
            <p:nvPr/>
          </p:nvSpPr>
          <p:spPr>
            <a:xfrm>
              <a:off x="6060375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6" name="Google Shape;2386;p7"/>
            <p:cNvSpPr/>
            <p:nvPr/>
          </p:nvSpPr>
          <p:spPr>
            <a:xfrm>
              <a:off x="6060375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7" name="Google Shape;2387;p7"/>
            <p:cNvSpPr/>
            <p:nvPr/>
          </p:nvSpPr>
          <p:spPr>
            <a:xfrm>
              <a:off x="606037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8" name="Google Shape;2388;p7"/>
            <p:cNvSpPr/>
            <p:nvPr/>
          </p:nvSpPr>
          <p:spPr>
            <a:xfrm>
              <a:off x="606037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9" name="Google Shape;2389;p7"/>
            <p:cNvSpPr/>
            <p:nvPr/>
          </p:nvSpPr>
          <p:spPr>
            <a:xfrm>
              <a:off x="606037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0" name="Google Shape;2390;p7"/>
            <p:cNvSpPr/>
            <p:nvPr/>
          </p:nvSpPr>
          <p:spPr>
            <a:xfrm>
              <a:off x="606037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1" name="Google Shape;2391;p7"/>
            <p:cNvSpPr/>
            <p:nvPr/>
          </p:nvSpPr>
          <p:spPr>
            <a:xfrm>
              <a:off x="606037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2" name="Google Shape;2392;p7"/>
            <p:cNvSpPr/>
            <p:nvPr/>
          </p:nvSpPr>
          <p:spPr>
            <a:xfrm>
              <a:off x="621087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3" name="Google Shape;2393;p7"/>
            <p:cNvSpPr/>
            <p:nvPr/>
          </p:nvSpPr>
          <p:spPr>
            <a:xfrm>
              <a:off x="621087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4" name="Google Shape;2394;p7"/>
            <p:cNvSpPr/>
            <p:nvPr/>
          </p:nvSpPr>
          <p:spPr>
            <a:xfrm>
              <a:off x="621087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5" name="Google Shape;2395;p7"/>
            <p:cNvSpPr/>
            <p:nvPr/>
          </p:nvSpPr>
          <p:spPr>
            <a:xfrm>
              <a:off x="621087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6" name="Google Shape;2396;p7"/>
            <p:cNvSpPr/>
            <p:nvPr/>
          </p:nvSpPr>
          <p:spPr>
            <a:xfrm>
              <a:off x="621087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7" name="Google Shape;2397;p7"/>
            <p:cNvSpPr/>
            <p:nvPr/>
          </p:nvSpPr>
          <p:spPr>
            <a:xfrm>
              <a:off x="6361375" y="14422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8" name="Google Shape;2398;p7"/>
            <p:cNvSpPr/>
            <p:nvPr/>
          </p:nvSpPr>
          <p:spPr>
            <a:xfrm>
              <a:off x="6361375" y="26462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9" name="Google Shape;2399;p7"/>
            <p:cNvSpPr/>
            <p:nvPr/>
          </p:nvSpPr>
          <p:spPr>
            <a:xfrm>
              <a:off x="666240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1" name="Google Shape;2401;p8"/>
          <p:cNvSpPr txBox="1">
            <a:spLocks noGrp="1"/>
          </p:cNvSpPr>
          <p:nvPr>
            <p:ph type="title"/>
          </p:nvPr>
        </p:nvSpPr>
        <p:spPr>
          <a:xfrm>
            <a:off x="718300" y="739375"/>
            <a:ext cx="67611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2402" name="Google Shape;2402;p8"/>
          <p:cNvSpPr txBox="1">
            <a:spLocks noGrp="1"/>
          </p:cNvSpPr>
          <p:nvPr>
            <p:ph type="sldNum" idx="12"/>
          </p:nvPr>
        </p:nvSpPr>
        <p:spPr>
          <a:xfrm>
            <a:off x="91531" y="47202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2403" name="Google Shape;2403;p8"/>
          <p:cNvGrpSpPr/>
          <p:nvPr/>
        </p:nvGrpSpPr>
        <p:grpSpPr>
          <a:xfrm rot="10800000">
            <a:off x="8851487" y="28707"/>
            <a:ext cx="264012" cy="5086302"/>
            <a:chOff x="5307800" y="238125"/>
            <a:chExt cx="271925" cy="5238750"/>
          </a:xfrm>
        </p:grpSpPr>
        <p:sp>
          <p:nvSpPr>
            <p:cNvPr id="2404" name="Google Shape;2404;p8"/>
            <p:cNvSpPr/>
            <p:nvPr/>
          </p:nvSpPr>
          <p:spPr>
            <a:xfrm>
              <a:off x="5307800" y="2381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5" name="Google Shape;2405;p8"/>
            <p:cNvSpPr/>
            <p:nvPr/>
          </p:nvSpPr>
          <p:spPr>
            <a:xfrm>
              <a:off x="5307800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6" name="Google Shape;2406;p8"/>
            <p:cNvSpPr/>
            <p:nvPr/>
          </p:nvSpPr>
          <p:spPr>
            <a:xfrm>
              <a:off x="5307800" y="53912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7" name="Google Shape;2407;p8"/>
            <p:cNvSpPr/>
            <p:nvPr/>
          </p:nvSpPr>
          <p:spPr>
            <a:xfrm>
              <a:off x="5307800" y="6896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8" name="Google Shape;2408;p8"/>
            <p:cNvSpPr/>
            <p:nvPr/>
          </p:nvSpPr>
          <p:spPr>
            <a:xfrm>
              <a:off x="5307800" y="8401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9" name="Google Shape;2409;p8"/>
            <p:cNvSpPr/>
            <p:nvPr/>
          </p:nvSpPr>
          <p:spPr>
            <a:xfrm>
              <a:off x="5307800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0" name="Google Shape;2410;p8"/>
            <p:cNvSpPr/>
            <p:nvPr/>
          </p:nvSpPr>
          <p:spPr>
            <a:xfrm>
              <a:off x="5307800" y="11411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1" name="Google Shape;2411;p8"/>
            <p:cNvSpPr/>
            <p:nvPr/>
          </p:nvSpPr>
          <p:spPr>
            <a:xfrm>
              <a:off x="5307800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2" name="Google Shape;2412;p8"/>
            <p:cNvSpPr/>
            <p:nvPr/>
          </p:nvSpPr>
          <p:spPr>
            <a:xfrm>
              <a:off x="5307800" y="14422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3" name="Google Shape;2413;p8"/>
            <p:cNvSpPr/>
            <p:nvPr/>
          </p:nvSpPr>
          <p:spPr>
            <a:xfrm>
              <a:off x="5307800" y="15927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4" name="Google Shape;2414;p8"/>
            <p:cNvSpPr/>
            <p:nvPr/>
          </p:nvSpPr>
          <p:spPr>
            <a:xfrm>
              <a:off x="5307800" y="17432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5" name="Google Shape;2415;p8"/>
            <p:cNvSpPr/>
            <p:nvPr/>
          </p:nvSpPr>
          <p:spPr>
            <a:xfrm>
              <a:off x="5307800" y="18937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6" name="Google Shape;2416;p8"/>
            <p:cNvSpPr/>
            <p:nvPr/>
          </p:nvSpPr>
          <p:spPr>
            <a:xfrm>
              <a:off x="5307800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7" name="Google Shape;2417;p8"/>
            <p:cNvSpPr/>
            <p:nvPr/>
          </p:nvSpPr>
          <p:spPr>
            <a:xfrm>
              <a:off x="5307800" y="21947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8" name="Google Shape;2418;p8"/>
            <p:cNvSpPr/>
            <p:nvPr/>
          </p:nvSpPr>
          <p:spPr>
            <a:xfrm>
              <a:off x="5307800" y="23452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9" name="Google Shape;2419;p8"/>
            <p:cNvSpPr/>
            <p:nvPr/>
          </p:nvSpPr>
          <p:spPr>
            <a:xfrm>
              <a:off x="5307800" y="24957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0" name="Google Shape;2420;p8"/>
            <p:cNvSpPr/>
            <p:nvPr/>
          </p:nvSpPr>
          <p:spPr>
            <a:xfrm>
              <a:off x="5307800" y="26462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1" name="Google Shape;2421;p8"/>
            <p:cNvSpPr/>
            <p:nvPr/>
          </p:nvSpPr>
          <p:spPr>
            <a:xfrm>
              <a:off x="5307800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2" name="Google Shape;2422;p8"/>
            <p:cNvSpPr/>
            <p:nvPr/>
          </p:nvSpPr>
          <p:spPr>
            <a:xfrm>
              <a:off x="5307800" y="29473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3" name="Google Shape;2423;p8"/>
            <p:cNvSpPr/>
            <p:nvPr/>
          </p:nvSpPr>
          <p:spPr>
            <a:xfrm>
              <a:off x="5307800" y="30978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4" name="Google Shape;2424;p8"/>
            <p:cNvSpPr/>
            <p:nvPr/>
          </p:nvSpPr>
          <p:spPr>
            <a:xfrm>
              <a:off x="5307800" y="32483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5" name="Google Shape;2425;p8"/>
            <p:cNvSpPr/>
            <p:nvPr/>
          </p:nvSpPr>
          <p:spPr>
            <a:xfrm>
              <a:off x="5307800" y="33988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6" name="Google Shape;2426;p8"/>
            <p:cNvSpPr/>
            <p:nvPr/>
          </p:nvSpPr>
          <p:spPr>
            <a:xfrm>
              <a:off x="5307800" y="35493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7" name="Google Shape;2427;p8"/>
            <p:cNvSpPr/>
            <p:nvPr/>
          </p:nvSpPr>
          <p:spPr>
            <a:xfrm>
              <a:off x="5307800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8" name="Google Shape;2428;p8"/>
            <p:cNvSpPr/>
            <p:nvPr/>
          </p:nvSpPr>
          <p:spPr>
            <a:xfrm>
              <a:off x="5307800" y="38503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9" name="Google Shape;2429;p8"/>
            <p:cNvSpPr/>
            <p:nvPr/>
          </p:nvSpPr>
          <p:spPr>
            <a:xfrm>
              <a:off x="5307800" y="40008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0" name="Google Shape;2430;p8"/>
            <p:cNvSpPr/>
            <p:nvPr/>
          </p:nvSpPr>
          <p:spPr>
            <a:xfrm>
              <a:off x="5307800" y="41514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1" name="Google Shape;2431;p8"/>
            <p:cNvSpPr/>
            <p:nvPr/>
          </p:nvSpPr>
          <p:spPr>
            <a:xfrm>
              <a:off x="5307800" y="43019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2" name="Google Shape;2432;p8"/>
            <p:cNvSpPr/>
            <p:nvPr/>
          </p:nvSpPr>
          <p:spPr>
            <a:xfrm>
              <a:off x="5307800" y="44524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3" name="Google Shape;2433;p8"/>
            <p:cNvSpPr/>
            <p:nvPr/>
          </p:nvSpPr>
          <p:spPr>
            <a:xfrm>
              <a:off x="5307800" y="46029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4" name="Google Shape;2434;p8"/>
            <p:cNvSpPr/>
            <p:nvPr/>
          </p:nvSpPr>
          <p:spPr>
            <a:xfrm>
              <a:off x="5307800" y="47534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5" name="Google Shape;2435;p8"/>
            <p:cNvSpPr/>
            <p:nvPr/>
          </p:nvSpPr>
          <p:spPr>
            <a:xfrm>
              <a:off x="5307800" y="49039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6" name="Google Shape;2436;p8"/>
            <p:cNvSpPr/>
            <p:nvPr/>
          </p:nvSpPr>
          <p:spPr>
            <a:xfrm>
              <a:off x="5307800" y="505445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7" name="Google Shape;2437;p8"/>
            <p:cNvSpPr/>
            <p:nvPr/>
          </p:nvSpPr>
          <p:spPr>
            <a:xfrm>
              <a:off x="5307800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8" name="Google Shape;2438;p8"/>
            <p:cNvSpPr/>
            <p:nvPr/>
          </p:nvSpPr>
          <p:spPr>
            <a:xfrm>
              <a:off x="5307800" y="53554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9" name="Google Shape;2439;p8"/>
            <p:cNvSpPr/>
            <p:nvPr/>
          </p:nvSpPr>
          <p:spPr>
            <a:xfrm>
              <a:off x="545832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0" name="Google Shape;2440;p8"/>
            <p:cNvSpPr/>
            <p:nvPr/>
          </p:nvSpPr>
          <p:spPr>
            <a:xfrm>
              <a:off x="545832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1" name="Google Shape;2441;p8"/>
            <p:cNvSpPr/>
            <p:nvPr/>
          </p:nvSpPr>
          <p:spPr>
            <a:xfrm>
              <a:off x="545832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2" name="Google Shape;2442;p8"/>
            <p:cNvSpPr/>
            <p:nvPr/>
          </p:nvSpPr>
          <p:spPr>
            <a:xfrm>
              <a:off x="545832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3" name="Google Shape;2443;p8"/>
            <p:cNvSpPr/>
            <p:nvPr/>
          </p:nvSpPr>
          <p:spPr>
            <a:xfrm>
              <a:off x="545832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4" name="Google Shape;2444;p8"/>
            <p:cNvSpPr/>
            <p:nvPr/>
          </p:nvSpPr>
          <p:spPr>
            <a:xfrm>
              <a:off x="545832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5" name="Google Shape;2445;p8"/>
            <p:cNvSpPr/>
            <p:nvPr/>
          </p:nvSpPr>
          <p:spPr>
            <a:xfrm>
              <a:off x="545832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6" name="Google Shape;2446;p8"/>
            <p:cNvSpPr/>
            <p:nvPr/>
          </p:nvSpPr>
          <p:spPr>
            <a:xfrm>
              <a:off x="545832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7" name="Google Shape;2447;p8"/>
            <p:cNvSpPr/>
            <p:nvPr/>
          </p:nvSpPr>
          <p:spPr>
            <a:xfrm>
              <a:off x="545832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8" name="Google Shape;2448;p8"/>
            <p:cNvSpPr/>
            <p:nvPr/>
          </p:nvSpPr>
          <p:spPr>
            <a:xfrm>
              <a:off x="545832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9" name="Google Shape;2449;p8"/>
            <p:cNvSpPr/>
            <p:nvPr/>
          </p:nvSpPr>
          <p:spPr>
            <a:xfrm>
              <a:off x="545832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0" name="Google Shape;2450;p8"/>
            <p:cNvSpPr/>
            <p:nvPr/>
          </p:nvSpPr>
          <p:spPr>
            <a:xfrm>
              <a:off x="545832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1" name="Google Shape;2451;p8"/>
            <p:cNvSpPr/>
            <p:nvPr/>
          </p:nvSpPr>
          <p:spPr>
            <a:xfrm>
              <a:off x="545832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2" name="Google Shape;2452;p8"/>
            <p:cNvSpPr/>
            <p:nvPr/>
          </p:nvSpPr>
          <p:spPr>
            <a:xfrm>
              <a:off x="545832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3" name="Google Shape;2453;p8"/>
            <p:cNvSpPr/>
            <p:nvPr/>
          </p:nvSpPr>
          <p:spPr>
            <a:xfrm>
              <a:off x="545832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4" name="Google Shape;2454;p8"/>
            <p:cNvSpPr/>
            <p:nvPr/>
          </p:nvSpPr>
          <p:spPr>
            <a:xfrm>
              <a:off x="545832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5" name="Google Shape;2455;p8"/>
            <p:cNvSpPr/>
            <p:nvPr/>
          </p:nvSpPr>
          <p:spPr>
            <a:xfrm>
              <a:off x="545832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6" name="Google Shape;2456;p8"/>
            <p:cNvSpPr/>
            <p:nvPr/>
          </p:nvSpPr>
          <p:spPr>
            <a:xfrm>
              <a:off x="545832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7" name="Google Shape;2457;p8"/>
            <p:cNvSpPr/>
            <p:nvPr/>
          </p:nvSpPr>
          <p:spPr>
            <a:xfrm>
              <a:off x="5458325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8" name="Google Shape;2458;p8"/>
            <p:cNvSpPr/>
            <p:nvPr/>
          </p:nvSpPr>
          <p:spPr>
            <a:xfrm>
              <a:off x="545832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9" name="Google Shape;2459;p8"/>
            <p:cNvSpPr/>
            <p:nvPr/>
          </p:nvSpPr>
          <p:spPr>
            <a:xfrm>
              <a:off x="545832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0" name="Google Shape;2460;p8"/>
            <p:cNvSpPr/>
            <p:nvPr/>
          </p:nvSpPr>
          <p:spPr>
            <a:xfrm>
              <a:off x="545832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61" name="Google Shape;2461;p8"/>
          <p:cNvGrpSpPr/>
          <p:nvPr/>
        </p:nvGrpSpPr>
        <p:grpSpPr>
          <a:xfrm rot="10800000">
            <a:off x="7828571" y="28707"/>
            <a:ext cx="1140783" cy="5086302"/>
            <a:chOff x="5458325" y="238125"/>
            <a:chExt cx="1174975" cy="5238750"/>
          </a:xfrm>
        </p:grpSpPr>
        <p:sp>
          <p:nvSpPr>
            <p:cNvPr id="2462" name="Google Shape;2462;p8"/>
            <p:cNvSpPr/>
            <p:nvPr/>
          </p:nvSpPr>
          <p:spPr>
            <a:xfrm>
              <a:off x="5458325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3" name="Google Shape;2463;p8"/>
            <p:cNvSpPr/>
            <p:nvPr/>
          </p:nvSpPr>
          <p:spPr>
            <a:xfrm>
              <a:off x="545832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4" name="Google Shape;2464;p8"/>
            <p:cNvSpPr/>
            <p:nvPr/>
          </p:nvSpPr>
          <p:spPr>
            <a:xfrm>
              <a:off x="5458325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5" name="Google Shape;2465;p8"/>
            <p:cNvSpPr/>
            <p:nvPr/>
          </p:nvSpPr>
          <p:spPr>
            <a:xfrm>
              <a:off x="545832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6" name="Google Shape;2466;p8"/>
            <p:cNvSpPr/>
            <p:nvPr/>
          </p:nvSpPr>
          <p:spPr>
            <a:xfrm>
              <a:off x="5458325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7" name="Google Shape;2467;p8"/>
            <p:cNvSpPr/>
            <p:nvPr/>
          </p:nvSpPr>
          <p:spPr>
            <a:xfrm>
              <a:off x="545832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8" name="Google Shape;2468;p8"/>
            <p:cNvSpPr/>
            <p:nvPr/>
          </p:nvSpPr>
          <p:spPr>
            <a:xfrm>
              <a:off x="545832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9" name="Google Shape;2469;p8"/>
            <p:cNvSpPr/>
            <p:nvPr/>
          </p:nvSpPr>
          <p:spPr>
            <a:xfrm>
              <a:off x="545832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0" name="Google Shape;2470;p8"/>
            <p:cNvSpPr/>
            <p:nvPr/>
          </p:nvSpPr>
          <p:spPr>
            <a:xfrm>
              <a:off x="545832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1" name="Google Shape;2471;p8"/>
            <p:cNvSpPr/>
            <p:nvPr/>
          </p:nvSpPr>
          <p:spPr>
            <a:xfrm>
              <a:off x="545832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2" name="Google Shape;2472;p8"/>
            <p:cNvSpPr/>
            <p:nvPr/>
          </p:nvSpPr>
          <p:spPr>
            <a:xfrm>
              <a:off x="545832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3" name="Google Shape;2473;p8"/>
            <p:cNvSpPr/>
            <p:nvPr/>
          </p:nvSpPr>
          <p:spPr>
            <a:xfrm>
              <a:off x="545832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4" name="Google Shape;2474;p8"/>
            <p:cNvSpPr/>
            <p:nvPr/>
          </p:nvSpPr>
          <p:spPr>
            <a:xfrm>
              <a:off x="545832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5" name="Google Shape;2475;p8"/>
            <p:cNvSpPr/>
            <p:nvPr/>
          </p:nvSpPr>
          <p:spPr>
            <a:xfrm>
              <a:off x="560882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6" name="Google Shape;2476;p8"/>
            <p:cNvSpPr/>
            <p:nvPr/>
          </p:nvSpPr>
          <p:spPr>
            <a:xfrm>
              <a:off x="560882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7" name="Google Shape;2477;p8"/>
            <p:cNvSpPr/>
            <p:nvPr/>
          </p:nvSpPr>
          <p:spPr>
            <a:xfrm>
              <a:off x="560882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8" name="Google Shape;2478;p8"/>
            <p:cNvSpPr/>
            <p:nvPr/>
          </p:nvSpPr>
          <p:spPr>
            <a:xfrm>
              <a:off x="5608825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9" name="Google Shape;2479;p8"/>
            <p:cNvSpPr/>
            <p:nvPr/>
          </p:nvSpPr>
          <p:spPr>
            <a:xfrm>
              <a:off x="560882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0" name="Google Shape;2480;p8"/>
            <p:cNvSpPr/>
            <p:nvPr/>
          </p:nvSpPr>
          <p:spPr>
            <a:xfrm>
              <a:off x="560882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1" name="Google Shape;2481;p8"/>
            <p:cNvSpPr/>
            <p:nvPr/>
          </p:nvSpPr>
          <p:spPr>
            <a:xfrm>
              <a:off x="560882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2" name="Google Shape;2482;p8"/>
            <p:cNvSpPr/>
            <p:nvPr/>
          </p:nvSpPr>
          <p:spPr>
            <a:xfrm>
              <a:off x="560882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3" name="Google Shape;2483;p8"/>
            <p:cNvSpPr/>
            <p:nvPr/>
          </p:nvSpPr>
          <p:spPr>
            <a:xfrm>
              <a:off x="560882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4" name="Google Shape;2484;p8"/>
            <p:cNvSpPr/>
            <p:nvPr/>
          </p:nvSpPr>
          <p:spPr>
            <a:xfrm>
              <a:off x="5608825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5" name="Google Shape;2485;p8"/>
            <p:cNvSpPr/>
            <p:nvPr/>
          </p:nvSpPr>
          <p:spPr>
            <a:xfrm>
              <a:off x="560882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6" name="Google Shape;2486;p8"/>
            <p:cNvSpPr/>
            <p:nvPr/>
          </p:nvSpPr>
          <p:spPr>
            <a:xfrm>
              <a:off x="560882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7" name="Google Shape;2487;p8"/>
            <p:cNvSpPr/>
            <p:nvPr/>
          </p:nvSpPr>
          <p:spPr>
            <a:xfrm>
              <a:off x="560882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8" name="Google Shape;2488;p8"/>
            <p:cNvSpPr/>
            <p:nvPr/>
          </p:nvSpPr>
          <p:spPr>
            <a:xfrm>
              <a:off x="560882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9" name="Google Shape;2489;p8"/>
            <p:cNvSpPr/>
            <p:nvPr/>
          </p:nvSpPr>
          <p:spPr>
            <a:xfrm>
              <a:off x="560882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0" name="Google Shape;2490;p8"/>
            <p:cNvSpPr/>
            <p:nvPr/>
          </p:nvSpPr>
          <p:spPr>
            <a:xfrm>
              <a:off x="560882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1" name="Google Shape;2491;p8"/>
            <p:cNvSpPr/>
            <p:nvPr/>
          </p:nvSpPr>
          <p:spPr>
            <a:xfrm>
              <a:off x="560882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2" name="Google Shape;2492;p8"/>
            <p:cNvSpPr/>
            <p:nvPr/>
          </p:nvSpPr>
          <p:spPr>
            <a:xfrm>
              <a:off x="560882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3" name="Google Shape;2493;p8"/>
            <p:cNvSpPr/>
            <p:nvPr/>
          </p:nvSpPr>
          <p:spPr>
            <a:xfrm>
              <a:off x="560882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4" name="Google Shape;2494;p8"/>
            <p:cNvSpPr/>
            <p:nvPr/>
          </p:nvSpPr>
          <p:spPr>
            <a:xfrm>
              <a:off x="560882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5" name="Google Shape;2495;p8"/>
            <p:cNvSpPr/>
            <p:nvPr/>
          </p:nvSpPr>
          <p:spPr>
            <a:xfrm>
              <a:off x="560882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6" name="Google Shape;2496;p8"/>
            <p:cNvSpPr/>
            <p:nvPr/>
          </p:nvSpPr>
          <p:spPr>
            <a:xfrm>
              <a:off x="560882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7" name="Google Shape;2497;p8"/>
            <p:cNvSpPr/>
            <p:nvPr/>
          </p:nvSpPr>
          <p:spPr>
            <a:xfrm>
              <a:off x="560882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8" name="Google Shape;2498;p8"/>
            <p:cNvSpPr/>
            <p:nvPr/>
          </p:nvSpPr>
          <p:spPr>
            <a:xfrm>
              <a:off x="560882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9" name="Google Shape;2499;p8"/>
            <p:cNvSpPr/>
            <p:nvPr/>
          </p:nvSpPr>
          <p:spPr>
            <a:xfrm>
              <a:off x="560882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0" name="Google Shape;2500;p8"/>
            <p:cNvSpPr/>
            <p:nvPr/>
          </p:nvSpPr>
          <p:spPr>
            <a:xfrm>
              <a:off x="560882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1" name="Google Shape;2501;p8"/>
            <p:cNvSpPr/>
            <p:nvPr/>
          </p:nvSpPr>
          <p:spPr>
            <a:xfrm>
              <a:off x="5608825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2" name="Google Shape;2502;p8"/>
            <p:cNvSpPr/>
            <p:nvPr/>
          </p:nvSpPr>
          <p:spPr>
            <a:xfrm>
              <a:off x="560882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3" name="Google Shape;2503;p8"/>
            <p:cNvSpPr/>
            <p:nvPr/>
          </p:nvSpPr>
          <p:spPr>
            <a:xfrm>
              <a:off x="560882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4" name="Google Shape;2504;p8"/>
            <p:cNvSpPr/>
            <p:nvPr/>
          </p:nvSpPr>
          <p:spPr>
            <a:xfrm>
              <a:off x="560882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5" name="Google Shape;2505;p8"/>
            <p:cNvSpPr/>
            <p:nvPr/>
          </p:nvSpPr>
          <p:spPr>
            <a:xfrm>
              <a:off x="560882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6" name="Google Shape;2506;p8"/>
            <p:cNvSpPr/>
            <p:nvPr/>
          </p:nvSpPr>
          <p:spPr>
            <a:xfrm>
              <a:off x="575935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7" name="Google Shape;2507;p8"/>
            <p:cNvSpPr/>
            <p:nvPr/>
          </p:nvSpPr>
          <p:spPr>
            <a:xfrm>
              <a:off x="575935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8" name="Google Shape;2508;p8"/>
            <p:cNvSpPr/>
            <p:nvPr/>
          </p:nvSpPr>
          <p:spPr>
            <a:xfrm>
              <a:off x="575935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9" name="Google Shape;2509;p8"/>
            <p:cNvSpPr/>
            <p:nvPr/>
          </p:nvSpPr>
          <p:spPr>
            <a:xfrm>
              <a:off x="575935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0" name="Google Shape;2510;p8"/>
            <p:cNvSpPr/>
            <p:nvPr/>
          </p:nvSpPr>
          <p:spPr>
            <a:xfrm>
              <a:off x="575935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1" name="Google Shape;2511;p8"/>
            <p:cNvSpPr/>
            <p:nvPr/>
          </p:nvSpPr>
          <p:spPr>
            <a:xfrm>
              <a:off x="575935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2" name="Google Shape;2512;p8"/>
            <p:cNvSpPr/>
            <p:nvPr/>
          </p:nvSpPr>
          <p:spPr>
            <a:xfrm>
              <a:off x="575935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3" name="Google Shape;2513;p8"/>
            <p:cNvSpPr/>
            <p:nvPr/>
          </p:nvSpPr>
          <p:spPr>
            <a:xfrm>
              <a:off x="575935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4" name="Google Shape;2514;p8"/>
            <p:cNvSpPr/>
            <p:nvPr/>
          </p:nvSpPr>
          <p:spPr>
            <a:xfrm>
              <a:off x="575935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5" name="Google Shape;2515;p8"/>
            <p:cNvSpPr/>
            <p:nvPr/>
          </p:nvSpPr>
          <p:spPr>
            <a:xfrm>
              <a:off x="575935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6" name="Google Shape;2516;p8"/>
            <p:cNvSpPr/>
            <p:nvPr/>
          </p:nvSpPr>
          <p:spPr>
            <a:xfrm>
              <a:off x="575935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7" name="Google Shape;2517;p8"/>
            <p:cNvSpPr/>
            <p:nvPr/>
          </p:nvSpPr>
          <p:spPr>
            <a:xfrm>
              <a:off x="590985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8" name="Google Shape;2518;p8"/>
            <p:cNvSpPr/>
            <p:nvPr/>
          </p:nvSpPr>
          <p:spPr>
            <a:xfrm>
              <a:off x="590985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9" name="Google Shape;2519;p8"/>
            <p:cNvSpPr/>
            <p:nvPr/>
          </p:nvSpPr>
          <p:spPr>
            <a:xfrm>
              <a:off x="590985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0" name="Google Shape;2520;p8"/>
            <p:cNvSpPr/>
            <p:nvPr/>
          </p:nvSpPr>
          <p:spPr>
            <a:xfrm>
              <a:off x="6060375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1" name="Google Shape;2521;p8"/>
            <p:cNvSpPr/>
            <p:nvPr/>
          </p:nvSpPr>
          <p:spPr>
            <a:xfrm>
              <a:off x="621087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2" name="Google Shape;2522;p8"/>
            <p:cNvSpPr/>
            <p:nvPr/>
          </p:nvSpPr>
          <p:spPr>
            <a:xfrm>
              <a:off x="621087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3" name="Google Shape;2523;p8"/>
            <p:cNvSpPr/>
            <p:nvPr/>
          </p:nvSpPr>
          <p:spPr>
            <a:xfrm>
              <a:off x="651190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24" name="Google Shape;2524;p8"/>
          <p:cNvGrpSpPr/>
          <p:nvPr/>
        </p:nvGrpSpPr>
        <p:grpSpPr>
          <a:xfrm rot="10800000">
            <a:off x="7682451" y="28707"/>
            <a:ext cx="994639" cy="4940182"/>
            <a:chOff x="5759350" y="388625"/>
            <a:chExt cx="1024450" cy="5088250"/>
          </a:xfrm>
        </p:grpSpPr>
        <p:sp>
          <p:nvSpPr>
            <p:cNvPr id="2525" name="Google Shape;2525;p8"/>
            <p:cNvSpPr/>
            <p:nvPr/>
          </p:nvSpPr>
          <p:spPr>
            <a:xfrm>
              <a:off x="575935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6" name="Google Shape;2526;p8"/>
            <p:cNvSpPr/>
            <p:nvPr/>
          </p:nvSpPr>
          <p:spPr>
            <a:xfrm>
              <a:off x="575935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7" name="Google Shape;2527;p8"/>
            <p:cNvSpPr/>
            <p:nvPr/>
          </p:nvSpPr>
          <p:spPr>
            <a:xfrm>
              <a:off x="575935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8" name="Google Shape;2528;p8"/>
            <p:cNvSpPr/>
            <p:nvPr/>
          </p:nvSpPr>
          <p:spPr>
            <a:xfrm>
              <a:off x="575935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9" name="Google Shape;2529;p8"/>
            <p:cNvSpPr/>
            <p:nvPr/>
          </p:nvSpPr>
          <p:spPr>
            <a:xfrm>
              <a:off x="575935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0" name="Google Shape;2530;p8"/>
            <p:cNvSpPr/>
            <p:nvPr/>
          </p:nvSpPr>
          <p:spPr>
            <a:xfrm>
              <a:off x="575935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1" name="Google Shape;2531;p8"/>
            <p:cNvSpPr/>
            <p:nvPr/>
          </p:nvSpPr>
          <p:spPr>
            <a:xfrm>
              <a:off x="575935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2" name="Google Shape;2532;p8"/>
            <p:cNvSpPr/>
            <p:nvPr/>
          </p:nvSpPr>
          <p:spPr>
            <a:xfrm>
              <a:off x="590985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3" name="Google Shape;2533;p8"/>
            <p:cNvSpPr/>
            <p:nvPr/>
          </p:nvSpPr>
          <p:spPr>
            <a:xfrm>
              <a:off x="590985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4" name="Google Shape;2534;p8"/>
            <p:cNvSpPr/>
            <p:nvPr/>
          </p:nvSpPr>
          <p:spPr>
            <a:xfrm>
              <a:off x="590985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5" name="Google Shape;2535;p8"/>
            <p:cNvSpPr/>
            <p:nvPr/>
          </p:nvSpPr>
          <p:spPr>
            <a:xfrm>
              <a:off x="590985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6" name="Google Shape;2536;p8"/>
            <p:cNvSpPr/>
            <p:nvPr/>
          </p:nvSpPr>
          <p:spPr>
            <a:xfrm>
              <a:off x="590985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7" name="Google Shape;2537;p8"/>
            <p:cNvSpPr/>
            <p:nvPr/>
          </p:nvSpPr>
          <p:spPr>
            <a:xfrm>
              <a:off x="590985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8" name="Google Shape;2538;p8"/>
            <p:cNvSpPr/>
            <p:nvPr/>
          </p:nvSpPr>
          <p:spPr>
            <a:xfrm>
              <a:off x="590985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9" name="Google Shape;2539;p8"/>
            <p:cNvSpPr/>
            <p:nvPr/>
          </p:nvSpPr>
          <p:spPr>
            <a:xfrm>
              <a:off x="590985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0" name="Google Shape;2540;p8"/>
            <p:cNvSpPr/>
            <p:nvPr/>
          </p:nvSpPr>
          <p:spPr>
            <a:xfrm>
              <a:off x="590985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1" name="Google Shape;2541;p8"/>
            <p:cNvSpPr/>
            <p:nvPr/>
          </p:nvSpPr>
          <p:spPr>
            <a:xfrm>
              <a:off x="590985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2" name="Google Shape;2542;p8"/>
            <p:cNvSpPr/>
            <p:nvPr/>
          </p:nvSpPr>
          <p:spPr>
            <a:xfrm>
              <a:off x="590985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3" name="Google Shape;2543;p8"/>
            <p:cNvSpPr/>
            <p:nvPr/>
          </p:nvSpPr>
          <p:spPr>
            <a:xfrm>
              <a:off x="590985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4" name="Google Shape;2544;p8"/>
            <p:cNvSpPr/>
            <p:nvPr/>
          </p:nvSpPr>
          <p:spPr>
            <a:xfrm>
              <a:off x="590985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5" name="Google Shape;2545;p8"/>
            <p:cNvSpPr/>
            <p:nvPr/>
          </p:nvSpPr>
          <p:spPr>
            <a:xfrm>
              <a:off x="590985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6" name="Google Shape;2546;p8"/>
            <p:cNvSpPr/>
            <p:nvPr/>
          </p:nvSpPr>
          <p:spPr>
            <a:xfrm>
              <a:off x="590985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7" name="Google Shape;2547;p8"/>
            <p:cNvSpPr/>
            <p:nvPr/>
          </p:nvSpPr>
          <p:spPr>
            <a:xfrm>
              <a:off x="590985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8" name="Google Shape;2548;p8"/>
            <p:cNvSpPr/>
            <p:nvPr/>
          </p:nvSpPr>
          <p:spPr>
            <a:xfrm>
              <a:off x="590985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9" name="Google Shape;2549;p8"/>
            <p:cNvSpPr/>
            <p:nvPr/>
          </p:nvSpPr>
          <p:spPr>
            <a:xfrm>
              <a:off x="590985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0" name="Google Shape;2550;p8"/>
            <p:cNvSpPr/>
            <p:nvPr/>
          </p:nvSpPr>
          <p:spPr>
            <a:xfrm>
              <a:off x="590985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1" name="Google Shape;2551;p8"/>
            <p:cNvSpPr/>
            <p:nvPr/>
          </p:nvSpPr>
          <p:spPr>
            <a:xfrm>
              <a:off x="606037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2" name="Google Shape;2552;p8"/>
            <p:cNvSpPr/>
            <p:nvPr/>
          </p:nvSpPr>
          <p:spPr>
            <a:xfrm>
              <a:off x="606037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3" name="Google Shape;2553;p8"/>
            <p:cNvSpPr/>
            <p:nvPr/>
          </p:nvSpPr>
          <p:spPr>
            <a:xfrm>
              <a:off x="606037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4" name="Google Shape;2554;p8"/>
            <p:cNvSpPr/>
            <p:nvPr/>
          </p:nvSpPr>
          <p:spPr>
            <a:xfrm>
              <a:off x="606037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5" name="Google Shape;2555;p8"/>
            <p:cNvSpPr/>
            <p:nvPr/>
          </p:nvSpPr>
          <p:spPr>
            <a:xfrm>
              <a:off x="606037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6" name="Google Shape;2556;p8"/>
            <p:cNvSpPr/>
            <p:nvPr/>
          </p:nvSpPr>
          <p:spPr>
            <a:xfrm>
              <a:off x="606037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7" name="Google Shape;2557;p8"/>
            <p:cNvSpPr/>
            <p:nvPr/>
          </p:nvSpPr>
          <p:spPr>
            <a:xfrm>
              <a:off x="6060375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8" name="Google Shape;2558;p8"/>
            <p:cNvSpPr/>
            <p:nvPr/>
          </p:nvSpPr>
          <p:spPr>
            <a:xfrm>
              <a:off x="606037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9" name="Google Shape;2559;p8"/>
            <p:cNvSpPr/>
            <p:nvPr/>
          </p:nvSpPr>
          <p:spPr>
            <a:xfrm>
              <a:off x="606037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0" name="Google Shape;2560;p8"/>
            <p:cNvSpPr/>
            <p:nvPr/>
          </p:nvSpPr>
          <p:spPr>
            <a:xfrm>
              <a:off x="606037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1" name="Google Shape;2561;p8"/>
            <p:cNvSpPr/>
            <p:nvPr/>
          </p:nvSpPr>
          <p:spPr>
            <a:xfrm>
              <a:off x="606037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2" name="Google Shape;2562;p8"/>
            <p:cNvSpPr/>
            <p:nvPr/>
          </p:nvSpPr>
          <p:spPr>
            <a:xfrm>
              <a:off x="606037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3" name="Google Shape;2563;p8"/>
            <p:cNvSpPr/>
            <p:nvPr/>
          </p:nvSpPr>
          <p:spPr>
            <a:xfrm>
              <a:off x="606037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4" name="Google Shape;2564;p8"/>
            <p:cNvSpPr/>
            <p:nvPr/>
          </p:nvSpPr>
          <p:spPr>
            <a:xfrm>
              <a:off x="606037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5" name="Google Shape;2565;p8"/>
            <p:cNvSpPr/>
            <p:nvPr/>
          </p:nvSpPr>
          <p:spPr>
            <a:xfrm>
              <a:off x="606037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6" name="Google Shape;2566;p8"/>
            <p:cNvSpPr/>
            <p:nvPr/>
          </p:nvSpPr>
          <p:spPr>
            <a:xfrm>
              <a:off x="606037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7" name="Google Shape;2567;p8"/>
            <p:cNvSpPr/>
            <p:nvPr/>
          </p:nvSpPr>
          <p:spPr>
            <a:xfrm>
              <a:off x="606037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8" name="Google Shape;2568;p8"/>
            <p:cNvSpPr/>
            <p:nvPr/>
          </p:nvSpPr>
          <p:spPr>
            <a:xfrm>
              <a:off x="606037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9" name="Google Shape;2569;p8"/>
            <p:cNvSpPr/>
            <p:nvPr/>
          </p:nvSpPr>
          <p:spPr>
            <a:xfrm>
              <a:off x="606037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0" name="Google Shape;2570;p8"/>
            <p:cNvSpPr/>
            <p:nvPr/>
          </p:nvSpPr>
          <p:spPr>
            <a:xfrm>
              <a:off x="606037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1" name="Google Shape;2571;p8"/>
            <p:cNvSpPr/>
            <p:nvPr/>
          </p:nvSpPr>
          <p:spPr>
            <a:xfrm>
              <a:off x="606037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2" name="Google Shape;2572;p8"/>
            <p:cNvSpPr/>
            <p:nvPr/>
          </p:nvSpPr>
          <p:spPr>
            <a:xfrm>
              <a:off x="606037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3" name="Google Shape;2573;p8"/>
            <p:cNvSpPr/>
            <p:nvPr/>
          </p:nvSpPr>
          <p:spPr>
            <a:xfrm>
              <a:off x="606037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4" name="Google Shape;2574;p8"/>
            <p:cNvSpPr/>
            <p:nvPr/>
          </p:nvSpPr>
          <p:spPr>
            <a:xfrm>
              <a:off x="606037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5" name="Google Shape;2575;p8"/>
            <p:cNvSpPr/>
            <p:nvPr/>
          </p:nvSpPr>
          <p:spPr>
            <a:xfrm>
              <a:off x="606037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6" name="Google Shape;2576;p8"/>
            <p:cNvSpPr/>
            <p:nvPr/>
          </p:nvSpPr>
          <p:spPr>
            <a:xfrm>
              <a:off x="606037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7" name="Google Shape;2577;p8"/>
            <p:cNvSpPr/>
            <p:nvPr/>
          </p:nvSpPr>
          <p:spPr>
            <a:xfrm>
              <a:off x="621087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8" name="Google Shape;2578;p8"/>
            <p:cNvSpPr/>
            <p:nvPr/>
          </p:nvSpPr>
          <p:spPr>
            <a:xfrm>
              <a:off x="621087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9" name="Google Shape;2579;p8"/>
            <p:cNvSpPr/>
            <p:nvPr/>
          </p:nvSpPr>
          <p:spPr>
            <a:xfrm>
              <a:off x="621087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0" name="Google Shape;2580;p8"/>
            <p:cNvSpPr/>
            <p:nvPr/>
          </p:nvSpPr>
          <p:spPr>
            <a:xfrm>
              <a:off x="621087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1" name="Google Shape;2581;p8"/>
            <p:cNvSpPr/>
            <p:nvPr/>
          </p:nvSpPr>
          <p:spPr>
            <a:xfrm>
              <a:off x="621087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2" name="Google Shape;2582;p8"/>
            <p:cNvSpPr/>
            <p:nvPr/>
          </p:nvSpPr>
          <p:spPr>
            <a:xfrm>
              <a:off x="621087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3" name="Google Shape;2583;p8"/>
            <p:cNvSpPr/>
            <p:nvPr/>
          </p:nvSpPr>
          <p:spPr>
            <a:xfrm>
              <a:off x="621087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4" name="Google Shape;2584;p8"/>
            <p:cNvSpPr/>
            <p:nvPr/>
          </p:nvSpPr>
          <p:spPr>
            <a:xfrm>
              <a:off x="621087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5" name="Google Shape;2585;p8"/>
            <p:cNvSpPr/>
            <p:nvPr/>
          </p:nvSpPr>
          <p:spPr>
            <a:xfrm>
              <a:off x="621087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6" name="Google Shape;2586;p8"/>
            <p:cNvSpPr/>
            <p:nvPr/>
          </p:nvSpPr>
          <p:spPr>
            <a:xfrm>
              <a:off x="621087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7" name="Google Shape;2587;p8"/>
            <p:cNvSpPr/>
            <p:nvPr/>
          </p:nvSpPr>
          <p:spPr>
            <a:xfrm>
              <a:off x="621087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8" name="Google Shape;2588;p8"/>
            <p:cNvSpPr/>
            <p:nvPr/>
          </p:nvSpPr>
          <p:spPr>
            <a:xfrm>
              <a:off x="621087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9" name="Google Shape;2589;p8"/>
            <p:cNvSpPr/>
            <p:nvPr/>
          </p:nvSpPr>
          <p:spPr>
            <a:xfrm>
              <a:off x="621087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0" name="Google Shape;2590;p8"/>
            <p:cNvSpPr/>
            <p:nvPr/>
          </p:nvSpPr>
          <p:spPr>
            <a:xfrm>
              <a:off x="621087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1" name="Google Shape;2591;p8"/>
            <p:cNvSpPr/>
            <p:nvPr/>
          </p:nvSpPr>
          <p:spPr>
            <a:xfrm>
              <a:off x="621087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2" name="Google Shape;2592;p8"/>
            <p:cNvSpPr/>
            <p:nvPr/>
          </p:nvSpPr>
          <p:spPr>
            <a:xfrm>
              <a:off x="621087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3" name="Google Shape;2593;p8"/>
            <p:cNvSpPr/>
            <p:nvPr/>
          </p:nvSpPr>
          <p:spPr>
            <a:xfrm>
              <a:off x="621087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4" name="Google Shape;2594;p8"/>
            <p:cNvSpPr/>
            <p:nvPr/>
          </p:nvSpPr>
          <p:spPr>
            <a:xfrm>
              <a:off x="621087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5" name="Google Shape;2595;p8"/>
            <p:cNvSpPr/>
            <p:nvPr/>
          </p:nvSpPr>
          <p:spPr>
            <a:xfrm>
              <a:off x="621087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6" name="Google Shape;2596;p8"/>
            <p:cNvSpPr/>
            <p:nvPr/>
          </p:nvSpPr>
          <p:spPr>
            <a:xfrm>
              <a:off x="621087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7" name="Google Shape;2597;p8"/>
            <p:cNvSpPr/>
            <p:nvPr/>
          </p:nvSpPr>
          <p:spPr>
            <a:xfrm>
              <a:off x="6361375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8" name="Google Shape;2598;p8"/>
            <p:cNvSpPr/>
            <p:nvPr/>
          </p:nvSpPr>
          <p:spPr>
            <a:xfrm>
              <a:off x="6361375" y="53912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9" name="Google Shape;2599;p8"/>
            <p:cNvSpPr/>
            <p:nvPr/>
          </p:nvSpPr>
          <p:spPr>
            <a:xfrm>
              <a:off x="6361375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0" name="Google Shape;2600;p8"/>
            <p:cNvSpPr/>
            <p:nvPr/>
          </p:nvSpPr>
          <p:spPr>
            <a:xfrm>
              <a:off x="6361375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1" name="Google Shape;2601;p8"/>
            <p:cNvSpPr/>
            <p:nvPr/>
          </p:nvSpPr>
          <p:spPr>
            <a:xfrm>
              <a:off x="6361375" y="15927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2" name="Google Shape;2602;p8"/>
            <p:cNvSpPr/>
            <p:nvPr/>
          </p:nvSpPr>
          <p:spPr>
            <a:xfrm>
              <a:off x="6361375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3" name="Google Shape;2603;p8"/>
            <p:cNvSpPr/>
            <p:nvPr/>
          </p:nvSpPr>
          <p:spPr>
            <a:xfrm>
              <a:off x="6361375" y="23452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4" name="Google Shape;2604;p8"/>
            <p:cNvSpPr/>
            <p:nvPr/>
          </p:nvSpPr>
          <p:spPr>
            <a:xfrm>
              <a:off x="6361375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5" name="Google Shape;2605;p8"/>
            <p:cNvSpPr/>
            <p:nvPr/>
          </p:nvSpPr>
          <p:spPr>
            <a:xfrm>
              <a:off x="6361375" y="30978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6" name="Google Shape;2606;p8"/>
            <p:cNvSpPr/>
            <p:nvPr/>
          </p:nvSpPr>
          <p:spPr>
            <a:xfrm>
              <a:off x="6361375" y="32483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7" name="Google Shape;2607;p8"/>
            <p:cNvSpPr/>
            <p:nvPr/>
          </p:nvSpPr>
          <p:spPr>
            <a:xfrm>
              <a:off x="6361375" y="35493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8" name="Google Shape;2608;p8"/>
            <p:cNvSpPr/>
            <p:nvPr/>
          </p:nvSpPr>
          <p:spPr>
            <a:xfrm>
              <a:off x="6361375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9" name="Google Shape;2609;p8"/>
            <p:cNvSpPr/>
            <p:nvPr/>
          </p:nvSpPr>
          <p:spPr>
            <a:xfrm>
              <a:off x="6361375" y="38503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0" name="Google Shape;2610;p8"/>
            <p:cNvSpPr/>
            <p:nvPr/>
          </p:nvSpPr>
          <p:spPr>
            <a:xfrm>
              <a:off x="6361375" y="41514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1" name="Google Shape;2611;p8"/>
            <p:cNvSpPr/>
            <p:nvPr/>
          </p:nvSpPr>
          <p:spPr>
            <a:xfrm>
              <a:off x="6361375" y="43019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2" name="Google Shape;2612;p8"/>
            <p:cNvSpPr/>
            <p:nvPr/>
          </p:nvSpPr>
          <p:spPr>
            <a:xfrm>
              <a:off x="6361375" y="47534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3" name="Google Shape;2613;p8"/>
            <p:cNvSpPr/>
            <p:nvPr/>
          </p:nvSpPr>
          <p:spPr>
            <a:xfrm>
              <a:off x="6361375" y="505445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4" name="Google Shape;2614;p8"/>
            <p:cNvSpPr/>
            <p:nvPr/>
          </p:nvSpPr>
          <p:spPr>
            <a:xfrm>
              <a:off x="6361375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5" name="Google Shape;2615;p8"/>
            <p:cNvSpPr/>
            <p:nvPr/>
          </p:nvSpPr>
          <p:spPr>
            <a:xfrm>
              <a:off x="651190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6" name="Google Shape;2616;p8"/>
            <p:cNvSpPr/>
            <p:nvPr/>
          </p:nvSpPr>
          <p:spPr>
            <a:xfrm>
              <a:off x="651190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7" name="Google Shape;2617;p8"/>
            <p:cNvSpPr/>
            <p:nvPr/>
          </p:nvSpPr>
          <p:spPr>
            <a:xfrm>
              <a:off x="651190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8" name="Google Shape;2618;p8"/>
            <p:cNvSpPr/>
            <p:nvPr/>
          </p:nvSpPr>
          <p:spPr>
            <a:xfrm>
              <a:off x="651190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9" name="Google Shape;2619;p8"/>
            <p:cNvSpPr/>
            <p:nvPr/>
          </p:nvSpPr>
          <p:spPr>
            <a:xfrm>
              <a:off x="651190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0" name="Google Shape;2620;p8"/>
            <p:cNvSpPr/>
            <p:nvPr/>
          </p:nvSpPr>
          <p:spPr>
            <a:xfrm>
              <a:off x="651190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1" name="Google Shape;2621;p8"/>
            <p:cNvSpPr/>
            <p:nvPr/>
          </p:nvSpPr>
          <p:spPr>
            <a:xfrm>
              <a:off x="651190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2" name="Google Shape;2622;p8"/>
            <p:cNvSpPr/>
            <p:nvPr/>
          </p:nvSpPr>
          <p:spPr>
            <a:xfrm>
              <a:off x="651190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3" name="Google Shape;2623;p8"/>
            <p:cNvSpPr/>
            <p:nvPr/>
          </p:nvSpPr>
          <p:spPr>
            <a:xfrm>
              <a:off x="666240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4" name="Google Shape;2624;p8"/>
            <p:cNvSpPr/>
            <p:nvPr/>
          </p:nvSpPr>
          <p:spPr>
            <a:xfrm>
              <a:off x="666240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5" name="Google Shape;2625;p8"/>
            <p:cNvSpPr/>
            <p:nvPr/>
          </p:nvSpPr>
          <p:spPr>
            <a:xfrm>
              <a:off x="666240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26" name="Google Shape;2626;p8"/>
          <p:cNvGrpSpPr/>
          <p:nvPr/>
        </p:nvGrpSpPr>
        <p:grpSpPr>
          <a:xfrm rot="10800000">
            <a:off x="7682451" y="28707"/>
            <a:ext cx="1140783" cy="5086302"/>
            <a:chOff x="5608825" y="238125"/>
            <a:chExt cx="1174975" cy="5238750"/>
          </a:xfrm>
        </p:grpSpPr>
        <p:sp>
          <p:nvSpPr>
            <p:cNvPr id="2627" name="Google Shape;2627;p8"/>
            <p:cNvSpPr/>
            <p:nvPr/>
          </p:nvSpPr>
          <p:spPr>
            <a:xfrm>
              <a:off x="5608825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8" name="Google Shape;2628;p8"/>
            <p:cNvSpPr/>
            <p:nvPr/>
          </p:nvSpPr>
          <p:spPr>
            <a:xfrm>
              <a:off x="560882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9" name="Google Shape;2629;p8"/>
            <p:cNvSpPr/>
            <p:nvPr/>
          </p:nvSpPr>
          <p:spPr>
            <a:xfrm>
              <a:off x="560882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0" name="Google Shape;2630;p8"/>
            <p:cNvSpPr/>
            <p:nvPr/>
          </p:nvSpPr>
          <p:spPr>
            <a:xfrm>
              <a:off x="560882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1" name="Google Shape;2631;p8"/>
            <p:cNvSpPr/>
            <p:nvPr/>
          </p:nvSpPr>
          <p:spPr>
            <a:xfrm>
              <a:off x="575935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2" name="Google Shape;2632;p8"/>
            <p:cNvSpPr/>
            <p:nvPr/>
          </p:nvSpPr>
          <p:spPr>
            <a:xfrm>
              <a:off x="575935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3" name="Google Shape;2633;p8"/>
            <p:cNvSpPr/>
            <p:nvPr/>
          </p:nvSpPr>
          <p:spPr>
            <a:xfrm>
              <a:off x="575935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4" name="Google Shape;2634;p8"/>
            <p:cNvSpPr/>
            <p:nvPr/>
          </p:nvSpPr>
          <p:spPr>
            <a:xfrm>
              <a:off x="575935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5" name="Google Shape;2635;p8"/>
            <p:cNvSpPr/>
            <p:nvPr/>
          </p:nvSpPr>
          <p:spPr>
            <a:xfrm>
              <a:off x="575935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6" name="Google Shape;2636;p8"/>
            <p:cNvSpPr/>
            <p:nvPr/>
          </p:nvSpPr>
          <p:spPr>
            <a:xfrm>
              <a:off x="575935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7" name="Google Shape;2637;p8"/>
            <p:cNvSpPr/>
            <p:nvPr/>
          </p:nvSpPr>
          <p:spPr>
            <a:xfrm>
              <a:off x="575935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8" name="Google Shape;2638;p8"/>
            <p:cNvSpPr/>
            <p:nvPr/>
          </p:nvSpPr>
          <p:spPr>
            <a:xfrm>
              <a:off x="575935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9" name="Google Shape;2639;p8"/>
            <p:cNvSpPr/>
            <p:nvPr/>
          </p:nvSpPr>
          <p:spPr>
            <a:xfrm>
              <a:off x="575935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0" name="Google Shape;2640;p8"/>
            <p:cNvSpPr/>
            <p:nvPr/>
          </p:nvSpPr>
          <p:spPr>
            <a:xfrm>
              <a:off x="575935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1" name="Google Shape;2641;p8"/>
            <p:cNvSpPr/>
            <p:nvPr/>
          </p:nvSpPr>
          <p:spPr>
            <a:xfrm>
              <a:off x="575935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2" name="Google Shape;2642;p8"/>
            <p:cNvSpPr/>
            <p:nvPr/>
          </p:nvSpPr>
          <p:spPr>
            <a:xfrm>
              <a:off x="575935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3" name="Google Shape;2643;p8"/>
            <p:cNvSpPr/>
            <p:nvPr/>
          </p:nvSpPr>
          <p:spPr>
            <a:xfrm>
              <a:off x="575935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4" name="Google Shape;2644;p8"/>
            <p:cNvSpPr/>
            <p:nvPr/>
          </p:nvSpPr>
          <p:spPr>
            <a:xfrm>
              <a:off x="575935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5" name="Google Shape;2645;p8"/>
            <p:cNvSpPr/>
            <p:nvPr/>
          </p:nvSpPr>
          <p:spPr>
            <a:xfrm>
              <a:off x="575935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6" name="Google Shape;2646;p8"/>
            <p:cNvSpPr/>
            <p:nvPr/>
          </p:nvSpPr>
          <p:spPr>
            <a:xfrm>
              <a:off x="575935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7" name="Google Shape;2647;p8"/>
            <p:cNvSpPr/>
            <p:nvPr/>
          </p:nvSpPr>
          <p:spPr>
            <a:xfrm>
              <a:off x="575935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8" name="Google Shape;2648;p8"/>
            <p:cNvSpPr/>
            <p:nvPr/>
          </p:nvSpPr>
          <p:spPr>
            <a:xfrm>
              <a:off x="590985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9" name="Google Shape;2649;p8"/>
            <p:cNvSpPr/>
            <p:nvPr/>
          </p:nvSpPr>
          <p:spPr>
            <a:xfrm>
              <a:off x="590985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0" name="Google Shape;2650;p8"/>
            <p:cNvSpPr/>
            <p:nvPr/>
          </p:nvSpPr>
          <p:spPr>
            <a:xfrm>
              <a:off x="590985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1" name="Google Shape;2651;p8"/>
            <p:cNvSpPr/>
            <p:nvPr/>
          </p:nvSpPr>
          <p:spPr>
            <a:xfrm>
              <a:off x="590985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2" name="Google Shape;2652;p8"/>
            <p:cNvSpPr/>
            <p:nvPr/>
          </p:nvSpPr>
          <p:spPr>
            <a:xfrm>
              <a:off x="590985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3" name="Google Shape;2653;p8"/>
            <p:cNvSpPr/>
            <p:nvPr/>
          </p:nvSpPr>
          <p:spPr>
            <a:xfrm>
              <a:off x="590985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4" name="Google Shape;2654;p8"/>
            <p:cNvSpPr/>
            <p:nvPr/>
          </p:nvSpPr>
          <p:spPr>
            <a:xfrm>
              <a:off x="590985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5" name="Google Shape;2655;p8"/>
            <p:cNvSpPr/>
            <p:nvPr/>
          </p:nvSpPr>
          <p:spPr>
            <a:xfrm>
              <a:off x="590985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6" name="Google Shape;2656;p8"/>
            <p:cNvSpPr/>
            <p:nvPr/>
          </p:nvSpPr>
          <p:spPr>
            <a:xfrm>
              <a:off x="590985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7" name="Google Shape;2657;p8"/>
            <p:cNvSpPr/>
            <p:nvPr/>
          </p:nvSpPr>
          <p:spPr>
            <a:xfrm>
              <a:off x="590985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8" name="Google Shape;2658;p8"/>
            <p:cNvSpPr/>
            <p:nvPr/>
          </p:nvSpPr>
          <p:spPr>
            <a:xfrm>
              <a:off x="590985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9" name="Google Shape;2659;p8"/>
            <p:cNvSpPr/>
            <p:nvPr/>
          </p:nvSpPr>
          <p:spPr>
            <a:xfrm>
              <a:off x="590985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0" name="Google Shape;2660;p8"/>
            <p:cNvSpPr/>
            <p:nvPr/>
          </p:nvSpPr>
          <p:spPr>
            <a:xfrm>
              <a:off x="590985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1" name="Google Shape;2661;p8"/>
            <p:cNvSpPr/>
            <p:nvPr/>
          </p:nvSpPr>
          <p:spPr>
            <a:xfrm>
              <a:off x="606037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8"/>
            <p:cNvSpPr/>
            <p:nvPr/>
          </p:nvSpPr>
          <p:spPr>
            <a:xfrm>
              <a:off x="6060375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8"/>
            <p:cNvSpPr/>
            <p:nvPr/>
          </p:nvSpPr>
          <p:spPr>
            <a:xfrm>
              <a:off x="6060375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8"/>
            <p:cNvSpPr/>
            <p:nvPr/>
          </p:nvSpPr>
          <p:spPr>
            <a:xfrm>
              <a:off x="606037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8"/>
            <p:cNvSpPr/>
            <p:nvPr/>
          </p:nvSpPr>
          <p:spPr>
            <a:xfrm>
              <a:off x="606037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8"/>
            <p:cNvSpPr/>
            <p:nvPr/>
          </p:nvSpPr>
          <p:spPr>
            <a:xfrm>
              <a:off x="606037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8"/>
            <p:cNvSpPr/>
            <p:nvPr/>
          </p:nvSpPr>
          <p:spPr>
            <a:xfrm>
              <a:off x="606037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8"/>
            <p:cNvSpPr/>
            <p:nvPr/>
          </p:nvSpPr>
          <p:spPr>
            <a:xfrm>
              <a:off x="606037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8"/>
            <p:cNvSpPr/>
            <p:nvPr/>
          </p:nvSpPr>
          <p:spPr>
            <a:xfrm>
              <a:off x="621087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8"/>
            <p:cNvSpPr/>
            <p:nvPr/>
          </p:nvSpPr>
          <p:spPr>
            <a:xfrm>
              <a:off x="621087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8"/>
            <p:cNvSpPr/>
            <p:nvPr/>
          </p:nvSpPr>
          <p:spPr>
            <a:xfrm>
              <a:off x="621087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8"/>
            <p:cNvSpPr/>
            <p:nvPr/>
          </p:nvSpPr>
          <p:spPr>
            <a:xfrm>
              <a:off x="621087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8"/>
            <p:cNvSpPr/>
            <p:nvPr/>
          </p:nvSpPr>
          <p:spPr>
            <a:xfrm>
              <a:off x="621087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8"/>
            <p:cNvSpPr/>
            <p:nvPr/>
          </p:nvSpPr>
          <p:spPr>
            <a:xfrm>
              <a:off x="6361375" y="14422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8"/>
            <p:cNvSpPr/>
            <p:nvPr/>
          </p:nvSpPr>
          <p:spPr>
            <a:xfrm>
              <a:off x="6361375" y="26462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8"/>
            <p:cNvSpPr/>
            <p:nvPr/>
          </p:nvSpPr>
          <p:spPr>
            <a:xfrm>
              <a:off x="666240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5" name="Google Shape;2955;p10"/>
          <p:cNvSpPr txBox="1">
            <a:spLocks noGrp="1"/>
          </p:cNvSpPr>
          <p:nvPr>
            <p:ph type="sldNum" idx="12"/>
          </p:nvPr>
        </p:nvSpPr>
        <p:spPr>
          <a:xfrm>
            <a:off x="91531" y="47202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2956" name="Google Shape;2956;p10"/>
          <p:cNvGrpSpPr/>
          <p:nvPr/>
        </p:nvGrpSpPr>
        <p:grpSpPr>
          <a:xfrm rot="10800000">
            <a:off x="8851487" y="28707"/>
            <a:ext cx="264012" cy="5086302"/>
            <a:chOff x="5307800" y="238125"/>
            <a:chExt cx="271925" cy="5238750"/>
          </a:xfrm>
        </p:grpSpPr>
        <p:sp>
          <p:nvSpPr>
            <p:cNvPr id="2957" name="Google Shape;2957;p10"/>
            <p:cNvSpPr/>
            <p:nvPr/>
          </p:nvSpPr>
          <p:spPr>
            <a:xfrm>
              <a:off x="5307800" y="2381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8" name="Google Shape;2958;p10"/>
            <p:cNvSpPr/>
            <p:nvPr/>
          </p:nvSpPr>
          <p:spPr>
            <a:xfrm>
              <a:off x="5307800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9" name="Google Shape;2959;p10"/>
            <p:cNvSpPr/>
            <p:nvPr/>
          </p:nvSpPr>
          <p:spPr>
            <a:xfrm>
              <a:off x="5307800" y="53912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0" name="Google Shape;2960;p10"/>
            <p:cNvSpPr/>
            <p:nvPr/>
          </p:nvSpPr>
          <p:spPr>
            <a:xfrm>
              <a:off x="5307800" y="6896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1" name="Google Shape;2961;p10"/>
            <p:cNvSpPr/>
            <p:nvPr/>
          </p:nvSpPr>
          <p:spPr>
            <a:xfrm>
              <a:off x="5307800" y="8401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2" name="Google Shape;2962;p10"/>
            <p:cNvSpPr/>
            <p:nvPr/>
          </p:nvSpPr>
          <p:spPr>
            <a:xfrm>
              <a:off x="5307800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3" name="Google Shape;2963;p10"/>
            <p:cNvSpPr/>
            <p:nvPr/>
          </p:nvSpPr>
          <p:spPr>
            <a:xfrm>
              <a:off x="5307800" y="11411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4" name="Google Shape;2964;p10"/>
            <p:cNvSpPr/>
            <p:nvPr/>
          </p:nvSpPr>
          <p:spPr>
            <a:xfrm>
              <a:off x="5307800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5" name="Google Shape;2965;p10"/>
            <p:cNvSpPr/>
            <p:nvPr/>
          </p:nvSpPr>
          <p:spPr>
            <a:xfrm>
              <a:off x="5307800" y="14422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6" name="Google Shape;2966;p10"/>
            <p:cNvSpPr/>
            <p:nvPr/>
          </p:nvSpPr>
          <p:spPr>
            <a:xfrm>
              <a:off x="5307800" y="15927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7" name="Google Shape;2967;p10"/>
            <p:cNvSpPr/>
            <p:nvPr/>
          </p:nvSpPr>
          <p:spPr>
            <a:xfrm>
              <a:off x="5307800" y="17432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8" name="Google Shape;2968;p10"/>
            <p:cNvSpPr/>
            <p:nvPr/>
          </p:nvSpPr>
          <p:spPr>
            <a:xfrm>
              <a:off x="5307800" y="18937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9" name="Google Shape;2969;p10"/>
            <p:cNvSpPr/>
            <p:nvPr/>
          </p:nvSpPr>
          <p:spPr>
            <a:xfrm>
              <a:off x="5307800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0" name="Google Shape;2970;p10"/>
            <p:cNvSpPr/>
            <p:nvPr/>
          </p:nvSpPr>
          <p:spPr>
            <a:xfrm>
              <a:off x="5307800" y="21947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1" name="Google Shape;2971;p10"/>
            <p:cNvSpPr/>
            <p:nvPr/>
          </p:nvSpPr>
          <p:spPr>
            <a:xfrm>
              <a:off x="5307800" y="23452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2" name="Google Shape;2972;p10"/>
            <p:cNvSpPr/>
            <p:nvPr/>
          </p:nvSpPr>
          <p:spPr>
            <a:xfrm>
              <a:off x="5307800" y="24957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3" name="Google Shape;2973;p10"/>
            <p:cNvSpPr/>
            <p:nvPr/>
          </p:nvSpPr>
          <p:spPr>
            <a:xfrm>
              <a:off x="5307800" y="26462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4" name="Google Shape;2974;p10"/>
            <p:cNvSpPr/>
            <p:nvPr/>
          </p:nvSpPr>
          <p:spPr>
            <a:xfrm>
              <a:off x="5307800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5" name="Google Shape;2975;p10"/>
            <p:cNvSpPr/>
            <p:nvPr/>
          </p:nvSpPr>
          <p:spPr>
            <a:xfrm>
              <a:off x="5307800" y="29473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6" name="Google Shape;2976;p10"/>
            <p:cNvSpPr/>
            <p:nvPr/>
          </p:nvSpPr>
          <p:spPr>
            <a:xfrm>
              <a:off x="5307800" y="30978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7" name="Google Shape;2977;p10"/>
            <p:cNvSpPr/>
            <p:nvPr/>
          </p:nvSpPr>
          <p:spPr>
            <a:xfrm>
              <a:off x="5307800" y="32483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8" name="Google Shape;2978;p10"/>
            <p:cNvSpPr/>
            <p:nvPr/>
          </p:nvSpPr>
          <p:spPr>
            <a:xfrm>
              <a:off x="5307800" y="33988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9" name="Google Shape;2979;p10"/>
            <p:cNvSpPr/>
            <p:nvPr/>
          </p:nvSpPr>
          <p:spPr>
            <a:xfrm>
              <a:off x="5307800" y="35493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0" name="Google Shape;2980;p10"/>
            <p:cNvSpPr/>
            <p:nvPr/>
          </p:nvSpPr>
          <p:spPr>
            <a:xfrm>
              <a:off x="5307800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1" name="Google Shape;2981;p10"/>
            <p:cNvSpPr/>
            <p:nvPr/>
          </p:nvSpPr>
          <p:spPr>
            <a:xfrm>
              <a:off x="5307800" y="38503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2" name="Google Shape;2982;p10"/>
            <p:cNvSpPr/>
            <p:nvPr/>
          </p:nvSpPr>
          <p:spPr>
            <a:xfrm>
              <a:off x="5307800" y="40008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3" name="Google Shape;2983;p10"/>
            <p:cNvSpPr/>
            <p:nvPr/>
          </p:nvSpPr>
          <p:spPr>
            <a:xfrm>
              <a:off x="5307800" y="41514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4" name="Google Shape;2984;p10"/>
            <p:cNvSpPr/>
            <p:nvPr/>
          </p:nvSpPr>
          <p:spPr>
            <a:xfrm>
              <a:off x="5307800" y="43019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5" name="Google Shape;2985;p10"/>
            <p:cNvSpPr/>
            <p:nvPr/>
          </p:nvSpPr>
          <p:spPr>
            <a:xfrm>
              <a:off x="5307800" y="44524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6" name="Google Shape;2986;p10"/>
            <p:cNvSpPr/>
            <p:nvPr/>
          </p:nvSpPr>
          <p:spPr>
            <a:xfrm>
              <a:off x="5307800" y="46029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7" name="Google Shape;2987;p10"/>
            <p:cNvSpPr/>
            <p:nvPr/>
          </p:nvSpPr>
          <p:spPr>
            <a:xfrm>
              <a:off x="5307800" y="47534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8" name="Google Shape;2988;p10"/>
            <p:cNvSpPr/>
            <p:nvPr/>
          </p:nvSpPr>
          <p:spPr>
            <a:xfrm>
              <a:off x="5307800" y="49039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9" name="Google Shape;2989;p10"/>
            <p:cNvSpPr/>
            <p:nvPr/>
          </p:nvSpPr>
          <p:spPr>
            <a:xfrm>
              <a:off x="5307800" y="505445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0" name="Google Shape;2990;p10"/>
            <p:cNvSpPr/>
            <p:nvPr/>
          </p:nvSpPr>
          <p:spPr>
            <a:xfrm>
              <a:off x="5307800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1" name="Google Shape;2991;p10"/>
            <p:cNvSpPr/>
            <p:nvPr/>
          </p:nvSpPr>
          <p:spPr>
            <a:xfrm>
              <a:off x="5307800" y="53554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2" name="Google Shape;2992;p10"/>
            <p:cNvSpPr/>
            <p:nvPr/>
          </p:nvSpPr>
          <p:spPr>
            <a:xfrm>
              <a:off x="545832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3" name="Google Shape;2993;p10"/>
            <p:cNvSpPr/>
            <p:nvPr/>
          </p:nvSpPr>
          <p:spPr>
            <a:xfrm>
              <a:off x="545832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4" name="Google Shape;2994;p10"/>
            <p:cNvSpPr/>
            <p:nvPr/>
          </p:nvSpPr>
          <p:spPr>
            <a:xfrm>
              <a:off x="545832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5" name="Google Shape;2995;p10"/>
            <p:cNvSpPr/>
            <p:nvPr/>
          </p:nvSpPr>
          <p:spPr>
            <a:xfrm>
              <a:off x="545832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6" name="Google Shape;2996;p10"/>
            <p:cNvSpPr/>
            <p:nvPr/>
          </p:nvSpPr>
          <p:spPr>
            <a:xfrm>
              <a:off x="545832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7" name="Google Shape;2997;p10"/>
            <p:cNvSpPr/>
            <p:nvPr/>
          </p:nvSpPr>
          <p:spPr>
            <a:xfrm>
              <a:off x="545832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8" name="Google Shape;2998;p10"/>
            <p:cNvSpPr/>
            <p:nvPr/>
          </p:nvSpPr>
          <p:spPr>
            <a:xfrm>
              <a:off x="545832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9" name="Google Shape;2999;p10"/>
            <p:cNvSpPr/>
            <p:nvPr/>
          </p:nvSpPr>
          <p:spPr>
            <a:xfrm>
              <a:off x="545832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0" name="Google Shape;3000;p10"/>
            <p:cNvSpPr/>
            <p:nvPr/>
          </p:nvSpPr>
          <p:spPr>
            <a:xfrm>
              <a:off x="545832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1" name="Google Shape;3001;p10"/>
            <p:cNvSpPr/>
            <p:nvPr/>
          </p:nvSpPr>
          <p:spPr>
            <a:xfrm>
              <a:off x="545832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2" name="Google Shape;3002;p10"/>
            <p:cNvSpPr/>
            <p:nvPr/>
          </p:nvSpPr>
          <p:spPr>
            <a:xfrm>
              <a:off x="545832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3" name="Google Shape;3003;p10"/>
            <p:cNvSpPr/>
            <p:nvPr/>
          </p:nvSpPr>
          <p:spPr>
            <a:xfrm>
              <a:off x="545832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4" name="Google Shape;3004;p10"/>
            <p:cNvSpPr/>
            <p:nvPr/>
          </p:nvSpPr>
          <p:spPr>
            <a:xfrm>
              <a:off x="545832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5" name="Google Shape;3005;p10"/>
            <p:cNvSpPr/>
            <p:nvPr/>
          </p:nvSpPr>
          <p:spPr>
            <a:xfrm>
              <a:off x="545832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6" name="Google Shape;3006;p10"/>
            <p:cNvSpPr/>
            <p:nvPr/>
          </p:nvSpPr>
          <p:spPr>
            <a:xfrm>
              <a:off x="545832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7" name="Google Shape;3007;p10"/>
            <p:cNvSpPr/>
            <p:nvPr/>
          </p:nvSpPr>
          <p:spPr>
            <a:xfrm>
              <a:off x="545832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8" name="Google Shape;3008;p10"/>
            <p:cNvSpPr/>
            <p:nvPr/>
          </p:nvSpPr>
          <p:spPr>
            <a:xfrm>
              <a:off x="545832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9" name="Google Shape;3009;p10"/>
            <p:cNvSpPr/>
            <p:nvPr/>
          </p:nvSpPr>
          <p:spPr>
            <a:xfrm>
              <a:off x="545832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0" name="Google Shape;3010;p10"/>
            <p:cNvSpPr/>
            <p:nvPr/>
          </p:nvSpPr>
          <p:spPr>
            <a:xfrm>
              <a:off x="5458325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1" name="Google Shape;3011;p10"/>
            <p:cNvSpPr/>
            <p:nvPr/>
          </p:nvSpPr>
          <p:spPr>
            <a:xfrm>
              <a:off x="545832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2" name="Google Shape;3012;p10"/>
            <p:cNvSpPr/>
            <p:nvPr/>
          </p:nvSpPr>
          <p:spPr>
            <a:xfrm>
              <a:off x="545832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3" name="Google Shape;3013;p10"/>
            <p:cNvSpPr/>
            <p:nvPr/>
          </p:nvSpPr>
          <p:spPr>
            <a:xfrm>
              <a:off x="545832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14" name="Google Shape;3014;p10"/>
          <p:cNvGrpSpPr/>
          <p:nvPr/>
        </p:nvGrpSpPr>
        <p:grpSpPr>
          <a:xfrm rot="10800000">
            <a:off x="7828571" y="28707"/>
            <a:ext cx="1140783" cy="5086302"/>
            <a:chOff x="5458325" y="238125"/>
            <a:chExt cx="1174975" cy="5238750"/>
          </a:xfrm>
        </p:grpSpPr>
        <p:sp>
          <p:nvSpPr>
            <p:cNvPr id="3015" name="Google Shape;3015;p10"/>
            <p:cNvSpPr/>
            <p:nvPr/>
          </p:nvSpPr>
          <p:spPr>
            <a:xfrm>
              <a:off x="5458325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6" name="Google Shape;3016;p10"/>
            <p:cNvSpPr/>
            <p:nvPr/>
          </p:nvSpPr>
          <p:spPr>
            <a:xfrm>
              <a:off x="545832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7" name="Google Shape;3017;p10"/>
            <p:cNvSpPr/>
            <p:nvPr/>
          </p:nvSpPr>
          <p:spPr>
            <a:xfrm>
              <a:off x="5458325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8" name="Google Shape;3018;p10"/>
            <p:cNvSpPr/>
            <p:nvPr/>
          </p:nvSpPr>
          <p:spPr>
            <a:xfrm>
              <a:off x="545832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9" name="Google Shape;3019;p10"/>
            <p:cNvSpPr/>
            <p:nvPr/>
          </p:nvSpPr>
          <p:spPr>
            <a:xfrm>
              <a:off x="5458325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0" name="Google Shape;3020;p10"/>
            <p:cNvSpPr/>
            <p:nvPr/>
          </p:nvSpPr>
          <p:spPr>
            <a:xfrm>
              <a:off x="545832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1" name="Google Shape;3021;p10"/>
            <p:cNvSpPr/>
            <p:nvPr/>
          </p:nvSpPr>
          <p:spPr>
            <a:xfrm>
              <a:off x="545832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2" name="Google Shape;3022;p10"/>
            <p:cNvSpPr/>
            <p:nvPr/>
          </p:nvSpPr>
          <p:spPr>
            <a:xfrm>
              <a:off x="545832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3" name="Google Shape;3023;p10"/>
            <p:cNvSpPr/>
            <p:nvPr/>
          </p:nvSpPr>
          <p:spPr>
            <a:xfrm>
              <a:off x="545832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4" name="Google Shape;3024;p10"/>
            <p:cNvSpPr/>
            <p:nvPr/>
          </p:nvSpPr>
          <p:spPr>
            <a:xfrm>
              <a:off x="545832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5" name="Google Shape;3025;p10"/>
            <p:cNvSpPr/>
            <p:nvPr/>
          </p:nvSpPr>
          <p:spPr>
            <a:xfrm>
              <a:off x="545832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6" name="Google Shape;3026;p10"/>
            <p:cNvSpPr/>
            <p:nvPr/>
          </p:nvSpPr>
          <p:spPr>
            <a:xfrm>
              <a:off x="545832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7" name="Google Shape;3027;p10"/>
            <p:cNvSpPr/>
            <p:nvPr/>
          </p:nvSpPr>
          <p:spPr>
            <a:xfrm>
              <a:off x="545832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8" name="Google Shape;3028;p10"/>
            <p:cNvSpPr/>
            <p:nvPr/>
          </p:nvSpPr>
          <p:spPr>
            <a:xfrm>
              <a:off x="560882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9" name="Google Shape;3029;p10"/>
            <p:cNvSpPr/>
            <p:nvPr/>
          </p:nvSpPr>
          <p:spPr>
            <a:xfrm>
              <a:off x="560882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0" name="Google Shape;3030;p10"/>
            <p:cNvSpPr/>
            <p:nvPr/>
          </p:nvSpPr>
          <p:spPr>
            <a:xfrm>
              <a:off x="560882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1" name="Google Shape;3031;p10"/>
            <p:cNvSpPr/>
            <p:nvPr/>
          </p:nvSpPr>
          <p:spPr>
            <a:xfrm>
              <a:off x="5608825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2" name="Google Shape;3032;p10"/>
            <p:cNvSpPr/>
            <p:nvPr/>
          </p:nvSpPr>
          <p:spPr>
            <a:xfrm>
              <a:off x="560882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3" name="Google Shape;3033;p10"/>
            <p:cNvSpPr/>
            <p:nvPr/>
          </p:nvSpPr>
          <p:spPr>
            <a:xfrm>
              <a:off x="560882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4" name="Google Shape;3034;p10"/>
            <p:cNvSpPr/>
            <p:nvPr/>
          </p:nvSpPr>
          <p:spPr>
            <a:xfrm>
              <a:off x="560882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5" name="Google Shape;3035;p10"/>
            <p:cNvSpPr/>
            <p:nvPr/>
          </p:nvSpPr>
          <p:spPr>
            <a:xfrm>
              <a:off x="560882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6" name="Google Shape;3036;p10"/>
            <p:cNvSpPr/>
            <p:nvPr/>
          </p:nvSpPr>
          <p:spPr>
            <a:xfrm>
              <a:off x="560882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7" name="Google Shape;3037;p10"/>
            <p:cNvSpPr/>
            <p:nvPr/>
          </p:nvSpPr>
          <p:spPr>
            <a:xfrm>
              <a:off x="5608825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8" name="Google Shape;3038;p10"/>
            <p:cNvSpPr/>
            <p:nvPr/>
          </p:nvSpPr>
          <p:spPr>
            <a:xfrm>
              <a:off x="560882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9" name="Google Shape;3039;p10"/>
            <p:cNvSpPr/>
            <p:nvPr/>
          </p:nvSpPr>
          <p:spPr>
            <a:xfrm>
              <a:off x="560882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0" name="Google Shape;3040;p10"/>
            <p:cNvSpPr/>
            <p:nvPr/>
          </p:nvSpPr>
          <p:spPr>
            <a:xfrm>
              <a:off x="560882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1" name="Google Shape;3041;p10"/>
            <p:cNvSpPr/>
            <p:nvPr/>
          </p:nvSpPr>
          <p:spPr>
            <a:xfrm>
              <a:off x="560882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2" name="Google Shape;3042;p10"/>
            <p:cNvSpPr/>
            <p:nvPr/>
          </p:nvSpPr>
          <p:spPr>
            <a:xfrm>
              <a:off x="560882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3" name="Google Shape;3043;p10"/>
            <p:cNvSpPr/>
            <p:nvPr/>
          </p:nvSpPr>
          <p:spPr>
            <a:xfrm>
              <a:off x="560882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4" name="Google Shape;3044;p10"/>
            <p:cNvSpPr/>
            <p:nvPr/>
          </p:nvSpPr>
          <p:spPr>
            <a:xfrm>
              <a:off x="560882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5" name="Google Shape;3045;p10"/>
            <p:cNvSpPr/>
            <p:nvPr/>
          </p:nvSpPr>
          <p:spPr>
            <a:xfrm>
              <a:off x="560882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6" name="Google Shape;3046;p10"/>
            <p:cNvSpPr/>
            <p:nvPr/>
          </p:nvSpPr>
          <p:spPr>
            <a:xfrm>
              <a:off x="560882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7" name="Google Shape;3047;p10"/>
            <p:cNvSpPr/>
            <p:nvPr/>
          </p:nvSpPr>
          <p:spPr>
            <a:xfrm>
              <a:off x="560882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8" name="Google Shape;3048;p10"/>
            <p:cNvSpPr/>
            <p:nvPr/>
          </p:nvSpPr>
          <p:spPr>
            <a:xfrm>
              <a:off x="560882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9" name="Google Shape;3049;p10"/>
            <p:cNvSpPr/>
            <p:nvPr/>
          </p:nvSpPr>
          <p:spPr>
            <a:xfrm>
              <a:off x="560882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0" name="Google Shape;3050;p10"/>
            <p:cNvSpPr/>
            <p:nvPr/>
          </p:nvSpPr>
          <p:spPr>
            <a:xfrm>
              <a:off x="560882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1" name="Google Shape;3051;p10"/>
            <p:cNvSpPr/>
            <p:nvPr/>
          </p:nvSpPr>
          <p:spPr>
            <a:xfrm>
              <a:off x="560882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2" name="Google Shape;3052;p10"/>
            <p:cNvSpPr/>
            <p:nvPr/>
          </p:nvSpPr>
          <p:spPr>
            <a:xfrm>
              <a:off x="560882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3" name="Google Shape;3053;p10"/>
            <p:cNvSpPr/>
            <p:nvPr/>
          </p:nvSpPr>
          <p:spPr>
            <a:xfrm>
              <a:off x="560882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4" name="Google Shape;3054;p10"/>
            <p:cNvSpPr/>
            <p:nvPr/>
          </p:nvSpPr>
          <p:spPr>
            <a:xfrm>
              <a:off x="5608825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5" name="Google Shape;3055;p10"/>
            <p:cNvSpPr/>
            <p:nvPr/>
          </p:nvSpPr>
          <p:spPr>
            <a:xfrm>
              <a:off x="560882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6" name="Google Shape;3056;p10"/>
            <p:cNvSpPr/>
            <p:nvPr/>
          </p:nvSpPr>
          <p:spPr>
            <a:xfrm>
              <a:off x="560882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7" name="Google Shape;3057;p10"/>
            <p:cNvSpPr/>
            <p:nvPr/>
          </p:nvSpPr>
          <p:spPr>
            <a:xfrm>
              <a:off x="560882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8" name="Google Shape;3058;p10"/>
            <p:cNvSpPr/>
            <p:nvPr/>
          </p:nvSpPr>
          <p:spPr>
            <a:xfrm>
              <a:off x="560882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9" name="Google Shape;3059;p10"/>
            <p:cNvSpPr/>
            <p:nvPr/>
          </p:nvSpPr>
          <p:spPr>
            <a:xfrm>
              <a:off x="575935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0" name="Google Shape;3060;p10"/>
            <p:cNvSpPr/>
            <p:nvPr/>
          </p:nvSpPr>
          <p:spPr>
            <a:xfrm>
              <a:off x="575935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1" name="Google Shape;3061;p10"/>
            <p:cNvSpPr/>
            <p:nvPr/>
          </p:nvSpPr>
          <p:spPr>
            <a:xfrm>
              <a:off x="575935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2" name="Google Shape;3062;p10"/>
            <p:cNvSpPr/>
            <p:nvPr/>
          </p:nvSpPr>
          <p:spPr>
            <a:xfrm>
              <a:off x="575935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3" name="Google Shape;3063;p10"/>
            <p:cNvSpPr/>
            <p:nvPr/>
          </p:nvSpPr>
          <p:spPr>
            <a:xfrm>
              <a:off x="575935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4" name="Google Shape;3064;p10"/>
            <p:cNvSpPr/>
            <p:nvPr/>
          </p:nvSpPr>
          <p:spPr>
            <a:xfrm>
              <a:off x="575935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5" name="Google Shape;3065;p10"/>
            <p:cNvSpPr/>
            <p:nvPr/>
          </p:nvSpPr>
          <p:spPr>
            <a:xfrm>
              <a:off x="575935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6" name="Google Shape;3066;p10"/>
            <p:cNvSpPr/>
            <p:nvPr/>
          </p:nvSpPr>
          <p:spPr>
            <a:xfrm>
              <a:off x="575935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7" name="Google Shape;3067;p10"/>
            <p:cNvSpPr/>
            <p:nvPr/>
          </p:nvSpPr>
          <p:spPr>
            <a:xfrm>
              <a:off x="575935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8" name="Google Shape;3068;p10"/>
            <p:cNvSpPr/>
            <p:nvPr/>
          </p:nvSpPr>
          <p:spPr>
            <a:xfrm>
              <a:off x="575935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9" name="Google Shape;3069;p10"/>
            <p:cNvSpPr/>
            <p:nvPr/>
          </p:nvSpPr>
          <p:spPr>
            <a:xfrm>
              <a:off x="575935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0" name="Google Shape;3070;p10"/>
            <p:cNvSpPr/>
            <p:nvPr/>
          </p:nvSpPr>
          <p:spPr>
            <a:xfrm>
              <a:off x="590985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1" name="Google Shape;3071;p10"/>
            <p:cNvSpPr/>
            <p:nvPr/>
          </p:nvSpPr>
          <p:spPr>
            <a:xfrm>
              <a:off x="590985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2" name="Google Shape;3072;p10"/>
            <p:cNvSpPr/>
            <p:nvPr/>
          </p:nvSpPr>
          <p:spPr>
            <a:xfrm>
              <a:off x="590985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3" name="Google Shape;3073;p10"/>
            <p:cNvSpPr/>
            <p:nvPr/>
          </p:nvSpPr>
          <p:spPr>
            <a:xfrm>
              <a:off x="6060375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4" name="Google Shape;3074;p10"/>
            <p:cNvSpPr/>
            <p:nvPr/>
          </p:nvSpPr>
          <p:spPr>
            <a:xfrm>
              <a:off x="621087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5" name="Google Shape;3075;p10"/>
            <p:cNvSpPr/>
            <p:nvPr/>
          </p:nvSpPr>
          <p:spPr>
            <a:xfrm>
              <a:off x="621087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6" name="Google Shape;3076;p10"/>
            <p:cNvSpPr/>
            <p:nvPr/>
          </p:nvSpPr>
          <p:spPr>
            <a:xfrm>
              <a:off x="651190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77" name="Google Shape;3077;p10"/>
          <p:cNvGrpSpPr/>
          <p:nvPr/>
        </p:nvGrpSpPr>
        <p:grpSpPr>
          <a:xfrm rot="10800000">
            <a:off x="7682451" y="28707"/>
            <a:ext cx="994639" cy="4940182"/>
            <a:chOff x="5759350" y="388625"/>
            <a:chExt cx="1024450" cy="5088250"/>
          </a:xfrm>
        </p:grpSpPr>
        <p:sp>
          <p:nvSpPr>
            <p:cNvPr id="3078" name="Google Shape;3078;p10"/>
            <p:cNvSpPr/>
            <p:nvPr/>
          </p:nvSpPr>
          <p:spPr>
            <a:xfrm>
              <a:off x="575935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9" name="Google Shape;3079;p10"/>
            <p:cNvSpPr/>
            <p:nvPr/>
          </p:nvSpPr>
          <p:spPr>
            <a:xfrm>
              <a:off x="575935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0" name="Google Shape;3080;p10"/>
            <p:cNvSpPr/>
            <p:nvPr/>
          </p:nvSpPr>
          <p:spPr>
            <a:xfrm>
              <a:off x="575935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1" name="Google Shape;3081;p10"/>
            <p:cNvSpPr/>
            <p:nvPr/>
          </p:nvSpPr>
          <p:spPr>
            <a:xfrm>
              <a:off x="575935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2" name="Google Shape;3082;p10"/>
            <p:cNvSpPr/>
            <p:nvPr/>
          </p:nvSpPr>
          <p:spPr>
            <a:xfrm>
              <a:off x="575935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3" name="Google Shape;3083;p10"/>
            <p:cNvSpPr/>
            <p:nvPr/>
          </p:nvSpPr>
          <p:spPr>
            <a:xfrm>
              <a:off x="575935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4" name="Google Shape;3084;p10"/>
            <p:cNvSpPr/>
            <p:nvPr/>
          </p:nvSpPr>
          <p:spPr>
            <a:xfrm>
              <a:off x="575935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5" name="Google Shape;3085;p10"/>
            <p:cNvSpPr/>
            <p:nvPr/>
          </p:nvSpPr>
          <p:spPr>
            <a:xfrm>
              <a:off x="590985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6" name="Google Shape;3086;p10"/>
            <p:cNvSpPr/>
            <p:nvPr/>
          </p:nvSpPr>
          <p:spPr>
            <a:xfrm>
              <a:off x="590985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7" name="Google Shape;3087;p10"/>
            <p:cNvSpPr/>
            <p:nvPr/>
          </p:nvSpPr>
          <p:spPr>
            <a:xfrm>
              <a:off x="590985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8" name="Google Shape;3088;p10"/>
            <p:cNvSpPr/>
            <p:nvPr/>
          </p:nvSpPr>
          <p:spPr>
            <a:xfrm>
              <a:off x="590985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9" name="Google Shape;3089;p10"/>
            <p:cNvSpPr/>
            <p:nvPr/>
          </p:nvSpPr>
          <p:spPr>
            <a:xfrm>
              <a:off x="590985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0" name="Google Shape;3090;p10"/>
            <p:cNvSpPr/>
            <p:nvPr/>
          </p:nvSpPr>
          <p:spPr>
            <a:xfrm>
              <a:off x="590985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1" name="Google Shape;3091;p10"/>
            <p:cNvSpPr/>
            <p:nvPr/>
          </p:nvSpPr>
          <p:spPr>
            <a:xfrm>
              <a:off x="590985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2" name="Google Shape;3092;p10"/>
            <p:cNvSpPr/>
            <p:nvPr/>
          </p:nvSpPr>
          <p:spPr>
            <a:xfrm>
              <a:off x="590985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3" name="Google Shape;3093;p10"/>
            <p:cNvSpPr/>
            <p:nvPr/>
          </p:nvSpPr>
          <p:spPr>
            <a:xfrm>
              <a:off x="590985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4" name="Google Shape;3094;p10"/>
            <p:cNvSpPr/>
            <p:nvPr/>
          </p:nvSpPr>
          <p:spPr>
            <a:xfrm>
              <a:off x="590985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5" name="Google Shape;3095;p10"/>
            <p:cNvSpPr/>
            <p:nvPr/>
          </p:nvSpPr>
          <p:spPr>
            <a:xfrm>
              <a:off x="590985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6" name="Google Shape;3096;p10"/>
            <p:cNvSpPr/>
            <p:nvPr/>
          </p:nvSpPr>
          <p:spPr>
            <a:xfrm>
              <a:off x="590985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7" name="Google Shape;3097;p10"/>
            <p:cNvSpPr/>
            <p:nvPr/>
          </p:nvSpPr>
          <p:spPr>
            <a:xfrm>
              <a:off x="590985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8" name="Google Shape;3098;p10"/>
            <p:cNvSpPr/>
            <p:nvPr/>
          </p:nvSpPr>
          <p:spPr>
            <a:xfrm>
              <a:off x="590985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9" name="Google Shape;3099;p10"/>
            <p:cNvSpPr/>
            <p:nvPr/>
          </p:nvSpPr>
          <p:spPr>
            <a:xfrm>
              <a:off x="590985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0" name="Google Shape;3100;p10"/>
            <p:cNvSpPr/>
            <p:nvPr/>
          </p:nvSpPr>
          <p:spPr>
            <a:xfrm>
              <a:off x="590985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1" name="Google Shape;3101;p10"/>
            <p:cNvSpPr/>
            <p:nvPr/>
          </p:nvSpPr>
          <p:spPr>
            <a:xfrm>
              <a:off x="590985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2" name="Google Shape;3102;p10"/>
            <p:cNvSpPr/>
            <p:nvPr/>
          </p:nvSpPr>
          <p:spPr>
            <a:xfrm>
              <a:off x="590985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3" name="Google Shape;3103;p10"/>
            <p:cNvSpPr/>
            <p:nvPr/>
          </p:nvSpPr>
          <p:spPr>
            <a:xfrm>
              <a:off x="590985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4" name="Google Shape;3104;p10"/>
            <p:cNvSpPr/>
            <p:nvPr/>
          </p:nvSpPr>
          <p:spPr>
            <a:xfrm>
              <a:off x="606037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5" name="Google Shape;3105;p10"/>
            <p:cNvSpPr/>
            <p:nvPr/>
          </p:nvSpPr>
          <p:spPr>
            <a:xfrm>
              <a:off x="606037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6" name="Google Shape;3106;p10"/>
            <p:cNvSpPr/>
            <p:nvPr/>
          </p:nvSpPr>
          <p:spPr>
            <a:xfrm>
              <a:off x="606037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7" name="Google Shape;3107;p10"/>
            <p:cNvSpPr/>
            <p:nvPr/>
          </p:nvSpPr>
          <p:spPr>
            <a:xfrm>
              <a:off x="606037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8" name="Google Shape;3108;p10"/>
            <p:cNvSpPr/>
            <p:nvPr/>
          </p:nvSpPr>
          <p:spPr>
            <a:xfrm>
              <a:off x="606037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9" name="Google Shape;3109;p10"/>
            <p:cNvSpPr/>
            <p:nvPr/>
          </p:nvSpPr>
          <p:spPr>
            <a:xfrm>
              <a:off x="606037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0" name="Google Shape;3110;p10"/>
            <p:cNvSpPr/>
            <p:nvPr/>
          </p:nvSpPr>
          <p:spPr>
            <a:xfrm>
              <a:off x="6060375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1" name="Google Shape;3111;p10"/>
            <p:cNvSpPr/>
            <p:nvPr/>
          </p:nvSpPr>
          <p:spPr>
            <a:xfrm>
              <a:off x="606037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2" name="Google Shape;3112;p10"/>
            <p:cNvSpPr/>
            <p:nvPr/>
          </p:nvSpPr>
          <p:spPr>
            <a:xfrm>
              <a:off x="606037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3" name="Google Shape;3113;p10"/>
            <p:cNvSpPr/>
            <p:nvPr/>
          </p:nvSpPr>
          <p:spPr>
            <a:xfrm>
              <a:off x="606037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4" name="Google Shape;3114;p10"/>
            <p:cNvSpPr/>
            <p:nvPr/>
          </p:nvSpPr>
          <p:spPr>
            <a:xfrm>
              <a:off x="606037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5" name="Google Shape;3115;p10"/>
            <p:cNvSpPr/>
            <p:nvPr/>
          </p:nvSpPr>
          <p:spPr>
            <a:xfrm>
              <a:off x="606037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6" name="Google Shape;3116;p10"/>
            <p:cNvSpPr/>
            <p:nvPr/>
          </p:nvSpPr>
          <p:spPr>
            <a:xfrm>
              <a:off x="606037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7" name="Google Shape;3117;p10"/>
            <p:cNvSpPr/>
            <p:nvPr/>
          </p:nvSpPr>
          <p:spPr>
            <a:xfrm>
              <a:off x="606037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8" name="Google Shape;3118;p10"/>
            <p:cNvSpPr/>
            <p:nvPr/>
          </p:nvSpPr>
          <p:spPr>
            <a:xfrm>
              <a:off x="606037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9" name="Google Shape;3119;p10"/>
            <p:cNvSpPr/>
            <p:nvPr/>
          </p:nvSpPr>
          <p:spPr>
            <a:xfrm>
              <a:off x="606037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0" name="Google Shape;3120;p10"/>
            <p:cNvSpPr/>
            <p:nvPr/>
          </p:nvSpPr>
          <p:spPr>
            <a:xfrm>
              <a:off x="606037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1" name="Google Shape;3121;p10"/>
            <p:cNvSpPr/>
            <p:nvPr/>
          </p:nvSpPr>
          <p:spPr>
            <a:xfrm>
              <a:off x="606037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2" name="Google Shape;3122;p10"/>
            <p:cNvSpPr/>
            <p:nvPr/>
          </p:nvSpPr>
          <p:spPr>
            <a:xfrm>
              <a:off x="606037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3" name="Google Shape;3123;p10"/>
            <p:cNvSpPr/>
            <p:nvPr/>
          </p:nvSpPr>
          <p:spPr>
            <a:xfrm>
              <a:off x="606037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4" name="Google Shape;3124;p10"/>
            <p:cNvSpPr/>
            <p:nvPr/>
          </p:nvSpPr>
          <p:spPr>
            <a:xfrm>
              <a:off x="606037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5" name="Google Shape;3125;p10"/>
            <p:cNvSpPr/>
            <p:nvPr/>
          </p:nvSpPr>
          <p:spPr>
            <a:xfrm>
              <a:off x="606037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6" name="Google Shape;3126;p10"/>
            <p:cNvSpPr/>
            <p:nvPr/>
          </p:nvSpPr>
          <p:spPr>
            <a:xfrm>
              <a:off x="606037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7" name="Google Shape;3127;p10"/>
            <p:cNvSpPr/>
            <p:nvPr/>
          </p:nvSpPr>
          <p:spPr>
            <a:xfrm>
              <a:off x="606037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8" name="Google Shape;3128;p10"/>
            <p:cNvSpPr/>
            <p:nvPr/>
          </p:nvSpPr>
          <p:spPr>
            <a:xfrm>
              <a:off x="606037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9" name="Google Shape;3129;p10"/>
            <p:cNvSpPr/>
            <p:nvPr/>
          </p:nvSpPr>
          <p:spPr>
            <a:xfrm>
              <a:off x="606037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0" name="Google Shape;3130;p10"/>
            <p:cNvSpPr/>
            <p:nvPr/>
          </p:nvSpPr>
          <p:spPr>
            <a:xfrm>
              <a:off x="621087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1" name="Google Shape;3131;p10"/>
            <p:cNvSpPr/>
            <p:nvPr/>
          </p:nvSpPr>
          <p:spPr>
            <a:xfrm>
              <a:off x="621087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2" name="Google Shape;3132;p10"/>
            <p:cNvSpPr/>
            <p:nvPr/>
          </p:nvSpPr>
          <p:spPr>
            <a:xfrm>
              <a:off x="621087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3" name="Google Shape;3133;p10"/>
            <p:cNvSpPr/>
            <p:nvPr/>
          </p:nvSpPr>
          <p:spPr>
            <a:xfrm>
              <a:off x="621087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4" name="Google Shape;3134;p10"/>
            <p:cNvSpPr/>
            <p:nvPr/>
          </p:nvSpPr>
          <p:spPr>
            <a:xfrm>
              <a:off x="621087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5" name="Google Shape;3135;p10"/>
            <p:cNvSpPr/>
            <p:nvPr/>
          </p:nvSpPr>
          <p:spPr>
            <a:xfrm>
              <a:off x="621087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6" name="Google Shape;3136;p10"/>
            <p:cNvSpPr/>
            <p:nvPr/>
          </p:nvSpPr>
          <p:spPr>
            <a:xfrm>
              <a:off x="621087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7" name="Google Shape;3137;p10"/>
            <p:cNvSpPr/>
            <p:nvPr/>
          </p:nvSpPr>
          <p:spPr>
            <a:xfrm>
              <a:off x="621087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8" name="Google Shape;3138;p10"/>
            <p:cNvSpPr/>
            <p:nvPr/>
          </p:nvSpPr>
          <p:spPr>
            <a:xfrm>
              <a:off x="621087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9" name="Google Shape;3139;p10"/>
            <p:cNvSpPr/>
            <p:nvPr/>
          </p:nvSpPr>
          <p:spPr>
            <a:xfrm>
              <a:off x="621087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0" name="Google Shape;3140;p10"/>
            <p:cNvSpPr/>
            <p:nvPr/>
          </p:nvSpPr>
          <p:spPr>
            <a:xfrm>
              <a:off x="621087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1" name="Google Shape;3141;p10"/>
            <p:cNvSpPr/>
            <p:nvPr/>
          </p:nvSpPr>
          <p:spPr>
            <a:xfrm>
              <a:off x="621087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2" name="Google Shape;3142;p10"/>
            <p:cNvSpPr/>
            <p:nvPr/>
          </p:nvSpPr>
          <p:spPr>
            <a:xfrm>
              <a:off x="621087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3" name="Google Shape;3143;p10"/>
            <p:cNvSpPr/>
            <p:nvPr/>
          </p:nvSpPr>
          <p:spPr>
            <a:xfrm>
              <a:off x="621087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4" name="Google Shape;3144;p10"/>
            <p:cNvSpPr/>
            <p:nvPr/>
          </p:nvSpPr>
          <p:spPr>
            <a:xfrm>
              <a:off x="621087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5" name="Google Shape;3145;p10"/>
            <p:cNvSpPr/>
            <p:nvPr/>
          </p:nvSpPr>
          <p:spPr>
            <a:xfrm>
              <a:off x="621087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6" name="Google Shape;3146;p10"/>
            <p:cNvSpPr/>
            <p:nvPr/>
          </p:nvSpPr>
          <p:spPr>
            <a:xfrm>
              <a:off x="621087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7" name="Google Shape;3147;p10"/>
            <p:cNvSpPr/>
            <p:nvPr/>
          </p:nvSpPr>
          <p:spPr>
            <a:xfrm>
              <a:off x="621087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8" name="Google Shape;3148;p10"/>
            <p:cNvSpPr/>
            <p:nvPr/>
          </p:nvSpPr>
          <p:spPr>
            <a:xfrm>
              <a:off x="621087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9" name="Google Shape;3149;p10"/>
            <p:cNvSpPr/>
            <p:nvPr/>
          </p:nvSpPr>
          <p:spPr>
            <a:xfrm>
              <a:off x="621087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0" name="Google Shape;3150;p10"/>
            <p:cNvSpPr/>
            <p:nvPr/>
          </p:nvSpPr>
          <p:spPr>
            <a:xfrm>
              <a:off x="6361375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1" name="Google Shape;3151;p10"/>
            <p:cNvSpPr/>
            <p:nvPr/>
          </p:nvSpPr>
          <p:spPr>
            <a:xfrm>
              <a:off x="6361375" y="53912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2" name="Google Shape;3152;p10"/>
            <p:cNvSpPr/>
            <p:nvPr/>
          </p:nvSpPr>
          <p:spPr>
            <a:xfrm>
              <a:off x="6361375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3" name="Google Shape;3153;p10"/>
            <p:cNvSpPr/>
            <p:nvPr/>
          </p:nvSpPr>
          <p:spPr>
            <a:xfrm>
              <a:off x="6361375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4" name="Google Shape;3154;p10"/>
            <p:cNvSpPr/>
            <p:nvPr/>
          </p:nvSpPr>
          <p:spPr>
            <a:xfrm>
              <a:off x="6361375" y="15927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5" name="Google Shape;3155;p10"/>
            <p:cNvSpPr/>
            <p:nvPr/>
          </p:nvSpPr>
          <p:spPr>
            <a:xfrm>
              <a:off x="6361375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6" name="Google Shape;3156;p10"/>
            <p:cNvSpPr/>
            <p:nvPr/>
          </p:nvSpPr>
          <p:spPr>
            <a:xfrm>
              <a:off x="6361375" y="23452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7" name="Google Shape;3157;p10"/>
            <p:cNvSpPr/>
            <p:nvPr/>
          </p:nvSpPr>
          <p:spPr>
            <a:xfrm>
              <a:off x="6361375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8" name="Google Shape;3158;p10"/>
            <p:cNvSpPr/>
            <p:nvPr/>
          </p:nvSpPr>
          <p:spPr>
            <a:xfrm>
              <a:off x="6361375" y="30978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9" name="Google Shape;3159;p10"/>
            <p:cNvSpPr/>
            <p:nvPr/>
          </p:nvSpPr>
          <p:spPr>
            <a:xfrm>
              <a:off x="6361375" y="32483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0" name="Google Shape;3160;p10"/>
            <p:cNvSpPr/>
            <p:nvPr/>
          </p:nvSpPr>
          <p:spPr>
            <a:xfrm>
              <a:off x="6361375" y="35493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1" name="Google Shape;3161;p10"/>
            <p:cNvSpPr/>
            <p:nvPr/>
          </p:nvSpPr>
          <p:spPr>
            <a:xfrm>
              <a:off x="6361375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2" name="Google Shape;3162;p10"/>
            <p:cNvSpPr/>
            <p:nvPr/>
          </p:nvSpPr>
          <p:spPr>
            <a:xfrm>
              <a:off x="6361375" y="38503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3" name="Google Shape;3163;p10"/>
            <p:cNvSpPr/>
            <p:nvPr/>
          </p:nvSpPr>
          <p:spPr>
            <a:xfrm>
              <a:off x="6361375" y="41514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4" name="Google Shape;3164;p10"/>
            <p:cNvSpPr/>
            <p:nvPr/>
          </p:nvSpPr>
          <p:spPr>
            <a:xfrm>
              <a:off x="6361375" y="43019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5" name="Google Shape;3165;p10"/>
            <p:cNvSpPr/>
            <p:nvPr/>
          </p:nvSpPr>
          <p:spPr>
            <a:xfrm>
              <a:off x="6361375" y="47534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6" name="Google Shape;3166;p10"/>
            <p:cNvSpPr/>
            <p:nvPr/>
          </p:nvSpPr>
          <p:spPr>
            <a:xfrm>
              <a:off x="6361375" y="505445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7" name="Google Shape;3167;p10"/>
            <p:cNvSpPr/>
            <p:nvPr/>
          </p:nvSpPr>
          <p:spPr>
            <a:xfrm>
              <a:off x="6361375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8" name="Google Shape;3168;p10"/>
            <p:cNvSpPr/>
            <p:nvPr/>
          </p:nvSpPr>
          <p:spPr>
            <a:xfrm>
              <a:off x="651190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9" name="Google Shape;3169;p10"/>
            <p:cNvSpPr/>
            <p:nvPr/>
          </p:nvSpPr>
          <p:spPr>
            <a:xfrm>
              <a:off x="651190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0" name="Google Shape;3170;p10"/>
            <p:cNvSpPr/>
            <p:nvPr/>
          </p:nvSpPr>
          <p:spPr>
            <a:xfrm>
              <a:off x="651190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1" name="Google Shape;3171;p10"/>
            <p:cNvSpPr/>
            <p:nvPr/>
          </p:nvSpPr>
          <p:spPr>
            <a:xfrm>
              <a:off x="651190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2" name="Google Shape;3172;p10"/>
            <p:cNvSpPr/>
            <p:nvPr/>
          </p:nvSpPr>
          <p:spPr>
            <a:xfrm>
              <a:off x="651190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3" name="Google Shape;3173;p10"/>
            <p:cNvSpPr/>
            <p:nvPr/>
          </p:nvSpPr>
          <p:spPr>
            <a:xfrm>
              <a:off x="651190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4" name="Google Shape;3174;p10"/>
            <p:cNvSpPr/>
            <p:nvPr/>
          </p:nvSpPr>
          <p:spPr>
            <a:xfrm>
              <a:off x="651190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5" name="Google Shape;3175;p10"/>
            <p:cNvSpPr/>
            <p:nvPr/>
          </p:nvSpPr>
          <p:spPr>
            <a:xfrm>
              <a:off x="651190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6" name="Google Shape;3176;p10"/>
            <p:cNvSpPr/>
            <p:nvPr/>
          </p:nvSpPr>
          <p:spPr>
            <a:xfrm>
              <a:off x="666240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7" name="Google Shape;3177;p10"/>
            <p:cNvSpPr/>
            <p:nvPr/>
          </p:nvSpPr>
          <p:spPr>
            <a:xfrm>
              <a:off x="666240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8" name="Google Shape;3178;p10"/>
            <p:cNvSpPr/>
            <p:nvPr/>
          </p:nvSpPr>
          <p:spPr>
            <a:xfrm>
              <a:off x="666240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79" name="Google Shape;3179;p10"/>
          <p:cNvGrpSpPr/>
          <p:nvPr/>
        </p:nvGrpSpPr>
        <p:grpSpPr>
          <a:xfrm rot="10800000">
            <a:off x="7682451" y="28707"/>
            <a:ext cx="1140783" cy="5086302"/>
            <a:chOff x="5608825" y="238125"/>
            <a:chExt cx="1174975" cy="5238750"/>
          </a:xfrm>
        </p:grpSpPr>
        <p:sp>
          <p:nvSpPr>
            <p:cNvPr id="3180" name="Google Shape;3180;p10"/>
            <p:cNvSpPr/>
            <p:nvPr/>
          </p:nvSpPr>
          <p:spPr>
            <a:xfrm>
              <a:off x="5608825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1" name="Google Shape;3181;p10"/>
            <p:cNvSpPr/>
            <p:nvPr/>
          </p:nvSpPr>
          <p:spPr>
            <a:xfrm>
              <a:off x="560882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2" name="Google Shape;3182;p10"/>
            <p:cNvSpPr/>
            <p:nvPr/>
          </p:nvSpPr>
          <p:spPr>
            <a:xfrm>
              <a:off x="560882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3" name="Google Shape;3183;p10"/>
            <p:cNvSpPr/>
            <p:nvPr/>
          </p:nvSpPr>
          <p:spPr>
            <a:xfrm>
              <a:off x="560882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4" name="Google Shape;3184;p10"/>
            <p:cNvSpPr/>
            <p:nvPr/>
          </p:nvSpPr>
          <p:spPr>
            <a:xfrm>
              <a:off x="575935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5" name="Google Shape;3185;p10"/>
            <p:cNvSpPr/>
            <p:nvPr/>
          </p:nvSpPr>
          <p:spPr>
            <a:xfrm>
              <a:off x="575935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6" name="Google Shape;3186;p10"/>
            <p:cNvSpPr/>
            <p:nvPr/>
          </p:nvSpPr>
          <p:spPr>
            <a:xfrm>
              <a:off x="575935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7" name="Google Shape;3187;p10"/>
            <p:cNvSpPr/>
            <p:nvPr/>
          </p:nvSpPr>
          <p:spPr>
            <a:xfrm>
              <a:off x="575935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8" name="Google Shape;3188;p10"/>
            <p:cNvSpPr/>
            <p:nvPr/>
          </p:nvSpPr>
          <p:spPr>
            <a:xfrm>
              <a:off x="575935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9" name="Google Shape;3189;p10"/>
            <p:cNvSpPr/>
            <p:nvPr/>
          </p:nvSpPr>
          <p:spPr>
            <a:xfrm>
              <a:off x="575935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0" name="Google Shape;3190;p10"/>
            <p:cNvSpPr/>
            <p:nvPr/>
          </p:nvSpPr>
          <p:spPr>
            <a:xfrm>
              <a:off x="575935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1" name="Google Shape;3191;p10"/>
            <p:cNvSpPr/>
            <p:nvPr/>
          </p:nvSpPr>
          <p:spPr>
            <a:xfrm>
              <a:off x="575935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2" name="Google Shape;3192;p10"/>
            <p:cNvSpPr/>
            <p:nvPr/>
          </p:nvSpPr>
          <p:spPr>
            <a:xfrm>
              <a:off x="575935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3" name="Google Shape;3193;p10"/>
            <p:cNvSpPr/>
            <p:nvPr/>
          </p:nvSpPr>
          <p:spPr>
            <a:xfrm>
              <a:off x="575935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4" name="Google Shape;3194;p10"/>
            <p:cNvSpPr/>
            <p:nvPr/>
          </p:nvSpPr>
          <p:spPr>
            <a:xfrm>
              <a:off x="575935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5" name="Google Shape;3195;p10"/>
            <p:cNvSpPr/>
            <p:nvPr/>
          </p:nvSpPr>
          <p:spPr>
            <a:xfrm>
              <a:off x="575935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6" name="Google Shape;3196;p10"/>
            <p:cNvSpPr/>
            <p:nvPr/>
          </p:nvSpPr>
          <p:spPr>
            <a:xfrm>
              <a:off x="575935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7" name="Google Shape;3197;p10"/>
            <p:cNvSpPr/>
            <p:nvPr/>
          </p:nvSpPr>
          <p:spPr>
            <a:xfrm>
              <a:off x="575935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8" name="Google Shape;3198;p10"/>
            <p:cNvSpPr/>
            <p:nvPr/>
          </p:nvSpPr>
          <p:spPr>
            <a:xfrm>
              <a:off x="575935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9" name="Google Shape;3199;p10"/>
            <p:cNvSpPr/>
            <p:nvPr/>
          </p:nvSpPr>
          <p:spPr>
            <a:xfrm>
              <a:off x="575935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0" name="Google Shape;3200;p10"/>
            <p:cNvSpPr/>
            <p:nvPr/>
          </p:nvSpPr>
          <p:spPr>
            <a:xfrm>
              <a:off x="575935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1" name="Google Shape;3201;p10"/>
            <p:cNvSpPr/>
            <p:nvPr/>
          </p:nvSpPr>
          <p:spPr>
            <a:xfrm>
              <a:off x="590985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2" name="Google Shape;3202;p10"/>
            <p:cNvSpPr/>
            <p:nvPr/>
          </p:nvSpPr>
          <p:spPr>
            <a:xfrm>
              <a:off x="590985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3" name="Google Shape;3203;p10"/>
            <p:cNvSpPr/>
            <p:nvPr/>
          </p:nvSpPr>
          <p:spPr>
            <a:xfrm>
              <a:off x="590985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4" name="Google Shape;3204;p10"/>
            <p:cNvSpPr/>
            <p:nvPr/>
          </p:nvSpPr>
          <p:spPr>
            <a:xfrm>
              <a:off x="590985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5" name="Google Shape;3205;p10"/>
            <p:cNvSpPr/>
            <p:nvPr/>
          </p:nvSpPr>
          <p:spPr>
            <a:xfrm>
              <a:off x="590985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6" name="Google Shape;3206;p10"/>
            <p:cNvSpPr/>
            <p:nvPr/>
          </p:nvSpPr>
          <p:spPr>
            <a:xfrm>
              <a:off x="590985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7" name="Google Shape;3207;p10"/>
            <p:cNvSpPr/>
            <p:nvPr/>
          </p:nvSpPr>
          <p:spPr>
            <a:xfrm>
              <a:off x="590985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8" name="Google Shape;3208;p10"/>
            <p:cNvSpPr/>
            <p:nvPr/>
          </p:nvSpPr>
          <p:spPr>
            <a:xfrm>
              <a:off x="590985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9" name="Google Shape;3209;p10"/>
            <p:cNvSpPr/>
            <p:nvPr/>
          </p:nvSpPr>
          <p:spPr>
            <a:xfrm>
              <a:off x="590985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0" name="Google Shape;3210;p10"/>
            <p:cNvSpPr/>
            <p:nvPr/>
          </p:nvSpPr>
          <p:spPr>
            <a:xfrm>
              <a:off x="590985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1" name="Google Shape;3211;p10"/>
            <p:cNvSpPr/>
            <p:nvPr/>
          </p:nvSpPr>
          <p:spPr>
            <a:xfrm>
              <a:off x="590985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2" name="Google Shape;3212;p10"/>
            <p:cNvSpPr/>
            <p:nvPr/>
          </p:nvSpPr>
          <p:spPr>
            <a:xfrm>
              <a:off x="590985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3" name="Google Shape;3213;p10"/>
            <p:cNvSpPr/>
            <p:nvPr/>
          </p:nvSpPr>
          <p:spPr>
            <a:xfrm>
              <a:off x="590985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4" name="Google Shape;3214;p10"/>
            <p:cNvSpPr/>
            <p:nvPr/>
          </p:nvSpPr>
          <p:spPr>
            <a:xfrm>
              <a:off x="606037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5" name="Google Shape;3215;p10"/>
            <p:cNvSpPr/>
            <p:nvPr/>
          </p:nvSpPr>
          <p:spPr>
            <a:xfrm>
              <a:off x="6060375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6" name="Google Shape;3216;p10"/>
            <p:cNvSpPr/>
            <p:nvPr/>
          </p:nvSpPr>
          <p:spPr>
            <a:xfrm>
              <a:off x="6060375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7" name="Google Shape;3217;p10"/>
            <p:cNvSpPr/>
            <p:nvPr/>
          </p:nvSpPr>
          <p:spPr>
            <a:xfrm>
              <a:off x="606037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8" name="Google Shape;3218;p10"/>
            <p:cNvSpPr/>
            <p:nvPr/>
          </p:nvSpPr>
          <p:spPr>
            <a:xfrm>
              <a:off x="606037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9" name="Google Shape;3219;p10"/>
            <p:cNvSpPr/>
            <p:nvPr/>
          </p:nvSpPr>
          <p:spPr>
            <a:xfrm>
              <a:off x="606037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0" name="Google Shape;3220;p10"/>
            <p:cNvSpPr/>
            <p:nvPr/>
          </p:nvSpPr>
          <p:spPr>
            <a:xfrm>
              <a:off x="606037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1" name="Google Shape;3221;p10"/>
            <p:cNvSpPr/>
            <p:nvPr/>
          </p:nvSpPr>
          <p:spPr>
            <a:xfrm>
              <a:off x="606037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2" name="Google Shape;3222;p10"/>
            <p:cNvSpPr/>
            <p:nvPr/>
          </p:nvSpPr>
          <p:spPr>
            <a:xfrm>
              <a:off x="621087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3" name="Google Shape;3223;p10"/>
            <p:cNvSpPr/>
            <p:nvPr/>
          </p:nvSpPr>
          <p:spPr>
            <a:xfrm>
              <a:off x="621087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4" name="Google Shape;3224;p10"/>
            <p:cNvSpPr/>
            <p:nvPr/>
          </p:nvSpPr>
          <p:spPr>
            <a:xfrm>
              <a:off x="621087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5" name="Google Shape;3225;p10"/>
            <p:cNvSpPr/>
            <p:nvPr/>
          </p:nvSpPr>
          <p:spPr>
            <a:xfrm>
              <a:off x="621087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6" name="Google Shape;3226;p10"/>
            <p:cNvSpPr/>
            <p:nvPr/>
          </p:nvSpPr>
          <p:spPr>
            <a:xfrm>
              <a:off x="621087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7" name="Google Shape;3227;p10"/>
            <p:cNvSpPr/>
            <p:nvPr/>
          </p:nvSpPr>
          <p:spPr>
            <a:xfrm>
              <a:off x="6361375" y="14422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8" name="Google Shape;3228;p10"/>
            <p:cNvSpPr/>
            <p:nvPr/>
          </p:nvSpPr>
          <p:spPr>
            <a:xfrm>
              <a:off x="6361375" y="26462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9" name="Google Shape;3229;p10"/>
            <p:cNvSpPr/>
            <p:nvPr/>
          </p:nvSpPr>
          <p:spPr>
            <a:xfrm>
              <a:off x="666240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dark">
  <p:cSld name="BLANK_1">
    <p:bg>
      <p:bgPr>
        <a:solidFill>
          <a:schemeClr val="accent5"/>
        </a:solidFill>
        <a:effectLst/>
      </p:bgPr>
    </p:bg>
    <p:spTree>
      <p:nvGrpSpPr>
        <p:cNvPr id="1" name="Shape 3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31" name="Google Shape;3231;p11"/>
          <p:cNvGrpSpPr/>
          <p:nvPr/>
        </p:nvGrpSpPr>
        <p:grpSpPr>
          <a:xfrm rot="10800000">
            <a:off x="8851487" y="28707"/>
            <a:ext cx="264012" cy="5086302"/>
            <a:chOff x="5307800" y="238125"/>
            <a:chExt cx="271925" cy="5238750"/>
          </a:xfrm>
        </p:grpSpPr>
        <p:sp>
          <p:nvSpPr>
            <p:cNvPr id="3232" name="Google Shape;3232;p11"/>
            <p:cNvSpPr/>
            <p:nvPr/>
          </p:nvSpPr>
          <p:spPr>
            <a:xfrm>
              <a:off x="5307800" y="2381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3" name="Google Shape;3233;p11"/>
            <p:cNvSpPr/>
            <p:nvPr/>
          </p:nvSpPr>
          <p:spPr>
            <a:xfrm>
              <a:off x="5307800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4" name="Google Shape;3234;p11"/>
            <p:cNvSpPr/>
            <p:nvPr/>
          </p:nvSpPr>
          <p:spPr>
            <a:xfrm>
              <a:off x="5307800" y="53912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5" name="Google Shape;3235;p11"/>
            <p:cNvSpPr/>
            <p:nvPr/>
          </p:nvSpPr>
          <p:spPr>
            <a:xfrm>
              <a:off x="5307800" y="6896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6" name="Google Shape;3236;p11"/>
            <p:cNvSpPr/>
            <p:nvPr/>
          </p:nvSpPr>
          <p:spPr>
            <a:xfrm>
              <a:off x="5307800" y="8401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7" name="Google Shape;3237;p11"/>
            <p:cNvSpPr/>
            <p:nvPr/>
          </p:nvSpPr>
          <p:spPr>
            <a:xfrm>
              <a:off x="5307800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8" name="Google Shape;3238;p11"/>
            <p:cNvSpPr/>
            <p:nvPr/>
          </p:nvSpPr>
          <p:spPr>
            <a:xfrm>
              <a:off x="5307800" y="11411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9" name="Google Shape;3239;p11"/>
            <p:cNvSpPr/>
            <p:nvPr/>
          </p:nvSpPr>
          <p:spPr>
            <a:xfrm>
              <a:off x="5307800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0" name="Google Shape;3240;p11"/>
            <p:cNvSpPr/>
            <p:nvPr/>
          </p:nvSpPr>
          <p:spPr>
            <a:xfrm>
              <a:off x="5307800" y="14422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1" name="Google Shape;3241;p11"/>
            <p:cNvSpPr/>
            <p:nvPr/>
          </p:nvSpPr>
          <p:spPr>
            <a:xfrm>
              <a:off x="5307800" y="15927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2" name="Google Shape;3242;p11"/>
            <p:cNvSpPr/>
            <p:nvPr/>
          </p:nvSpPr>
          <p:spPr>
            <a:xfrm>
              <a:off x="5307800" y="17432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3" name="Google Shape;3243;p11"/>
            <p:cNvSpPr/>
            <p:nvPr/>
          </p:nvSpPr>
          <p:spPr>
            <a:xfrm>
              <a:off x="5307800" y="18937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4" name="Google Shape;3244;p11"/>
            <p:cNvSpPr/>
            <p:nvPr/>
          </p:nvSpPr>
          <p:spPr>
            <a:xfrm>
              <a:off x="5307800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5" name="Google Shape;3245;p11"/>
            <p:cNvSpPr/>
            <p:nvPr/>
          </p:nvSpPr>
          <p:spPr>
            <a:xfrm>
              <a:off x="5307800" y="21947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6" name="Google Shape;3246;p11"/>
            <p:cNvSpPr/>
            <p:nvPr/>
          </p:nvSpPr>
          <p:spPr>
            <a:xfrm>
              <a:off x="5307800" y="23452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7" name="Google Shape;3247;p11"/>
            <p:cNvSpPr/>
            <p:nvPr/>
          </p:nvSpPr>
          <p:spPr>
            <a:xfrm>
              <a:off x="5307800" y="24957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8" name="Google Shape;3248;p11"/>
            <p:cNvSpPr/>
            <p:nvPr/>
          </p:nvSpPr>
          <p:spPr>
            <a:xfrm>
              <a:off x="5307800" y="26462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9" name="Google Shape;3249;p11"/>
            <p:cNvSpPr/>
            <p:nvPr/>
          </p:nvSpPr>
          <p:spPr>
            <a:xfrm>
              <a:off x="5307800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0" name="Google Shape;3250;p11"/>
            <p:cNvSpPr/>
            <p:nvPr/>
          </p:nvSpPr>
          <p:spPr>
            <a:xfrm>
              <a:off x="5307800" y="29473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1" name="Google Shape;3251;p11"/>
            <p:cNvSpPr/>
            <p:nvPr/>
          </p:nvSpPr>
          <p:spPr>
            <a:xfrm>
              <a:off x="5307800" y="30978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2" name="Google Shape;3252;p11"/>
            <p:cNvSpPr/>
            <p:nvPr/>
          </p:nvSpPr>
          <p:spPr>
            <a:xfrm>
              <a:off x="5307800" y="32483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3" name="Google Shape;3253;p11"/>
            <p:cNvSpPr/>
            <p:nvPr/>
          </p:nvSpPr>
          <p:spPr>
            <a:xfrm>
              <a:off x="5307800" y="33988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4" name="Google Shape;3254;p11"/>
            <p:cNvSpPr/>
            <p:nvPr/>
          </p:nvSpPr>
          <p:spPr>
            <a:xfrm>
              <a:off x="5307800" y="35493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5" name="Google Shape;3255;p11"/>
            <p:cNvSpPr/>
            <p:nvPr/>
          </p:nvSpPr>
          <p:spPr>
            <a:xfrm>
              <a:off x="5307800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6" name="Google Shape;3256;p11"/>
            <p:cNvSpPr/>
            <p:nvPr/>
          </p:nvSpPr>
          <p:spPr>
            <a:xfrm>
              <a:off x="5307800" y="38503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7" name="Google Shape;3257;p11"/>
            <p:cNvSpPr/>
            <p:nvPr/>
          </p:nvSpPr>
          <p:spPr>
            <a:xfrm>
              <a:off x="5307800" y="40008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8" name="Google Shape;3258;p11"/>
            <p:cNvSpPr/>
            <p:nvPr/>
          </p:nvSpPr>
          <p:spPr>
            <a:xfrm>
              <a:off x="5307800" y="41514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9" name="Google Shape;3259;p11"/>
            <p:cNvSpPr/>
            <p:nvPr/>
          </p:nvSpPr>
          <p:spPr>
            <a:xfrm>
              <a:off x="5307800" y="43019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0" name="Google Shape;3260;p11"/>
            <p:cNvSpPr/>
            <p:nvPr/>
          </p:nvSpPr>
          <p:spPr>
            <a:xfrm>
              <a:off x="5307800" y="44524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1" name="Google Shape;3261;p11"/>
            <p:cNvSpPr/>
            <p:nvPr/>
          </p:nvSpPr>
          <p:spPr>
            <a:xfrm>
              <a:off x="5307800" y="46029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2" name="Google Shape;3262;p11"/>
            <p:cNvSpPr/>
            <p:nvPr/>
          </p:nvSpPr>
          <p:spPr>
            <a:xfrm>
              <a:off x="5307800" y="47534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3" name="Google Shape;3263;p11"/>
            <p:cNvSpPr/>
            <p:nvPr/>
          </p:nvSpPr>
          <p:spPr>
            <a:xfrm>
              <a:off x="5307800" y="49039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4" name="Google Shape;3264;p11"/>
            <p:cNvSpPr/>
            <p:nvPr/>
          </p:nvSpPr>
          <p:spPr>
            <a:xfrm>
              <a:off x="5307800" y="505445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5" name="Google Shape;3265;p11"/>
            <p:cNvSpPr/>
            <p:nvPr/>
          </p:nvSpPr>
          <p:spPr>
            <a:xfrm>
              <a:off x="5307800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6" name="Google Shape;3266;p11"/>
            <p:cNvSpPr/>
            <p:nvPr/>
          </p:nvSpPr>
          <p:spPr>
            <a:xfrm>
              <a:off x="5307800" y="53554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7" name="Google Shape;3267;p11"/>
            <p:cNvSpPr/>
            <p:nvPr/>
          </p:nvSpPr>
          <p:spPr>
            <a:xfrm>
              <a:off x="545832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8" name="Google Shape;3268;p11"/>
            <p:cNvSpPr/>
            <p:nvPr/>
          </p:nvSpPr>
          <p:spPr>
            <a:xfrm>
              <a:off x="545832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9" name="Google Shape;3269;p11"/>
            <p:cNvSpPr/>
            <p:nvPr/>
          </p:nvSpPr>
          <p:spPr>
            <a:xfrm>
              <a:off x="545832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0" name="Google Shape;3270;p11"/>
            <p:cNvSpPr/>
            <p:nvPr/>
          </p:nvSpPr>
          <p:spPr>
            <a:xfrm>
              <a:off x="545832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1" name="Google Shape;3271;p11"/>
            <p:cNvSpPr/>
            <p:nvPr/>
          </p:nvSpPr>
          <p:spPr>
            <a:xfrm>
              <a:off x="545832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2" name="Google Shape;3272;p11"/>
            <p:cNvSpPr/>
            <p:nvPr/>
          </p:nvSpPr>
          <p:spPr>
            <a:xfrm>
              <a:off x="545832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3" name="Google Shape;3273;p11"/>
            <p:cNvSpPr/>
            <p:nvPr/>
          </p:nvSpPr>
          <p:spPr>
            <a:xfrm>
              <a:off x="545832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4" name="Google Shape;3274;p11"/>
            <p:cNvSpPr/>
            <p:nvPr/>
          </p:nvSpPr>
          <p:spPr>
            <a:xfrm>
              <a:off x="545832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5" name="Google Shape;3275;p11"/>
            <p:cNvSpPr/>
            <p:nvPr/>
          </p:nvSpPr>
          <p:spPr>
            <a:xfrm>
              <a:off x="545832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6" name="Google Shape;3276;p11"/>
            <p:cNvSpPr/>
            <p:nvPr/>
          </p:nvSpPr>
          <p:spPr>
            <a:xfrm>
              <a:off x="545832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7" name="Google Shape;3277;p11"/>
            <p:cNvSpPr/>
            <p:nvPr/>
          </p:nvSpPr>
          <p:spPr>
            <a:xfrm>
              <a:off x="545832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8" name="Google Shape;3278;p11"/>
            <p:cNvSpPr/>
            <p:nvPr/>
          </p:nvSpPr>
          <p:spPr>
            <a:xfrm>
              <a:off x="545832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9" name="Google Shape;3279;p11"/>
            <p:cNvSpPr/>
            <p:nvPr/>
          </p:nvSpPr>
          <p:spPr>
            <a:xfrm>
              <a:off x="545832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0" name="Google Shape;3280;p11"/>
            <p:cNvSpPr/>
            <p:nvPr/>
          </p:nvSpPr>
          <p:spPr>
            <a:xfrm>
              <a:off x="545832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1" name="Google Shape;3281;p11"/>
            <p:cNvSpPr/>
            <p:nvPr/>
          </p:nvSpPr>
          <p:spPr>
            <a:xfrm>
              <a:off x="545832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2" name="Google Shape;3282;p11"/>
            <p:cNvSpPr/>
            <p:nvPr/>
          </p:nvSpPr>
          <p:spPr>
            <a:xfrm>
              <a:off x="545832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3" name="Google Shape;3283;p11"/>
            <p:cNvSpPr/>
            <p:nvPr/>
          </p:nvSpPr>
          <p:spPr>
            <a:xfrm>
              <a:off x="545832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4" name="Google Shape;3284;p11"/>
            <p:cNvSpPr/>
            <p:nvPr/>
          </p:nvSpPr>
          <p:spPr>
            <a:xfrm>
              <a:off x="545832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5" name="Google Shape;3285;p11"/>
            <p:cNvSpPr/>
            <p:nvPr/>
          </p:nvSpPr>
          <p:spPr>
            <a:xfrm>
              <a:off x="5458325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6" name="Google Shape;3286;p11"/>
            <p:cNvSpPr/>
            <p:nvPr/>
          </p:nvSpPr>
          <p:spPr>
            <a:xfrm>
              <a:off x="545832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7" name="Google Shape;3287;p11"/>
            <p:cNvSpPr/>
            <p:nvPr/>
          </p:nvSpPr>
          <p:spPr>
            <a:xfrm>
              <a:off x="545832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8" name="Google Shape;3288;p11"/>
            <p:cNvSpPr/>
            <p:nvPr/>
          </p:nvSpPr>
          <p:spPr>
            <a:xfrm>
              <a:off x="545832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89" name="Google Shape;3289;p11"/>
          <p:cNvGrpSpPr/>
          <p:nvPr/>
        </p:nvGrpSpPr>
        <p:grpSpPr>
          <a:xfrm rot="10800000">
            <a:off x="7828571" y="28707"/>
            <a:ext cx="1140783" cy="5086302"/>
            <a:chOff x="5458325" y="238125"/>
            <a:chExt cx="1174975" cy="5238750"/>
          </a:xfrm>
        </p:grpSpPr>
        <p:sp>
          <p:nvSpPr>
            <p:cNvPr id="3290" name="Google Shape;3290;p11"/>
            <p:cNvSpPr/>
            <p:nvPr/>
          </p:nvSpPr>
          <p:spPr>
            <a:xfrm>
              <a:off x="5458325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1" name="Google Shape;3291;p11"/>
            <p:cNvSpPr/>
            <p:nvPr/>
          </p:nvSpPr>
          <p:spPr>
            <a:xfrm>
              <a:off x="545832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2" name="Google Shape;3292;p11"/>
            <p:cNvSpPr/>
            <p:nvPr/>
          </p:nvSpPr>
          <p:spPr>
            <a:xfrm>
              <a:off x="5458325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3" name="Google Shape;3293;p11"/>
            <p:cNvSpPr/>
            <p:nvPr/>
          </p:nvSpPr>
          <p:spPr>
            <a:xfrm>
              <a:off x="545832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4" name="Google Shape;3294;p11"/>
            <p:cNvSpPr/>
            <p:nvPr/>
          </p:nvSpPr>
          <p:spPr>
            <a:xfrm>
              <a:off x="5458325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5" name="Google Shape;3295;p11"/>
            <p:cNvSpPr/>
            <p:nvPr/>
          </p:nvSpPr>
          <p:spPr>
            <a:xfrm>
              <a:off x="545832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6" name="Google Shape;3296;p11"/>
            <p:cNvSpPr/>
            <p:nvPr/>
          </p:nvSpPr>
          <p:spPr>
            <a:xfrm>
              <a:off x="545832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7" name="Google Shape;3297;p11"/>
            <p:cNvSpPr/>
            <p:nvPr/>
          </p:nvSpPr>
          <p:spPr>
            <a:xfrm>
              <a:off x="545832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8" name="Google Shape;3298;p11"/>
            <p:cNvSpPr/>
            <p:nvPr/>
          </p:nvSpPr>
          <p:spPr>
            <a:xfrm>
              <a:off x="545832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9" name="Google Shape;3299;p11"/>
            <p:cNvSpPr/>
            <p:nvPr/>
          </p:nvSpPr>
          <p:spPr>
            <a:xfrm>
              <a:off x="545832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0" name="Google Shape;3300;p11"/>
            <p:cNvSpPr/>
            <p:nvPr/>
          </p:nvSpPr>
          <p:spPr>
            <a:xfrm>
              <a:off x="545832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1" name="Google Shape;3301;p11"/>
            <p:cNvSpPr/>
            <p:nvPr/>
          </p:nvSpPr>
          <p:spPr>
            <a:xfrm>
              <a:off x="545832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2" name="Google Shape;3302;p11"/>
            <p:cNvSpPr/>
            <p:nvPr/>
          </p:nvSpPr>
          <p:spPr>
            <a:xfrm>
              <a:off x="545832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3" name="Google Shape;3303;p11"/>
            <p:cNvSpPr/>
            <p:nvPr/>
          </p:nvSpPr>
          <p:spPr>
            <a:xfrm>
              <a:off x="560882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4" name="Google Shape;3304;p11"/>
            <p:cNvSpPr/>
            <p:nvPr/>
          </p:nvSpPr>
          <p:spPr>
            <a:xfrm>
              <a:off x="560882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5" name="Google Shape;3305;p11"/>
            <p:cNvSpPr/>
            <p:nvPr/>
          </p:nvSpPr>
          <p:spPr>
            <a:xfrm>
              <a:off x="560882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6" name="Google Shape;3306;p11"/>
            <p:cNvSpPr/>
            <p:nvPr/>
          </p:nvSpPr>
          <p:spPr>
            <a:xfrm>
              <a:off x="5608825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7" name="Google Shape;3307;p11"/>
            <p:cNvSpPr/>
            <p:nvPr/>
          </p:nvSpPr>
          <p:spPr>
            <a:xfrm>
              <a:off x="560882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8" name="Google Shape;3308;p11"/>
            <p:cNvSpPr/>
            <p:nvPr/>
          </p:nvSpPr>
          <p:spPr>
            <a:xfrm>
              <a:off x="560882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9" name="Google Shape;3309;p11"/>
            <p:cNvSpPr/>
            <p:nvPr/>
          </p:nvSpPr>
          <p:spPr>
            <a:xfrm>
              <a:off x="560882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0" name="Google Shape;3310;p11"/>
            <p:cNvSpPr/>
            <p:nvPr/>
          </p:nvSpPr>
          <p:spPr>
            <a:xfrm>
              <a:off x="560882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1" name="Google Shape;3311;p11"/>
            <p:cNvSpPr/>
            <p:nvPr/>
          </p:nvSpPr>
          <p:spPr>
            <a:xfrm>
              <a:off x="560882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2" name="Google Shape;3312;p11"/>
            <p:cNvSpPr/>
            <p:nvPr/>
          </p:nvSpPr>
          <p:spPr>
            <a:xfrm>
              <a:off x="5608825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3" name="Google Shape;3313;p11"/>
            <p:cNvSpPr/>
            <p:nvPr/>
          </p:nvSpPr>
          <p:spPr>
            <a:xfrm>
              <a:off x="560882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4" name="Google Shape;3314;p11"/>
            <p:cNvSpPr/>
            <p:nvPr/>
          </p:nvSpPr>
          <p:spPr>
            <a:xfrm>
              <a:off x="560882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5" name="Google Shape;3315;p11"/>
            <p:cNvSpPr/>
            <p:nvPr/>
          </p:nvSpPr>
          <p:spPr>
            <a:xfrm>
              <a:off x="560882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6" name="Google Shape;3316;p11"/>
            <p:cNvSpPr/>
            <p:nvPr/>
          </p:nvSpPr>
          <p:spPr>
            <a:xfrm>
              <a:off x="560882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7" name="Google Shape;3317;p11"/>
            <p:cNvSpPr/>
            <p:nvPr/>
          </p:nvSpPr>
          <p:spPr>
            <a:xfrm>
              <a:off x="560882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8" name="Google Shape;3318;p11"/>
            <p:cNvSpPr/>
            <p:nvPr/>
          </p:nvSpPr>
          <p:spPr>
            <a:xfrm>
              <a:off x="560882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9" name="Google Shape;3319;p11"/>
            <p:cNvSpPr/>
            <p:nvPr/>
          </p:nvSpPr>
          <p:spPr>
            <a:xfrm>
              <a:off x="560882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0" name="Google Shape;3320;p11"/>
            <p:cNvSpPr/>
            <p:nvPr/>
          </p:nvSpPr>
          <p:spPr>
            <a:xfrm>
              <a:off x="560882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1" name="Google Shape;3321;p11"/>
            <p:cNvSpPr/>
            <p:nvPr/>
          </p:nvSpPr>
          <p:spPr>
            <a:xfrm>
              <a:off x="560882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2" name="Google Shape;3322;p11"/>
            <p:cNvSpPr/>
            <p:nvPr/>
          </p:nvSpPr>
          <p:spPr>
            <a:xfrm>
              <a:off x="560882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3" name="Google Shape;3323;p11"/>
            <p:cNvSpPr/>
            <p:nvPr/>
          </p:nvSpPr>
          <p:spPr>
            <a:xfrm>
              <a:off x="560882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4" name="Google Shape;3324;p11"/>
            <p:cNvSpPr/>
            <p:nvPr/>
          </p:nvSpPr>
          <p:spPr>
            <a:xfrm>
              <a:off x="560882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5" name="Google Shape;3325;p11"/>
            <p:cNvSpPr/>
            <p:nvPr/>
          </p:nvSpPr>
          <p:spPr>
            <a:xfrm>
              <a:off x="560882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6" name="Google Shape;3326;p11"/>
            <p:cNvSpPr/>
            <p:nvPr/>
          </p:nvSpPr>
          <p:spPr>
            <a:xfrm>
              <a:off x="560882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7" name="Google Shape;3327;p11"/>
            <p:cNvSpPr/>
            <p:nvPr/>
          </p:nvSpPr>
          <p:spPr>
            <a:xfrm>
              <a:off x="560882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8" name="Google Shape;3328;p11"/>
            <p:cNvSpPr/>
            <p:nvPr/>
          </p:nvSpPr>
          <p:spPr>
            <a:xfrm>
              <a:off x="560882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9" name="Google Shape;3329;p11"/>
            <p:cNvSpPr/>
            <p:nvPr/>
          </p:nvSpPr>
          <p:spPr>
            <a:xfrm>
              <a:off x="5608825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0" name="Google Shape;3330;p11"/>
            <p:cNvSpPr/>
            <p:nvPr/>
          </p:nvSpPr>
          <p:spPr>
            <a:xfrm>
              <a:off x="560882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1" name="Google Shape;3331;p11"/>
            <p:cNvSpPr/>
            <p:nvPr/>
          </p:nvSpPr>
          <p:spPr>
            <a:xfrm>
              <a:off x="560882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2" name="Google Shape;3332;p11"/>
            <p:cNvSpPr/>
            <p:nvPr/>
          </p:nvSpPr>
          <p:spPr>
            <a:xfrm>
              <a:off x="560882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3" name="Google Shape;3333;p11"/>
            <p:cNvSpPr/>
            <p:nvPr/>
          </p:nvSpPr>
          <p:spPr>
            <a:xfrm>
              <a:off x="560882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4" name="Google Shape;3334;p11"/>
            <p:cNvSpPr/>
            <p:nvPr/>
          </p:nvSpPr>
          <p:spPr>
            <a:xfrm>
              <a:off x="575935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5" name="Google Shape;3335;p11"/>
            <p:cNvSpPr/>
            <p:nvPr/>
          </p:nvSpPr>
          <p:spPr>
            <a:xfrm>
              <a:off x="575935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6" name="Google Shape;3336;p11"/>
            <p:cNvSpPr/>
            <p:nvPr/>
          </p:nvSpPr>
          <p:spPr>
            <a:xfrm>
              <a:off x="575935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7" name="Google Shape;3337;p11"/>
            <p:cNvSpPr/>
            <p:nvPr/>
          </p:nvSpPr>
          <p:spPr>
            <a:xfrm>
              <a:off x="575935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8" name="Google Shape;3338;p11"/>
            <p:cNvSpPr/>
            <p:nvPr/>
          </p:nvSpPr>
          <p:spPr>
            <a:xfrm>
              <a:off x="575935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9" name="Google Shape;3339;p11"/>
            <p:cNvSpPr/>
            <p:nvPr/>
          </p:nvSpPr>
          <p:spPr>
            <a:xfrm>
              <a:off x="575935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0" name="Google Shape;3340;p11"/>
            <p:cNvSpPr/>
            <p:nvPr/>
          </p:nvSpPr>
          <p:spPr>
            <a:xfrm>
              <a:off x="575935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1" name="Google Shape;3341;p11"/>
            <p:cNvSpPr/>
            <p:nvPr/>
          </p:nvSpPr>
          <p:spPr>
            <a:xfrm>
              <a:off x="575935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2" name="Google Shape;3342;p11"/>
            <p:cNvSpPr/>
            <p:nvPr/>
          </p:nvSpPr>
          <p:spPr>
            <a:xfrm>
              <a:off x="575935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3" name="Google Shape;3343;p11"/>
            <p:cNvSpPr/>
            <p:nvPr/>
          </p:nvSpPr>
          <p:spPr>
            <a:xfrm>
              <a:off x="575935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4" name="Google Shape;3344;p11"/>
            <p:cNvSpPr/>
            <p:nvPr/>
          </p:nvSpPr>
          <p:spPr>
            <a:xfrm>
              <a:off x="575935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5" name="Google Shape;3345;p11"/>
            <p:cNvSpPr/>
            <p:nvPr/>
          </p:nvSpPr>
          <p:spPr>
            <a:xfrm>
              <a:off x="590985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6" name="Google Shape;3346;p11"/>
            <p:cNvSpPr/>
            <p:nvPr/>
          </p:nvSpPr>
          <p:spPr>
            <a:xfrm>
              <a:off x="590985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7" name="Google Shape;3347;p11"/>
            <p:cNvSpPr/>
            <p:nvPr/>
          </p:nvSpPr>
          <p:spPr>
            <a:xfrm>
              <a:off x="590985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8" name="Google Shape;3348;p11"/>
            <p:cNvSpPr/>
            <p:nvPr/>
          </p:nvSpPr>
          <p:spPr>
            <a:xfrm>
              <a:off x="6060375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9" name="Google Shape;3349;p11"/>
            <p:cNvSpPr/>
            <p:nvPr/>
          </p:nvSpPr>
          <p:spPr>
            <a:xfrm>
              <a:off x="621087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0" name="Google Shape;3350;p11"/>
            <p:cNvSpPr/>
            <p:nvPr/>
          </p:nvSpPr>
          <p:spPr>
            <a:xfrm>
              <a:off x="621087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1" name="Google Shape;3351;p11"/>
            <p:cNvSpPr/>
            <p:nvPr/>
          </p:nvSpPr>
          <p:spPr>
            <a:xfrm>
              <a:off x="651190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52" name="Google Shape;3352;p11"/>
          <p:cNvGrpSpPr/>
          <p:nvPr/>
        </p:nvGrpSpPr>
        <p:grpSpPr>
          <a:xfrm rot="10800000">
            <a:off x="7682451" y="28707"/>
            <a:ext cx="994639" cy="4940182"/>
            <a:chOff x="5759350" y="388625"/>
            <a:chExt cx="1024450" cy="5088250"/>
          </a:xfrm>
        </p:grpSpPr>
        <p:sp>
          <p:nvSpPr>
            <p:cNvPr id="3353" name="Google Shape;3353;p11"/>
            <p:cNvSpPr/>
            <p:nvPr/>
          </p:nvSpPr>
          <p:spPr>
            <a:xfrm>
              <a:off x="575935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4" name="Google Shape;3354;p11"/>
            <p:cNvSpPr/>
            <p:nvPr/>
          </p:nvSpPr>
          <p:spPr>
            <a:xfrm>
              <a:off x="575935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5" name="Google Shape;3355;p11"/>
            <p:cNvSpPr/>
            <p:nvPr/>
          </p:nvSpPr>
          <p:spPr>
            <a:xfrm>
              <a:off x="575935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6" name="Google Shape;3356;p11"/>
            <p:cNvSpPr/>
            <p:nvPr/>
          </p:nvSpPr>
          <p:spPr>
            <a:xfrm>
              <a:off x="575935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7" name="Google Shape;3357;p11"/>
            <p:cNvSpPr/>
            <p:nvPr/>
          </p:nvSpPr>
          <p:spPr>
            <a:xfrm>
              <a:off x="575935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8" name="Google Shape;3358;p11"/>
            <p:cNvSpPr/>
            <p:nvPr/>
          </p:nvSpPr>
          <p:spPr>
            <a:xfrm>
              <a:off x="575935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9" name="Google Shape;3359;p11"/>
            <p:cNvSpPr/>
            <p:nvPr/>
          </p:nvSpPr>
          <p:spPr>
            <a:xfrm>
              <a:off x="575935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0" name="Google Shape;3360;p11"/>
            <p:cNvSpPr/>
            <p:nvPr/>
          </p:nvSpPr>
          <p:spPr>
            <a:xfrm>
              <a:off x="590985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1" name="Google Shape;3361;p11"/>
            <p:cNvSpPr/>
            <p:nvPr/>
          </p:nvSpPr>
          <p:spPr>
            <a:xfrm>
              <a:off x="590985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2" name="Google Shape;3362;p11"/>
            <p:cNvSpPr/>
            <p:nvPr/>
          </p:nvSpPr>
          <p:spPr>
            <a:xfrm>
              <a:off x="590985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3" name="Google Shape;3363;p11"/>
            <p:cNvSpPr/>
            <p:nvPr/>
          </p:nvSpPr>
          <p:spPr>
            <a:xfrm>
              <a:off x="590985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4" name="Google Shape;3364;p11"/>
            <p:cNvSpPr/>
            <p:nvPr/>
          </p:nvSpPr>
          <p:spPr>
            <a:xfrm>
              <a:off x="590985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5" name="Google Shape;3365;p11"/>
            <p:cNvSpPr/>
            <p:nvPr/>
          </p:nvSpPr>
          <p:spPr>
            <a:xfrm>
              <a:off x="590985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6" name="Google Shape;3366;p11"/>
            <p:cNvSpPr/>
            <p:nvPr/>
          </p:nvSpPr>
          <p:spPr>
            <a:xfrm>
              <a:off x="590985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7" name="Google Shape;3367;p11"/>
            <p:cNvSpPr/>
            <p:nvPr/>
          </p:nvSpPr>
          <p:spPr>
            <a:xfrm>
              <a:off x="590985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8" name="Google Shape;3368;p11"/>
            <p:cNvSpPr/>
            <p:nvPr/>
          </p:nvSpPr>
          <p:spPr>
            <a:xfrm>
              <a:off x="590985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9" name="Google Shape;3369;p11"/>
            <p:cNvSpPr/>
            <p:nvPr/>
          </p:nvSpPr>
          <p:spPr>
            <a:xfrm>
              <a:off x="590985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0" name="Google Shape;3370;p11"/>
            <p:cNvSpPr/>
            <p:nvPr/>
          </p:nvSpPr>
          <p:spPr>
            <a:xfrm>
              <a:off x="590985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1" name="Google Shape;3371;p11"/>
            <p:cNvSpPr/>
            <p:nvPr/>
          </p:nvSpPr>
          <p:spPr>
            <a:xfrm>
              <a:off x="590985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2" name="Google Shape;3372;p11"/>
            <p:cNvSpPr/>
            <p:nvPr/>
          </p:nvSpPr>
          <p:spPr>
            <a:xfrm>
              <a:off x="590985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3" name="Google Shape;3373;p11"/>
            <p:cNvSpPr/>
            <p:nvPr/>
          </p:nvSpPr>
          <p:spPr>
            <a:xfrm>
              <a:off x="590985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4" name="Google Shape;3374;p11"/>
            <p:cNvSpPr/>
            <p:nvPr/>
          </p:nvSpPr>
          <p:spPr>
            <a:xfrm>
              <a:off x="590985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5" name="Google Shape;3375;p11"/>
            <p:cNvSpPr/>
            <p:nvPr/>
          </p:nvSpPr>
          <p:spPr>
            <a:xfrm>
              <a:off x="590985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6" name="Google Shape;3376;p11"/>
            <p:cNvSpPr/>
            <p:nvPr/>
          </p:nvSpPr>
          <p:spPr>
            <a:xfrm>
              <a:off x="590985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7" name="Google Shape;3377;p11"/>
            <p:cNvSpPr/>
            <p:nvPr/>
          </p:nvSpPr>
          <p:spPr>
            <a:xfrm>
              <a:off x="590985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8" name="Google Shape;3378;p11"/>
            <p:cNvSpPr/>
            <p:nvPr/>
          </p:nvSpPr>
          <p:spPr>
            <a:xfrm>
              <a:off x="590985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9" name="Google Shape;3379;p11"/>
            <p:cNvSpPr/>
            <p:nvPr/>
          </p:nvSpPr>
          <p:spPr>
            <a:xfrm>
              <a:off x="606037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0" name="Google Shape;3380;p11"/>
            <p:cNvSpPr/>
            <p:nvPr/>
          </p:nvSpPr>
          <p:spPr>
            <a:xfrm>
              <a:off x="606037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1" name="Google Shape;3381;p11"/>
            <p:cNvSpPr/>
            <p:nvPr/>
          </p:nvSpPr>
          <p:spPr>
            <a:xfrm>
              <a:off x="606037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2" name="Google Shape;3382;p11"/>
            <p:cNvSpPr/>
            <p:nvPr/>
          </p:nvSpPr>
          <p:spPr>
            <a:xfrm>
              <a:off x="606037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3" name="Google Shape;3383;p11"/>
            <p:cNvSpPr/>
            <p:nvPr/>
          </p:nvSpPr>
          <p:spPr>
            <a:xfrm>
              <a:off x="606037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4" name="Google Shape;3384;p11"/>
            <p:cNvSpPr/>
            <p:nvPr/>
          </p:nvSpPr>
          <p:spPr>
            <a:xfrm>
              <a:off x="606037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5" name="Google Shape;3385;p11"/>
            <p:cNvSpPr/>
            <p:nvPr/>
          </p:nvSpPr>
          <p:spPr>
            <a:xfrm>
              <a:off x="6060375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6" name="Google Shape;3386;p11"/>
            <p:cNvSpPr/>
            <p:nvPr/>
          </p:nvSpPr>
          <p:spPr>
            <a:xfrm>
              <a:off x="606037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7" name="Google Shape;3387;p11"/>
            <p:cNvSpPr/>
            <p:nvPr/>
          </p:nvSpPr>
          <p:spPr>
            <a:xfrm>
              <a:off x="606037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8" name="Google Shape;3388;p11"/>
            <p:cNvSpPr/>
            <p:nvPr/>
          </p:nvSpPr>
          <p:spPr>
            <a:xfrm>
              <a:off x="606037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9" name="Google Shape;3389;p11"/>
            <p:cNvSpPr/>
            <p:nvPr/>
          </p:nvSpPr>
          <p:spPr>
            <a:xfrm>
              <a:off x="606037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0" name="Google Shape;3390;p11"/>
            <p:cNvSpPr/>
            <p:nvPr/>
          </p:nvSpPr>
          <p:spPr>
            <a:xfrm>
              <a:off x="606037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1" name="Google Shape;3391;p11"/>
            <p:cNvSpPr/>
            <p:nvPr/>
          </p:nvSpPr>
          <p:spPr>
            <a:xfrm>
              <a:off x="606037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2" name="Google Shape;3392;p11"/>
            <p:cNvSpPr/>
            <p:nvPr/>
          </p:nvSpPr>
          <p:spPr>
            <a:xfrm>
              <a:off x="606037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3" name="Google Shape;3393;p11"/>
            <p:cNvSpPr/>
            <p:nvPr/>
          </p:nvSpPr>
          <p:spPr>
            <a:xfrm>
              <a:off x="606037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4" name="Google Shape;3394;p11"/>
            <p:cNvSpPr/>
            <p:nvPr/>
          </p:nvSpPr>
          <p:spPr>
            <a:xfrm>
              <a:off x="606037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5" name="Google Shape;3395;p11"/>
            <p:cNvSpPr/>
            <p:nvPr/>
          </p:nvSpPr>
          <p:spPr>
            <a:xfrm>
              <a:off x="606037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6" name="Google Shape;3396;p11"/>
            <p:cNvSpPr/>
            <p:nvPr/>
          </p:nvSpPr>
          <p:spPr>
            <a:xfrm>
              <a:off x="606037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7" name="Google Shape;3397;p11"/>
            <p:cNvSpPr/>
            <p:nvPr/>
          </p:nvSpPr>
          <p:spPr>
            <a:xfrm>
              <a:off x="606037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8" name="Google Shape;3398;p11"/>
            <p:cNvSpPr/>
            <p:nvPr/>
          </p:nvSpPr>
          <p:spPr>
            <a:xfrm>
              <a:off x="606037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9" name="Google Shape;3399;p11"/>
            <p:cNvSpPr/>
            <p:nvPr/>
          </p:nvSpPr>
          <p:spPr>
            <a:xfrm>
              <a:off x="606037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0" name="Google Shape;3400;p11"/>
            <p:cNvSpPr/>
            <p:nvPr/>
          </p:nvSpPr>
          <p:spPr>
            <a:xfrm>
              <a:off x="606037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1" name="Google Shape;3401;p11"/>
            <p:cNvSpPr/>
            <p:nvPr/>
          </p:nvSpPr>
          <p:spPr>
            <a:xfrm>
              <a:off x="606037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2" name="Google Shape;3402;p11"/>
            <p:cNvSpPr/>
            <p:nvPr/>
          </p:nvSpPr>
          <p:spPr>
            <a:xfrm>
              <a:off x="606037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3" name="Google Shape;3403;p11"/>
            <p:cNvSpPr/>
            <p:nvPr/>
          </p:nvSpPr>
          <p:spPr>
            <a:xfrm>
              <a:off x="606037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4" name="Google Shape;3404;p11"/>
            <p:cNvSpPr/>
            <p:nvPr/>
          </p:nvSpPr>
          <p:spPr>
            <a:xfrm>
              <a:off x="606037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5" name="Google Shape;3405;p11"/>
            <p:cNvSpPr/>
            <p:nvPr/>
          </p:nvSpPr>
          <p:spPr>
            <a:xfrm>
              <a:off x="621087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6" name="Google Shape;3406;p11"/>
            <p:cNvSpPr/>
            <p:nvPr/>
          </p:nvSpPr>
          <p:spPr>
            <a:xfrm>
              <a:off x="621087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7" name="Google Shape;3407;p11"/>
            <p:cNvSpPr/>
            <p:nvPr/>
          </p:nvSpPr>
          <p:spPr>
            <a:xfrm>
              <a:off x="621087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8" name="Google Shape;3408;p11"/>
            <p:cNvSpPr/>
            <p:nvPr/>
          </p:nvSpPr>
          <p:spPr>
            <a:xfrm>
              <a:off x="621087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9" name="Google Shape;3409;p11"/>
            <p:cNvSpPr/>
            <p:nvPr/>
          </p:nvSpPr>
          <p:spPr>
            <a:xfrm>
              <a:off x="621087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0" name="Google Shape;3410;p11"/>
            <p:cNvSpPr/>
            <p:nvPr/>
          </p:nvSpPr>
          <p:spPr>
            <a:xfrm>
              <a:off x="621087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1" name="Google Shape;3411;p11"/>
            <p:cNvSpPr/>
            <p:nvPr/>
          </p:nvSpPr>
          <p:spPr>
            <a:xfrm>
              <a:off x="621087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2" name="Google Shape;3412;p11"/>
            <p:cNvSpPr/>
            <p:nvPr/>
          </p:nvSpPr>
          <p:spPr>
            <a:xfrm>
              <a:off x="621087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3" name="Google Shape;3413;p11"/>
            <p:cNvSpPr/>
            <p:nvPr/>
          </p:nvSpPr>
          <p:spPr>
            <a:xfrm>
              <a:off x="621087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4" name="Google Shape;3414;p11"/>
            <p:cNvSpPr/>
            <p:nvPr/>
          </p:nvSpPr>
          <p:spPr>
            <a:xfrm>
              <a:off x="621087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5" name="Google Shape;3415;p11"/>
            <p:cNvSpPr/>
            <p:nvPr/>
          </p:nvSpPr>
          <p:spPr>
            <a:xfrm>
              <a:off x="621087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6" name="Google Shape;3416;p11"/>
            <p:cNvSpPr/>
            <p:nvPr/>
          </p:nvSpPr>
          <p:spPr>
            <a:xfrm>
              <a:off x="621087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7" name="Google Shape;3417;p11"/>
            <p:cNvSpPr/>
            <p:nvPr/>
          </p:nvSpPr>
          <p:spPr>
            <a:xfrm>
              <a:off x="621087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8" name="Google Shape;3418;p11"/>
            <p:cNvSpPr/>
            <p:nvPr/>
          </p:nvSpPr>
          <p:spPr>
            <a:xfrm>
              <a:off x="621087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9" name="Google Shape;3419;p11"/>
            <p:cNvSpPr/>
            <p:nvPr/>
          </p:nvSpPr>
          <p:spPr>
            <a:xfrm>
              <a:off x="621087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0" name="Google Shape;3420;p11"/>
            <p:cNvSpPr/>
            <p:nvPr/>
          </p:nvSpPr>
          <p:spPr>
            <a:xfrm>
              <a:off x="621087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1" name="Google Shape;3421;p11"/>
            <p:cNvSpPr/>
            <p:nvPr/>
          </p:nvSpPr>
          <p:spPr>
            <a:xfrm>
              <a:off x="621087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2" name="Google Shape;3422;p11"/>
            <p:cNvSpPr/>
            <p:nvPr/>
          </p:nvSpPr>
          <p:spPr>
            <a:xfrm>
              <a:off x="621087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3" name="Google Shape;3423;p11"/>
            <p:cNvSpPr/>
            <p:nvPr/>
          </p:nvSpPr>
          <p:spPr>
            <a:xfrm>
              <a:off x="621087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4" name="Google Shape;3424;p11"/>
            <p:cNvSpPr/>
            <p:nvPr/>
          </p:nvSpPr>
          <p:spPr>
            <a:xfrm>
              <a:off x="621087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5" name="Google Shape;3425;p11"/>
            <p:cNvSpPr/>
            <p:nvPr/>
          </p:nvSpPr>
          <p:spPr>
            <a:xfrm>
              <a:off x="6361375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6" name="Google Shape;3426;p11"/>
            <p:cNvSpPr/>
            <p:nvPr/>
          </p:nvSpPr>
          <p:spPr>
            <a:xfrm>
              <a:off x="6361375" y="53912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7" name="Google Shape;3427;p11"/>
            <p:cNvSpPr/>
            <p:nvPr/>
          </p:nvSpPr>
          <p:spPr>
            <a:xfrm>
              <a:off x="6361375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8" name="Google Shape;3428;p11"/>
            <p:cNvSpPr/>
            <p:nvPr/>
          </p:nvSpPr>
          <p:spPr>
            <a:xfrm>
              <a:off x="6361375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9" name="Google Shape;3429;p11"/>
            <p:cNvSpPr/>
            <p:nvPr/>
          </p:nvSpPr>
          <p:spPr>
            <a:xfrm>
              <a:off x="6361375" y="15927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0" name="Google Shape;3430;p11"/>
            <p:cNvSpPr/>
            <p:nvPr/>
          </p:nvSpPr>
          <p:spPr>
            <a:xfrm>
              <a:off x="6361375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1" name="Google Shape;3431;p11"/>
            <p:cNvSpPr/>
            <p:nvPr/>
          </p:nvSpPr>
          <p:spPr>
            <a:xfrm>
              <a:off x="6361375" y="23452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2" name="Google Shape;3432;p11"/>
            <p:cNvSpPr/>
            <p:nvPr/>
          </p:nvSpPr>
          <p:spPr>
            <a:xfrm>
              <a:off x="6361375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3" name="Google Shape;3433;p11"/>
            <p:cNvSpPr/>
            <p:nvPr/>
          </p:nvSpPr>
          <p:spPr>
            <a:xfrm>
              <a:off x="6361375" y="30978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4" name="Google Shape;3434;p11"/>
            <p:cNvSpPr/>
            <p:nvPr/>
          </p:nvSpPr>
          <p:spPr>
            <a:xfrm>
              <a:off x="6361375" y="32483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5" name="Google Shape;3435;p11"/>
            <p:cNvSpPr/>
            <p:nvPr/>
          </p:nvSpPr>
          <p:spPr>
            <a:xfrm>
              <a:off x="6361375" y="35493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6" name="Google Shape;3436;p11"/>
            <p:cNvSpPr/>
            <p:nvPr/>
          </p:nvSpPr>
          <p:spPr>
            <a:xfrm>
              <a:off x="6361375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7" name="Google Shape;3437;p11"/>
            <p:cNvSpPr/>
            <p:nvPr/>
          </p:nvSpPr>
          <p:spPr>
            <a:xfrm>
              <a:off x="6361375" y="38503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8" name="Google Shape;3438;p11"/>
            <p:cNvSpPr/>
            <p:nvPr/>
          </p:nvSpPr>
          <p:spPr>
            <a:xfrm>
              <a:off x="6361375" y="41514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9" name="Google Shape;3439;p11"/>
            <p:cNvSpPr/>
            <p:nvPr/>
          </p:nvSpPr>
          <p:spPr>
            <a:xfrm>
              <a:off x="6361375" y="43019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0" name="Google Shape;3440;p11"/>
            <p:cNvSpPr/>
            <p:nvPr/>
          </p:nvSpPr>
          <p:spPr>
            <a:xfrm>
              <a:off x="6361375" y="47534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1" name="Google Shape;3441;p11"/>
            <p:cNvSpPr/>
            <p:nvPr/>
          </p:nvSpPr>
          <p:spPr>
            <a:xfrm>
              <a:off x="6361375" y="505445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2" name="Google Shape;3442;p11"/>
            <p:cNvSpPr/>
            <p:nvPr/>
          </p:nvSpPr>
          <p:spPr>
            <a:xfrm>
              <a:off x="6361375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3" name="Google Shape;3443;p11"/>
            <p:cNvSpPr/>
            <p:nvPr/>
          </p:nvSpPr>
          <p:spPr>
            <a:xfrm>
              <a:off x="651190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4" name="Google Shape;3444;p11"/>
            <p:cNvSpPr/>
            <p:nvPr/>
          </p:nvSpPr>
          <p:spPr>
            <a:xfrm>
              <a:off x="651190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5" name="Google Shape;3445;p11"/>
            <p:cNvSpPr/>
            <p:nvPr/>
          </p:nvSpPr>
          <p:spPr>
            <a:xfrm>
              <a:off x="651190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6" name="Google Shape;3446;p11"/>
            <p:cNvSpPr/>
            <p:nvPr/>
          </p:nvSpPr>
          <p:spPr>
            <a:xfrm>
              <a:off x="651190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7" name="Google Shape;3447;p11"/>
            <p:cNvSpPr/>
            <p:nvPr/>
          </p:nvSpPr>
          <p:spPr>
            <a:xfrm>
              <a:off x="651190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8" name="Google Shape;3448;p11"/>
            <p:cNvSpPr/>
            <p:nvPr/>
          </p:nvSpPr>
          <p:spPr>
            <a:xfrm>
              <a:off x="651190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9" name="Google Shape;3449;p11"/>
            <p:cNvSpPr/>
            <p:nvPr/>
          </p:nvSpPr>
          <p:spPr>
            <a:xfrm>
              <a:off x="651190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0" name="Google Shape;3450;p11"/>
            <p:cNvSpPr/>
            <p:nvPr/>
          </p:nvSpPr>
          <p:spPr>
            <a:xfrm>
              <a:off x="651190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1" name="Google Shape;3451;p11"/>
            <p:cNvSpPr/>
            <p:nvPr/>
          </p:nvSpPr>
          <p:spPr>
            <a:xfrm>
              <a:off x="666240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2" name="Google Shape;3452;p11"/>
            <p:cNvSpPr/>
            <p:nvPr/>
          </p:nvSpPr>
          <p:spPr>
            <a:xfrm>
              <a:off x="666240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3" name="Google Shape;3453;p11"/>
            <p:cNvSpPr/>
            <p:nvPr/>
          </p:nvSpPr>
          <p:spPr>
            <a:xfrm>
              <a:off x="666240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54" name="Google Shape;3454;p11"/>
          <p:cNvGrpSpPr/>
          <p:nvPr/>
        </p:nvGrpSpPr>
        <p:grpSpPr>
          <a:xfrm rot="10800000">
            <a:off x="7682451" y="28707"/>
            <a:ext cx="1140783" cy="5086302"/>
            <a:chOff x="5608825" y="238125"/>
            <a:chExt cx="1174975" cy="5238750"/>
          </a:xfrm>
        </p:grpSpPr>
        <p:sp>
          <p:nvSpPr>
            <p:cNvPr id="3455" name="Google Shape;3455;p11"/>
            <p:cNvSpPr/>
            <p:nvPr/>
          </p:nvSpPr>
          <p:spPr>
            <a:xfrm>
              <a:off x="5608825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6" name="Google Shape;3456;p11"/>
            <p:cNvSpPr/>
            <p:nvPr/>
          </p:nvSpPr>
          <p:spPr>
            <a:xfrm>
              <a:off x="560882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7" name="Google Shape;3457;p11"/>
            <p:cNvSpPr/>
            <p:nvPr/>
          </p:nvSpPr>
          <p:spPr>
            <a:xfrm>
              <a:off x="560882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8" name="Google Shape;3458;p11"/>
            <p:cNvSpPr/>
            <p:nvPr/>
          </p:nvSpPr>
          <p:spPr>
            <a:xfrm>
              <a:off x="560882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9" name="Google Shape;3459;p11"/>
            <p:cNvSpPr/>
            <p:nvPr/>
          </p:nvSpPr>
          <p:spPr>
            <a:xfrm>
              <a:off x="575935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0" name="Google Shape;3460;p11"/>
            <p:cNvSpPr/>
            <p:nvPr/>
          </p:nvSpPr>
          <p:spPr>
            <a:xfrm>
              <a:off x="575935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1" name="Google Shape;3461;p11"/>
            <p:cNvSpPr/>
            <p:nvPr/>
          </p:nvSpPr>
          <p:spPr>
            <a:xfrm>
              <a:off x="575935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2" name="Google Shape;3462;p11"/>
            <p:cNvSpPr/>
            <p:nvPr/>
          </p:nvSpPr>
          <p:spPr>
            <a:xfrm>
              <a:off x="575935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3" name="Google Shape;3463;p11"/>
            <p:cNvSpPr/>
            <p:nvPr/>
          </p:nvSpPr>
          <p:spPr>
            <a:xfrm>
              <a:off x="575935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4" name="Google Shape;3464;p11"/>
            <p:cNvSpPr/>
            <p:nvPr/>
          </p:nvSpPr>
          <p:spPr>
            <a:xfrm>
              <a:off x="575935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5" name="Google Shape;3465;p11"/>
            <p:cNvSpPr/>
            <p:nvPr/>
          </p:nvSpPr>
          <p:spPr>
            <a:xfrm>
              <a:off x="575935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6" name="Google Shape;3466;p11"/>
            <p:cNvSpPr/>
            <p:nvPr/>
          </p:nvSpPr>
          <p:spPr>
            <a:xfrm>
              <a:off x="575935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7" name="Google Shape;3467;p11"/>
            <p:cNvSpPr/>
            <p:nvPr/>
          </p:nvSpPr>
          <p:spPr>
            <a:xfrm>
              <a:off x="575935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8" name="Google Shape;3468;p11"/>
            <p:cNvSpPr/>
            <p:nvPr/>
          </p:nvSpPr>
          <p:spPr>
            <a:xfrm>
              <a:off x="575935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9" name="Google Shape;3469;p11"/>
            <p:cNvSpPr/>
            <p:nvPr/>
          </p:nvSpPr>
          <p:spPr>
            <a:xfrm>
              <a:off x="575935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0" name="Google Shape;3470;p11"/>
            <p:cNvSpPr/>
            <p:nvPr/>
          </p:nvSpPr>
          <p:spPr>
            <a:xfrm>
              <a:off x="575935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1" name="Google Shape;3471;p11"/>
            <p:cNvSpPr/>
            <p:nvPr/>
          </p:nvSpPr>
          <p:spPr>
            <a:xfrm>
              <a:off x="575935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2" name="Google Shape;3472;p11"/>
            <p:cNvSpPr/>
            <p:nvPr/>
          </p:nvSpPr>
          <p:spPr>
            <a:xfrm>
              <a:off x="575935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3" name="Google Shape;3473;p11"/>
            <p:cNvSpPr/>
            <p:nvPr/>
          </p:nvSpPr>
          <p:spPr>
            <a:xfrm>
              <a:off x="575935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4" name="Google Shape;3474;p11"/>
            <p:cNvSpPr/>
            <p:nvPr/>
          </p:nvSpPr>
          <p:spPr>
            <a:xfrm>
              <a:off x="575935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5" name="Google Shape;3475;p11"/>
            <p:cNvSpPr/>
            <p:nvPr/>
          </p:nvSpPr>
          <p:spPr>
            <a:xfrm>
              <a:off x="575935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6" name="Google Shape;3476;p11"/>
            <p:cNvSpPr/>
            <p:nvPr/>
          </p:nvSpPr>
          <p:spPr>
            <a:xfrm>
              <a:off x="590985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7" name="Google Shape;3477;p11"/>
            <p:cNvSpPr/>
            <p:nvPr/>
          </p:nvSpPr>
          <p:spPr>
            <a:xfrm>
              <a:off x="590985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8" name="Google Shape;3478;p11"/>
            <p:cNvSpPr/>
            <p:nvPr/>
          </p:nvSpPr>
          <p:spPr>
            <a:xfrm>
              <a:off x="590985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9" name="Google Shape;3479;p11"/>
            <p:cNvSpPr/>
            <p:nvPr/>
          </p:nvSpPr>
          <p:spPr>
            <a:xfrm>
              <a:off x="590985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0" name="Google Shape;3480;p11"/>
            <p:cNvSpPr/>
            <p:nvPr/>
          </p:nvSpPr>
          <p:spPr>
            <a:xfrm>
              <a:off x="590985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1" name="Google Shape;3481;p11"/>
            <p:cNvSpPr/>
            <p:nvPr/>
          </p:nvSpPr>
          <p:spPr>
            <a:xfrm>
              <a:off x="590985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2" name="Google Shape;3482;p11"/>
            <p:cNvSpPr/>
            <p:nvPr/>
          </p:nvSpPr>
          <p:spPr>
            <a:xfrm>
              <a:off x="590985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3" name="Google Shape;3483;p11"/>
            <p:cNvSpPr/>
            <p:nvPr/>
          </p:nvSpPr>
          <p:spPr>
            <a:xfrm>
              <a:off x="590985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4" name="Google Shape;3484;p11"/>
            <p:cNvSpPr/>
            <p:nvPr/>
          </p:nvSpPr>
          <p:spPr>
            <a:xfrm>
              <a:off x="590985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5" name="Google Shape;3485;p11"/>
            <p:cNvSpPr/>
            <p:nvPr/>
          </p:nvSpPr>
          <p:spPr>
            <a:xfrm>
              <a:off x="590985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6" name="Google Shape;3486;p11"/>
            <p:cNvSpPr/>
            <p:nvPr/>
          </p:nvSpPr>
          <p:spPr>
            <a:xfrm>
              <a:off x="590985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7" name="Google Shape;3487;p11"/>
            <p:cNvSpPr/>
            <p:nvPr/>
          </p:nvSpPr>
          <p:spPr>
            <a:xfrm>
              <a:off x="590985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8" name="Google Shape;3488;p11"/>
            <p:cNvSpPr/>
            <p:nvPr/>
          </p:nvSpPr>
          <p:spPr>
            <a:xfrm>
              <a:off x="590985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9" name="Google Shape;3489;p11"/>
            <p:cNvSpPr/>
            <p:nvPr/>
          </p:nvSpPr>
          <p:spPr>
            <a:xfrm>
              <a:off x="606037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0" name="Google Shape;3490;p11"/>
            <p:cNvSpPr/>
            <p:nvPr/>
          </p:nvSpPr>
          <p:spPr>
            <a:xfrm>
              <a:off x="6060375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1" name="Google Shape;3491;p11"/>
            <p:cNvSpPr/>
            <p:nvPr/>
          </p:nvSpPr>
          <p:spPr>
            <a:xfrm>
              <a:off x="6060375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2" name="Google Shape;3492;p11"/>
            <p:cNvSpPr/>
            <p:nvPr/>
          </p:nvSpPr>
          <p:spPr>
            <a:xfrm>
              <a:off x="606037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3" name="Google Shape;3493;p11"/>
            <p:cNvSpPr/>
            <p:nvPr/>
          </p:nvSpPr>
          <p:spPr>
            <a:xfrm>
              <a:off x="606037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4" name="Google Shape;3494;p11"/>
            <p:cNvSpPr/>
            <p:nvPr/>
          </p:nvSpPr>
          <p:spPr>
            <a:xfrm>
              <a:off x="606037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5" name="Google Shape;3495;p11"/>
            <p:cNvSpPr/>
            <p:nvPr/>
          </p:nvSpPr>
          <p:spPr>
            <a:xfrm>
              <a:off x="606037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6" name="Google Shape;3496;p11"/>
            <p:cNvSpPr/>
            <p:nvPr/>
          </p:nvSpPr>
          <p:spPr>
            <a:xfrm>
              <a:off x="606037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7" name="Google Shape;3497;p11"/>
            <p:cNvSpPr/>
            <p:nvPr/>
          </p:nvSpPr>
          <p:spPr>
            <a:xfrm>
              <a:off x="621087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8" name="Google Shape;3498;p11"/>
            <p:cNvSpPr/>
            <p:nvPr/>
          </p:nvSpPr>
          <p:spPr>
            <a:xfrm>
              <a:off x="621087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9" name="Google Shape;3499;p11"/>
            <p:cNvSpPr/>
            <p:nvPr/>
          </p:nvSpPr>
          <p:spPr>
            <a:xfrm>
              <a:off x="621087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0" name="Google Shape;3500;p11"/>
            <p:cNvSpPr/>
            <p:nvPr/>
          </p:nvSpPr>
          <p:spPr>
            <a:xfrm>
              <a:off x="621087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1" name="Google Shape;3501;p11"/>
            <p:cNvSpPr/>
            <p:nvPr/>
          </p:nvSpPr>
          <p:spPr>
            <a:xfrm>
              <a:off x="621087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2" name="Google Shape;3502;p11"/>
            <p:cNvSpPr/>
            <p:nvPr/>
          </p:nvSpPr>
          <p:spPr>
            <a:xfrm>
              <a:off x="6361375" y="14422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3" name="Google Shape;3503;p11"/>
            <p:cNvSpPr/>
            <p:nvPr/>
          </p:nvSpPr>
          <p:spPr>
            <a:xfrm>
              <a:off x="6361375" y="26462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4" name="Google Shape;3504;p11"/>
            <p:cNvSpPr/>
            <p:nvPr/>
          </p:nvSpPr>
          <p:spPr>
            <a:xfrm>
              <a:off x="666240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05" name="Google Shape;3505;p11"/>
          <p:cNvSpPr txBox="1">
            <a:spLocks noGrp="1"/>
          </p:cNvSpPr>
          <p:nvPr>
            <p:ph type="sldNum" idx="12"/>
          </p:nvPr>
        </p:nvSpPr>
        <p:spPr>
          <a:xfrm>
            <a:off x="91531" y="47202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accent2"/>
                </a:solidFill>
              </a:defRPr>
            </a:lvl1pPr>
            <a:lvl2pPr lvl="1">
              <a:buNone/>
              <a:defRPr>
                <a:solidFill>
                  <a:schemeClr val="accent2"/>
                </a:solidFill>
              </a:defRPr>
            </a:lvl2pPr>
            <a:lvl3pPr lvl="2">
              <a:buNone/>
              <a:defRPr>
                <a:solidFill>
                  <a:schemeClr val="accent2"/>
                </a:solidFill>
              </a:defRPr>
            </a:lvl3pPr>
            <a:lvl4pPr lvl="3">
              <a:buNone/>
              <a:defRPr>
                <a:solidFill>
                  <a:schemeClr val="accent2"/>
                </a:solidFill>
              </a:defRPr>
            </a:lvl4pPr>
            <a:lvl5pPr lvl="4">
              <a:buNone/>
              <a:defRPr>
                <a:solidFill>
                  <a:schemeClr val="accent2"/>
                </a:solidFill>
              </a:defRPr>
            </a:lvl5pPr>
            <a:lvl6pPr lvl="5">
              <a:buNone/>
              <a:defRPr>
                <a:solidFill>
                  <a:schemeClr val="accent2"/>
                </a:solidFill>
              </a:defRPr>
            </a:lvl6pPr>
            <a:lvl7pPr lvl="6">
              <a:buNone/>
              <a:defRPr>
                <a:solidFill>
                  <a:schemeClr val="accent2"/>
                </a:solidFill>
              </a:defRPr>
            </a:lvl7pPr>
            <a:lvl8pPr lvl="7">
              <a:buNone/>
              <a:defRPr>
                <a:solidFill>
                  <a:schemeClr val="accent2"/>
                </a:solidFill>
              </a:defRPr>
            </a:lvl8pPr>
            <a:lvl9pPr lvl="8">
              <a:buNone/>
              <a:defRPr>
                <a:solidFill>
                  <a:schemeClr val="accent2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8300" y="739375"/>
            <a:ext cx="67611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Dosis ExtraLight"/>
              <a:buNone/>
              <a:defRPr sz="3600">
                <a:solidFill>
                  <a:schemeClr val="dk2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Dosis ExtraLight"/>
              <a:buNone/>
              <a:defRPr sz="3600">
                <a:solidFill>
                  <a:schemeClr val="dk2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Dosis ExtraLight"/>
              <a:buNone/>
              <a:defRPr sz="3600">
                <a:solidFill>
                  <a:schemeClr val="dk2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Dosis ExtraLight"/>
              <a:buNone/>
              <a:defRPr sz="3600">
                <a:solidFill>
                  <a:schemeClr val="dk2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Dosis ExtraLight"/>
              <a:buNone/>
              <a:defRPr sz="3600">
                <a:solidFill>
                  <a:schemeClr val="dk2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Dosis ExtraLight"/>
              <a:buNone/>
              <a:defRPr sz="3600">
                <a:solidFill>
                  <a:schemeClr val="dk2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Dosis ExtraLight"/>
              <a:buNone/>
              <a:defRPr sz="3600">
                <a:solidFill>
                  <a:schemeClr val="dk2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Dosis ExtraLight"/>
              <a:buNone/>
              <a:defRPr sz="3600">
                <a:solidFill>
                  <a:schemeClr val="dk2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Dosis ExtraLight"/>
              <a:buNone/>
              <a:defRPr sz="3600">
                <a:solidFill>
                  <a:schemeClr val="dk2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8300" y="1733550"/>
            <a:ext cx="6761100" cy="298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Titillium Web Light"/>
              <a:buChar char="▪"/>
              <a:defRPr sz="2400">
                <a:solidFill>
                  <a:schemeClr val="dk1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Titillium Web Light"/>
              <a:buChar char="▫"/>
              <a:defRPr sz="2400">
                <a:solidFill>
                  <a:schemeClr val="dk1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Titillium Web Light"/>
              <a:buChar char="▫"/>
              <a:defRPr sz="2400">
                <a:solidFill>
                  <a:schemeClr val="dk1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tillium Web Light"/>
              <a:buChar char="▫"/>
              <a:defRPr sz="2400">
                <a:solidFill>
                  <a:schemeClr val="dk1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tillium Web Light"/>
              <a:buChar char="▫"/>
              <a:defRPr sz="2400">
                <a:solidFill>
                  <a:schemeClr val="dk1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tillium Web Light"/>
              <a:buChar char="▫"/>
              <a:defRPr sz="2400">
                <a:solidFill>
                  <a:schemeClr val="dk1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tillium Web Light"/>
              <a:buChar char="●"/>
              <a:defRPr sz="2400">
                <a:solidFill>
                  <a:schemeClr val="dk1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tillium Web Light"/>
              <a:buChar char="○"/>
              <a:defRPr sz="2400">
                <a:solidFill>
                  <a:schemeClr val="dk1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tillium Web Light"/>
              <a:buChar char="■"/>
              <a:defRPr sz="2400">
                <a:solidFill>
                  <a:schemeClr val="dk1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91531" y="472020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 sz="1200">
                <a:solidFill>
                  <a:schemeClr val="dk2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1pPr>
            <a:lvl2pPr lvl="1">
              <a:buNone/>
              <a:defRPr sz="1200">
                <a:solidFill>
                  <a:schemeClr val="dk2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2pPr>
            <a:lvl3pPr lvl="2">
              <a:buNone/>
              <a:defRPr sz="1200">
                <a:solidFill>
                  <a:schemeClr val="dk2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3pPr>
            <a:lvl4pPr lvl="3">
              <a:buNone/>
              <a:defRPr sz="1200">
                <a:solidFill>
                  <a:schemeClr val="dk2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4pPr>
            <a:lvl5pPr lvl="4">
              <a:buNone/>
              <a:defRPr sz="1200">
                <a:solidFill>
                  <a:schemeClr val="dk2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5pPr>
            <a:lvl6pPr lvl="5">
              <a:buNone/>
              <a:defRPr sz="1200">
                <a:solidFill>
                  <a:schemeClr val="dk2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6pPr>
            <a:lvl7pPr lvl="6">
              <a:buNone/>
              <a:defRPr sz="1200">
                <a:solidFill>
                  <a:schemeClr val="dk2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7pPr>
            <a:lvl8pPr lvl="7">
              <a:buNone/>
              <a:defRPr sz="1200">
                <a:solidFill>
                  <a:schemeClr val="dk2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8pPr>
            <a:lvl9pPr lvl="8">
              <a:buNone/>
              <a:defRPr sz="1200">
                <a:solidFill>
                  <a:schemeClr val="dk2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11" Type="http://schemas.openxmlformats.org/officeDocument/2006/relationships/image" Target="../media/image2.png"/><Relationship Id="rId5" Type="http://schemas.openxmlformats.org/officeDocument/2006/relationships/image" Target="../media/image1.png"/><Relationship Id="rId10" Type="http://schemas.openxmlformats.org/officeDocument/2006/relationships/image" Target="NULL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6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5.sv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7" name="Google Shape;3877;p19"/>
          <p:cNvSpPr txBox="1">
            <a:spLocks noGrp="1"/>
          </p:cNvSpPr>
          <p:nvPr>
            <p:ph type="ctrTitle" idx="4294967295"/>
          </p:nvPr>
        </p:nvSpPr>
        <p:spPr>
          <a:xfrm>
            <a:off x="2341550" y="1600754"/>
            <a:ext cx="5495100" cy="240521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" sz="5000" b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BÀI 53</a:t>
            </a:r>
            <a:br>
              <a:rPr lang="en" sz="5000" b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" sz="5000" b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MẶT TRĂNG</a:t>
            </a:r>
            <a:endParaRPr sz="5000" b="1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79" name="Google Shape;3879;p19"/>
          <p:cNvSpPr/>
          <p:nvPr/>
        </p:nvSpPr>
        <p:spPr>
          <a:xfrm>
            <a:off x="2347313" y="2155769"/>
            <a:ext cx="270850" cy="258617"/>
          </a:xfrm>
          <a:custGeom>
            <a:avLst/>
            <a:gdLst/>
            <a:ahLst/>
            <a:cxnLst/>
            <a:rect l="l" t="t" r="r" b="b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solidFill>
            <a:srgbClr val="0159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80" name="Google Shape;3880;p19"/>
          <p:cNvGrpSpPr/>
          <p:nvPr/>
        </p:nvGrpSpPr>
        <p:grpSpPr>
          <a:xfrm>
            <a:off x="2011275" y="703738"/>
            <a:ext cx="1160371" cy="1160688"/>
            <a:chOff x="6654650" y="3665275"/>
            <a:chExt cx="409100" cy="409125"/>
          </a:xfrm>
        </p:grpSpPr>
        <p:sp>
          <p:nvSpPr>
            <p:cNvPr id="3881" name="Google Shape;3881;p19"/>
            <p:cNvSpPr/>
            <p:nvPr/>
          </p:nvSpPr>
          <p:spPr>
            <a:xfrm>
              <a:off x="6808525" y="3819150"/>
              <a:ext cx="211875" cy="211900"/>
            </a:xfrm>
            <a:custGeom>
              <a:avLst/>
              <a:gdLst/>
              <a:ahLst/>
              <a:cxnLst/>
              <a:rect l="l" t="t" r="r" b="b"/>
              <a:pathLst>
                <a:path w="8475" h="8476" extrusionOk="0">
                  <a:moveTo>
                    <a:pt x="8157" y="0"/>
                  </a:moveTo>
                  <a:lnTo>
                    <a:pt x="7327" y="1075"/>
                  </a:lnTo>
                  <a:lnTo>
                    <a:pt x="6399" y="2150"/>
                  </a:lnTo>
                  <a:lnTo>
                    <a:pt x="5422" y="3249"/>
                  </a:lnTo>
                  <a:lnTo>
                    <a:pt x="4347" y="4348"/>
                  </a:lnTo>
                  <a:lnTo>
                    <a:pt x="3248" y="5422"/>
                  </a:lnTo>
                  <a:lnTo>
                    <a:pt x="2149" y="6399"/>
                  </a:lnTo>
                  <a:lnTo>
                    <a:pt x="1075" y="7327"/>
                  </a:lnTo>
                  <a:lnTo>
                    <a:pt x="0" y="8158"/>
                  </a:lnTo>
                  <a:lnTo>
                    <a:pt x="440" y="8280"/>
                  </a:lnTo>
                  <a:lnTo>
                    <a:pt x="855" y="8377"/>
                  </a:lnTo>
                  <a:lnTo>
                    <a:pt x="1294" y="8426"/>
                  </a:lnTo>
                  <a:lnTo>
                    <a:pt x="1734" y="8475"/>
                  </a:lnTo>
                  <a:lnTo>
                    <a:pt x="2174" y="8475"/>
                  </a:lnTo>
                  <a:lnTo>
                    <a:pt x="2613" y="8451"/>
                  </a:lnTo>
                  <a:lnTo>
                    <a:pt x="3028" y="8402"/>
                  </a:lnTo>
                  <a:lnTo>
                    <a:pt x="3468" y="8304"/>
                  </a:lnTo>
                  <a:lnTo>
                    <a:pt x="3883" y="8207"/>
                  </a:lnTo>
                  <a:lnTo>
                    <a:pt x="4323" y="8060"/>
                  </a:lnTo>
                  <a:lnTo>
                    <a:pt x="4714" y="7889"/>
                  </a:lnTo>
                  <a:lnTo>
                    <a:pt x="5129" y="7694"/>
                  </a:lnTo>
                  <a:lnTo>
                    <a:pt x="5520" y="7449"/>
                  </a:lnTo>
                  <a:lnTo>
                    <a:pt x="5886" y="7205"/>
                  </a:lnTo>
                  <a:lnTo>
                    <a:pt x="6252" y="6912"/>
                  </a:lnTo>
                  <a:lnTo>
                    <a:pt x="6594" y="6595"/>
                  </a:lnTo>
                  <a:lnTo>
                    <a:pt x="6912" y="6253"/>
                  </a:lnTo>
                  <a:lnTo>
                    <a:pt x="7205" y="5886"/>
                  </a:lnTo>
                  <a:lnTo>
                    <a:pt x="7449" y="5520"/>
                  </a:lnTo>
                  <a:lnTo>
                    <a:pt x="7693" y="5129"/>
                  </a:lnTo>
                  <a:lnTo>
                    <a:pt x="7889" y="4714"/>
                  </a:lnTo>
                  <a:lnTo>
                    <a:pt x="8060" y="4323"/>
                  </a:lnTo>
                  <a:lnTo>
                    <a:pt x="8206" y="3884"/>
                  </a:lnTo>
                  <a:lnTo>
                    <a:pt x="8304" y="3468"/>
                  </a:lnTo>
                  <a:lnTo>
                    <a:pt x="8402" y="3029"/>
                  </a:lnTo>
                  <a:lnTo>
                    <a:pt x="8450" y="2614"/>
                  </a:lnTo>
                  <a:lnTo>
                    <a:pt x="8475" y="2174"/>
                  </a:lnTo>
                  <a:lnTo>
                    <a:pt x="8475" y="1734"/>
                  </a:lnTo>
                  <a:lnTo>
                    <a:pt x="8426" y="1295"/>
                  </a:lnTo>
                  <a:lnTo>
                    <a:pt x="8377" y="855"/>
                  </a:lnTo>
                  <a:lnTo>
                    <a:pt x="8279" y="440"/>
                  </a:lnTo>
                  <a:lnTo>
                    <a:pt x="8157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2" name="Google Shape;3882;p19"/>
            <p:cNvSpPr/>
            <p:nvPr/>
          </p:nvSpPr>
          <p:spPr>
            <a:xfrm>
              <a:off x="6654650" y="3665275"/>
              <a:ext cx="409100" cy="409125"/>
            </a:xfrm>
            <a:custGeom>
              <a:avLst/>
              <a:gdLst/>
              <a:ahLst/>
              <a:cxnLst/>
              <a:rect l="l" t="t" r="r" b="b"/>
              <a:pathLst>
                <a:path w="16364" h="16365" extrusionOk="0">
                  <a:moveTo>
                    <a:pt x="13580" y="1686"/>
                  </a:moveTo>
                  <a:lnTo>
                    <a:pt x="13677" y="1735"/>
                  </a:lnTo>
                  <a:lnTo>
                    <a:pt x="13775" y="1759"/>
                  </a:lnTo>
                  <a:lnTo>
                    <a:pt x="13848" y="1832"/>
                  </a:lnTo>
                  <a:lnTo>
                    <a:pt x="13897" y="1906"/>
                  </a:lnTo>
                  <a:lnTo>
                    <a:pt x="13946" y="1979"/>
                  </a:lnTo>
                  <a:lnTo>
                    <a:pt x="13970" y="2077"/>
                  </a:lnTo>
                  <a:lnTo>
                    <a:pt x="13995" y="2174"/>
                  </a:lnTo>
                  <a:lnTo>
                    <a:pt x="13995" y="2419"/>
                  </a:lnTo>
                  <a:lnTo>
                    <a:pt x="13922" y="2687"/>
                  </a:lnTo>
                  <a:lnTo>
                    <a:pt x="13824" y="3029"/>
                  </a:lnTo>
                  <a:lnTo>
                    <a:pt x="13677" y="3371"/>
                  </a:lnTo>
                  <a:lnTo>
                    <a:pt x="13482" y="3762"/>
                  </a:lnTo>
                  <a:lnTo>
                    <a:pt x="13238" y="4177"/>
                  </a:lnTo>
                  <a:lnTo>
                    <a:pt x="12993" y="3908"/>
                  </a:lnTo>
                  <a:lnTo>
                    <a:pt x="12749" y="3615"/>
                  </a:lnTo>
                  <a:lnTo>
                    <a:pt x="12407" y="3298"/>
                  </a:lnTo>
                  <a:lnTo>
                    <a:pt x="12041" y="3029"/>
                  </a:lnTo>
                  <a:lnTo>
                    <a:pt x="11675" y="2761"/>
                  </a:lnTo>
                  <a:lnTo>
                    <a:pt x="11308" y="2541"/>
                  </a:lnTo>
                  <a:lnTo>
                    <a:pt x="11748" y="2272"/>
                  </a:lnTo>
                  <a:lnTo>
                    <a:pt x="12187" y="2052"/>
                  </a:lnTo>
                  <a:lnTo>
                    <a:pt x="12554" y="1881"/>
                  </a:lnTo>
                  <a:lnTo>
                    <a:pt x="12920" y="1759"/>
                  </a:lnTo>
                  <a:lnTo>
                    <a:pt x="13213" y="1686"/>
                  </a:lnTo>
                  <a:close/>
                  <a:moveTo>
                    <a:pt x="9721" y="3591"/>
                  </a:moveTo>
                  <a:lnTo>
                    <a:pt x="9794" y="3615"/>
                  </a:lnTo>
                  <a:lnTo>
                    <a:pt x="9916" y="3713"/>
                  </a:lnTo>
                  <a:lnTo>
                    <a:pt x="10014" y="3835"/>
                  </a:lnTo>
                  <a:lnTo>
                    <a:pt x="10038" y="3908"/>
                  </a:lnTo>
                  <a:lnTo>
                    <a:pt x="10038" y="3982"/>
                  </a:lnTo>
                  <a:lnTo>
                    <a:pt x="10038" y="4055"/>
                  </a:lnTo>
                  <a:lnTo>
                    <a:pt x="10014" y="4128"/>
                  </a:lnTo>
                  <a:lnTo>
                    <a:pt x="9916" y="4250"/>
                  </a:lnTo>
                  <a:lnTo>
                    <a:pt x="9794" y="4348"/>
                  </a:lnTo>
                  <a:lnTo>
                    <a:pt x="9721" y="4372"/>
                  </a:lnTo>
                  <a:lnTo>
                    <a:pt x="9574" y="4372"/>
                  </a:lnTo>
                  <a:lnTo>
                    <a:pt x="9501" y="4348"/>
                  </a:lnTo>
                  <a:lnTo>
                    <a:pt x="9379" y="4250"/>
                  </a:lnTo>
                  <a:lnTo>
                    <a:pt x="9281" y="4128"/>
                  </a:lnTo>
                  <a:lnTo>
                    <a:pt x="9257" y="4055"/>
                  </a:lnTo>
                  <a:lnTo>
                    <a:pt x="9257" y="3982"/>
                  </a:lnTo>
                  <a:lnTo>
                    <a:pt x="9257" y="3908"/>
                  </a:lnTo>
                  <a:lnTo>
                    <a:pt x="9281" y="3835"/>
                  </a:lnTo>
                  <a:lnTo>
                    <a:pt x="9379" y="3713"/>
                  </a:lnTo>
                  <a:lnTo>
                    <a:pt x="9501" y="3615"/>
                  </a:lnTo>
                  <a:lnTo>
                    <a:pt x="9574" y="3591"/>
                  </a:lnTo>
                  <a:close/>
                  <a:moveTo>
                    <a:pt x="8182" y="3322"/>
                  </a:moveTo>
                  <a:lnTo>
                    <a:pt x="8304" y="3347"/>
                  </a:lnTo>
                  <a:lnTo>
                    <a:pt x="8402" y="3371"/>
                  </a:lnTo>
                  <a:lnTo>
                    <a:pt x="8500" y="3420"/>
                  </a:lnTo>
                  <a:lnTo>
                    <a:pt x="8597" y="3493"/>
                  </a:lnTo>
                  <a:lnTo>
                    <a:pt x="8671" y="3591"/>
                  </a:lnTo>
                  <a:lnTo>
                    <a:pt x="8719" y="3689"/>
                  </a:lnTo>
                  <a:lnTo>
                    <a:pt x="8768" y="3786"/>
                  </a:lnTo>
                  <a:lnTo>
                    <a:pt x="8768" y="3908"/>
                  </a:lnTo>
                  <a:lnTo>
                    <a:pt x="8768" y="4031"/>
                  </a:lnTo>
                  <a:lnTo>
                    <a:pt x="8719" y="4153"/>
                  </a:lnTo>
                  <a:lnTo>
                    <a:pt x="8671" y="4250"/>
                  </a:lnTo>
                  <a:lnTo>
                    <a:pt x="8597" y="4324"/>
                  </a:lnTo>
                  <a:lnTo>
                    <a:pt x="8500" y="4397"/>
                  </a:lnTo>
                  <a:lnTo>
                    <a:pt x="8402" y="4446"/>
                  </a:lnTo>
                  <a:lnTo>
                    <a:pt x="8304" y="4495"/>
                  </a:lnTo>
                  <a:lnTo>
                    <a:pt x="8060" y="4495"/>
                  </a:lnTo>
                  <a:lnTo>
                    <a:pt x="7962" y="4446"/>
                  </a:lnTo>
                  <a:lnTo>
                    <a:pt x="7865" y="4397"/>
                  </a:lnTo>
                  <a:lnTo>
                    <a:pt x="7767" y="4324"/>
                  </a:lnTo>
                  <a:lnTo>
                    <a:pt x="7694" y="4250"/>
                  </a:lnTo>
                  <a:lnTo>
                    <a:pt x="7645" y="4153"/>
                  </a:lnTo>
                  <a:lnTo>
                    <a:pt x="7596" y="4031"/>
                  </a:lnTo>
                  <a:lnTo>
                    <a:pt x="7596" y="3908"/>
                  </a:lnTo>
                  <a:lnTo>
                    <a:pt x="7596" y="3786"/>
                  </a:lnTo>
                  <a:lnTo>
                    <a:pt x="7645" y="3689"/>
                  </a:lnTo>
                  <a:lnTo>
                    <a:pt x="7694" y="3591"/>
                  </a:lnTo>
                  <a:lnTo>
                    <a:pt x="7767" y="3493"/>
                  </a:lnTo>
                  <a:lnTo>
                    <a:pt x="7865" y="3420"/>
                  </a:lnTo>
                  <a:lnTo>
                    <a:pt x="7962" y="3371"/>
                  </a:lnTo>
                  <a:lnTo>
                    <a:pt x="8060" y="3347"/>
                  </a:lnTo>
                  <a:lnTo>
                    <a:pt x="8182" y="3322"/>
                  </a:lnTo>
                  <a:close/>
                  <a:moveTo>
                    <a:pt x="9086" y="4763"/>
                  </a:moveTo>
                  <a:lnTo>
                    <a:pt x="9159" y="4788"/>
                  </a:lnTo>
                  <a:lnTo>
                    <a:pt x="9281" y="4885"/>
                  </a:lnTo>
                  <a:lnTo>
                    <a:pt x="9354" y="5007"/>
                  </a:lnTo>
                  <a:lnTo>
                    <a:pt x="9379" y="5081"/>
                  </a:lnTo>
                  <a:lnTo>
                    <a:pt x="9379" y="5154"/>
                  </a:lnTo>
                  <a:lnTo>
                    <a:pt x="9379" y="5227"/>
                  </a:lnTo>
                  <a:lnTo>
                    <a:pt x="9354" y="5301"/>
                  </a:lnTo>
                  <a:lnTo>
                    <a:pt x="9281" y="5423"/>
                  </a:lnTo>
                  <a:lnTo>
                    <a:pt x="9159" y="5520"/>
                  </a:lnTo>
                  <a:lnTo>
                    <a:pt x="9086" y="5545"/>
                  </a:lnTo>
                  <a:lnTo>
                    <a:pt x="8915" y="5545"/>
                  </a:lnTo>
                  <a:lnTo>
                    <a:pt x="8842" y="5520"/>
                  </a:lnTo>
                  <a:lnTo>
                    <a:pt x="8719" y="5423"/>
                  </a:lnTo>
                  <a:lnTo>
                    <a:pt x="8646" y="5301"/>
                  </a:lnTo>
                  <a:lnTo>
                    <a:pt x="8622" y="5227"/>
                  </a:lnTo>
                  <a:lnTo>
                    <a:pt x="8597" y="5154"/>
                  </a:lnTo>
                  <a:lnTo>
                    <a:pt x="8622" y="5081"/>
                  </a:lnTo>
                  <a:lnTo>
                    <a:pt x="8646" y="5007"/>
                  </a:lnTo>
                  <a:lnTo>
                    <a:pt x="8719" y="4885"/>
                  </a:lnTo>
                  <a:lnTo>
                    <a:pt x="8842" y="4788"/>
                  </a:lnTo>
                  <a:lnTo>
                    <a:pt x="8915" y="4763"/>
                  </a:lnTo>
                  <a:close/>
                  <a:moveTo>
                    <a:pt x="2540" y="11309"/>
                  </a:moveTo>
                  <a:lnTo>
                    <a:pt x="2760" y="11675"/>
                  </a:lnTo>
                  <a:lnTo>
                    <a:pt x="3029" y="12041"/>
                  </a:lnTo>
                  <a:lnTo>
                    <a:pt x="3298" y="12408"/>
                  </a:lnTo>
                  <a:lnTo>
                    <a:pt x="3615" y="12750"/>
                  </a:lnTo>
                  <a:lnTo>
                    <a:pt x="3908" y="12994"/>
                  </a:lnTo>
                  <a:lnTo>
                    <a:pt x="4177" y="13238"/>
                  </a:lnTo>
                  <a:lnTo>
                    <a:pt x="3762" y="13482"/>
                  </a:lnTo>
                  <a:lnTo>
                    <a:pt x="3371" y="13678"/>
                  </a:lnTo>
                  <a:lnTo>
                    <a:pt x="3029" y="13824"/>
                  </a:lnTo>
                  <a:lnTo>
                    <a:pt x="2687" y="13922"/>
                  </a:lnTo>
                  <a:lnTo>
                    <a:pt x="2418" y="13995"/>
                  </a:lnTo>
                  <a:lnTo>
                    <a:pt x="2174" y="13995"/>
                  </a:lnTo>
                  <a:lnTo>
                    <a:pt x="2076" y="13971"/>
                  </a:lnTo>
                  <a:lnTo>
                    <a:pt x="1979" y="13946"/>
                  </a:lnTo>
                  <a:lnTo>
                    <a:pt x="1905" y="13897"/>
                  </a:lnTo>
                  <a:lnTo>
                    <a:pt x="1832" y="13849"/>
                  </a:lnTo>
                  <a:lnTo>
                    <a:pt x="1759" y="13775"/>
                  </a:lnTo>
                  <a:lnTo>
                    <a:pt x="1734" y="13678"/>
                  </a:lnTo>
                  <a:lnTo>
                    <a:pt x="1686" y="13580"/>
                  </a:lnTo>
                  <a:lnTo>
                    <a:pt x="1686" y="13482"/>
                  </a:lnTo>
                  <a:lnTo>
                    <a:pt x="1686" y="13214"/>
                  </a:lnTo>
                  <a:lnTo>
                    <a:pt x="1759" y="12921"/>
                  </a:lnTo>
                  <a:lnTo>
                    <a:pt x="1881" y="12554"/>
                  </a:lnTo>
                  <a:lnTo>
                    <a:pt x="2052" y="12188"/>
                  </a:lnTo>
                  <a:lnTo>
                    <a:pt x="2272" y="11748"/>
                  </a:lnTo>
                  <a:lnTo>
                    <a:pt x="2540" y="11309"/>
                  </a:lnTo>
                  <a:close/>
                  <a:moveTo>
                    <a:pt x="15362" y="1"/>
                  </a:moveTo>
                  <a:lnTo>
                    <a:pt x="15094" y="25"/>
                  </a:lnTo>
                  <a:lnTo>
                    <a:pt x="14801" y="74"/>
                  </a:lnTo>
                  <a:lnTo>
                    <a:pt x="14483" y="172"/>
                  </a:lnTo>
                  <a:lnTo>
                    <a:pt x="14141" y="294"/>
                  </a:lnTo>
                  <a:lnTo>
                    <a:pt x="13775" y="440"/>
                  </a:lnTo>
                  <a:lnTo>
                    <a:pt x="13384" y="611"/>
                  </a:lnTo>
                  <a:lnTo>
                    <a:pt x="12993" y="831"/>
                  </a:lnTo>
                  <a:lnTo>
                    <a:pt x="12578" y="1051"/>
                  </a:lnTo>
                  <a:lnTo>
                    <a:pt x="11699" y="1613"/>
                  </a:lnTo>
                  <a:lnTo>
                    <a:pt x="10747" y="2272"/>
                  </a:lnTo>
                  <a:lnTo>
                    <a:pt x="10307" y="2101"/>
                  </a:lnTo>
                  <a:lnTo>
                    <a:pt x="9843" y="1955"/>
                  </a:lnTo>
                  <a:lnTo>
                    <a:pt x="9379" y="1857"/>
                  </a:lnTo>
                  <a:lnTo>
                    <a:pt x="8915" y="1784"/>
                  </a:lnTo>
                  <a:lnTo>
                    <a:pt x="8451" y="1735"/>
                  </a:lnTo>
                  <a:lnTo>
                    <a:pt x="7962" y="1735"/>
                  </a:lnTo>
                  <a:lnTo>
                    <a:pt x="7498" y="1784"/>
                  </a:lnTo>
                  <a:lnTo>
                    <a:pt x="7034" y="1832"/>
                  </a:lnTo>
                  <a:lnTo>
                    <a:pt x="6570" y="1930"/>
                  </a:lnTo>
                  <a:lnTo>
                    <a:pt x="6106" y="2077"/>
                  </a:lnTo>
                  <a:lnTo>
                    <a:pt x="5667" y="2248"/>
                  </a:lnTo>
                  <a:lnTo>
                    <a:pt x="5227" y="2443"/>
                  </a:lnTo>
                  <a:lnTo>
                    <a:pt x="4787" y="2687"/>
                  </a:lnTo>
                  <a:lnTo>
                    <a:pt x="4397" y="2980"/>
                  </a:lnTo>
                  <a:lnTo>
                    <a:pt x="4006" y="3273"/>
                  </a:lnTo>
                  <a:lnTo>
                    <a:pt x="3615" y="3615"/>
                  </a:lnTo>
                  <a:lnTo>
                    <a:pt x="3273" y="4006"/>
                  </a:lnTo>
                  <a:lnTo>
                    <a:pt x="2980" y="4397"/>
                  </a:lnTo>
                  <a:lnTo>
                    <a:pt x="2687" y="4788"/>
                  </a:lnTo>
                  <a:lnTo>
                    <a:pt x="2443" y="5227"/>
                  </a:lnTo>
                  <a:lnTo>
                    <a:pt x="2247" y="5667"/>
                  </a:lnTo>
                  <a:lnTo>
                    <a:pt x="2076" y="6107"/>
                  </a:lnTo>
                  <a:lnTo>
                    <a:pt x="1930" y="6571"/>
                  </a:lnTo>
                  <a:lnTo>
                    <a:pt x="1832" y="7035"/>
                  </a:lnTo>
                  <a:lnTo>
                    <a:pt x="1783" y="7499"/>
                  </a:lnTo>
                  <a:lnTo>
                    <a:pt x="1734" y="7963"/>
                  </a:lnTo>
                  <a:lnTo>
                    <a:pt x="1734" y="8451"/>
                  </a:lnTo>
                  <a:lnTo>
                    <a:pt x="1783" y="8915"/>
                  </a:lnTo>
                  <a:lnTo>
                    <a:pt x="1857" y="9379"/>
                  </a:lnTo>
                  <a:lnTo>
                    <a:pt x="1954" y="9843"/>
                  </a:lnTo>
                  <a:lnTo>
                    <a:pt x="2101" y="10307"/>
                  </a:lnTo>
                  <a:lnTo>
                    <a:pt x="2272" y="10747"/>
                  </a:lnTo>
                  <a:lnTo>
                    <a:pt x="1612" y="11699"/>
                  </a:lnTo>
                  <a:lnTo>
                    <a:pt x="1051" y="12579"/>
                  </a:lnTo>
                  <a:lnTo>
                    <a:pt x="831" y="12994"/>
                  </a:lnTo>
                  <a:lnTo>
                    <a:pt x="611" y="13385"/>
                  </a:lnTo>
                  <a:lnTo>
                    <a:pt x="440" y="13775"/>
                  </a:lnTo>
                  <a:lnTo>
                    <a:pt x="293" y="14142"/>
                  </a:lnTo>
                  <a:lnTo>
                    <a:pt x="171" y="14484"/>
                  </a:lnTo>
                  <a:lnTo>
                    <a:pt x="74" y="14801"/>
                  </a:lnTo>
                  <a:lnTo>
                    <a:pt x="25" y="15094"/>
                  </a:lnTo>
                  <a:lnTo>
                    <a:pt x="0" y="15363"/>
                  </a:lnTo>
                  <a:lnTo>
                    <a:pt x="0" y="15583"/>
                  </a:lnTo>
                  <a:lnTo>
                    <a:pt x="49" y="15802"/>
                  </a:lnTo>
                  <a:lnTo>
                    <a:pt x="123" y="15973"/>
                  </a:lnTo>
                  <a:lnTo>
                    <a:pt x="245" y="16120"/>
                  </a:lnTo>
                  <a:lnTo>
                    <a:pt x="342" y="16218"/>
                  </a:lnTo>
                  <a:lnTo>
                    <a:pt x="489" y="16291"/>
                  </a:lnTo>
                  <a:lnTo>
                    <a:pt x="635" y="16340"/>
                  </a:lnTo>
                  <a:lnTo>
                    <a:pt x="806" y="16364"/>
                  </a:lnTo>
                  <a:lnTo>
                    <a:pt x="1173" y="16364"/>
                  </a:lnTo>
                  <a:lnTo>
                    <a:pt x="1393" y="16315"/>
                  </a:lnTo>
                  <a:lnTo>
                    <a:pt x="1637" y="16267"/>
                  </a:lnTo>
                  <a:lnTo>
                    <a:pt x="2150" y="16120"/>
                  </a:lnTo>
                  <a:lnTo>
                    <a:pt x="2711" y="15876"/>
                  </a:lnTo>
                  <a:lnTo>
                    <a:pt x="3322" y="15583"/>
                  </a:lnTo>
                  <a:lnTo>
                    <a:pt x="3957" y="15192"/>
                  </a:lnTo>
                  <a:lnTo>
                    <a:pt x="4665" y="14752"/>
                  </a:lnTo>
                  <a:lnTo>
                    <a:pt x="5373" y="14264"/>
                  </a:lnTo>
                  <a:lnTo>
                    <a:pt x="6131" y="13702"/>
                  </a:lnTo>
                  <a:lnTo>
                    <a:pt x="6912" y="13092"/>
                  </a:lnTo>
                  <a:lnTo>
                    <a:pt x="7718" y="12432"/>
                  </a:lnTo>
                  <a:lnTo>
                    <a:pt x="8524" y="11724"/>
                  </a:lnTo>
                  <a:lnTo>
                    <a:pt x="9330" y="10967"/>
                  </a:lnTo>
                  <a:lnTo>
                    <a:pt x="10160" y="10161"/>
                  </a:lnTo>
                  <a:lnTo>
                    <a:pt x="10966" y="9330"/>
                  </a:lnTo>
                  <a:lnTo>
                    <a:pt x="11723" y="8524"/>
                  </a:lnTo>
                  <a:lnTo>
                    <a:pt x="12432" y="7718"/>
                  </a:lnTo>
                  <a:lnTo>
                    <a:pt x="13091" y="6912"/>
                  </a:lnTo>
                  <a:lnTo>
                    <a:pt x="13702" y="6131"/>
                  </a:lnTo>
                  <a:lnTo>
                    <a:pt x="14263" y="5374"/>
                  </a:lnTo>
                  <a:lnTo>
                    <a:pt x="14752" y="4666"/>
                  </a:lnTo>
                  <a:lnTo>
                    <a:pt x="15192" y="3957"/>
                  </a:lnTo>
                  <a:lnTo>
                    <a:pt x="15582" y="3322"/>
                  </a:lnTo>
                  <a:lnTo>
                    <a:pt x="15875" y="2712"/>
                  </a:lnTo>
                  <a:lnTo>
                    <a:pt x="16120" y="2150"/>
                  </a:lnTo>
                  <a:lnTo>
                    <a:pt x="16266" y="1637"/>
                  </a:lnTo>
                  <a:lnTo>
                    <a:pt x="16315" y="1393"/>
                  </a:lnTo>
                  <a:lnTo>
                    <a:pt x="16364" y="1173"/>
                  </a:lnTo>
                  <a:lnTo>
                    <a:pt x="16364" y="978"/>
                  </a:lnTo>
                  <a:lnTo>
                    <a:pt x="16364" y="807"/>
                  </a:lnTo>
                  <a:lnTo>
                    <a:pt x="16339" y="636"/>
                  </a:lnTo>
                  <a:lnTo>
                    <a:pt x="16291" y="489"/>
                  </a:lnTo>
                  <a:lnTo>
                    <a:pt x="16217" y="343"/>
                  </a:lnTo>
                  <a:lnTo>
                    <a:pt x="16120" y="245"/>
                  </a:lnTo>
                  <a:lnTo>
                    <a:pt x="15973" y="123"/>
                  </a:lnTo>
                  <a:lnTo>
                    <a:pt x="15802" y="50"/>
                  </a:lnTo>
                  <a:lnTo>
                    <a:pt x="15582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83" name="Google Shape;3883;p19"/>
          <p:cNvGrpSpPr/>
          <p:nvPr/>
        </p:nvGrpSpPr>
        <p:grpSpPr>
          <a:xfrm rot="1057001">
            <a:off x="892483" y="1616446"/>
            <a:ext cx="766645" cy="766759"/>
            <a:chOff x="570875" y="4322250"/>
            <a:chExt cx="443300" cy="443325"/>
          </a:xfrm>
        </p:grpSpPr>
        <p:sp>
          <p:nvSpPr>
            <p:cNvPr id="3884" name="Google Shape;3884;p19"/>
            <p:cNvSpPr/>
            <p:nvPr/>
          </p:nvSpPr>
          <p:spPr>
            <a:xfrm>
              <a:off x="570875" y="4322250"/>
              <a:ext cx="443300" cy="443325"/>
            </a:xfrm>
            <a:custGeom>
              <a:avLst/>
              <a:gdLst/>
              <a:ahLst/>
              <a:cxnLst/>
              <a:rect l="l" t="t" r="r" b="b"/>
              <a:pathLst>
                <a:path w="17732" h="17733" extrusionOk="0">
                  <a:moveTo>
                    <a:pt x="13091" y="2712"/>
                  </a:moveTo>
                  <a:lnTo>
                    <a:pt x="13286" y="2736"/>
                  </a:lnTo>
                  <a:lnTo>
                    <a:pt x="13506" y="2785"/>
                  </a:lnTo>
                  <a:lnTo>
                    <a:pt x="13702" y="2858"/>
                  </a:lnTo>
                  <a:lnTo>
                    <a:pt x="13873" y="2956"/>
                  </a:lnTo>
                  <a:lnTo>
                    <a:pt x="14068" y="3054"/>
                  </a:lnTo>
                  <a:lnTo>
                    <a:pt x="14239" y="3176"/>
                  </a:lnTo>
                  <a:lnTo>
                    <a:pt x="14410" y="3323"/>
                  </a:lnTo>
                  <a:lnTo>
                    <a:pt x="14556" y="3493"/>
                  </a:lnTo>
                  <a:lnTo>
                    <a:pt x="14679" y="3664"/>
                  </a:lnTo>
                  <a:lnTo>
                    <a:pt x="14776" y="3860"/>
                  </a:lnTo>
                  <a:lnTo>
                    <a:pt x="14874" y="4031"/>
                  </a:lnTo>
                  <a:lnTo>
                    <a:pt x="14947" y="4226"/>
                  </a:lnTo>
                  <a:lnTo>
                    <a:pt x="14996" y="4446"/>
                  </a:lnTo>
                  <a:lnTo>
                    <a:pt x="15021" y="4641"/>
                  </a:lnTo>
                  <a:lnTo>
                    <a:pt x="15021" y="4861"/>
                  </a:lnTo>
                  <a:lnTo>
                    <a:pt x="15021" y="5057"/>
                  </a:lnTo>
                  <a:lnTo>
                    <a:pt x="14996" y="5252"/>
                  </a:lnTo>
                  <a:lnTo>
                    <a:pt x="14947" y="5472"/>
                  </a:lnTo>
                  <a:lnTo>
                    <a:pt x="14874" y="5667"/>
                  </a:lnTo>
                  <a:lnTo>
                    <a:pt x="14776" y="5838"/>
                  </a:lnTo>
                  <a:lnTo>
                    <a:pt x="14679" y="6033"/>
                  </a:lnTo>
                  <a:lnTo>
                    <a:pt x="14556" y="6204"/>
                  </a:lnTo>
                  <a:lnTo>
                    <a:pt x="14410" y="6375"/>
                  </a:lnTo>
                  <a:lnTo>
                    <a:pt x="13433" y="7328"/>
                  </a:lnTo>
                  <a:lnTo>
                    <a:pt x="13311" y="7426"/>
                  </a:lnTo>
                  <a:lnTo>
                    <a:pt x="13189" y="7499"/>
                  </a:lnTo>
                  <a:lnTo>
                    <a:pt x="13042" y="7548"/>
                  </a:lnTo>
                  <a:lnTo>
                    <a:pt x="12871" y="7572"/>
                  </a:lnTo>
                  <a:lnTo>
                    <a:pt x="12725" y="7548"/>
                  </a:lnTo>
                  <a:lnTo>
                    <a:pt x="12578" y="7499"/>
                  </a:lnTo>
                  <a:lnTo>
                    <a:pt x="12456" y="7426"/>
                  </a:lnTo>
                  <a:lnTo>
                    <a:pt x="12334" y="7328"/>
                  </a:lnTo>
                  <a:lnTo>
                    <a:pt x="10405" y="5398"/>
                  </a:lnTo>
                  <a:lnTo>
                    <a:pt x="10307" y="5276"/>
                  </a:lnTo>
                  <a:lnTo>
                    <a:pt x="10234" y="5154"/>
                  </a:lnTo>
                  <a:lnTo>
                    <a:pt x="10185" y="5008"/>
                  </a:lnTo>
                  <a:lnTo>
                    <a:pt x="10160" y="4861"/>
                  </a:lnTo>
                  <a:lnTo>
                    <a:pt x="10185" y="4690"/>
                  </a:lnTo>
                  <a:lnTo>
                    <a:pt x="10234" y="4544"/>
                  </a:lnTo>
                  <a:lnTo>
                    <a:pt x="10307" y="4422"/>
                  </a:lnTo>
                  <a:lnTo>
                    <a:pt x="10405" y="4299"/>
                  </a:lnTo>
                  <a:lnTo>
                    <a:pt x="11357" y="3323"/>
                  </a:lnTo>
                  <a:lnTo>
                    <a:pt x="11528" y="3176"/>
                  </a:lnTo>
                  <a:lnTo>
                    <a:pt x="11699" y="3054"/>
                  </a:lnTo>
                  <a:lnTo>
                    <a:pt x="11894" y="2956"/>
                  </a:lnTo>
                  <a:lnTo>
                    <a:pt x="12065" y="2858"/>
                  </a:lnTo>
                  <a:lnTo>
                    <a:pt x="12261" y="2785"/>
                  </a:lnTo>
                  <a:lnTo>
                    <a:pt x="12481" y="2736"/>
                  </a:lnTo>
                  <a:lnTo>
                    <a:pt x="12676" y="2712"/>
                  </a:lnTo>
                  <a:close/>
                  <a:moveTo>
                    <a:pt x="8377" y="8867"/>
                  </a:moveTo>
                  <a:lnTo>
                    <a:pt x="8475" y="8891"/>
                  </a:lnTo>
                  <a:lnTo>
                    <a:pt x="8548" y="8915"/>
                  </a:lnTo>
                  <a:lnTo>
                    <a:pt x="8646" y="8964"/>
                  </a:lnTo>
                  <a:lnTo>
                    <a:pt x="8719" y="9013"/>
                  </a:lnTo>
                  <a:lnTo>
                    <a:pt x="8768" y="9086"/>
                  </a:lnTo>
                  <a:lnTo>
                    <a:pt x="8817" y="9184"/>
                  </a:lnTo>
                  <a:lnTo>
                    <a:pt x="8841" y="9257"/>
                  </a:lnTo>
                  <a:lnTo>
                    <a:pt x="8866" y="9355"/>
                  </a:lnTo>
                  <a:lnTo>
                    <a:pt x="8841" y="9453"/>
                  </a:lnTo>
                  <a:lnTo>
                    <a:pt x="8817" y="9550"/>
                  </a:lnTo>
                  <a:lnTo>
                    <a:pt x="8768" y="9624"/>
                  </a:lnTo>
                  <a:lnTo>
                    <a:pt x="8719" y="9697"/>
                  </a:lnTo>
                  <a:lnTo>
                    <a:pt x="6179" y="12237"/>
                  </a:lnTo>
                  <a:lnTo>
                    <a:pt x="6106" y="12310"/>
                  </a:lnTo>
                  <a:lnTo>
                    <a:pt x="6033" y="12359"/>
                  </a:lnTo>
                  <a:lnTo>
                    <a:pt x="5935" y="12383"/>
                  </a:lnTo>
                  <a:lnTo>
                    <a:pt x="5740" y="12383"/>
                  </a:lnTo>
                  <a:lnTo>
                    <a:pt x="5642" y="12359"/>
                  </a:lnTo>
                  <a:lnTo>
                    <a:pt x="5569" y="12310"/>
                  </a:lnTo>
                  <a:lnTo>
                    <a:pt x="5496" y="12237"/>
                  </a:lnTo>
                  <a:lnTo>
                    <a:pt x="5422" y="12164"/>
                  </a:lnTo>
                  <a:lnTo>
                    <a:pt x="5373" y="12090"/>
                  </a:lnTo>
                  <a:lnTo>
                    <a:pt x="5349" y="11993"/>
                  </a:lnTo>
                  <a:lnTo>
                    <a:pt x="5349" y="11895"/>
                  </a:lnTo>
                  <a:lnTo>
                    <a:pt x="5349" y="11797"/>
                  </a:lnTo>
                  <a:lnTo>
                    <a:pt x="5373" y="11700"/>
                  </a:lnTo>
                  <a:lnTo>
                    <a:pt x="5422" y="11626"/>
                  </a:lnTo>
                  <a:lnTo>
                    <a:pt x="5496" y="11553"/>
                  </a:lnTo>
                  <a:lnTo>
                    <a:pt x="8036" y="9013"/>
                  </a:lnTo>
                  <a:lnTo>
                    <a:pt x="8109" y="8964"/>
                  </a:lnTo>
                  <a:lnTo>
                    <a:pt x="8182" y="8915"/>
                  </a:lnTo>
                  <a:lnTo>
                    <a:pt x="8280" y="8891"/>
                  </a:lnTo>
                  <a:lnTo>
                    <a:pt x="8377" y="8867"/>
                  </a:lnTo>
                  <a:close/>
                  <a:moveTo>
                    <a:pt x="14825" y="1"/>
                  </a:moveTo>
                  <a:lnTo>
                    <a:pt x="14288" y="25"/>
                  </a:lnTo>
                  <a:lnTo>
                    <a:pt x="13751" y="50"/>
                  </a:lnTo>
                  <a:lnTo>
                    <a:pt x="13213" y="123"/>
                  </a:lnTo>
                  <a:lnTo>
                    <a:pt x="12676" y="245"/>
                  </a:lnTo>
                  <a:lnTo>
                    <a:pt x="12163" y="367"/>
                  </a:lnTo>
                  <a:lnTo>
                    <a:pt x="11675" y="538"/>
                  </a:lnTo>
                  <a:lnTo>
                    <a:pt x="11235" y="758"/>
                  </a:lnTo>
                  <a:lnTo>
                    <a:pt x="11015" y="856"/>
                  </a:lnTo>
                  <a:lnTo>
                    <a:pt x="10844" y="1002"/>
                  </a:lnTo>
                  <a:lnTo>
                    <a:pt x="10649" y="1124"/>
                  </a:lnTo>
                  <a:lnTo>
                    <a:pt x="10502" y="1271"/>
                  </a:lnTo>
                  <a:lnTo>
                    <a:pt x="5544" y="6229"/>
                  </a:lnTo>
                  <a:lnTo>
                    <a:pt x="391" y="6229"/>
                  </a:lnTo>
                  <a:lnTo>
                    <a:pt x="245" y="6253"/>
                  </a:lnTo>
                  <a:lnTo>
                    <a:pt x="147" y="6278"/>
                  </a:lnTo>
                  <a:lnTo>
                    <a:pt x="49" y="6327"/>
                  </a:lnTo>
                  <a:lnTo>
                    <a:pt x="0" y="6400"/>
                  </a:lnTo>
                  <a:lnTo>
                    <a:pt x="0" y="6473"/>
                  </a:lnTo>
                  <a:lnTo>
                    <a:pt x="25" y="6571"/>
                  </a:lnTo>
                  <a:lnTo>
                    <a:pt x="74" y="6668"/>
                  </a:lnTo>
                  <a:lnTo>
                    <a:pt x="171" y="6791"/>
                  </a:lnTo>
                  <a:lnTo>
                    <a:pt x="2589" y="9184"/>
                  </a:lnTo>
                  <a:lnTo>
                    <a:pt x="2272" y="9502"/>
                  </a:lnTo>
                  <a:lnTo>
                    <a:pt x="953" y="9746"/>
                  </a:lnTo>
                  <a:lnTo>
                    <a:pt x="806" y="9795"/>
                  </a:lnTo>
                  <a:lnTo>
                    <a:pt x="684" y="9843"/>
                  </a:lnTo>
                  <a:lnTo>
                    <a:pt x="611" y="9941"/>
                  </a:lnTo>
                  <a:lnTo>
                    <a:pt x="562" y="10014"/>
                  </a:lnTo>
                  <a:lnTo>
                    <a:pt x="562" y="10112"/>
                  </a:lnTo>
                  <a:lnTo>
                    <a:pt x="586" y="10234"/>
                  </a:lnTo>
                  <a:lnTo>
                    <a:pt x="635" y="10332"/>
                  </a:lnTo>
                  <a:lnTo>
                    <a:pt x="733" y="10454"/>
                  </a:lnTo>
                  <a:lnTo>
                    <a:pt x="7278" y="16999"/>
                  </a:lnTo>
                  <a:lnTo>
                    <a:pt x="7401" y="17097"/>
                  </a:lnTo>
                  <a:lnTo>
                    <a:pt x="7498" y="17146"/>
                  </a:lnTo>
                  <a:lnTo>
                    <a:pt x="7620" y="17170"/>
                  </a:lnTo>
                  <a:lnTo>
                    <a:pt x="7718" y="17170"/>
                  </a:lnTo>
                  <a:lnTo>
                    <a:pt x="7791" y="17122"/>
                  </a:lnTo>
                  <a:lnTo>
                    <a:pt x="7889" y="17048"/>
                  </a:lnTo>
                  <a:lnTo>
                    <a:pt x="7938" y="16926"/>
                  </a:lnTo>
                  <a:lnTo>
                    <a:pt x="7987" y="16780"/>
                  </a:lnTo>
                  <a:lnTo>
                    <a:pt x="8231" y="15461"/>
                  </a:lnTo>
                  <a:lnTo>
                    <a:pt x="8548" y="15143"/>
                  </a:lnTo>
                  <a:lnTo>
                    <a:pt x="10942" y="17561"/>
                  </a:lnTo>
                  <a:lnTo>
                    <a:pt x="11064" y="17659"/>
                  </a:lnTo>
                  <a:lnTo>
                    <a:pt x="11162" y="17708"/>
                  </a:lnTo>
                  <a:lnTo>
                    <a:pt x="11259" y="17732"/>
                  </a:lnTo>
                  <a:lnTo>
                    <a:pt x="11333" y="17732"/>
                  </a:lnTo>
                  <a:lnTo>
                    <a:pt x="11406" y="17683"/>
                  </a:lnTo>
                  <a:lnTo>
                    <a:pt x="11455" y="17586"/>
                  </a:lnTo>
                  <a:lnTo>
                    <a:pt x="11479" y="17488"/>
                  </a:lnTo>
                  <a:lnTo>
                    <a:pt x="11504" y="17341"/>
                  </a:lnTo>
                  <a:lnTo>
                    <a:pt x="11504" y="12188"/>
                  </a:lnTo>
                  <a:lnTo>
                    <a:pt x="16461" y="7230"/>
                  </a:lnTo>
                  <a:lnTo>
                    <a:pt x="16608" y="7084"/>
                  </a:lnTo>
                  <a:lnTo>
                    <a:pt x="16730" y="6888"/>
                  </a:lnTo>
                  <a:lnTo>
                    <a:pt x="16877" y="6693"/>
                  </a:lnTo>
                  <a:lnTo>
                    <a:pt x="16974" y="6498"/>
                  </a:lnTo>
                  <a:lnTo>
                    <a:pt x="17194" y="6058"/>
                  </a:lnTo>
                  <a:lnTo>
                    <a:pt x="17365" y="5569"/>
                  </a:lnTo>
                  <a:lnTo>
                    <a:pt x="17487" y="5057"/>
                  </a:lnTo>
                  <a:lnTo>
                    <a:pt x="17609" y="4519"/>
                  </a:lnTo>
                  <a:lnTo>
                    <a:pt x="17683" y="3982"/>
                  </a:lnTo>
                  <a:lnTo>
                    <a:pt x="17707" y="3445"/>
                  </a:lnTo>
                  <a:lnTo>
                    <a:pt x="17731" y="2907"/>
                  </a:lnTo>
                  <a:lnTo>
                    <a:pt x="17731" y="2419"/>
                  </a:lnTo>
                  <a:lnTo>
                    <a:pt x="17707" y="1955"/>
                  </a:lnTo>
                  <a:lnTo>
                    <a:pt x="17658" y="1515"/>
                  </a:lnTo>
                  <a:lnTo>
                    <a:pt x="17585" y="1149"/>
                  </a:lnTo>
                  <a:lnTo>
                    <a:pt x="17512" y="831"/>
                  </a:lnTo>
                  <a:lnTo>
                    <a:pt x="17414" y="587"/>
                  </a:lnTo>
                  <a:lnTo>
                    <a:pt x="17341" y="489"/>
                  </a:lnTo>
                  <a:lnTo>
                    <a:pt x="17292" y="441"/>
                  </a:lnTo>
                  <a:lnTo>
                    <a:pt x="17243" y="392"/>
                  </a:lnTo>
                  <a:lnTo>
                    <a:pt x="17145" y="318"/>
                  </a:lnTo>
                  <a:lnTo>
                    <a:pt x="16901" y="221"/>
                  </a:lnTo>
                  <a:lnTo>
                    <a:pt x="16584" y="148"/>
                  </a:lnTo>
                  <a:lnTo>
                    <a:pt x="16217" y="74"/>
                  </a:lnTo>
                  <a:lnTo>
                    <a:pt x="15778" y="25"/>
                  </a:lnTo>
                  <a:lnTo>
                    <a:pt x="15314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5" name="Google Shape;3885;p19"/>
            <p:cNvSpPr/>
            <p:nvPr/>
          </p:nvSpPr>
          <p:spPr>
            <a:xfrm>
              <a:off x="597725" y="4665400"/>
              <a:ext cx="73300" cy="73300"/>
            </a:xfrm>
            <a:custGeom>
              <a:avLst/>
              <a:gdLst/>
              <a:ahLst/>
              <a:cxnLst/>
              <a:rect l="l" t="t" r="r" b="b"/>
              <a:pathLst>
                <a:path w="2932" h="2932" extrusionOk="0">
                  <a:moveTo>
                    <a:pt x="2028" y="1"/>
                  </a:moveTo>
                  <a:lnTo>
                    <a:pt x="1857" y="25"/>
                  </a:lnTo>
                  <a:lnTo>
                    <a:pt x="1686" y="74"/>
                  </a:lnTo>
                  <a:lnTo>
                    <a:pt x="1515" y="147"/>
                  </a:lnTo>
                  <a:lnTo>
                    <a:pt x="1369" y="269"/>
                  </a:lnTo>
                  <a:lnTo>
                    <a:pt x="1222" y="489"/>
                  </a:lnTo>
                  <a:lnTo>
                    <a:pt x="1002" y="831"/>
                  </a:lnTo>
                  <a:lnTo>
                    <a:pt x="563" y="1735"/>
                  </a:lnTo>
                  <a:lnTo>
                    <a:pt x="172" y="2565"/>
                  </a:lnTo>
                  <a:lnTo>
                    <a:pt x="1" y="2932"/>
                  </a:lnTo>
                  <a:lnTo>
                    <a:pt x="1" y="2932"/>
                  </a:lnTo>
                  <a:lnTo>
                    <a:pt x="367" y="2761"/>
                  </a:lnTo>
                  <a:lnTo>
                    <a:pt x="1198" y="2370"/>
                  </a:lnTo>
                  <a:lnTo>
                    <a:pt x="2101" y="1930"/>
                  </a:lnTo>
                  <a:lnTo>
                    <a:pt x="2443" y="1710"/>
                  </a:lnTo>
                  <a:lnTo>
                    <a:pt x="2663" y="1564"/>
                  </a:lnTo>
                  <a:lnTo>
                    <a:pt x="2785" y="1417"/>
                  </a:lnTo>
                  <a:lnTo>
                    <a:pt x="2858" y="1246"/>
                  </a:lnTo>
                  <a:lnTo>
                    <a:pt x="2907" y="1075"/>
                  </a:lnTo>
                  <a:lnTo>
                    <a:pt x="2932" y="904"/>
                  </a:lnTo>
                  <a:lnTo>
                    <a:pt x="2907" y="733"/>
                  </a:lnTo>
                  <a:lnTo>
                    <a:pt x="2858" y="562"/>
                  </a:lnTo>
                  <a:lnTo>
                    <a:pt x="2785" y="416"/>
                  </a:lnTo>
                  <a:lnTo>
                    <a:pt x="2663" y="269"/>
                  </a:lnTo>
                  <a:lnTo>
                    <a:pt x="2517" y="147"/>
                  </a:lnTo>
                  <a:lnTo>
                    <a:pt x="2370" y="74"/>
                  </a:lnTo>
                  <a:lnTo>
                    <a:pt x="2199" y="25"/>
                  </a:lnTo>
                  <a:lnTo>
                    <a:pt x="2028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6" name="Google Shape;3886;p19"/>
            <p:cNvSpPr/>
            <p:nvPr/>
          </p:nvSpPr>
          <p:spPr>
            <a:xfrm>
              <a:off x="654525" y="4708150"/>
              <a:ext cx="47025" cy="47025"/>
            </a:xfrm>
            <a:custGeom>
              <a:avLst/>
              <a:gdLst/>
              <a:ahLst/>
              <a:cxnLst/>
              <a:rect l="l" t="t" r="r" b="b"/>
              <a:pathLst>
                <a:path w="1881" h="1881" extrusionOk="0">
                  <a:moveTo>
                    <a:pt x="1124" y="0"/>
                  </a:moveTo>
                  <a:lnTo>
                    <a:pt x="977" y="25"/>
                  </a:lnTo>
                  <a:lnTo>
                    <a:pt x="831" y="74"/>
                  </a:lnTo>
                  <a:lnTo>
                    <a:pt x="709" y="147"/>
                  </a:lnTo>
                  <a:lnTo>
                    <a:pt x="586" y="245"/>
                  </a:lnTo>
                  <a:lnTo>
                    <a:pt x="464" y="391"/>
                  </a:lnTo>
                  <a:lnTo>
                    <a:pt x="367" y="611"/>
                  </a:lnTo>
                  <a:lnTo>
                    <a:pt x="269" y="880"/>
                  </a:lnTo>
                  <a:lnTo>
                    <a:pt x="171" y="1173"/>
                  </a:lnTo>
                  <a:lnTo>
                    <a:pt x="49" y="1686"/>
                  </a:lnTo>
                  <a:lnTo>
                    <a:pt x="0" y="1881"/>
                  </a:lnTo>
                  <a:lnTo>
                    <a:pt x="0" y="1881"/>
                  </a:lnTo>
                  <a:lnTo>
                    <a:pt x="220" y="1857"/>
                  </a:lnTo>
                  <a:lnTo>
                    <a:pt x="733" y="1710"/>
                  </a:lnTo>
                  <a:lnTo>
                    <a:pt x="1002" y="1637"/>
                  </a:lnTo>
                  <a:lnTo>
                    <a:pt x="1270" y="1539"/>
                  </a:lnTo>
                  <a:lnTo>
                    <a:pt x="1515" y="1417"/>
                  </a:lnTo>
                  <a:lnTo>
                    <a:pt x="1661" y="1319"/>
                  </a:lnTo>
                  <a:lnTo>
                    <a:pt x="1759" y="1197"/>
                  </a:lnTo>
                  <a:lnTo>
                    <a:pt x="1832" y="1051"/>
                  </a:lnTo>
                  <a:lnTo>
                    <a:pt x="1881" y="928"/>
                  </a:lnTo>
                  <a:lnTo>
                    <a:pt x="1881" y="782"/>
                  </a:lnTo>
                  <a:lnTo>
                    <a:pt x="1881" y="635"/>
                  </a:lnTo>
                  <a:lnTo>
                    <a:pt x="1832" y="489"/>
                  </a:lnTo>
                  <a:lnTo>
                    <a:pt x="1759" y="367"/>
                  </a:lnTo>
                  <a:lnTo>
                    <a:pt x="1661" y="245"/>
                  </a:lnTo>
                  <a:lnTo>
                    <a:pt x="1539" y="147"/>
                  </a:lnTo>
                  <a:lnTo>
                    <a:pt x="1417" y="74"/>
                  </a:lnTo>
                  <a:lnTo>
                    <a:pt x="1270" y="25"/>
                  </a:lnTo>
                  <a:lnTo>
                    <a:pt x="1124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7" name="Google Shape;3887;p19"/>
            <p:cNvSpPr/>
            <p:nvPr/>
          </p:nvSpPr>
          <p:spPr>
            <a:xfrm>
              <a:off x="581250" y="4634875"/>
              <a:ext cx="47050" cy="47050"/>
            </a:xfrm>
            <a:custGeom>
              <a:avLst/>
              <a:gdLst/>
              <a:ahLst/>
              <a:cxnLst/>
              <a:rect l="l" t="t" r="r" b="b"/>
              <a:pathLst>
                <a:path w="1882" h="1882" extrusionOk="0">
                  <a:moveTo>
                    <a:pt x="953" y="1"/>
                  </a:moveTo>
                  <a:lnTo>
                    <a:pt x="831" y="49"/>
                  </a:lnTo>
                  <a:lnTo>
                    <a:pt x="684" y="123"/>
                  </a:lnTo>
                  <a:lnTo>
                    <a:pt x="562" y="220"/>
                  </a:lnTo>
                  <a:lnTo>
                    <a:pt x="465" y="367"/>
                  </a:lnTo>
                  <a:lnTo>
                    <a:pt x="342" y="611"/>
                  </a:lnTo>
                  <a:lnTo>
                    <a:pt x="245" y="880"/>
                  </a:lnTo>
                  <a:lnTo>
                    <a:pt x="171" y="1148"/>
                  </a:lnTo>
                  <a:lnTo>
                    <a:pt x="25" y="1661"/>
                  </a:lnTo>
                  <a:lnTo>
                    <a:pt x="1" y="1881"/>
                  </a:lnTo>
                  <a:lnTo>
                    <a:pt x="196" y="1832"/>
                  </a:lnTo>
                  <a:lnTo>
                    <a:pt x="709" y="1710"/>
                  </a:lnTo>
                  <a:lnTo>
                    <a:pt x="1002" y="1613"/>
                  </a:lnTo>
                  <a:lnTo>
                    <a:pt x="1271" y="1515"/>
                  </a:lnTo>
                  <a:lnTo>
                    <a:pt x="1490" y="1417"/>
                  </a:lnTo>
                  <a:lnTo>
                    <a:pt x="1637" y="1295"/>
                  </a:lnTo>
                  <a:lnTo>
                    <a:pt x="1735" y="1173"/>
                  </a:lnTo>
                  <a:lnTo>
                    <a:pt x="1808" y="1051"/>
                  </a:lnTo>
                  <a:lnTo>
                    <a:pt x="1857" y="904"/>
                  </a:lnTo>
                  <a:lnTo>
                    <a:pt x="1881" y="758"/>
                  </a:lnTo>
                  <a:lnTo>
                    <a:pt x="1857" y="611"/>
                  </a:lnTo>
                  <a:lnTo>
                    <a:pt x="1808" y="465"/>
                  </a:lnTo>
                  <a:lnTo>
                    <a:pt x="1735" y="343"/>
                  </a:lnTo>
                  <a:lnTo>
                    <a:pt x="1637" y="220"/>
                  </a:lnTo>
                  <a:lnTo>
                    <a:pt x="1515" y="123"/>
                  </a:lnTo>
                  <a:lnTo>
                    <a:pt x="1393" y="49"/>
                  </a:lnTo>
                  <a:lnTo>
                    <a:pt x="124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88" name="Google Shape;3888;p19"/>
          <p:cNvSpPr/>
          <p:nvPr/>
        </p:nvSpPr>
        <p:spPr>
          <a:xfrm rot="2466991">
            <a:off x="978868" y="928441"/>
            <a:ext cx="376301" cy="359305"/>
          </a:xfrm>
          <a:custGeom>
            <a:avLst/>
            <a:gdLst/>
            <a:ahLst/>
            <a:cxnLst/>
            <a:rect l="l" t="t" r="r" b="b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solidFill>
            <a:srgbClr val="0159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9" name="Google Shape;3889;p19"/>
          <p:cNvSpPr/>
          <p:nvPr/>
        </p:nvSpPr>
        <p:spPr>
          <a:xfrm rot="-1609377">
            <a:off x="1529232" y="1154513"/>
            <a:ext cx="270839" cy="258606"/>
          </a:xfrm>
          <a:custGeom>
            <a:avLst/>
            <a:gdLst/>
            <a:ahLst/>
            <a:cxnLst/>
            <a:rect l="l" t="t" r="r" b="b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solidFill>
            <a:srgbClr val="0159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0" name="Google Shape;3890;p19"/>
          <p:cNvSpPr/>
          <p:nvPr/>
        </p:nvSpPr>
        <p:spPr>
          <a:xfrm rot="2925705">
            <a:off x="3171263" y="1359369"/>
            <a:ext cx="202799" cy="193640"/>
          </a:xfrm>
          <a:custGeom>
            <a:avLst/>
            <a:gdLst/>
            <a:ahLst/>
            <a:cxnLst/>
            <a:rect l="l" t="t" r="r" b="b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solidFill>
            <a:srgbClr val="0159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1" name="Google Shape;3891;p19"/>
          <p:cNvSpPr/>
          <p:nvPr/>
        </p:nvSpPr>
        <p:spPr>
          <a:xfrm rot="-1609197">
            <a:off x="2135091" y="394613"/>
            <a:ext cx="182676" cy="174425"/>
          </a:xfrm>
          <a:custGeom>
            <a:avLst/>
            <a:gdLst/>
            <a:ahLst/>
            <a:cxnLst/>
            <a:rect l="l" t="t" r="r" b="b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solidFill>
            <a:srgbClr val="0159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2" name="Google Shape;3892;p19"/>
          <p:cNvSpPr txBox="1">
            <a:spLocks noGrp="1"/>
          </p:cNvSpPr>
          <p:nvPr>
            <p:ph type="sldNum" idx="12"/>
          </p:nvPr>
        </p:nvSpPr>
        <p:spPr>
          <a:xfrm>
            <a:off x="91531" y="47202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8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7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10</a:t>
            </a:fld>
            <a:endParaRPr lang="en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1439" y="1387420"/>
            <a:ext cx="3522451" cy="281301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964059" y="174606"/>
            <a:ext cx="26260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2400" b="1">
                <a:solidFill>
                  <a:srgbClr val="0070C0"/>
                </a:solidFill>
                <a:highlight>
                  <a:srgbClr val="FFFFFF"/>
                </a:highlight>
                <a:latin typeface="Arial" panose="020B0604020202020204" pitchFamily="34" charset="0"/>
                <a:ea typeface="A3.NotoSans-San" panose="020B0502040504020204" pitchFamily="34" charset="0"/>
                <a:cs typeface="Arial" panose="020B0604020202020204" pitchFamily="34" charset="0"/>
              </a:rPr>
              <a:t>Hoạt động </a:t>
            </a:r>
            <a:r>
              <a:rPr lang="en-US" sz="2400" b="1" smtClean="0">
                <a:solidFill>
                  <a:srgbClr val="0070C0"/>
                </a:solidFill>
                <a:highlight>
                  <a:srgbClr val="FFFFFF"/>
                </a:highlight>
                <a:latin typeface="Arial" panose="020B0604020202020204" pitchFamily="34" charset="0"/>
                <a:ea typeface="A3.NotoSans-San" panose="020B0502040504020204" pitchFamily="34" charset="0"/>
                <a:cs typeface="Arial" panose="020B0604020202020204" pitchFamily="34" charset="0"/>
              </a:rPr>
              <a:t>nhóm</a:t>
            </a:r>
            <a:endParaRPr lang="en-US" sz="2400" b="1" dirty="0">
              <a:solidFill>
                <a:srgbClr val="0070C0"/>
              </a:solidFill>
              <a:highlight>
                <a:srgbClr val="FFFFFF"/>
              </a:highlight>
              <a:latin typeface="Arial" panose="020B0604020202020204" pitchFamily="34" charset="0"/>
              <a:ea typeface="A3.NotoSans-San" panose="020B0502040504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96743E1-2DFC-4963-A6A7-EC3DF8425E5B}"/>
              </a:ext>
            </a:extLst>
          </p:cNvPr>
          <p:cNvSpPr txBox="1">
            <a:spLocks/>
          </p:cNvSpPr>
          <p:nvPr/>
        </p:nvSpPr>
        <p:spPr>
          <a:xfrm>
            <a:off x="365881" y="867651"/>
            <a:ext cx="4914241" cy="3852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 Light"/>
              <a:buChar char="▪"/>
              <a:defRPr sz="1800" b="0" i="0" u="none" strike="noStrike" cap="none">
                <a:solidFill>
                  <a:schemeClr val="dk1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 Light"/>
              <a:buChar char="▫"/>
              <a:defRPr sz="1800" b="0" i="0" u="none" strike="noStrike" cap="none">
                <a:solidFill>
                  <a:schemeClr val="dk1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 Light"/>
              <a:buChar char="▫"/>
              <a:defRPr sz="1800" b="0" i="0" u="none" strike="noStrike" cap="none">
                <a:solidFill>
                  <a:schemeClr val="dk1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tillium Web Light"/>
              <a:buChar char="▫"/>
              <a:defRPr sz="1800" b="0" i="0" u="none" strike="noStrike" cap="none">
                <a:solidFill>
                  <a:schemeClr val="dk1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tillium Web Light"/>
              <a:buChar char="▫"/>
              <a:defRPr sz="1800" b="0" i="0" u="none" strike="noStrike" cap="none">
                <a:solidFill>
                  <a:schemeClr val="dk1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tillium Web Light"/>
              <a:buChar char="▫"/>
              <a:defRPr sz="1800" b="0" i="0" u="none" strike="noStrike" cap="none">
                <a:solidFill>
                  <a:schemeClr val="dk1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tillium Web Light"/>
              <a:buChar char="●"/>
              <a:defRPr sz="1800" b="0" i="0" u="none" strike="noStrike" cap="none">
                <a:solidFill>
                  <a:schemeClr val="dk1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tillium Web Light"/>
              <a:buChar char="○"/>
              <a:defRPr sz="1800" b="0" i="0" u="none" strike="noStrike" cap="none">
                <a:solidFill>
                  <a:schemeClr val="dk1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tillium Web Light"/>
              <a:buChar char="■"/>
              <a:defRPr sz="1800" b="0" i="0" u="none" strike="noStrike" cap="none">
                <a:solidFill>
                  <a:schemeClr val="dk1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9pPr>
          </a:lstStyle>
          <a:p>
            <a:pPr marL="0" indent="0" algn="just">
              <a:lnSpc>
                <a:spcPct val="135000"/>
              </a:lnSpc>
              <a:spcAft>
                <a:spcPts val="600"/>
              </a:spcAft>
              <a:buFont typeface="Titillium Web Light"/>
              <a:buNone/>
            </a:pPr>
            <a:r>
              <a:rPr lang="en-US" sz="2200" b="1">
                <a:latin typeface="Arial" panose="020B0604020202020204" pitchFamily="34" charset="0"/>
                <a:cs typeface="Arial" panose="020B0604020202020204" pitchFamily="34" charset="0"/>
              </a:rPr>
              <a:t>Nhiệm vụ: </a:t>
            </a:r>
          </a:p>
          <a:p>
            <a:pPr marL="0" indent="0" algn="just">
              <a:lnSpc>
                <a:spcPct val="135000"/>
              </a:lnSpc>
              <a:spcAft>
                <a:spcPts val="600"/>
              </a:spcAft>
              <a:buFont typeface="Titillium Web Light"/>
              <a:buNone/>
            </a:pPr>
            <a:r>
              <a:rPr lang="en-US" sz="2200" b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200">
                <a:latin typeface="Arial" panose="020B0604020202020204" pitchFamily="34" charset="0"/>
                <a:cs typeface="Arial" panose="020B0604020202020204" pitchFamily="34" charset="0"/>
              </a:rPr>
              <a:t>Thực hiện chế tạo mô hình như hình vẽ bên.</a:t>
            </a:r>
          </a:p>
          <a:p>
            <a:pPr marL="0" indent="0" algn="just">
              <a:lnSpc>
                <a:spcPct val="135000"/>
              </a:lnSpc>
              <a:spcAft>
                <a:spcPts val="600"/>
              </a:spcAft>
              <a:buFont typeface="Titillium Web Light"/>
              <a:buNone/>
            </a:pPr>
            <a:r>
              <a:rPr lang="en-US" sz="2200" b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2200">
                <a:latin typeface="Arial" panose="020B0604020202020204" pitchFamily="34" charset="0"/>
                <a:cs typeface="Arial" panose="020B0604020202020204" pitchFamily="34" charset="0"/>
              </a:rPr>
              <a:t>Quan sát</a:t>
            </a:r>
          </a:p>
          <a:p>
            <a:pPr marL="0" indent="0" algn="just">
              <a:lnSpc>
                <a:spcPct val="135000"/>
              </a:lnSpc>
              <a:spcAft>
                <a:spcPts val="600"/>
              </a:spcAft>
              <a:buNone/>
            </a:pPr>
            <a:r>
              <a:rPr lang="en-US" sz="2200" b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2200">
                <a:latin typeface="Arial" panose="020B0604020202020204" pitchFamily="34" charset="0"/>
                <a:cs typeface="Arial" panose="020B0604020202020204" pitchFamily="34" charset="0"/>
              </a:rPr>
              <a:t>Vẽ sơ đồ vị trí của Mặt Trời, Trái Đất, Mặt Trăng ứng với trường hợp nhìn thấy bán nguyệt.</a:t>
            </a:r>
          </a:p>
        </p:txBody>
      </p:sp>
      <p:pic>
        <p:nvPicPr>
          <p:cNvPr id="10" name="Countdown 5 minutes-Nho">
            <a:hlinkClick r:id="" action="ppaction://media"/>
            <a:extLst>
              <a:ext uri="{FF2B5EF4-FFF2-40B4-BE49-F238E27FC236}">
                <a16:creationId xmlns:a16="http://schemas.microsoft.com/office/drawing/2014/main" id="{0B90FF7B-973F-4828-ABF1-97AEFCA6AF0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7294646" y="154745"/>
            <a:ext cx="1752863" cy="963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302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200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Shape 3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6" name="Google Shape;3836;p13"/>
          <p:cNvSpPr txBox="1">
            <a:spLocks noGrp="1"/>
          </p:cNvSpPr>
          <p:nvPr>
            <p:ph type="ctrTitle"/>
          </p:nvPr>
        </p:nvSpPr>
        <p:spPr>
          <a:xfrm>
            <a:off x="639338" y="183468"/>
            <a:ext cx="2951355" cy="59711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b="1" smtClean="0">
                <a:solidFill>
                  <a:schemeClr val="tx1"/>
                </a:solidFill>
                <a:latin typeface="+mn-lt"/>
              </a:rPr>
              <a:t>GHI NHỚ</a:t>
            </a:r>
            <a:endParaRPr lang="en-US" sz="3500" b="1">
              <a:solidFill>
                <a:schemeClr val="tx1"/>
              </a:solidFill>
              <a:latin typeface="+mn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07383" y="1210398"/>
            <a:ext cx="5570032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2000" smtClean="0">
                <a:solidFill>
                  <a:schemeClr val="tx1"/>
                </a:solidFill>
              </a:rPr>
              <a:t>Mặt </a:t>
            </a:r>
            <a:r>
              <a:rPr lang="en-US" sz="2000">
                <a:solidFill>
                  <a:schemeClr val="tx1"/>
                </a:solidFill>
              </a:rPr>
              <a:t>Trăng là vệ tinh tự nhiên </a:t>
            </a:r>
            <a:r>
              <a:rPr lang="en-US" sz="2000">
                <a:solidFill>
                  <a:schemeClr val="tx1"/>
                </a:solidFill>
              </a:rPr>
              <a:t>duy </a:t>
            </a:r>
            <a:r>
              <a:rPr lang="en-US" sz="2000" smtClean="0">
                <a:solidFill>
                  <a:schemeClr val="tx1"/>
                </a:solidFill>
              </a:rPr>
              <a:t>nhất của </a:t>
            </a:r>
            <a:r>
              <a:rPr lang="en-US" sz="2000">
                <a:solidFill>
                  <a:schemeClr val="tx1"/>
                </a:solidFill>
              </a:rPr>
              <a:t>Trái </a:t>
            </a:r>
            <a:r>
              <a:rPr lang="en-US" sz="2000">
                <a:solidFill>
                  <a:schemeClr val="tx1"/>
                </a:solidFill>
              </a:rPr>
              <a:t>Đất</a:t>
            </a:r>
            <a:r>
              <a:rPr lang="en-US" sz="2000" smtClean="0">
                <a:solidFill>
                  <a:schemeClr val="tx1"/>
                </a:solidFill>
              </a:rPr>
              <a:t>.</a:t>
            </a:r>
          </a:p>
          <a:p>
            <a:pPr marL="342900" indent="-34290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2000" smtClean="0">
                <a:solidFill>
                  <a:schemeClr val="tx1"/>
                </a:solidFill>
              </a:rPr>
              <a:t>Bên </a:t>
            </a:r>
            <a:r>
              <a:rPr lang="en-US" sz="2000">
                <a:solidFill>
                  <a:schemeClr val="tx1"/>
                </a:solidFill>
              </a:rPr>
              <a:t>phía Mặt Trăng hướng </a:t>
            </a:r>
            <a:r>
              <a:rPr lang="en-US" sz="2000">
                <a:solidFill>
                  <a:schemeClr val="tx1"/>
                </a:solidFill>
              </a:rPr>
              <a:t>về </a:t>
            </a:r>
            <a:r>
              <a:rPr lang="en-US" sz="2000" smtClean="0">
                <a:solidFill>
                  <a:schemeClr val="tx1"/>
                </a:solidFill>
              </a:rPr>
              <a:t>Mặt Trời </a:t>
            </a:r>
            <a:r>
              <a:rPr lang="en-US" sz="2000">
                <a:solidFill>
                  <a:schemeClr val="tx1"/>
                </a:solidFill>
              </a:rPr>
              <a:t>được </a:t>
            </a:r>
            <a:r>
              <a:rPr lang="en-US" sz="2000" smtClean="0">
                <a:solidFill>
                  <a:schemeClr val="tx1"/>
                </a:solidFill>
              </a:rPr>
              <a:t>chiếu sáng</a:t>
            </a:r>
            <a:r>
              <a:rPr lang="en-US" sz="2000">
                <a:solidFill>
                  <a:schemeClr val="tx1"/>
                </a:solidFill>
              </a:rPr>
              <a:t>. Chúng ta nhìn thấy Mặt Trăng do </a:t>
            </a:r>
            <a:r>
              <a:rPr lang="en-US" sz="2000">
                <a:solidFill>
                  <a:schemeClr val="tx1"/>
                </a:solidFill>
              </a:rPr>
              <a:t>nó </a:t>
            </a:r>
            <a:r>
              <a:rPr lang="en-US" sz="2000" smtClean="0">
                <a:solidFill>
                  <a:schemeClr val="tx1"/>
                </a:solidFill>
              </a:rPr>
              <a:t>phản chiếu </a:t>
            </a:r>
            <a:r>
              <a:rPr lang="en-US" sz="2000">
                <a:solidFill>
                  <a:schemeClr val="tx1"/>
                </a:solidFill>
              </a:rPr>
              <a:t>ánh sáng mặt </a:t>
            </a:r>
            <a:r>
              <a:rPr lang="en-US" sz="2000">
                <a:solidFill>
                  <a:schemeClr val="tx1"/>
                </a:solidFill>
              </a:rPr>
              <a:t>trời</a:t>
            </a:r>
            <a:r>
              <a:rPr lang="en-US" sz="2000" smtClean="0">
                <a:solidFill>
                  <a:schemeClr val="tx1"/>
                </a:solidFill>
              </a:rPr>
              <a:t>.</a:t>
            </a:r>
            <a:endParaRPr lang="en-US" sz="2000">
              <a:solidFill>
                <a:schemeClr val="tx1"/>
              </a:solidFill>
            </a:endParaRPr>
          </a:p>
          <a:p>
            <a:pPr marL="342900" indent="-34290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2000" smtClean="0">
                <a:solidFill>
                  <a:schemeClr val="tx1"/>
                </a:solidFill>
              </a:rPr>
              <a:t>Hình </a:t>
            </a:r>
            <a:r>
              <a:rPr lang="en-US" sz="2000">
                <a:solidFill>
                  <a:schemeClr val="tx1"/>
                </a:solidFill>
              </a:rPr>
              <a:t>dạng của Mặt Trăng mà ta nhìn thấy </a:t>
            </a:r>
            <a:r>
              <a:rPr lang="en-US" sz="2000">
                <a:solidFill>
                  <a:schemeClr val="tx1"/>
                </a:solidFill>
              </a:rPr>
              <a:t>thay </a:t>
            </a:r>
            <a:r>
              <a:rPr lang="en-US" sz="2000" smtClean="0">
                <a:solidFill>
                  <a:schemeClr val="tx1"/>
                </a:solidFill>
              </a:rPr>
              <a:t>đổi khi </a:t>
            </a:r>
            <a:r>
              <a:rPr lang="en-US" sz="2000">
                <a:solidFill>
                  <a:schemeClr val="tx1"/>
                </a:solidFill>
              </a:rPr>
              <a:t>nó di chuyển trong quỹ đạo bởi vì ta thấy </a:t>
            </a:r>
            <a:r>
              <a:rPr lang="en-US" sz="2000">
                <a:solidFill>
                  <a:schemeClr val="tx1"/>
                </a:solidFill>
              </a:rPr>
              <a:t>nó </a:t>
            </a:r>
            <a:r>
              <a:rPr lang="en-US" sz="2000" smtClean="0">
                <a:solidFill>
                  <a:schemeClr val="tx1"/>
                </a:solidFill>
              </a:rPr>
              <a:t>ở các góc nhìn </a:t>
            </a:r>
            <a:r>
              <a:rPr lang="en-US" sz="2000">
                <a:solidFill>
                  <a:schemeClr val="tx1"/>
                </a:solidFill>
              </a:rPr>
              <a:t>khác nhau.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7" name="Google Shape;3917;p22"/>
          <p:cNvSpPr txBox="1">
            <a:spLocks noGrp="1"/>
          </p:cNvSpPr>
          <p:nvPr>
            <p:ph type="sldNum" idx="12"/>
          </p:nvPr>
        </p:nvSpPr>
        <p:spPr>
          <a:xfrm>
            <a:off x="91531" y="47202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  <p:sp>
        <p:nvSpPr>
          <p:cNvPr id="8" name="Google Shape;3836;p13"/>
          <p:cNvSpPr txBox="1">
            <a:spLocks/>
          </p:cNvSpPr>
          <p:nvPr/>
        </p:nvSpPr>
        <p:spPr>
          <a:xfrm>
            <a:off x="3159514" y="0"/>
            <a:ext cx="2951355" cy="5971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Dosis ExtraLight"/>
              <a:buNone/>
              <a:defRPr sz="3600" b="0" i="0" u="none" strike="noStrike" cap="none">
                <a:solidFill>
                  <a:schemeClr val="dk2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Dosis ExtraLight"/>
              <a:buNone/>
              <a:defRPr sz="3600" b="0" i="0" u="none" strike="noStrike" cap="none">
                <a:solidFill>
                  <a:schemeClr val="dk2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Dosis ExtraLight"/>
              <a:buNone/>
              <a:defRPr sz="3600" b="0" i="0" u="none" strike="noStrike" cap="none">
                <a:solidFill>
                  <a:schemeClr val="dk2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Dosis ExtraLight"/>
              <a:buNone/>
              <a:defRPr sz="3600" b="0" i="0" u="none" strike="noStrike" cap="none">
                <a:solidFill>
                  <a:schemeClr val="dk2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Dosis ExtraLight"/>
              <a:buNone/>
              <a:defRPr sz="3600" b="0" i="0" u="none" strike="noStrike" cap="none">
                <a:solidFill>
                  <a:schemeClr val="dk2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Dosis ExtraLight"/>
              <a:buNone/>
              <a:defRPr sz="3600" b="0" i="0" u="none" strike="noStrike" cap="none">
                <a:solidFill>
                  <a:schemeClr val="dk2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Dosis ExtraLight"/>
              <a:buNone/>
              <a:defRPr sz="3600" b="0" i="0" u="none" strike="noStrike" cap="none">
                <a:solidFill>
                  <a:schemeClr val="dk2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Dosis ExtraLight"/>
              <a:buNone/>
              <a:defRPr sz="3600" b="0" i="0" u="none" strike="noStrike" cap="none">
                <a:solidFill>
                  <a:schemeClr val="dk2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Dosis ExtraLight"/>
              <a:buNone/>
              <a:defRPr sz="3600" b="0" i="0" u="none" strike="noStrike" cap="none">
                <a:solidFill>
                  <a:schemeClr val="dk2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9pPr>
          </a:lstStyle>
          <a:p>
            <a:r>
              <a:rPr lang="en-US" sz="3000" b="1" smtClean="0">
                <a:solidFill>
                  <a:schemeClr val="tx1"/>
                </a:solidFill>
                <a:latin typeface="+mn-lt"/>
              </a:rPr>
              <a:t>LUYỆN TẬP</a:t>
            </a:r>
            <a:endParaRPr lang="en-US" sz="3000" b="1">
              <a:solidFill>
                <a:schemeClr val="tx1"/>
              </a:solidFill>
              <a:latin typeface="+mn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60973" y="585149"/>
            <a:ext cx="747797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fr-FR" sz="2000" b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 1: </a:t>
            </a:r>
            <a:r>
              <a:rPr lang="fr-FR" sz="200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Hãy khoanh vào từ </a:t>
            </a:r>
            <a:r>
              <a:rPr lang="fr-FR" sz="2000" b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Đúng</a:t>
            </a:r>
            <a:r>
              <a:rPr lang="fr-FR" sz="200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hoặc </a:t>
            </a:r>
            <a:r>
              <a:rPr lang="fr-FR" sz="2000" b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Sai</a:t>
            </a:r>
            <a:r>
              <a:rPr lang="fr-FR" sz="20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 </a:t>
            </a:r>
            <a:r>
              <a:rPr lang="fr-FR" sz="20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đánh giá các câu dưới đây :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6779755"/>
              </p:ext>
            </p:extLst>
          </p:nvPr>
        </p:nvGraphicFramePr>
        <p:xfrm>
          <a:off x="166599" y="1587366"/>
          <a:ext cx="8052120" cy="3126878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436765">
                  <a:extLst>
                    <a:ext uri="{9D8B030D-6E8A-4147-A177-3AD203B41FA5}">
                      <a16:colId xmlns:a16="http://schemas.microsoft.com/office/drawing/2014/main" val="634792900"/>
                    </a:ext>
                  </a:extLst>
                </a:gridCol>
                <a:gridCol w="5975856">
                  <a:extLst>
                    <a:ext uri="{9D8B030D-6E8A-4147-A177-3AD203B41FA5}">
                      <a16:colId xmlns:a16="http://schemas.microsoft.com/office/drawing/2014/main" val="234116804"/>
                    </a:ext>
                  </a:extLst>
                </a:gridCol>
                <a:gridCol w="925551">
                  <a:extLst>
                    <a:ext uri="{9D8B030D-6E8A-4147-A177-3AD203B41FA5}">
                      <a16:colId xmlns:a16="http://schemas.microsoft.com/office/drawing/2014/main" val="4227143998"/>
                    </a:ext>
                  </a:extLst>
                </a:gridCol>
                <a:gridCol w="713948">
                  <a:extLst>
                    <a:ext uri="{9D8B030D-6E8A-4147-A177-3AD203B41FA5}">
                      <a16:colId xmlns:a16="http://schemas.microsoft.com/office/drawing/2014/main" val="74950864"/>
                    </a:ext>
                  </a:extLst>
                </a:gridCol>
              </a:tblGrid>
              <a:tr h="434701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2000">
                          <a:effectLst/>
                        </a:rPr>
                        <a:t> 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2000">
                          <a:effectLst/>
                        </a:rPr>
                        <a:t>Nói về </a:t>
                      </a:r>
                      <a:r>
                        <a:rPr lang="fr-FR" sz="2000" smtClean="0">
                          <a:effectLst/>
                        </a:rPr>
                        <a:t>Mặt</a:t>
                      </a:r>
                      <a:r>
                        <a:rPr lang="fr-FR" sz="2000" baseline="0" smtClean="0">
                          <a:effectLst/>
                        </a:rPr>
                        <a:t> Trăng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2000">
                          <a:effectLst/>
                        </a:rPr>
                        <a:t>Đánh </a:t>
                      </a:r>
                      <a:r>
                        <a:rPr lang="fr-FR" sz="2000" smtClean="0">
                          <a:effectLst/>
                        </a:rPr>
                        <a:t>giá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5347099"/>
                  </a:ext>
                </a:extLst>
              </a:tr>
              <a:tr h="494276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2000">
                          <a:effectLst/>
                        </a:rPr>
                        <a:t>1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2000" smtClean="0"/>
                        <a:t>Mặt trăng là một ngôi sao quay quanh trái đất.</a:t>
                      </a:r>
                      <a:endParaRPr lang="en-US" sz="2000">
                        <a:latin typeface="+mn-lt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2000">
                          <a:effectLst/>
                        </a:rPr>
                        <a:t> </a:t>
                      </a:r>
                      <a:r>
                        <a:rPr lang="fr-FR" sz="2000" smtClean="0">
                          <a:effectLst/>
                        </a:rPr>
                        <a:t>Đúng</a:t>
                      </a:r>
                      <a:endParaRPr lang="en-US" sz="2000" b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2000" smtClean="0">
                          <a:effectLst/>
                        </a:rPr>
                        <a:t>Sai</a:t>
                      </a:r>
                      <a:r>
                        <a:rPr lang="fr-FR" sz="2000">
                          <a:effectLst/>
                        </a:rPr>
                        <a:t> </a:t>
                      </a:r>
                      <a:endParaRPr lang="en-US" sz="2000" b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07568288"/>
                  </a:ext>
                </a:extLst>
              </a:tr>
              <a:tr h="774648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2000">
                          <a:effectLst/>
                        </a:rPr>
                        <a:t>2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2000" smtClean="0"/>
                        <a:t>Chỉ có một nửa Mặt Trăng luôn được Mặt Trời chiếu sáng.</a:t>
                      </a:r>
                      <a:endParaRPr lang="en-US" sz="2000">
                        <a:latin typeface="+mn-lt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2000">
                          <a:effectLst/>
                        </a:rPr>
                        <a:t> </a:t>
                      </a:r>
                      <a:r>
                        <a:rPr lang="fr-FR" sz="2000" smtClean="0">
                          <a:effectLst/>
                        </a:rPr>
                        <a:t>Đúng</a:t>
                      </a:r>
                      <a:endParaRPr lang="en-US" sz="2000" b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2000" smtClean="0">
                          <a:effectLst/>
                        </a:rPr>
                        <a:t>Sai</a:t>
                      </a:r>
                      <a:r>
                        <a:rPr lang="fr-FR" sz="2000">
                          <a:effectLst/>
                        </a:rPr>
                        <a:t> </a:t>
                      </a:r>
                      <a:endParaRPr lang="en-US" sz="2000" b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41826061"/>
                  </a:ext>
                </a:extLst>
              </a:tr>
              <a:tr h="928977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2000" smtClean="0">
                          <a:effectLst/>
                        </a:rPr>
                        <a:t>3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2000" smtClean="0"/>
                        <a:t>Nhìn thấy Trăng tròn khi vị trí của Mặt trời, Trái đất, Mặt Trăng theo thứ tự: Mặt Trời- Mặt Trăng- Trái Đất.</a:t>
                      </a:r>
                      <a:endParaRPr lang="en-US" sz="2000">
                        <a:latin typeface="+mn-lt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2000">
                          <a:effectLst/>
                        </a:rPr>
                        <a:t> </a:t>
                      </a:r>
                      <a:r>
                        <a:rPr lang="fr-FR" sz="2000" smtClean="0">
                          <a:effectLst/>
                        </a:rPr>
                        <a:t>Đúng</a:t>
                      </a:r>
                      <a:endParaRPr lang="en-US" sz="2000" b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2000" smtClean="0">
                          <a:effectLst/>
                        </a:rPr>
                        <a:t>Sai</a:t>
                      </a:r>
                      <a:r>
                        <a:rPr lang="fr-FR" sz="2000">
                          <a:effectLst/>
                        </a:rPr>
                        <a:t> </a:t>
                      </a:r>
                      <a:endParaRPr lang="en-US" sz="2000" b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79759522"/>
                  </a:ext>
                </a:extLst>
              </a:tr>
              <a:tr h="494276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2000">
                          <a:effectLst/>
                        </a:rPr>
                        <a:t>4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2000" smtClean="0"/>
                        <a:t>Mặt Trăng là vệ tinh tự nhiên duy nhất của Trái Đất.</a:t>
                      </a:r>
                      <a:endParaRPr lang="en-US" sz="2000">
                        <a:latin typeface="+mn-lt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2000">
                          <a:effectLst/>
                        </a:rPr>
                        <a:t> </a:t>
                      </a:r>
                      <a:r>
                        <a:rPr lang="fr-FR" sz="2000" smtClean="0">
                          <a:effectLst/>
                        </a:rPr>
                        <a:t>Đúng</a:t>
                      </a:r>
                      <a:r>
                        <a:rPr lang="fr-FR" sz="2000" baseline="0" smtClean="0">
                          <a:effectLst/>
                        </a:rPr>
                        <a:t> </a:t>
                      </a:r>
                      <a:endParaRPr lang="en-US" sz="2000" b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2000">
                          <a:effectLst/>
                        </a:rPr>
                        <a:t> </a:t>
                      </a:r>
                      <a:r>
                        <a:rPr lang="fr-FR" sz="2000" smtClean="0">
                          <a:effectLst/>
                        </a:rPr>
                        <a:t>Sai</a:t>
                      </a:r>
                      <a:endParaRPr lang="en-US" sz="2000" b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59615455"/>
                  </a:ext>
                </a:extLst>
              </a:tr>
            </a:tbl>
          </a:graphicData>
        </a:graphic>
      </p:graphicFrame>
      <p:sp>
        <p:nvSpPr>
          <p:cNvPr id="11" name="Oval 10"/>
          <p:cNvSpPr/>
          <p:nvPr/>
        </p:nvSpPr>
        <p:spPr>
          <a:xfrm>
            <a:off x="7532894" y="3578976"/>
            <a:ext cx="625643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7549657" y="2699234"/>
            <a:ext cx="608881" cy="4788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7532895" y="2080432"/>
            <a:ext cx="625643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6660348" y="4260023"/>
            <a:ext cx="796748" cy="45422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  <p:bldP spid="12" grpId="0" animBg="1"/>
      <p:bldP spid="13" grpId="0" animBg="1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2" name="Google Shape;3932;p24"/>
          <p:cNvSpPr txBox="1">
            <a:spLocks noGrp="1"/>
          </p:cNvSpPr>
          <p:nvPr>
            <p:ph type="sldNum" idx="12"/>
          </p:nvPr>
        </p:nvSpPr>
        <p:spPr>
          <a:xfrm>
            <a:off x="91531" y="47202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13</a:t>
            </a:fld>
            <a:endParaRPr/>
          </a:p>
        </p:txBody>
      </p:sp>
      <p:sp>
        <p:nvSpPr>
          <p:cNvPr id="3" name="Rectangle 2"/>
          <p:cNvSpPr/>
          <p:nvPr/>
        </p:nvSpPr>
        <p:spPr>
          <a:xfrm>
            <a:off x="640231" y="615374"/>
            <a:ext cx="6361611" cy="38533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b="1" smtClean="0">
                <a:latin typeface="Arial" panose="020B0604020202020204" pitchFamily="34" charset="0"/>
                <a:cs typeface="Arial" panose="020B0604020202020204" pitchFamily="34" charset="0"/>
              </a:rPr>
              <a:t>Câu 2: 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Ban 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đêm nhìn thấy Mặt Trăng 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Mặt Trăng phát </a:t>
            </a:r>
            <a:r>
              <a:rPr lang="en-US" sz="24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 </a:t>
            </a:r>
            <a:r>
              <a:rPr lang="en-US" sz="24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</a:t>
            </a:r>
            <a:r>
              <a:rPr lang="en-US" sz="2400" smtClean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 </a:t>
            </a:r>
            <a:r>
              <a:rPr lang="en-US" sz="24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sáng.</a:t>
            </a:r>
          </a:p>
          <a:p>
            <a:pPr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Mặt Trăng phản chiếu ánh </a:t>
            </a:r>
            <a:r>
              <a:rPr lang="en-US" sz="24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sáng </a:t>
            </a:r>
            <a:r>
              <a:rPr lang="en-US" sz="2400" smtClean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 Trời</a:t>
            </a:r>
            <a:r>
              <a:rPr lang="en-US" sz="24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Mặt Trăng là một ngôi sao.</a:t>
            </a:r>
          </a:p>
          <a:p>
            <a:pPr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Mặt Trăng là vệ tinh của Trái Đất.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allAtOnce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9" name="Google Shape;3939;p25"/>
          <p:cNvSpPr txBox="1">
            <a:spLocks noGrp="1"/>
          </p:cNvSpPr>
          <p:nvPr>
            <p:ph type="sldNum" idx="12"/>
          </p:nvPr>
        </p:nvSpPr>
        <p:spPr>
          <a:xfrm>
            <a:off x="91531" y="47202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14</a:t>
            </a:fld>
            <a:endParaRPr/>
          </a:p>
        </p:txBody>
      </p:sp>
      <p:sp>
        <p:nvSpPr>
          <p:cNvPr id="3" name="Rectangle 2"/>
          <p:cNvSpPr/>
          <p:nvPr/>
        </p:nvSpPr>
        <p:spPr>
          <a:xfrm>
            <a:off x="365881" y="576759"/>
            <a:ext cx="7511022" cy="4198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2400" b="1" smtClean="0">
                <a:latin typeface="Arial" panose="020B0604020202020204" pitchFamily="34" charset="0"/>
                <a:cs typeface="Arial" panose="020B0604020202020204" pitchFamily="34" charset="0"/>
              </a:rPr>
              <a:t>Câu 3: </a:t>
            </a:r>
            <a:r>
              <a:rPr lang="vi-VN" sz="2400" smtClean="0">
                <a:latin typeface="Arial" panose="020B0604020202020204" pitchFamily="34" charset="0"/>
                <a:cs typeface="Arial" panose="020B0604020202020204" pitchFamily="34" charset="0"/>
              </a:rPr>
              <a:t>Ta </a:t>
            </a:r>
            <a:r>
              <a:rPr lang="vi-VN" sz="2400">
                <a:latin typeface="Arial" panose="020B0604020202020204" pitchFamily="34" charset="0"/>
                <a:cs typeface="Arial" panose="020B0604020202020204" pitchFamily="34" charset="0"/>
              </a:rPr>
              <a:t>nhìn thấy các hình dạng khác nhau của Mặt Trăng vì</a:t>
            </a:r>
          </a:p>
          <a:p>
            <a:pPr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4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Mặt Trăng thay đổi hình dạng liên tục.</a:t>
            </a:r>
          </a:p>
          <a:p>
            <a:pPr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4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Mặt Trăng thay đối độ sáng liên tục.</a:t>
            </a:r>
          </a:p>
          <a:p>
            <a:pPr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4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vi-VN" sz="24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GB" sz="2400" smtClean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Ở </a:t>
            </a:r>
            <a:r>
              <a:rPr lang="vi-VN" sz="2400" smtClean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 </a:t>
            </a:r>
            <a:r>
              <a:rPr lang="vi-VN" sz="24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đất, ta thấy các phần khác nhau của Mặt Trăng được chiếu sáng bởi Mặt Trời.</a:t>
            </a:r>
          </a:p>
          <a:p>
            <a:pPr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4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Trái Đất tự quay quanh trục của nó liên tục.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0" name="Google Shape;3960;p27"/>
          <p:cNvSpPr txBox="1">
            <a:spLocks noGrp="1"/>
          </p:cNvSpPr>
          <p:nvPr>
            <p:ph type="sldNum" idx="12"/>
          </p:nvPr>
        </p:nvSpPr>
        <p:spPr>
          <a:xfrm>
            <a:off x="91531" y="47202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15</a:t>
            </a:fld>
            <a:endParaRPr/>
          </a:p>
        </p:txBody>
      </p:sp>
      <p:sp>
        <p:nvSpPr>
          <p:cNvPr id="5" name="Google Shape;3836;p13"/>
          <p:cNvSpPr txBox="1">
            <a:spLocks/>
          </p:cNvSpPr>
          <p:nvPr/>
        </p:nvSpPr>
        <p:spPr>
          <a:xfrm>
            <a:off x="3150275" y="64624"/>
            <a:ext cx="2951355" cy="5971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Dosis ExtraLight"/>
              <a:buNone/>
              <a:defRPr sz="3600" b="0" i="0" u="none" strike="noStrike" cap="none">
                <a:solidFill>
                  <a:schemeClr val="dk2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Dosis ExtraLight"/>
              <a:buNone/>
              <a:defRPr sz="3600" b="0" i="0" u="none" strike="noStrike" cap="none">
                <a:solidFill>
                  <a:schemeClr val="dk2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Dosis ExtraLight"/>
              <a:buNone/>
              <a:defRPr sz="3600" b="0" i="0" u="none" strike="noStrike" cap="none">
                <a:solidFill>
                  <a:schemeClr val="dk2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Dosis ExtraLight"/>
              <a:buNone/>
              <a:defRPr sz="3600" b="0" i="0" u="none" strike="noStrike" cap="none">
                <a:solidFill>
                  <a:schemeClr val="dk2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Dosis ExtraLight"/>
              <a:buNone/>
              <a:defRPr sz="3600" b="0" i="0" u="none" strike="noStrike" cap="none">
                <a:solidFill>
                  <a:schemeClr val="dk2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Dosis ExtraLight"/>
              <a:buNone/>
              <a:defRPr sz="3600" b="0" i="0" u="none" strike="noStrike" cap="none">
                <a:solidFill>
                  <a:schemeClr val="dk2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Dosis ExtraLight"/>
              <a:buNone/>
              <a:defRPr sz="3600" b="0" i="0" u="none" strike="noStrike" cap="none">
                <a:solidFill>
                  <a:schemeClr val="dk2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Dosis ExtraLight"/>
              <a:buNone/>
              <a:defRPr sz="3600" b="0" i="0" u="none" strike="noStrike" cap="none">
                <a:solidFill>
                  <a:schemeClr val="dk2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Dosis ExtraLight"/>
              <a:buNone/>
              <a:defRPr sz="3600" b="0" i="0" u="none" strike="noStrike" cap="none">
                <a:solidFill>
                  <a:schemeClr val="dk2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9pPr>
          </a:lstStyle>
          <a:p>
            <a:r>
              <a:rPr lang="en-US" sz="3000" b="1" smtClean="0">
                <a:solidFill>
                  <a:schemeClr val="tx1"/>
                </a:solidFill>
                <a:latin typeface="+mn-lt"/>
              </a:rPr>
              <a:t>VẬN DỤNG</a:t>
            </a:r>
            <a:endParaRPr lang="en-US" sz="3000" b="1">
              <a:solidFill>
                <a:schemeClr val="tx1"/>
              </a:solidFill>
              <a:latin typeface="+mn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15085" y="890429"/>
            <a:ext cx="6523139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smtClean="0"/>
              <a:t>Dựa </a:t>
            </a:r>
            <a:r>
              <a:rPr lang="en-US" sz="2400"/>
              <a:t>vào hình dạng nhìn thấy của Mặt Trăng </a:t>
            </a:r>
            <a:r>
              <a:rPr lang="en-US" sz="2400"/>
              <a:t>để </a:t>
            </a:r>
            <a:r>
              <a:rPr lang="en-US" sz="2400" smtClean="0"/>
              <a:t>dự </a:t>
            </a:r>
            <a:r>
              <a:rPr lang="en-US" sz="2400"/>
              <a:t>đoán ngày âm lịch trong tháng.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2263" y="2311653"/>
            <a:ext cx="4974155" cy="22970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7" name="Google Shape;4047;p34"/>
          <p:cNvSpPr txBox="1">
            <a:spLocks noGrp="1"/>
          </p:cNvSpPr>
          <p:nvPr>
            <p:ph type="body" idx="4294967295"/>
          </p:nvPr>
        </p:nvSpPr>
        <p:spPr>
          <a:xfrm>
            <a:off x="2202448" y="224108"/>
            <a:ext cx="4790650" cy="72692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GB" sz="3000" b="1" smtClean="0">
                <a:solidFill>
                  <a:srgbClr val="0B87A1"/>
                </a:solidFill>
                <a:latin typeface="Arial" panose="020B0604020202020204" pitchFamily="34" charset="0"/>
                <a:ea typeface="Dosis ExtraLight"/>
                <a:cs typeface="Arial" panose="020B0604020202020204" pitchFamily="34" charset="0"/>
                <a:sym typeface="Dosis ExtraLight"/>
              </a:rPr>
              <a:t>NHIỆM VỤ</a:t>
            </a:r>
            <a:r>
              <a:rPr lang="vi-VN" sz="3000" b="1" smtClean="0">
                <a:solidFill>
                  <a:srgbClr val="0B87A1"/>
                </a:solidFill>
                <a:latin typeface="Arial" panose="020B0604020202020204" pitchFamily="34" charset="0"/>
                <a:ea typeface="Dosis ExtraLight"/>
                <a:cs typeface="Arial" panose="020B0604020202020204" pitchFamily="34" charset="0"/>
                <a:sym typeface="Dosis ExtraLight"/>
              </a:rPr>
              <a:t> VỀ NHÀ</a:t>
            </a:r>
            <a:endParaRPr lang="vi-VN" sz="1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48" name="Google Shape;4048;p34"/>
          <p:cNvSpPr txBox="1">
            <a:spLocks noGrp="1"/>
          </p:cNvSpPr>
          <p:nvPr>
            <p:ph type="sldNum" idx="12"/>
          </p:nvPr>
        </p:nvSpPr>
        <p:spPr>
          <a:xfrm>
            <a:off x="91531" y="47202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16</a:t>
            </a:fld>
            <a:endParaRPr/>
          </a:p>
        </p:txBody>
      </p:sp>
      <p:grpSp>
        <p:nvGrpSpPr>
          <p:cNvPr id="4049" name="Google Shape;4049;p34"/>
          <p:cNvGrpSpPr/>
          <p:nvPr/>
        </p:nvGrpSpPr>
        <p:grpSpPr>
          <a:xfrm>
            <a:off x="1542612" y="1366395"/>
            <a:ext cx="6290869" cy="3185906"/>
            <a:chOff x="1177450" y="241631"/>
            <a:chExt cx="6173152" cy="3616776"/>
          </a:xfrm>
        </p:grpSpPr>
        <p:sp>
          <p:nvSpPr>
            <p:cNvPr id="4050" name="Google Shape;4050;p34"/>
            <p:cNvSpPr/>
            <p:nvPr/>
          </p:nvSpPr>
          <p:spPr>
            <a:xfrm>
              <a:off x="1682275" y="241631"/>
              <a:ext cx="5161606" cy="3454973"/>
            </a:xfrm>
            <a:custGeom>
              <a:avLst/>
              <a:gdLst/>
              <a:ahLst/>
              <a:cxnLst/>
              <a:rect l="l" t="t" r="r" b="b"/>
              <a:pathLst>
                <a:path w="5161606" h="3454973" extrusionOk="0">
                  <a:moveTo>
                    <a:pt x="4992053" y="0"/>
                  </a:moveTo>
                  <a:lnTo>
                    <a:pt x="170498" y="0"/>
                  </a:lnTo>
                  <a:cubicBezTo>
                    <a:pt x="76200" y="0"/>
                    <a:pt x="0" y="76143"/>
                    <a:pt x="0" y="170369"/>
                  </a:cubicBezTo>
                  <a:lnTo>
                    <a:pt x="0" y="3396915"/>
                  </a:lnTo>
                  <a:cubicBezTo>
                    <a:pt x="0" y="3429275"/>
                    <a:pt x="26670" y="3454973"/>
                    <a:pt x="58102" y="3454973"/>
                  </a:cubicBezTo>
                  <a:lnTo>
                    <a:pt x="5103495" y="3454973"/>
                  </a:lnTo>
                  <a:cubicBezTo>
                    <a:pt x="5135880" y="3454973"/>
                    <a:pt x="5161598" y="3428324"/>
                    <a:pt x="5161598" y="3396915"/>
                  </a:cubicBezTo>
                  <a:lnTo>
                    <a:pt x="5161598" y="170369"/>
                  </a:lnTo>
                  <a:cubicBezTo>
                    <a:pt x="5162550" y="76143"/>
                    <a:pt x="5086350" y="0"/>
                    <a:pt x="4992053" y="0"/>
                  </a:cubicBezTo>
                  <a:close/>
                  <a:moveTo>
                    <a:pt x="4981575" y="3245581"/>
                  </a:moveTo>
                  <a:lnTo>
                    <a:pt x="190500" y="3245581"/>
                  </a:lnTo>
                  <a:lnTo>
                    <a:pt x="190500" y="199874"/>
                  </a:lnTo>
                  <a:lnTo>
                    <a:pt x="4981575" y="199874"/>
                  </a:lnTo>
                  <a:lnTo>
                    <a:pt x="4981575" y="324558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51" name="Google Shape;4051;p34"/>
            <p:cNvSpPr/>
            <p:nvPr/>
          </p:nvSpPr>
          <p:spPr>
            <a:xfrm>
              <a:off x="1177450" y="3763229"/>
              <a:ext cx="6173152" cy="95178"/>
            </a:xfrm>
            <a:custGeom>
              <a:avLst/>
              <a:gdLst/>
              <a:ahLst/>
              <a:cxnLst/>
              <a:rect l="l" t="t" r="r" b="b"/>
              <a:pathLst>
                <a:path w="6173152" h="95178" extrusionOk="0">
                  <a:moveTo>
                    <a:pt x="0" y="0"/>
                  </a:moveTo>
                  <a:cubicBezTo>
                    <a:pt x="0" y="0"/>
                    <a:pt x="129540" y="95178"/>
                    <a:pt x="450533" y="95178"/>
                  </a:cubicBezTo>
                  <a:lnTo>
                    <a:pt x="5817870" y="95178"/>
                  </a:lnTo>
                  <a:cubicBezTo>
                    <a:pt x="5948363" y="95178"/>
                    <a:pt x="6173153" y="0"/>
                    <a:pt x="617315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52" name="Google Shape;4052;p34"/>
            <p:cNvSpPr/>
            <p:nvPr/>
          </p:nvSpPr>
          <p:spPr>
            <a:xfrm>
              <a:off x="1177450" y="3687086"/>
              <a:ext cx="6172200" cy="76142"/>
            </a:xfrm>
            <a:custGeom>
              <a:avLst/>
              <a:gdLst/>
              <a:ahLst/>
              <a:cxnLst/>
              <a:rect l="l" t="t" r="r" b="b"/>
              <a:pathLst>
                <a:path w="6172200" h="76142" extrusionOk="0">
                  <a:moveTo>
                    <a:pt x="0" y="76143"/>
                  </a:moveTo>
                  <a:lnTo>
                    <a:pt x="6172200" y="76143"/>
                  </a:lnTo>
                  <a:lnTo>
                    <a:pt x="61722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53" name="Google Shape;4053;p34"/>
            <p:cNvSpPr/>
            <p:nvPr/>
          </p:nvSpPr>
          <p:spPr>
            <a:xfrm>
              <a:off x="3806350" y="3687086"/>
              <a:ext cx="903922" cy="47589"/>
            </a:xfrm>
            <a:custGeom>
              <a:avLst/>
              <a:gdLst/>
              <a:ahLst/>
              <a:cxnLst/>
              <a:rect l="l" t="t" r="r" b="b"/>
              <a:pathLst>
                <a:path w="903922" h="47589" extrusionOk="0">
                  <a:moveTo>
                    <a:pt x="0" y="0"/>
                  </a:moveTo>
                  <a:cubicBezTo>
                    <a:pt x="0" y="0"/>
                    <a:pt x="26670" y="47589"/>
                    <a:pt x="53340" y="47589"/>
                  </a:cubicBezTo>
                  <a:lnTo>
                    <a:pt x="850582" y="47589"/>
                  </a:lnTo>
                  <a:cubicBezTo>
                    <a:pt x="877253" y="47589"/>
                    <a:pt x="903922" y="0"/>
                    <a:pt x="90392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" name="Rectangle 9"/>
          <p:cNvSpPr/>
          <p:nvPr/>
        </p:nvSpPr>
        <p:spPr>
          <a:xfrm>
            <a:off x="2278931" y="1845197"/>
            <a:ext cx="4818233" cy="22283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2200" b="1" smtClean="0"/>
              <a:t>1. </a:t>
            </a:r>
            <a:r>
              <a:rPr lang="en-GB" sz="2200" smtClean="0"/>
              <a:t>Đọc phần Em có biết.</a:t>
            </a:r>
          </a:p>
          <a:p>
            <a:pPr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2200" b="1" smtClean="0"/>
              <a:t>2. </a:t>
            </a:r>
            <a:r>
              <a:rPr lang="en-GB" sz="2200" smtClean="0"/>
              <a:t>Hoàn thành các bài tập trong SBT</a:t>
            </a:r>
          </a:p>
          <a:p>
            <a:pPr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2200" b="1" smtClean="0"/>
              <a:t>3. </a:t>
            </a:r>
            <a:r>
              <a:rPr lang="en-GB" sz="2200" smtClean="0"/>
              <a:t>Chuẩn bị trước bài 54: Hệ Mặt Trời</a:t>
            </a:r>
            <a:endParaRPr lang="en-US" sz="2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2" name="Google Shape;4062;p35"/>
          <p:cNvSpPr txBox="1">
            <a:spLocks noGrp="1"/>
          </p:cNvSpPr>
          <p:nvPr>
            <p:ph type="sldNum" idx="12"/>
          </p:nvPr>
        </p:nvSpPr>
        <p:spPr>
          <a:xfrm>
            <a:off x="91531" y="47202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17</a:t>
            </a:fld>
            <a:endParaRPr/>
          </a:p>
        </p:txBody>
      </p:sp>
      <p:sp>
        <p:nvSpPr>
          <p:cNvPr id="6" name="WordArt 11"/>
          <p:cNvSpPr>
            <a:spLocks noChangeArrowheads="1" noChangeShapeType="1" noTextEdit="1"/>
          </p:cNvSpPr>
          <p:nvPr/>
        </p:nvSpPr>
        <p:spPr bwMode="auto">
          <a:xfrm>
            <a:off x="243217" y="1969182"/>
            <a:ext cx="8319777" cy="601249"/>
          </a:xfrm>
          <a:prstGeom prst="rect">
            <a:avLst/>
          </a:prstGeom>
        </p:spPr>
        <p:txBody>
          <a:bodyPr wrap="none" fromWordArt="1">
            <a:prstTxWarp prst="textPlain">
              <a:avLst/>
            </a:prstTxWarp>
          </a:bodyPr>
          <a:lstStyle/>
          <a:p>
            <a:pPr algn="ctr"/>
            <a:r>
              <a:rPr lang="en-US" sz="4000" b="1" kern="1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kern="1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CẢM ƠN CÁC EM ĐÃ LẮNG NGHE!</a:t>
            </a:r>
            <a:endParaRPr lang="en-US" sz="4000" b="1" kern="1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Vertical Scroll 9"/>
          <p:cNvSpPr/>
          <p:nvPr/>
        </p:nvSpPr>
        <p:spPr>
          <a:xfrm>
            <a:off x="2499884" y="323675"/>
            <a:ext cx="3510623" cy="869506"/>
          </a:xfrm>
          <a:prstGeom prst="verticalScroll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45" name="Google Shape;3845;p14"/>
          <p:cNvSpPr txBox="1">
            <a:spLocks noGrp="1"/>
          </p:cNvSpPr>
          <p:nvPr>
            <p:ph type="sldNum" idx="12"/>
          </p:nvPr>
        </p:nvSpPr>
        <p:spPr>
          <a:xfrm>
            <a:off x="91531" y="47202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  <p:sp>
        <p:nvSpPr>
          <p:cNvPr id="13" name="Rectangle 12"/>
          <p:cNvSpPr/>
          <p:nvPr/>
        </p:nvSpPr>
        <p:spPr>
          <a:xfrm>
            <a:off x="2700607" y="538891"/>
            <a:ext cx="330990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1" smtClean="0">
                <a:solidFill>
                  <a:schemeClr val="tx1"/>
                </a:solidFill>
              </a:rPr>
              <a:t>HOẠT ĐỘNG NHÓM</a:t>
            </a:r>
            <a:endParaRPr lang="en-US" sz="2400" b="1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475994" y="2004203"/>
            <a:ext cx="3734703" cy="20744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2200" b="1" smtClean="0">
                <a:solidFill>
                  <a:srgbClr val="FF0000"/>
                </a:solidFill>
                <a:latin typeface="+mn-lt"/>
                <a:ea typeface="Calibri" panose="020F0502020204030204" pitchFamily="34" charset="0"/>
              </a:rPr>
              <a:t>Nhiệm vụ:</a:t>
            </a:r>
          </a:p>
          <a:p>
            <a:pPr marL="342900" indent="-34290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GB" sz="2200" smtClean="0">
                <a:latin typeface="+mn-lt"/>
                <a:ea typeface="Calibri" panose="020F0502020204030204" pitchFamily="34" charset="0"/>
              </a:rPr>
              <a:t>V</a:t>
            </a:r>
            <a:r>
              <a:rPr lang="vi-VN" sz="2200" smtClean="0">
                <a:latin typeface="+mn-lt"/>
                <a:ea typeface="Calibri" panose="020F0502020204030204" pitchFamily="34" charset="0"/>
              </a:rPr>
              <a:t>ẽ </a:t>
            </a:r>
            <a:r>
              <a:rPr lang="vi-VN" sz="2200">
                <a:latin typeface="+mn-lt"/>
                <a:ea typeface="Calibri" panose="020F0502020204030204" pitchFamily="34" charset="0"/>
              </a:rPr>
              <a:t>trên giấy các hình </a:t>
            </a:r>
            <a:r>
              <a:rPr lang="vi-VN" sz="2200">
                <a:latin typeface="+mn-lt"/>
                <a:ea typeface="Calibri" panose="020F0502020204030204" pitchFamily="34" charset="0"/>
              </a:rPr>
              <a:t>dạng </a:t>
            </a:r>
            <a:r>
              <a:rPr lang="en-GB" sz="2200" smtClean="0">
                <a:latin typeface="+mn-lt"/>
                <a:ea typeface="Calibri" panose="020F0502020204030204" pitchFamily="34" charset="0"/>
              </a:rPr>
              <a:t>M</a:t>
            </a:r>
            <a:r>
              <a:rPr lang="vi-VN" sz="2200" smtClean="0">
                <a:latin typeface="+mn-lt"/>
                <a:ea typeface="Calibri" panose="020F0502020204030204" pitchFamily="34" charset="0"/>
              </a:rPr>
              <a:t>ặt </a:t>
            </a:r>
            <a:r>
              <a:rPr lang="en-GB" sz="2200" smtClean="0">
                <a:latin typeface="+mn-lt"/>
                <a:ea typeface="Calibri" panose="020F0502020204030204" pitchFamily="34" charset="0"/>
              </a:rPr>
              <a:t>T</a:t>
            </a:r>
            <a:r>
              <a:rPr lang="vi-VN" sz="2200" smtClean="0">
                <a:latin typeface="+mn-lt"/>
                <a:ea typeface="Calibri" panose="020F0502020204030204" pitchFamily="34" charset="0"/>
              </a:rPr>
              <a:t>răng </a:t>
            </a:r>
            <a:r>
              <a:rPr lang="en-GB" sz="2200" smtClean="0">
                <a:latin typeface="+mn-lt"/>
                <a:ea typeface="Calibri" panose="020F0502020204030204" pitchFamily="34" charset="0"/>
              </a:rPr>
              <a:t>em </a:t>
            </a:r>
            <a:r>
              <a:rPr lang="vi-VN" sz="2200" smtClean="0">
                <a:latin typeface="+mn-lt"/>
                <a:ea typeface="Calibri" panose="020F0502020204030204" pitchFamily="34" charset="0"/>
              </a:rPr>
              <a:t>thường </a:t>
            </a:r>
            <a:r>
              <a:rPr lang="vi-VN" sz="2200">
                <a:latin typeface="+mn-lt"/>
                <a:ea typeface="Calibri" panose="020F0502020204030204" pitchFamily="34" charset="0"/>
              </a:rPr>
              <a:t>nhìn thấy</a:t>
            </a:r>
            <a:endParaRPr lang="en-US" sz="2200">
              <a:latin typeface="+mn-lt"/>
            </a:endParaRPr>
          </a:p>
        </p:txBody>
      </p:sp>
      <p:pic>
        <p:nvPicPr>
          <p:cNvPr id="18" name="Graphic 5">
            <a:extLst>
              <a:ext uri="{FF2B5EF4-FFF2-40B4-BE49-F238E27FC236}">
                <a16:creationId xmlns:a16="http://schemas.microsoft.com/office/drawing/2014/main" id="{0C278755-B198-4F11-A226-314BB0C52B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80079" y="1372724"/>
            <a:ext cx="1537178" cy="1537178"/>
          </a:xfrm>
          <a:prstGeom prst="rect">
            <a:avLst/>
          </a:prstGeom>
        </p:spPr>
      </p:pic>
      <p:pic>
        <p:nvPicPr>
          <p:cNvPr id="19" name="Countdown 2 minutes-Nho">
            <a:hlinkClick r:id="" action="ppaction://media"/>
            <a:extLst>
              <a:ext uri="{FF2B5EF4-FFF2-40B4-BE49-F238E27FC236}">
                <a16:creationId xmlns:a16="http://schemas.microsoft.com/office/drawing/2014/main" id="{5E67E12D-8903-45FC-B50D-8C7E785A9E6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480079" y="3362488"/>
            <a:ext cx="1610273" cy="905126"/>
          </a:xfrm>
          <a:prstGeom prst="rect">
            <a:avLst/>
          </a:prstGeom>
          <a:solidFill>
            <a:srgbClr val="4472C4"/>
          </a:solidFill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3" name="Google Shape;3853;p15"/>
          <p:cNvSpPr txBox="1">
            <a:spLocks noGrp="1"/>
          </p:cNvSpPr>
          <p:nvPr>
            <p:ph type="sldNum" idx="12"/>
          </p:nvPr>
        </p:nvSpPr>
        <p:spPr>
          <a:xfrm>
            <a:off x="91531" y="47202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3566" y="378326"/>
            <a:ext cx="4295238" cy="2600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188613" y="3625984"/>
            <a:ext cx="62381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200" smtClean="0">
                <a:solidFill>
                  <a:schemeClr val="accent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</a:t>
            </a:r>
            <a:r>
              <a:rPr lang="vi-VN" sz="2200" smtClean="0">
                <a:solidFill>
                  <a:schemeClr val="accent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ì </a:t>
            </a:r>
            <a:r>
              <a:rPr lang="vi-VN" sz="2200">
                <a:solidFill>
                  <a:schemeClr val="accent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sao nhìn thấy mặt trăng có hình dạng khác nhau ở các ngày khác nhau trong tháng?</a:t>
            </a:r>
            <a:endParaRPr lang="en-US" sz="2200"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0" name="Google Shape;3870;p18"/>
          <p:cNvSpPr txBox="1">
            <a:spLocks noGrp="1"/>
          </p:cNvSpPr>
          <p:nvPr>
            <p:ph type="title"/>
          </p:nvPr>
        </p:nvSpPr>
        <p:spPr>
          <a:xfrm>
            <a:off x="184393" y="167267"/>
            <a:ext cx="7295007" cy="59316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smtClean="0">
                <a:latin typeface="Arial" panose="020B0604020202020204" pitchFamily="34" charset="0"/>
                <a:cs typeface="Arial" panose="020B0604020202020204" pitchFamily="34" charset="0"/>
              </a:rPr>
              <a:t>I. MẶT TRĂNG VÀ CÁC HÌNH DẠNG NHÌN THẤY</a:t>
            </a:r>
            <a:endParaRPr lang="en-US" sz="2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72" name="Google Shape;3872;p18"/>
          <p:cNvSpPr txBox="1">
            <a:spLocks noGrp="1"/>
          </p:cNvSpPr>
          <p:nvPr>
            <p:ph type="sldNum" idx="12"/>
          </p:nvPr>
        </p:nvSpPr>
        <p:spPr>
          <a:xfrm>
            <a:off x="91531" y="47202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sp>
        <p:nvSpPr>
          <p:cNvPr id="6" name="Rectangle 5"/>
          <p:cNvSpPr/>
          <p:nvPr/>
        </p:nvSpPr>
        <p:spPr>
          <a:xfrm>
            <a:off x="0" y="871633"/>
            <a:ext cx="211214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200" b="1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1. Mặt Trăng</a:t>
            </a:r>
            <a:endParaRPr lang="en-US" sz="22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783874" y="1087076"/>
            <a:ext cx="2999677" cy="1550020"/>
            <a:chOff x="4783874" y="1087076"/>
            <a:chExt cx="2999677" cy="1550020"/>
          </a:xfrm>
        </p:grpSpPr>
        <p:sp>
          <p:nvSpPr>
            <p:cNvPr id="3" name="Cloud 2"/>
            <p:cNvSpPr/>
            <p:nvPr/>
          </p:nvSpPr>
          <p:spPr>
            <a:xfrm>
              <a:off x="4783874" y="1087076"/>
              <a:ext cx="2999677" cy="1550020"/>
            </a:xfrm>
            <a:prstGeom prst="cloud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4997279" y="1358871"/>
              <a:ext cx="2572865" cy="10064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35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2200" smtClean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Vì sao ta nhìn thấy Mặt Trăng?</a:t>
              </a:r>
              <a:endParaRPr lang="en-US" sz="2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074" y="1640257"/>
            <a:ext cx="5773889" cy="30799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4" name="Google Shape;3864;p17"/>
          <p:cNvSpPr txBox="1">
            <a:spLocks noGrp="1"/>
          </p:cNvSpPr>
          <p:nvPr>
            <p:ph type="body" idx="1"/>
          </p:nvPr>
        </p:nvSpPr>
        <p:spPr>
          <a:xfrm>
            <a:off x="1370016" y="478294"/>
            <a:ext cx="4991596" cy="448559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8100" indent="0" algn="just">
              <a:lnSpc>
                <a:spcPct val="150000"/>
              </a:lnSpc>
              <a:spcAft>
                <a:spcPts val="600"/>
              </a:spcAft>
              <a:buNone/>
            </a:pPr>
            <a:r>
              <a:rPr lang="vi-VN" sz="22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Mặt trăng là vật thể không tự phát sáng. Chúng ta </a:t>
            </a:r>
            <a:r>
              <a:rPr lang="en-GB" sz="22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nhìn thấy</a:t>
            </a:r>
            <a:r>
              <a:rPr lang="vi-VN" sz="22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là do nó phản chiếu ánh sáng </a:t>
            </a:r>
            <a:r>
              <a:rPr lang="vi-VN" sz="22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 </a:t>
            </a:r>
            <a:r>
              <a:rPr lang="en-GB" sz="220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</a:t>
            </a:r>
            <a:r>
              <a:rPr lang="vi-VN" sz="220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ặt </a:t>
            </a:r>
            <a:r>
              <a:rPr lang="en-GB" sz="220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</a:t>
            </a:r>
            <a:r>
              <a:rPr lang="vi-VN" sz="220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rời</a:t>
            </a:r>
            <a:r>
              <a:rPr lang="en-GB" sz="220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220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vi-VN" sz="22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 dạng: </a:t>
            </a:r>
            <a:r>
              <a:rPr lang="vi-VN" sz="22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 </a:t>
            </a:r>
            <a:r>
              <a:rPr lang="vi-VN" sz="220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cầu</a:t>
            </a:r>
            <a:r>
              <a:rPr lang="en-GB" sz="220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220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vi-VN" sz="22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Đặc điểm: một nửa mặt trăng được mặt trời chiếu sáng, một nửa còn lại nằm trong bóng tối ta không </a:t>
            </a:r>
            <a:r>
              <a:rPr lang="vi-VN" sz="22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thấy </a:t>
            </a:r>
            <a:r>
              <a:rPr lang="vi-VN" sz="220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GB" sz="220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220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sz="2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65" name="Google Shape;3865;p17"/>
          <p:cNvSpPr txBox="1">
            <a:spLocks noGrp="1"/>
          </p:cNvSpPr>
          <p:nvPr>
            <p:ph type="sldNum" idx="12"/>
          </p:nvPr>
        </p:nvSpPr>
        <p:spPr>
          <a:xfrm>
            <a:off x="91531" y="47202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8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8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8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64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12234" y="224862"/>
            <a:ext cx="591014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2200" b="1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2. Hình dạng nhìn thấy của Mặt Trăng</a:t>
            </a:r>
            <a:endParaRPr lang="en-US" sz="22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212" y="896279"/>
            <a:ext cx="7115175" cy="3886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0" name="Google Shape;3900;p20"/>
          <p:cNvSpPr txBox="1">
            <a:spLocks noGrp="1"/>
          </p:cNvSpPr>
          <p:nvPr>
            <p:ph type="sldNum" idx="12"/>
          </p:nvPr>
        </p:nvSpPr>
        <p:spPr>
          <a:xfrm>
            <a:off x="91531" y="47202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  <p:pic>
        <p:nvPicPr>
          <p:cNvPr id="13" name="Graphic 5">
            <a:extLst>
              <a:ext uri="{FF2B5EF4-FFF2-40B4-BE49-F238E27FC236}">
                <a16:creationId xmlns:a16="http://schemas.microsoft.com/office/drawing/2014/main" id="{0C278755-B198-4F11-A226-314BB0C52B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384960" y="742430"/>
            <a:ext cx="1978267" cy="1978267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18440" y="280765"/>
            <a:ext cx="25571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2400" b="1" smtClean="0">
                <a:solidFill>
                  <a:srgbClr val="0070C0"/>
                </a:solidFill>
                <a:highlight>
                  <a:srgbClr val="FFFFFF"/>
                </a:highlight>
                <a:latin typeface="Arial" panose="020B0604020202020204" pitchFamily="34" charset="0"/>
                <a:ea typeface="A3.NotoSans-San" panose="020B0502040504020204" pitchFamily="34" charset="0"/>
                <a:cs typeface="Arial" panose="020B0604020202020204" pitchFamily="34" charset="0"/>
              </a:rPr>
              <a:t>Thảo luận nhóm</a:t>
            </a:r>
            <a:endParaRPr lang="en-US" sz="2400" b="1" dirty="0">
              <a:solidFill>
                <a:srgbClr val="0070C0"/>
              </a:solidFill>
              <a:highlight>
                <a:srgbClr val="FFFFFF"/>
              </a:highlight>
              <a:latin typeface="Arial" panose="020B0604020202020204" pitchFamily="34" charset="0"/>
              <a:ea typeface="A3.NotoSans-San" panose="020B0502040504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Countdown 3 minutes-Nho">
            <a:hlinkClick r:id="" action="ppaction://media"/>
            <a:extLst>
              <a:ext uri="{FF2B5EF4-FFF2-40B4-BE49-F238E27FC236}">
                <a16:creationId xmlns:a16="http://schemas.microsoft.com/office/drawing/2014/main" id="{0123CD6F-260F-40C9-A96B-5E68A996867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84960" y="3174236"/>
            <a:ext cx="2024071" cy="1169926"/>
          </a:xfrm>
          <a:prstGeom prst="rect">
            <a:avLst/>
          </a:prstGeom>
        </p:spPr>
      </p:pic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796743E1-2DFC-4963-A6A7-EC3DF8425E5B}"/>
              </a:ext>
            </a:extLst>
          </p:cNvPr>
          <p:cNvSpPr txBox="1">
            <a:spLocks/>
          </p:cNvSpPr>
          <p:nvPr/>
        </p:nvSpPr>
        <p:spPr>
          <a:xfrm>
            <a:off x="2963120" y="889953"/>
            <a:ext cx="4884515" cy="335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 Light"/>
              <a:buChar char="▪"/>
              <a:defRPr sz="1800" b="0" i="0" u="none" strike="noStrike" cap="none">
                <a:solidFill>
                  <a:schemeClr val="dk1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 Light"/>
              <a:buChar char="▫"/>
              <a:defRPr sz="1800" b="0" i="0" u="none" strike="noStrike" cap="none">
                <a:solidFill>
                  <a:schemeClr val="dk1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 Light"/>
              <a:buChar char="▫"/>
              <a:defRPr sz="1800" b="0" i="0" u="none" strike="noStrike" cap="none">
                <a:solidFill>
                  <a:schemeClr val="dk1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tillium Web Light"/>
              <a:buChar char="▫"/>
              <a:defRPr sz="1800" b="0" i="0" u="none" strike="noStrike" cap="none">
                <a:solidFill>
                  <a:schemeClr val="dk1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tillium Web Light"/>
              <a:buChar char="▫"/>
              <a:defRPr sz="1800" b="0" i="0" u="none" strike="noStrike" cap="none">
                <a:solidFill>
                  <a:schemeClr val="dk1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tillium Web Light"/>
              <a:buChar char="▫"/>
              <a:defRPr sz="1800" b="0" i="0" u="none" strike="noStrike" cap="none">
                <a:solidFill>
                  <a:schemeClr val="dk1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tillium Web Light"/>
              <a:buChar char="●"/>
              <a:defRPr sz="1800" b="0" i="0" u="none" strike="noStrike" cap="none">
                <a:solidFill>
                  <a:schemeClr val="dk1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tillium Web Light"/>
              <a:buChar char="○"/>
              <a:defRPr sz="1800" b="0" i="0" u="none" strike="noStrike" cap="none">
                <a:solidFill>
                  <a:schemeClr val="dk1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tillium Web Light"/>
              <a:buChar char="■"/>
              <a:defRPr sz="1800" b="0" i="0" u="none" strike="noStrike" cap="none">
                <a:solidFill>
                  <a:schemeClr val="dk1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9pPr>
          </a:lstStyle>
          <a:p>
            <a:pPr marL="0" indent="0" algn="just">
              <a:lnSpc>
                <a:spcPct val="135000"/>
              </a:lnSpc>
              <a:spcAft>
                <a:spcPts val="600"/>
              </a:spcAft>
              <a:buFont typeface="Titillium Web Light"/>
              <a:buNone/>
            </a:pPr>
            <a:r>
              <a:rPr lang="en-US" sz="2200" b="1" smtClean="0">
                <a:solidFill>
                  <a:srgbClr val="FF6600"/>
                </a:solidFill>
                <a:highlight>
                  <a:srgbClr val="FFFFFF"/>
                </a:highlight>
                <a:latin typeface="Arial" panose="020B0604020202020204" pitchFamily="34" charset="0"/>
                <a:ea typeface="A3.NotoSans-San" panose="020B0502040504020204" pitchFamily="34" charset="0"/>
                <a:cs typeface="Arial" panose="020B0604020202020204" pitchFamily="34" charset="0"/>
              </a:rPr>
              <a:t>Nhiệm vụ</a:t>
            </a:r>
            <a:r>
              <a:rPr lang="en-US" sz="2200" smtClean="0">
                <a:solidFill>
                  <a:srgbClr val="FF6600"/>
                </a:solidFill>
                <a:highlight>
                  <a:srgbClr val="FFFFFF"/>
                </a:highlight>
                <a:latin typeface="Arial" panose="020B0604020202020204" pitchFamily="34" charset="0"/>
                <a:ea typeface="A3.NotoSans-San" panose="020B0502040504020204" pitchFamily="34" charset="0"/>
                <a:cs typeface="Arial" panose="020B0604020202020204" pitchFamily="34" charset="0"/>
              </a:rPr>
              <a:t>: </a:t>
            </a:r>
            <a:r>
              <a:rPr lang="en-US" sz="2200" smtClean="0">
                <a:highlight>
                  <a:srgbClr val="FFFFFF"/>
                </a:highlight>
                <a:latin typeface="Arial" panose="020B0604020202020204" pitchFamily="34" charset="0"/>
                <a:ea typeface="A3.NotoSans-San" panose="020B0502040504020204" pitchFamily="34" charset="0"/>
                <a:cs typeface="Arial" panose="020B0604020202020204" pitchFamily="34" charset="0"/>
              </a:rPr>
              <a:t>Trả lời các câu hỏi sau</a:t>
            </a:r>
          </a:p>
          <a:p>
            <a:pPr marL="0" indent="0" algn="just">
              <a:lnSpc>
                <a:spcPct val="135000"/>
              </a:lnSpc>
              <a:spcAft>
                <a:spcPts val="600"/>
              </a:spcAft>
              <a:buFont typeface="Titillium Web Light"/>
              <a:buNone/>
            </a:pPr>
            <a:r>
              <a:rPr lang="en-US" sz="2200" b="1" smtClean="0">
                <a:solidFill>
                  <a:srgbClr val="FF6600"/>
                </a:solidFill>
                <a:highlight>
                  <a:srgbClr val="FFFFFF"/>
                </a:highlight>
                <a:latin typeface="Arial" panose="020B0604020202020204" pitchFamily="34" charset="0"/>
                <a:ea typeface="A3.NotoSans-San" panose="020B0502040504020204" pitchFamily="34" charset="0"/>
                <a:cs typeface="Arial" panose="020B0604020202020204" pitchFamily="34" charset="0"/>
              </a:rPr>
              <a:t>1</a:t>
            </a:r>
            <a:r>
              <a:rPr lang="en-US" sz="2200" smtClean="0">
                <a:solidFill>
                  <a:srgbClr val="FF6600"/>
                </a:solidFill>
                <a:highlight>
                  <a:srgbClr val="FFFFFF"/>
                </a:highlight>
                <a:latin typeface="Arial" panose="020B0604020202020204" pitchFamily="34" charset="0"/>
                <a:ea typeface="A3.NotoSans-San" panose="020B0502040504020204" pitchFamily="34" charset="0"/>
                <a:cs typeface="Arial" panose="020B0604020202020204" pitchFamily="34" charset="0"/>
              </a:rPr>
              <a:t>. </a:t>
            </a:r>
            <a:r>
              <a:rPr lang="en-US" sz="2200" smtClean="0">
                <a:highlight>
                  <a:srgbClr val="FFFFFF"/>
                </a:highlight>
                <a:latin typeface="Arial" panose="020B0604020202020204" pitchFamily="34" charset="0"/>
                <a:ea typeface="A3.NotoSans-San" panose="020B0502040504020204" pitchFamily="34" charset="0"/>
                <a:cs typeface="Arial" panose="020B0604020202020204" pitchFamily="34" charset="0"/>
              </a:rPr>
              <a:t>Em có nhận xét gì về trăng khuyết vào nửa đầu tháng và nửa cuối tháng?</a:t>
            </a:r>
          </a:p>
          <a:p>
            <a:pPr marL="0" indent="0" algn="just">
              <a:lnSpc>
                <a:spcPct val="135000"/>
              </a:lnSpc>
              <a:spcAft>
                <a:spcPts val="600"/>
              </a:spcAft>
              <a:buFont typeface="Titillium Web Light"/>
              <a:buNone/>
            </a:pPr>
            <a:r>
              <a:rPr lang="en-US" sz="2200" b="1" smtClean="0">
                <a:solidFill>
                  <a:srgbClr val="FF6600"/>
                </a:solidFill>
                <a:highlight>
                  <a:srgbClr val="FFFFFF"/>
                </a:highlight>
                <a:latin typeface="Arial" panose="020B0604020202020204" pitchFamily="34" charset="0"/>
                <a:ea typeface="A3.NotoSans-San" panose="020B0502040504020204" pitchFamily="34" charset="0"/>
                <a:cs typeface="Arial" panose="020B0604020202020204" pitchFamily="34" charset="0"/>
              </a:rPr>
              <a:t>2</a:t>
            </a:r>
            <a:r>
              <a:rPr lang="en-US" sz="2200" smtClean="0">
                <a:solidFill>
                  <a:srgbClr val="FF6600"/>
                </a:solidFill>
                <a:highlight>
                  <a:srgbClr val="FFFFFF"/>
                </a:highlight>
                <a:latin typeface="Arial" panose="020B0604020202020204" pitchFamily="34" charset="0"/>
                <a:ea typeface="A3.NotoSans-San" panose="020B0502040504020204" pitchFamily="34" charset="0"/>
                <a:cs typeface="Arial" panose="020B0604020202020204" pitchFamily="34" charset="0"/>
              </a:rPr>
              <a:t>. </a:t>
            </a:r>
            <a:r>
              <a:rPr lang="en-US" sz="2200" smtClean="0">
                <a:highlight>
                  <a:srgbClr val="FFFFFF"/>
                </a:highlight>
                <a:latin typeface="Arial" panose="020B0604020202020204" pitchFamily="34" charset="0"/>
                <a:ea typeface="A3.NotoSans-San" panose="020B0502040504020204" pitchFamily="34" charset="0"/>
                <a:cs typeface="Arial" panose="020B0604020202020204" pitchFamily="34" charset="0"/>
              </a:rPr>
              <a:t>Giữa hai lần trăng tròn liên tiếp cách nhau bao nhiêu tuần?</a:t>
            </a:r>
            <a:endParaRPr lang="en-US" sz="2200" dirty="0">
              <a:highlight>
                <a:srgbClr val="FFFFFF"/>
              </a:highlight>
              <a:latin typeface="Arial" panose="020B0604020202020204" pitchFamily="34" charset="0"/>
              <a:ea typeface="A3.NotoSans-San" panose="020B0502040504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  <p:bldLst>
      <p:bldP spid="15" grpId="0"/>
      <p:bldP spid="17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9" name="Google Shape;3909;p21"/>
          <p:cNvSpPr txBox="1">
            <a:spLocks noGrp="1"/>
          </p:cNvSpPr>
          <p:nvPr>
            <p:ph type="sldNum" idx="12"/>
          </p:nvPr>
        </p:nvSpPr>
        <p:spPr>
          <a:xfrm>
            <a:off x="91531" y="47202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  <p:sp>
        <p:nvSpPr>
          <p:cNvPr id="12" name="Google Shape;3870;p18"/>
          <p:cNvSpPr txBox="1">
            <a:spLocks noGrp="1"/>
          </p:cNvSpPr>
          <p:nvPr>
            <p:ph type="title"/>
          </p:nvPr>
        </p:nvSpPr>
        <p:spPr>
          <a:xfrm>
            <a:off x="91531" y="57453"/>
            <a:ext cx="7602810" cy="1050364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just" rtl="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200" b="1" smtClean="0">
                <a:latin typeface="Arial" panose="020B0604020202020204" pitchFamily="34" charset="0"/>
                <a:cs typeface="Arial" panose="020B0604020202020204" pitchFamily="34" charset="0"/>
              </a:rPr>
              <a:t>II. GIẢI THÍCH SỰ KHÁC NHAU VỀ HÌNH DẠNG NHÌN THẤY CỦA MẶT TRĂNG (CÁC PHA CỦA MẶT TRĂNG)</a:t>
            </a:r>
            <a:endParaRPr lang="en-US" sz="2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616926" y="943967"/>
            <a:ext cx="6200079" cy="4128464"/>
            <a:chOff x="1616926" y="943967"/>
            <a:chExt cx="6200079" cy="4128464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6926" y="943967"/>
              <a:ext cx="4948636" cy="3697577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1616926" y="4641544"/>
              <a:ext cx="6200079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200" smtClean="0"/>
                <a:t>Một số vị trí của Mặt Trăng trên quỹ đạo của nó</a:t>
              </a:r>
              <a:endParaRPr lang="en-US" sz="220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9</a:t>
            </a:fld>
            <a:endParaRPr lang="en"/>
          </a:p>
        </p:txBody>
      </p:sp>
      <p:sp>
        <p:nvSpPr>
          <p:cNvPr id="7" name="TextBox 6"/>
          <p:cNvSpPr txBox="1"/>
          <p:nvPr/>
        </p:nvSpPr>
        <p:spPr>
          <a:xfrm>
            <a:off x="880945" y="504440"/>
            <a:ext cx="6757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smtClean="0">
                <a:solidFill>
                  <a:schemeClr val="accent5"/>
                </a:solidFill>
              </a:rPr>
              <a:t>* Mô hình quan sát các pha của Mặt Trăng</a:t>
            </a:r>
            <a:endParaRPr lang="en-US" sz="2400" b="1">
              <a:solidFill>
                <a:schemeClr val="accent5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80945" y="1429634"/>
            <a:ext cx="6501162" cy="3200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b="1">
                <a:solidFill>
                  <a:srgbClr val="FF6600"/>
                </a:solidFill>
              </a:rPr>
              <a:t>Dụng cụ cần </a:t>
            </a:r>
            <a:r>
              <a:rPr lang="en-US" sz="2400" b="1">
                <a:solidFill>
                  <a:srgbClr val="FF6600"/>
                </a:solidFill>
              </a:rPr>
              <a:t>thiết</a:t>
            </a:r>
            <a:r>
              <a:rPr lang="en-US" sz="2400" b="1" smtClean="0">
                <a:solidFill>
                  <a:srgbClr val="FF6600"/>
                </a:solidFill>
              </a:rPr>
              <a:t>:</a:t>
            </a:r>
            <a:endParaRPr lang="en-US" sz="2400" b="1">
              <a:solidFill>
                <a:srgbClr val="FF6600"/>
              </a:solidFill>
            </a:endParaRPr>
          </a:p>
          <a:p>
            <a:pPr marL="342900" indent="-34290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400" smtClean="0"/>
              <a:t>Một</a:t>
            </a:r>
            <a:r>
              <a:rPr lang="en-US" sz="2400"/>
              <a:t>, vài </a:t>
            </a:r>
            <a:r>
              <a:rPr lang="en-US" sz="2400"/>
              <a:t>tắm </a:t>
            </a:r>
            <a:r>
              <a:rPr lang="en-US" sz="2400" smtClean="0"/>
              <a:t>bìa </a:t>
            </a:r>
            <a:r>
              <a:rPr lang="en-US" sz="2400"/>
              <a:t>các-tông (làm buông tối).</a:t>
            </a:r>
          </a:p>
          <a:p>
            <a:pPr marL="342900" indent="-34290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400" smtClean="0"/>
              <a:t>Một </a:t>
            </a:r>
            <a:r>
              <a:rPr lang="en-US" sz="2400"/>
              <a:t>quả bóng nhỏ (làm Mặt </a:t>
            </a:r>
            <a:r>
              <a:rPr lang="en-US" sz="2400"/>
              <a:t>Trăng</a:t>
            </a:r>
            <a:r>
              <a:rPr lang="en-US" sz="2400" smtClean="0"/>
              <a:t>).</a:t>
            </a:r>
            <a:endParaRPr lang="en-US" sz="2400"/>
          </a:p>
          <a:p>
            <a:pPr marL="342900" indent="-34290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400" smtClean="0"/>
              <a:t>Một </a:t>
            </a:r>
            <a:r>
              <a:rPr lang="en-US" sz="2400"/>
              <a:t>đèn pin (làm Mặt </a:t>
            </a:r>
            <a:r>
              <a:rPr lang="en-US" sz="2400"/>
              <a:t>Trời</a:t>
            </a:r>
            <a:r>
              <a:rPr lang="en-US" sz="2400" smtClean="0"/>
              <a:t>).</a:t>
            </a:r>
            <a:endParaRPr lang="en-US" sz="2400"/>
          </a:p>
          <a:p>
            <a:pPr marL="342900" indent="-34290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400" smtClean="0"/>
              <a:t>Băng </a:t>
            </a:r>
            <a:r>
              <a:rPr lang="en-US" sz="2400"/>
              <a:t>dính, kéo, sợi dây treo.</a:t>
            </a:r>
          </a:p>
        </p:txBody>
      </p:sp>
    </p:spTree>
    <p:extLst>
      <p:ext uri="{BB962C8B-B14F-4D97-AF65-F5344CB8AC3E}">
        <p14:creationId xmlns:p14="http://schemas.microsoft.com/office/powerpoint/2010/main" val="2695143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Mowbray template">
  <a:themeElements>
    <a:clrScheme name="Custom 347">
      <a:dk1>
        <a:srgbClr val="003B55"/>
      </a:dk1>
      <a:lt1>
        <a:srgbClr val="FFFFFF"/>
      </a:lt1>
      <a:dk2>
        <a:srgbClr val="0B87A1"/>
      </a:dk2>
      <a:lt2>
        <a:srgbClr val="EEF1EE"/>
      </a:lt2>
      <a:accent1>
        <a:srgbClr val="D3EBD5"/>
      </a:accent1>
      <a:accent2>
        <a:srgbClr val="80BFB7"/>
      </a:accent2>
      <a:accent3>
        <a:srgbClr val="0B87A1"/>
      </a:accent3>
      <a:accent4>
        <a:srgbClr val="01597F"/>
      </a:accent4>
      <a:accent5>
        <a:srgbClr val="003B55"/>
      </a:accent5>
      <a:accent6>
        <a:srgbClr val="001120"/>
      </a:accent6>
      <a:hlink>
        <a:srgbClr val="01597F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</TotalTime>
  <Words>680</Words>
  <Application>Microsoft Office PowerPoint</Application>
  <PresentationFormat>On-screen Show (16:9)</PresentationFormat>
  <Paragraphs>87</Paragraphs>
  <Slides>17</Slides>
  <Notes>15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Dosis ExtraLight</vt:lpstr>
      <vt:lpstr>Titillium Web Light</vt:lpstr>
      <vt:lpstr>Arial</vt:lpstr>
      <vt:lpstr>Times New Roman</vt:lpstr>
      <vt:lpstr>A3.NotoSans-San</vt:lpstr>
      <vt:lpstr>Calibri</vt:lpstr>
      <vt:lpstr>Wingdings</vt:lpstr>
      <vt:lpstr>Dosis</vt:lpstr>
      <vt:lpstr>Mowbray template</vt:lpstr>
      <vt:lpstr>BÀI 53 MẶT TRĂNG</vt:lpstr>
      <vt:lpstr>PowerPoint Presentation</vt:lpstr>
      <vt:lpstr>PowerPoint Presentation</vt:lpstr>
      <vt:lpstr>I. MẶT TRĂNG VÀ CÁC HÌNH DẠNG NHÌN THẤY</vt:lpstr>
      <vt:lpstr>PowerPoint Presentation</vt:lpstr>
      <vt:lpstr>PowerPoint Presentation</vt:lpstr>
      <vt:lpstr>PowerPoint Presentation</vt:lpstr>
      <vt:lpstr>II. GIẢI THÍCH SỰ KHÁC NHAU VỀ HÌNH DẠNG NHÌN THẤY CỦA MẶT TRĂNG (CÁC PHA CỦA MẶT TRĂNG)</vt:lpstr>
      <vt:lpstr>PowerPoint Presentation</vt:lpstr>
      <vt:lpstr>PowerPoint Presentation</vt:lpstr>
      <vt:lpstr>GHI NHỚ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53 MẶT TRĂNG</dc:title>
  <dc:creator>VnTeach.Com</dc:creator>
  <cp:keywords>VnTeach.Com</cp:keywords>
  <cp:lastModifiedBy>Admin</cp:lastModifiedBy>
  <cp:revision>10</cp:revision>
  <dcterms:modified xsi:type="dcterms:W3CDTF">2021-07-29T10:38:08Z</dcterms:modified>
</cp:coreProperties>
</file>