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358" r:id="rId2"/>
    <p:sldId id="256" r:id="rId3"/>
    <p:sldId id="361" r:id="rId4"/>
    <p:sldId id="364" r:id="rId5"/>
    <p:sldId id="279" r:id="rId6"/>
    <p:sldId id="363" r:id="rId7"/>
    <p:sldId id="353" r:id="rId8"/>
    <p:sldId id="354" r:id="rId9"/>
    <p:sldId id="365" r:id="rId10"/>
    <p:sldId id="276" r:id="rId11"/>
    <p:sldId id="355" r:id="rId12"/>
    <p:sldId id="366" r:id="rId13"/>
    <p:sldId id="367" r:id="rId14"/>
    <p:sldId id="298" r:id="rId15"/>
    <p:sldId id="314" r:id="rId16"/>
    <p:sldId id="330" r:id="rId17"/>
    <p:sldId id="3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2D2"/>
    <a:srgbClr val="F37D91"/>
    <a:srgbClr val="F26548"/>
    <a:srgbClr val="5DD2FF"/>
    <a:srgbClr val="F7941E"/>
    <a:srgbClr val="AD4F0F"/>
    <a:srgbClr val="3B87CD"/>
    <a:srgbClr val="E0702A"/>
    <a:srgbClr val="D36113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95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2B5B60-3322-419E-ADF6-E231B311DD6E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4" csCatId="colorful" phldr="1"/>
      <dgm:spPr/>
    </dgm:pt>
    <dgm:pt modelId="{D17870DC-042F-4D7A-88A2-DA0B7FE22CAC}">
      <dgm:prSet phldrT="[Text]"/>
      <dgm:spPr/>
      <dgm:t>
        <a:bodyPr/>
        <a:lstStyle/>
        <a:p>
          <a:r>
            <a:rPr lang="en-US" smtClean="0"/>
            <a:t>Pronunciation </a:t>
          </a:r>
          <a:endParaRPr lang="en-US" dirty="0"/>
        </a:p>
      </dgm:t>
    </dgm:pt>
    <dgm:pt modelId="{CD8E5C36-3C5D-47E1-BE96-75664A34860F}" type="parTrans" cxnId="{EBB499BA-97EF-46D3-809A-8ED33852B64B}">
      <dgm:prSet/>
      <dgm:spPr/>
      <dgm:t>
        <a:bodyPr/>
        <a:lstStyle/>
        <a:p>
          <a:endParaRPr lang="en-US"/>
        </a:p>
      </dgm:t>
    </dgm:pt>
    <dgm:pt modelId="{853C4554-2633-42A3-8FA1-A76CC08F1F4D}" type="sibTrans" cxnId="{EBB499BA-97EF-46D3-809A-8ED33852B64B}">
      <dgm:prSet/>
      <dgm:spPr/>
      <dgm:t>
        <a:bodyPr/>
        <a:lstStyle/>
        <a:p>
          <a:endParaRPr lang="en-US"/>
        </a:p>
      </dgm:t>
    </dgm:pt>
    <dgm:pt modelId="{2436911F-936F-49E3-A5D1-480A9E2AD4D1}">
      <dgm:prSet phldrT="[Text]"/>
      <dgm:spPr/>
      <dgm:t>
        <a:bodyPr/>
        <a:lstStyle/>
        <a:p>
          <a:r>
            <a:rPr lang="en-US" dirty="0"/>
            <a:t>Vocabulary</a:t>
          </a:r>
        </a:p>
      </dgm:t>
    </dgm:pt>
    <dgm:pt modelId="{4B80F83C-F408-4D0A-9341-C4CFF144D8C1}" type="parTrans" cxnId="{5776A374-ACC8-4476-8DFA-DD6EE5473464}">
      <dgm:prSet/>
      <dgm:spPr/>
      <dgm:t>
        <a:bodyPr/>
        <a:lstStyle/>
        <a:p>
          <a:endParaRPr lang="en-US"/>
        </a:p>
      </dgm:t>
    </dgm:pt>
    <dgm:pt modelId="{3B4FBE3F-CB2A-4AE7-B2C1-3B869FD8F9ED}" type="sibTrans" cxnId="{5776A374-ACC8-4476-8DFA-DD6EE5473464}">
      <dgm:prSet/>
      <dgm:spPr/>
      <dgm:t>
        <a:bodyPr/>
        <a:lstStyle/>
        <a:p>
          <a:endParaRPr lang="en-US"/>
        </a:p>
      </dgm:t>
    </dgm:pt>
    <dgm:pt modelId="{27DE0956-5BEE-4238-AB6C-6EB8F4DD9897}">
      <dgm:prSet phldrT="[Text]"/>
      <dgm:spPr/>
      <dgm:t>
        <a:bodyPr/>
        <a:lstStyle/>
        <a:p>
          <a:r>
            <a:rPr lang="en-US" smtClean="0"/>
            <a:t>Grammar</a:t>
          </a:r>
          <a:endParaRPr lang="en-US" dirty="0"/>
        </a:p>
      </dgm:t>
    </dgm:pt>
    <dgm:pt modelId="{CCF3A8D6-505A-48CF-9491-8B08065FAD06}" type="parTrans" cxnId="{87F10457-CEED-4DBF-B7B9-B2EBCCABE109}">
      <dgm:prSet/>
      <dgm:spPr/>
      <dgm:t>
        <a:bodyPr/>
        <a:lstStyle/>
        <a:p>
          <a:endParaRPr lang="en-US"/>
        </a:p>
      </dgm:t>
    </dgm:pt>
    <dgm:pt modelId="{B008FB47-3D47-477A-A28D-9D3D4B410321}" type="sibTrans" cxnId="{87F10457-CEED-4DBF-B7B9-B2EBCCABE109}">
      <dgm:prSet/>
      <dgm:spPr/>
      <dgm:t>
        <a:bodyPr/>
        <a:lstStyle/>
        <a:p>
          <a:endParaRPr lang="en-US"/>
        </a:p>
      </dgm:t>
    </dgm:pt>
    <dgm:pt modelId="{1AA2BE65-5390-48F1-BF6B-0F0CE930DA9B}" type="pres">
      <dgm:prSet presAssocID="{342B5B60-3322-419E-ADF6-E231B311DD6E}" presName="Name0" presStyleCnt="0">
        <dgm:presLayoutVars>
          <dgm:chMax val="7"/>
          <dgm:chPref val="7"/>
          <dgm:dir/>
        </dgm:presLayoutVars>
      </dgm:prSet>
      <dgm:spPr/>
    </dgm:pt>
    <dgm:pt modelId="{85CF3783-0A18-4C4A-AE77-2E88C243658A}" type="pres">
      <dgm:prSet presAssocID="{342B5B60-3322-419E-ADF6-E231B311DD6E}" presName="Name1" presStyleCnt="0"/>
      <dgm:spPr/>
    </dgm:pt>
    <dgm:pt modelId="{29036F92-0179-470A-9BF3-3D45D5E3D36F}" type="pres">
      <dgm:prSet presAssocID="{342B5B60-3322-419E-ADF6-E231B311DD6E}" presName="cycle" presStyleCnt="0"/>
      <dgm:spPr/>
    </dgm:pt>
    <dgm:pt modelId="{F83E2643-9224-4EB8-8A12-8ECDB4D5554F}" type="pres">
      <dgm:prSet presAssocID="{342B5B60-3322-419E-ADF6-E231B311DD6E}" presName="srcNode" presStyleLbl="node1" presStyleIdx="0" presStyleCnt="3"/>
      <dgm:spPr/>
    </dgm:pt>
    <dgm:pt modelId="{10E1E235-1B91-4A43-873C-5629B5990215}" type="pres">
      <dgm:prSet presAssocID="{342B5B60-3322-419E-ADF6-E231B311DD6E}" presName="conn" presStyleLbl="parChTrans1D2" presStyleIdx="0" presStyleCnt="1"/>
      <dgm:spPr/>
      <dgm:t>
        <a:bodyPr/>
        <a:lstStyle/>
        <a:p>
          <a:endParaRPr lang="en-US"/>
        </a:p>
      </dgm:t>
    </dgm:pt>
    <dgm:pt modelId="{2854312C-A677-4C11-95B1-4424D4324B73}" type="pres">
      <dgm:prSet presAssocID="{342B5B60-3322-419E-ADF6-E231B311DD6E}" presName="extraNode" presStyleLbl="node1" presStyleIdx="0" presStyleCnt="3"/>
      <dgm:spPr/>
    </dgm:pt>
    <dgm:pt modelId="{DDCB2650-5BE8-45C8-A558-4975F742B294}" type="pres">
      <dgm:prSet presAssocID="{342B5B60-3322-419E-ADF6-E231B311DD6E}" presName="dstNode" presStyleLbl="node1" presStyleIdx="0" presStyleCnt="3"/>
      <dgm:spPr/>
    </dgm:pt>
    <dgm:pt modelId="{7470CF36-9AF7-4915-90D4-CE62A3082661}" type="pres">
      <dgm:prSet presAssocID="{D17870DC-042F-4D7A-88A2-DA0B7FE22CA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EA4CF2-D346-483C-8A05-8F4F2350DCFC}" type="pres">
      <dgm:prSet presAssocID="{D17870DC-042F-4D7A-88A2-DA0B7FE22CAC}" presName="accent_1" presStyleCnt="0"/>
      <dgm:spPr/>
    </dgm:pt>
    <dgm:pt modelId="{B8F91917-40CF-417A-9C3E-309A17284DB6}" type="pres">
      <dgm:prSet presAssocID="{D17870DC-042F-4D7A-88A2-DA0B7FE22CAC}" presName="accentRepeatNode" presStyleLbl="solidFgAcc1" presStyleIdx="0" presStyleCnt="3"/>
      <dgm:spPr/>
    </dgm:pt>
    <dgm:pt modelId="{69C67B11-78C4-4EED-9EE9-2BE0F6E7061E}" type="pres">
      <dgm:prSet presAssocID="{2436911F-936F-49E3-A5D1-480A9E2AD4D1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F0C993-BE90-48FA-9DC1-DF6CC3DEDBAE}" type="pres">
      <dgm:prSet presAssocID="{2436911F-936F-49E3-A5D1-480A9E2AD4D1}" presName="accent_2" presStyleCnt="0"/>
      <dgm:spPr/>
    </dgm:pt>
    <dgm:pt modelId="{09BD288A-4954-4FA7-9331-51106CCDD65F}" type="pres">
      <dgm:prSet presAssocID="{2436911F-936F-49E3-A5D1-480A9E2AD4D1}" presName="accentRepeatNode" presStyleLbl="solidFgAcc1" presStyleIdx="1" presStyleCnt="3"/>
      <dgm:spPr/>
    </dgm:pt>
    <dgm:pt modelId="{A955E74C-829B-49E5-B9EB-A6222B0ACBDF}" type="pres">
      <dgm:prSet presAssocID="{27DE0956-5BEE-4238-AB6C-6EB8F4DD9897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5485C9-AEDB-41AA-A13A-51FCBFDC6F1E}" type="pres">
      <dgm:prSet presAssocID="{27DE0956-5BEE-4238-AB6C-6EB8F4DD9897}" presName="accent_3" presStyleCnt="0"/>
      <dgm:spPr/>
    </dgm:pt>
    <dgm:pt modelId="{7DEFC3FB-574C-4779-8FD8-075FFF79726F}" type="pres">
      <dgm:prSet presAssocID="{27DE0956-5BEE-4238-AB6C-6EB8F4DD9897}" presName="accentRepeatNode" presStyleLbl="solidFgAcc1" presStyleIdx="2" presStyleCnt="3"/>
      <dgm:spPr/>
    </dgm:pt>
  </dgm:ptLst>
  <dgm:cxnLst>
    <dgm:cxn modelId="{75F1AC6A-B230-4711-B9EE-77BE358C7E24}" type="presOf" srcId="{27DE0956-5BEE-4238-AB6C-6EB8F4DD9897}" destId="{A955E74C-829B-49E5-B9EB-A6222B0ACBDF}" srcOrd="0" destOrd="0" presId="urn:microsoft.com/office/officeart/2008/layout/VerticalCurvedList"/>
    <dgm:cxn modelId="{87F10457-CEED-4DBF-B7B9-B2EBCCABE109}" srcId="{342B5B60-3322-419E-ADF6-E231B311DD6E}" destId="{27DE0956-5BEE-4238-AB6C-6EB8F4DD9897}" srcOrd="2" destOrd="0" parTransId="{CCF3A8D6-505A-48CF-9491-8B08065FAD06}" sibTransId="{B008FB47-3D47-477A-A28D-9D3D4B410321}"/>
    <dgm:cxn modelId="{EBB499BA-97EF-46D3-809A-8ED33852B64B}" srcId="{342B5B60-3322-419E-ADF6-E231B311DD6E}" destId="{D17870DC-042F-4D7A-88A2-DA0B7FE22CAC}" srcOrd="0" destOrd="0" parTransId="{CD8E5C36-3C5D-47E1-BE96-75664A34860F}" sibTransId="{853C4554-2633-42A3-8FA1-A76CC08F1F4D}"/>
    <dgm:cxn modelId="{97E02CC9-E8DA-4A0B-B180-A21F80DD789A}" type="presOf" srcId="{D17870DC-042F-4D7A-88A2-DA0B7FE22CAC}" destId="{7470CF36-9AF7-4915-90D4-CE62A3082661}" srcOrd="0" destOrd="0" presId="urn:microsoft.com/office/officeart/2008/layout/VerticalCurvedList"/>
    <dgm:cxn modelId="{4F96BBFF-C1C2-4341-8460-F86CB408F85D}" type="presOf" srcId="{853C4554-2633-42A3-8FA1-A76CC08F1F4D}" destId="{10E1E235-1B91-4A43-873C-5629B5990215}" srcOrd="0" destOrd="0" presId="urn:microsoft.com/office/officeart/2008/layout/VerticalCurvedList"/>
    <dgm:cxn modelId="{36F24E78-1A39-4D26-B8E7-88FE069A7651}" type="presOf" srcId="{2436911F-936F-49E3-A5D1-480A9E2AD4D1}" destId="{69C67B11-78C4-4EED-9EE9-2BE0F6E7061E}" srcOrd="0" destOrd="0" presId="urn:microsoft.com/office/officeart/2008/layout/VerticalCurvedList"/>
    <dgm:cxn modelId="{F6261152-D5F4-48E3-86F2-9DFDBFC4A1AA}" type="presOf" srcId="{342B5B60-3322-419E-ADF6-E231B311DD6E}" destId="{1AA2BE65-5390-48F1-BF6B-0F0CE930DA9B}" srcOrd="0" destOrd="0" presId="urn:microsoft.com/office/officeart/2008/layout/VerticalCurvedList"/>
    <dgm:cxn modelId="{5776A374-ACC8-4476-8DFA-DD6EE5473464}" srcId="{342B5B60-3322-419E-ADF6-E231B311DD6E}" destId="{2436911F-936F-49E3-A5D1-480A9E2AD4D1}" srcOrd="1" destOrd="0" parTransId="{4B80F83C-F408-4D0A-9341-C4CFF144D8C1}" sibTransId="{3B4FBE3F-CB2A-4AE7-B2C1-3B869FD8F9ED}"/>
    <dgm:cxn modelId="{D7049A47-089C-4740-A632-7798B2747B32}" type="presParOf" srcId="{1AA2BE65-5390-48F1-BF6B-0F0CE930DA9B}" destId="{85CF3783-0A18-4C4A-AE77-2E88C243658A}" srcOrd="0" destOrd="0" presId="urn:microsoft.com/office/officeart/2008/layout/VerticalCurvedList"/>
    <dgm:cxn modelId="{4D80A487-6749-4AA2-97A9-5B48B70C8F5A}" type="presParOf" srcId="{85CF3783-0A18-4C4A-AE77-2E88C243658A}" destId="{29036F92-0179-470A-9BF3-3D45D5E3D36F}" srcOrd="0" destOrd="0" presId="urn:microsoft.com/office/officeart/2008/layout/VerticalCurvedList"/>
    <dgm:cxn modelId="{5EC4EF0D-884D-4712-B18E-B1564566D6FA}" type="presParOf" srcId="{29036F92-0179-470A-9BF3-3D45D5E3D36F}" destId="{F83E2643-9224-4EB8-8A12-8ECDB4D5554F}" srcOrd="0" destOrd="0" presId="urn:microsoft.com/office/officeart/2008/layout/VerticalCurvedList"/>
    <dgm:cxn modelId="{E5CC679E-0C81-447C-806F-6F4741CEF7A4}" type="presParOf" srcId="{29036F92-0179-470A-9BF3-3D45D5E3D36F}" destId="{10E1E235-1B91-4A43-873C-5629B5990215}" srcOrd="1" destOrd="0" presId="urn:microsoft.com/office/officeart/2008/layout/VerticalCurvedList"/>
    <dgm:cxn modelId="{0E3A8980-35D4-41DE-BF7D-1667C7E957C0}" type="presParOf" srcId="{29036F92-0179-470A-9BF3-3D45D5E3D36F}" destId="{2854312C-A677-4C11-95B1-4424D4324B73}" srcOrd="2" destOrd="0" presId="urn:microsoft.com/office/officeart/2008/layout/VerticalCurvedList"/>
    <dgm:cxn modelId="{A2AE8E54-D34F-48DE-9649-2CADC270319A}" type="presParOf" srcId="{29036F92-0179-470A-9BF3-3D45D5E3D36F}" destId="{DDCB2650-5BE8-45C8-A558-4975F742B294}" srcOrd="3" destOrd="0" presId="urn:microsoft.com/office/officeart/2008/layout/VerticalCurvedList"/>
    <dgm:cxn modelId="{B26F90A8-5885-40DE-9317-755E16D8904A}" type="presParOf" srcId="{85CF3783-0A18-4C4A-AE77-2E88C243658A}" destId="{7470CF36-9AF7-4915-90D4-CE62A3082661}" srcOrd="1" destOrd="0" presId="urn:microsoft.com/office/officeart/2008/layout/VerticalCurvedList"/>
    <dgm:cxn modelId="{FEF821CB-5420-4095-8F68-568923DF0B51}" type="presParOf" srcId="{85CF3783-0A18-4C4A-AE77-2E88C243658A}" destId="{E1EA4CF2-D346-483C-8A05-8F4F2350DCFC}" srcOrd="2" destOrd="0" presId="urn:microsoft.com/office/officeart/2008/layout/VerticalCurvedList"/>
    <dgm:cxn modelId="{18D7AC7E-AC27-4956-AAB9-8229F5DC72BF}" type="presParOf" srcId="{E1EA4CF2-D346-483C-8A05-8F4F2350DCFC}" destId="{B8F91917-40CF-417A-9C3E-309A17284DB6}" srcOrd="0" destOrd="0" presId="urn:microsoft.com/office/officeart/2008/layout/VerticalCurvedList"/>
    <dgm:cxn modelId="{D7334770-8B9D-41F2-8F64-70CF5E55CBE7}" type="presParOf" srcId="{85CF3783-0A18-4C4A-AE77-2E88C243658A}" destId="{69C67B11-78C4-4EED-9EE9-2BE0F6E7061E}" srcOrd="3" destOrd="0" presId="urn:microsoft.com/office/officeart/2008/layout/VerticalCurvedList"/>
    <dgm:cxn modelId="{3E1BB1D3-BC00-4714-94F4-BCCC0051D516}" type="presParOf" srcId="{85CF3783-0A18-4C4A-AE77-2E88C243658A}" destId="{44F0C993-BE90-48FA-9DC1-DF6CC3DEDBAE}" srcOrd="4" destOrd="0" presId="urn:microsoft.com/office/officeart/2008/layout/VerticalCurvedList"/>
    <dgm:cxn modelId="{B26E5990-3714-47A8-BECE-51339327EC0E}" type="presParOf" srcId="{44F0C993-BE90-48FA-9DC1-DF6CC3DEDBAE}" destId="{09BD288A-4954-4FA7-9331-51106CCDD65F}" srcOrd="0" destOrd="0" presId="urn:microsoft.com/office/officeart/2008/layout/VerticalCurvedList"/>
    <dgm:cxn modelId="{EEF23EB2-61A2-4037-98A0-CFED07CBAE4C}" type="presParOf" srcId="{85CF3783-0A18-4C4A-AE77-2E88C243658A}" destId="{A955E74C-829B-49E5-B9EB-A6222B0ACBDF}" srcOrd="5" destOrd="0" presId="urn:microsoft.com/office/officeart/2008/layout/VerticalCurvedList"/>
    <dgm:cxn modelId="{D5013C2B-DEEC-46C2-A5E5-C93C5CD82403}" type="presParOf" srcId="{85CF3783-0A18-4C4A-AE77-2E88C243658A}" destId="{085485C9-AEDB-41AA-A13A-51FCBFDC6F1E}" srcOrd="6" destOrd="0" presId="urn:microsoft.com/office/officeart/2008/layout/VerticalCurvedList"/>
    <dgm:cxn modelId="{59C71CAF-581D-4F76-AE89-88C6B998352F}" type="presParOf" srcId="{085485C9-AEDB-41AA-A13A-51FCBFDC6F1E}" destId="{7DEFC3FB-574C-4779-8FD8-075FFF79726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E1E235-1B91-4A43-873C-5629B5990215}">
      <dsp:nvSpPr>
        <dsp:cNvPr id="0" name=""/>
        <dsp:cNvSpPr/>
      </dsp:nvSpPr>
      <dsp:spPr>
        <a:xfrm>
          <a:off x="-3729909" y="-572992"/>
          <a:ext cx="4445939" cy="4445939"/>
        </a:xfrm>
        <a:prstGeom prst="blockArc">
          <a:avLst>
            <a:gd name="adj1" fmla="val 18900000"/>
            <a:gd name="adj2" fmla="val 2700000"/>
            <a:gd name="adj3" fmla="val 486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70CF36-9AF7-4915-90D4-CE62A3082661}">
      <dsp:nvSpPr>
        <dsp:cNvPr id="0" name=""/>
        <dsp:cNvSpPr/>
      </dsp:nvSpPr>
      <dsp:spPr>
        <a:xfrm>
          <a:off x="460453" y="329995"/>
          <a:ext cx="5480130" cy="65999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3868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smtClean="0"/>
            <a:t>Pronunciation </a:t>
          </a:r>
          <a:endParaRPr lang="en-US" sz="3400" kern="1200" dirty="0"/>
        </a:p>
      </dsp:txBody>
      <dsp:txXfrm>
        <a:off x="460453" y="329995"/>
        <a:ext cx="5480130" cy="659991"/>
      </dsp:txXfrm>
    </dsp:sp>
    <dsp:sp modelId="{B8F91917-40CF-417A-9C3E-309A17284DB6}">
      <dsp:nvSpPr>
        <dsp:cNvPr id="0" name=""/>
        <dsp:cNvSpPr/>
      </dsp:nvSpPr>
      <dsp:spPr>
        <a:xfrm>
          <a:off x="47959" y="247496"/>
          <a:ext cx="824988" cy="82498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9C67B11-78C4-4EED-9EE9-2BE0F6E7061E}">
      <dsp:nvSpPr>
        <dsp:cNvPr id="0" name=""/>
        <dsp:cNvSpPr/>
      </dsp:nvSpPr>
      <dsp:spPr>
        <a:xfrm>
          <a:off x="700360" y="1319982"/>
          <a:ext cx="5240224" cy="659991"/>
        </a:xfrm>
        <a:prstGeom prst="rect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3868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Vocabulary</a:t>
          </a:r>
        </a:p>
      </dsp:txBody>
      <dsp:txXfrm>
        <a:off x="700360" y="1319982"/>
        <a:ext cx="5240224" cy="659991"/>
      </dsp:txXfrm>
    </dsp:sp>
    <dsp:sp modelId="{09BD288A-4954-4FA7-9331-51106CCDD65F}">
      <dsp:nvSpPr>
        <dsp:cNvPr id="0" name=""/>
        <dsp:cNvSpPr/>
      </dsp:nvSpPr>
      <dsp:spPr>
        <a:xfrm>
          <a:off x="287866" y="1237483"/>
          <a:ext cx="824988" cy="82498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955E74C-829B-49E5-B9EB-A6222B0ACBDF}">
      <dsp:nvSpPr>
        <dsp:cNvPr id="0" name=""/>
        <dsp:cNvSpPr/>
      </dsp:nvSpPr>
      <dsp:spPr>
        <a:xfrm>
          <a:off x="460453" y="2309968"/>
          <a:ext cx="5480130" cy="659991"/>
        </a:xfrm>
        <a:prstGeom prst="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3868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smtClean="0"/>
            <a:t>Grammar</a:t>
          </a:r>
          <a:endParaRPr lang="en-US" sz="3400" kern="1200" dirty="0"/>
        </a:p>
      </dsp:txBody>
      <dsp:txXfrm>
        <a:off x="460453" y="2309968"/>
        <a:ext cx="5480130" cy="659991"/>
      </dsp:txXfrm>
    </dsp:sp>
    <dsp:sp modelId="{7DEFC3FB-574C-4779-8FD8-075FFF79726F}">
      <dsp:nvSpPr>
        <dsp:cNvPr id="0" name=""/>
        <dsp:cNvSpPr/>
      </dsp:nvSpPr>
      <dsp:spPr>
        <a:xfrm>
          <a:off x="47959" y="2227469"/>
          <a:ext cx="824988" cy="82498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22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441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876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538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548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962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67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634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067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41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7067" y="199630"/>
            <a:ext cx="284176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7CCA15E0-B754-2E42-2C34-1BC0C0779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925" y="24622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031D8DD-1F0E-DF29-916C-73D2D9948659}"/>
              </a:ext>
            </a:extLst>
          </p:cNvPr>
          <p:cNvSpPr txBox="1"/>
          <p:nvPr/>
        </p:nvSpPr>
        <p:spPr>
          <a:xfrm>
            <a:off x="223171" y="2479419"/>
            <a:ext cx="1158309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1. People in my village are </a:t>
            </a:r>
            <a:r>
              <a:rPr lang="en-US" sz="2800"/>
              <a:t>very </a:t>
            </a:r>
            <a:r>
              <a:rPr lang="en-US" sz="2800" smtClean="0"/>
              <a:t>________________ </a:t>
            </a:r>
            <a:r>
              <a:rPr lang="en-US" sz="2800" dirty="0"/>
              <a:t>to all visitors.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2. Parents in our village don’t put </a:t>
            </a:r>
            <a:r>
              <a:rPr lang="en-US" sz="2800"/>
              <a:t>much </a:t>
            </a:r>
            <a:r>
              <a:rPr lang="en-US" sz="2800" smtClean="0"/>
              <a:t>___________ </a:t>
            </a:r>
            <a:r>
              <a:rPr lang="en-US" sz="2800" dirty="0"/>
              <a:t>on their children to do well at school.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3. In my school, we </a:t>
            </a:r>
            <a:r>
              <a:rPr lang="en-US" sz="2800"/>
              <a:t>can </a:t>
            </a:r>
            <a:r>
              <a:rPr lang="en-US" sz="2800" smtClean="0"/>
              <a:t>__________ </a:t>
            </a:r>
            <a:r>
              <a:rPr lang="en-US" sz="2800" dirty="0"/>
              <a:t>on study and play, and do not have to worry about bullies.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4. The </a:t>
            </a:r>
            <a:r>
              <a:rPr lang="en-US" sz="2800"/>
              <a:t>best </a:t>
            </a:r>
            <a:r>
              <a:rPr lang="en-US" sz="2800" smtClean="0"/>
              <a:t>__________ </a:t>
            </a:r>
            <a:r>
              <a:rPr lang="en-US" sz="2800" dirty="0"/>
              <a:t>player in our chess club will not be able to join the competition.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5. If a boy uses his strength to frighten weaker peers, he is </a:t>
            </a:r>
            <a:r>
              <a:rPr lang="en-US" sz="2800"/>
              <a:t>a </a:t>
            </a:r>
            <a:r>
              <a:rPr lang="en-US" sz="2800" smtClean="0"/>
              <a:t>_________.</a:t>
            </a:r>
            <a:endParaRPr lang="vi-VN" sz="2800" dirty="0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BF8C730-40BA-383F-F27A-83185D1D2046}"/>
              </a:ext>
            </a:extLst>
          </p:cNvPr>
          <p:cNvSpPr txBox="1"/>
          <p:nvPr/>
        </p:nvSpPr>
        <p:spPr>
          <a:xfrm>
            <a:off x="5096227" y="2416514"/>
            <a:ext cx="19246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hospitable 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768986C-3003-950B-F177-9F1F9926540F}"/>
              </a:ext>
            </a:extLst>
          </p:cNvPr>
          <p:cNvSpPr txBox="1"/>
          <p:nvPr/>
        </p:nvSpPr>
        <p:spPr>
          <a:xfrm>
            <a:off x="6182946" y="3014970"/>
            <a:ext cx="19246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pressure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53391025-7B27-DC07-1CF0-D943DAA19045}"/>
              </a:ext>
            </a:extLst>
          </p:cNvPr>
          <p:cNvSpPr txBox="1"/>
          <p:nvPr/>
        </p:nvSpPr>
        <p:spPr>
          <a:xfrm>
            <a:off x="3744894" y="3998512"/>
            <a:ext cx="14953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 focus 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E652B2B4-DE6B-FEB4-9E7D-B7ACCFAB8E73}"/>
              </a:ext>
            </a:extLst>
          </p:cNvPr>
          <p:cNvSpPr txBox="1"/>
          <p:nvPr/>
        </p:nvSpPr>
        <p:spPr>
          <a:xfrm>
            <a:off x="2016945" y="5024069"/>
            <a:ext cx="19246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trained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E1066077-4004-5B92-1E55-9CBB3246E96D}"/>
              </a:ext>
            </a:extLst>
          </p:cNvPr>
          <p:cNvSpPr txBox="1"/>
          <p:nvPr/>
        </p:nvSpPr>
        <p:spPr>
          <a:xfrm>
            <a:off x="9006712" y="6049628"/>
            <a:ext cx="11923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bully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5" name="TextBox 11">
            <a:extLst>
              <a:ext uri="{FF2B5EF4-FFF2-40B4-BE49-F238E27FC236}">
                <a16:creationId xmlns:a16="http://schemas.microsoft.com/office/drawing/2014/main" id="{1985491D-D9A8-2F2B-972B-ACAB469996BF}"/>
              </a:ext>
            </a:extLst>
          </p:cNvPr>
          <p:cNvSpPr txBox="1"/>
          <p:nvPr/>
        </p:nvSpPr>
        <p:spPr>
          <a:xfrm>
            <a:off x="1195840" y="1225628"/>
            <a:ext cx="712324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from the box.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26" name="Rounded Rectangle 15">
            <a:extLst>
              <a:ext uri="{FF2B5EF4-FFF2-40B4-BE49-F238E27FC236}">
                <a16:creationId xmlns:a16="http://schemas.microsoft.com/office/drawing/2014/main" id="{E5F2AC0E-54AC-43DC-6C98-AE07FA1EF6E6}"/>
              </a:ext>
            </a:extLst>
          </p:cNvPr>
          <p:cNvSpPr/>
          <p:nvPr/>
        </p:nvSpPr>
        <p:spPr>
          <a:xfrm>
            <a:off x="693233" y="1218885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27" name="TextBox 16">
            <a:extLst>
              <a:ext uri="{FF2B5EF4-FFF2-40B4-BE49-F238E27FC236}">
                <a16:creationId xmlns:a16="http://schemas.microsoft.com/office/drawing/2014/main" id="{40090B42-7954-683B-7C51-0CC6415FBAEA}"/>
              </a:ext>
            </a:extLst>
          </p:cNvPr>
          <p:cNvSpPr txBox="1"/>
          <p:nvPr/>
        </p:nvSpPr>
        <p:spPr>
          <a:xfrm>
            <a:off x="750464" y="110615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1102" y="1823456"/>
            <a:ext cx="11254941" cy="5539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000"/>
              <a:t>bully </a:t>
            </a:r>
            <a:r>
              <a:rPr lang="en-US" sz="3000" smtClean="0"/>
              <a:t>		trained 		hospitable</a:t>
            </a:r>
            <a:r>
              <a:rPr lang="en-US" sz="3000"/>
              <a:t>	</a:t>
            </a:r>
            <a:r>
              <a:rPr lang="en-US" sz="3000" smtClean="0"/>
              <a:t>	pressure 		focus </a:t>
            </a:r>
            <a:endParaRPr lang="en-GB" sz="3000"/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5" name="Round Single Corner Rectangle 2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A6D284A6-6A36-E75E-0E83-323C164F847A}"/>
              </a:ext>
            </a:extLst>
          </p:cNvPr>
          <p:cNvSpPr txBox="1"/>
          <p:nvPr/>
        </p:nvSpPr>
        <p:spPr>
          <a:xfrm>
            <a:off x="257878" y="2079218"/>
            <a:ext cx="1185919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7941E"/>
                </a:solidFill>
              </a:rPr>
              <a:t>1. </a:t>
            </a:r>
            <a:r>
              <a:rPr lang="en-US" sz="2800" dirty="0"/>
              <a:t>Mai dislikes ______ her pictures </a:t>
            </a:r>
            <a:r>
              <a:rPr lang="en-US" sz="2800"/>
              <a:t>to </a:t>
            </a:r>
            <a:r>
              <a:rPr lang="en-US" sz="2800" smtClean="0"/>
              <a:t>Facebook</a:t>
            </a:r>
            <a:r>
              <a:rPr lang="en-US" sz="2800" dirty="0"/>
              <a:t>. She prefers not to show them to others.</a:t>
            </a:r>
          </a:p>
          <a:p>
            <a:r>
              <a:rPr lang="en-US" sz="2800" b="1" smtClean="0">
                <a:solidFill>
                  <a:srgbClr val="5DD2FF"/>
                </a:solidFill>
              </a:rPr>
              <a:t>A. </a:t>
            </a:r>
            <a:r>
              <a:rPr lang="en-US" sz="2800" smtClean="0"/>
              <a:t>to </a:t>
            </a:r>
            <a:r>
              <a:rPr lang="en-US" sz="2800" dirty="0"/>
              <a:t>upload </a:t>
            </a:r>
            <a:r>
              <a:rPr lang="en-US" sz="2800"/>
              <a:t>		</a:t>
            </a:r>
            <a:r>
              <a:rPr lang="en-US" sz="2800" b="1" smtClean="0">
                <a:solidFill>
                  <a:srgbClr val="5DD2FF"/>
                </a:solidFill>
              </a:rPr>
              <a:t>B</a:t>
            </a:r>
            <a:r>
              <a:rPr lang="en-US" sz="2800" b="1" dirty="0">
                <a:solidFill>
                  <a:srgbClr val="5DD2FF"/>
                </a:solidFill>
              </a:rPr>
              <a:t>. </a:t>
            </a:r>
            <a:r>
              <a:rPr lang="en-US" sz="2800" dirty="0"/>
              <a:t>uploading		</a:t>
            </a:r>
            <a:r>
              <a:rPr lang="en-US" sz="2800"/>
              <a:t>	</a:t>
            </a:r>
            <a:r>
              <a:rPr lang="en-US" sz="2800" smtClean="0"/>
              <a:t>	</a:t>
            </a:r>
            <a:r>
              <a:rPr lang="en-US" sz="2800" b="1" smtClean="0">
                <a:solidFill>
                  <a:srgbClr val="5DD2FF"/>
                </a:solidFill>
              </a:rPr>
              <a:t>C</a:t>
            </a:r>
            <a:r>
              <a:rPr lang="en-US" sz="2800" b="1">
                <a:solidFill>
                  <a:srgbClr val="5DD2FF"/>
                </a:solidFill>
              </a:rPr>
              <a:t>.</a:t>
            </a:r>
            <a:r>
              <a:rPr lang="en-US" sz="2800"/>
              <a:t> </a:t>
            </a:r>
            <a:r>
              <a:rPr lang="en-US" sz="2800" smtClean="0"/>
              <a:t>upload</a:t>
            </a:r>
          </a:p>
          <a:p>
            <a:endParaRPr lang="en-US" sz="2800" smtClean="0"/>
          </a:p>
          <a:p>
            <a:endParaRPr lang="en-US" sz="2800" dirty="0"/>
          </a:p>
          <a:p>
            <a:r>
              <a:rPr lang="en-US" sz="2800" b="1" dirty="0">
                <a:solidFill>
                  <a:srgbClr val="F7941E"/>
                </a:solidFill>
              </a:rPr>
              <a:t>2. </a:t>
            </a:r>
            <a:r>
              <a:rPr lang="en-US" sz="2800" dirty="0"/>
              <a:t>We enjoy ______ photos of different types of scenery, so we took a camera with us.</a:t>
            </a:r>
          </a:p>
          <a:p>
            <a:r>
              <a:rPr lang="en-US" sz="2800" b="1" smtClean="0">
                <a:solidFill>
                  <a:srgbClr val="5DD2FF"/>
                </a:solidFill>
              </a:rPr>
              <a:t>A.</a:t>
            </a:r>
            <a:r>
              <a:rPr lang="en-US" sz="2800" smtClean="0"/>
              <a:t> taking </a:t>
            </a:r>
            <a:r>
              <a:rPr lang="en-US" sz="2800" dirty="0"/>
              <a:t>			</a:t>
            </a:r>
            <a:r>
              <a:rPr lang="en-US" sz="2800" b="1" dirty="0">
                <a:solidFill>
                  <a:srgbClr val="5DD2FF"/>
                </a:solidFill>
              </a:rPr>
              <a:t>B.</a:t>
            </a:r>
            <a:r>
              <a:rPr lang="en-US" sz="2800" dirty="0"/>
              <a:t> to take		</a:t>
            </a:r>
            <a:r>
              <a:rPr lang="en-US" sz="2800"/>
              <a:t>	</a:t>
            </a:r>
            <a:r>
              <a:rPr lang="en-US" sz="2800" smtClean="0"/>
              <a:t>	</a:t>
            </a:r>
            <a:r>
              <a:rPr lang="en-US" sz="2800" b="1" smtClean="0">
                <a:solidFill>
                  <a:srgbClr val="5DD2FF"/>
                </a:solidFill>
              </a:rPr>
              <a:t>C</a:t>
            </a:r>
            <a:r>
              <a:rPr lang="en-US" sz="2800" b="1">
                <a:solidFill>
                  <a:srgbClr val="5DD2FF"/>
                </a:solidFill>
              </a:rPr>
              <a:t>.</a:t>
            </a:r>
            <a:r>
              <a:rPr lang="en-US" sz="2800"/>
              <a:t> </a:t>
            </a:r>
            <a:r>
              <a:rPr lang="en-US" sz="2800" smtClean="0"/>
              <a:t>take</a:t>
            </a:r>
          </a:p>
          <a:p>
            <a:endParaRPr lang="en-US" sz="2800" dirty="0"/>
          </a:p>
        </p:txBody>
      </p:sp>
      <p:pic>
        <p:nvPicPr>
          <p:cNvPr id="20" name="Google Shape;296;p27" descr="Red Circle Hand Drawn Chalk On: Hình minh họa có sẵn 591848420 |  Shutterstock">
            <a:extLst>
              <a:ext uri="{FF2B5EF4-FFF2-40B4-BE49-F238E27FC236}">
                <a16:creationId xmlns:a16="http://schemas.microsoft.com/office/drawing/2014/main" id="{1D234CAB-AB17-E9A9-8C78-0FDD7508FDE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2590" y="2817566"/>
            <a:ext cx="798285" cy="929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96;p27" descr="Red Circle Hand Drawn Chalk On: Hình minh họa có sẵn 591848420 |  Shutterstock">
            <a:extLst>
              <a:ext uri="{FF2B5EF4-FFF2-40B4-BE49-F238E27FC236}">
                <a16:creationId xmlns:a16="http://schemas.microsoft.com/office/drawing/2014/main" id="{E186A1D9-24C0-39F3-CEAE-D0F13DD4A63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924" y="4931501"/>
            <a:ext cx="798285" cy="92916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extBox 11">
            <a:extLst>
              <a:ext uri="{FF2B5EF4-FFF2-40B4-BE49-F238E27FC236}">
                <a16:creationId xmlns:a16="http://schemas.microsoft.com/office/drawing/2014/main" id="{1985491D-D9A8-2F2B-972B-ACAB469996BF}"/>
              </a:ext>
            </a:extLst>
          </p:cNvPr>
          <p:cNvSpPr txBox="1"/>
          <p:nvPr/>
        </p:nvSpPr>
        <p:spPr>
          <a:xfrm>
            <a:off x="1195840" y="1225628"/>
            <a:ext cx="712324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or C.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32" name="Rounded Rectangle 15">
            <a:extLst>
              <a:ext uri="{FF2B5EF4-FFF2-40B4-BE49-F238E27FC236}">
                <a16:creationId xmlns:a16="http://schemas.microsoft.com/office/drawing/2014/main" id="{E5F2AC0E-54AC-43DC-6C98-AE07FA1EF6E6}"/>
              </a:ext>
            </a:extLst>
          </p:cNvPr>
          <p:cNvSpPr/>
          <p:nvPr/>
        </p:nvSpPr>
        <p:spPr>
          <a:xfrm>
            <a:off x="693233" y="1218885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33" name="TextBox 16">
            <a:extLst>
              <a:ext uri="{FF2B5EF4-FFF2-40B4-BE49-F238E27FC236}">
                <a16:creationId xmlns:a16="http://schemas.microsoft.com/office/drawing/2014/main" id="{40090B42-7954-683B-7C51-0CC6415FBAEA}"/>
              </a:ext>
            </a:extLst>
          </p:cNvPr>
          <p:cNvSpPr txBox="1"/>
          <p:nvPr/>
        </p:nvSpPr>
        <p:spPr>
          <a:xfrm>
            <a:off x="750464" y="110615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smtClean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16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5" name="Round Single Corner Rectangle 2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A6D284A6-6A36-E75E-0E83-323C164F847A}"/>
              </a:ext>
            </a:extLst>
          </p:cNvPr>
          <p:cNvSpPr txBox="1"/>
          <p:nvPr/>
        </p:nvSpPr>
        <p:spPr>
          <a:xfrm>
            <a:off x="332808" y="1676387"/>
            <a:ext cx="11859192" cy="4078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700" dirty="0"/>
          </a:p>
          <a:p>
            <a:r>
              <a:rPr lang="en-US" sz="2800" b="1" dirty="0">
                <a:solidFill>
                  <a:srgbClr val="F7941E"/>
                </a:solidFill>
              </a:rPr>
              <a:t>3.</a:t>
            </a:r>
            <a:r>
              <a:rPr lang="en-US" sz="2800" dirty="0"/>
              <a:t> She did the puzzles ______ than I did, so I won the competition.</a:t>
            </a:r>
          </a:p>
          <a:p>
            <a:r>
              <a:rPr lang="en-US" sz="2800" b="1" smtClean="0">
                <a:solidFill>
                  <a:srgbClr val="5DD2FF"/>
                </a:solidFill>
              </a:rPr>
              <a:t>A.</a:t>
            </a:r>
            <a:r>
              <a:rPr lang="en-US" sz="2800" smtClean="0"/>
              <a:t> slowly </a:t>
            </a:r>
            <a:r>
              <a:rPr lang="en-US" sz="2800" dirty="0"/>
              <a:t>		</a:t>
            </a:r>
            <a:r>
              <a:rPr lang="en-US" sz="2800"/>
              <a:t>	</a:t>
            </a:r>
            <a:r>
              <a:rPr lang="en-US" sz="2800" smtClean="0"/>
              <a:t>	</a:t>
            </a:r>
            <a:r>
              <a:rPr lang="en-US" sz="2800" b="1" smtClean="0">
                <a:solidFill>
                  <a:srgbClr val="5DD2FF"/>
                </a:solidFill>
              </a:rPr>
              <a:t>B</a:t>
            </a:r>
            <a:r>
              <a:rPr lang="en-US" sz="2800" b="1" dirty="0">
                <a:solidFill>
                  <a:srgbClr val="5DD2FF"/>
                </a:solidFill>
              </a:rPr>
              <a:t>.</a:t>
            </a:r>
            <a:r>
              <a:rPr lang="en-US" sz="2800" dirty="0"/>
              <a:t> slower			</a:t>
            </a:r>
            <a:r>
              <a:rPr lang="en-US" sz="2800" b="1" dirty="0">
                <a:solidFill>
                  <a:srgbClr val="5DD2FF"/>
                </a:solidFill>
              </a:rPr>
              <a:t>C.</a:t>
            </a:r>
            <a:r>
              <a:rPr lang="en-US" sz="2800" dirty="0"/>
              <a:t> </a:t>
            </a:r>
            <a:r>
              <a:rPr lang="en-US" sz="2800"/>
              <a:t>more </a:t>
            </a:r>
            <a:r>
              <a:rPr lang="en-US" sz="2800" smtClean="0"/>
              <a:t>slowly</a:t>
            </a:r>
          </a:p>
          <a:p>
            <a:pPr marL="514350" indent="-514350">
              <a:buAutoNum type="alphaUcPeriod"/>
            </a:pPr>
            <a:endParaRPr lang="en-US" sz="2800" dirty="0"/>
          </a:p>
          <a:p>
            <a:r>
              <a:rPr lang="en-US" sz="2800" b="1" dirty="0">
                <a:solidFill>
                  <a:srgbClr val="F7941E"/>
                </a:solidFill>
              </a:rPr>
              <a:t>4.</a:t>
            </a:r>
            <a:r>
              <a:rPr lang="en-US" sz="2800" dirty="0"/>
              <a:t> Tom worked ______ than Mi; therefore, he got better results in the exams.</a:t>
            </a:r>
          </a:p>
          <a:p>
            <a:r>
              <a:rPr lang="en-US" sz="2800" b="1" smtClean="0">
                <a:solidFill>
                  <a:srgbClr val="5DD2FF"/>
                </a:solidFill>
              </a:rPr>
              <a:t>A.</a:t>
            </a:r>
            <a:r>
              <a:rPr lang="en-US" sz="2800" smtClean="0"/>
              <a:t> hardly </a:t>
            </a:r>
            <a:r>
              <a:rPr lang="en-US" sz="2800" dirty="0"/>
              <a:t>		</a:t>
            </a:r>
            <a:r>
              <a:rPr lang="en-US" sz="2800"/>
              <a:t>	</a:t>
            </a:r>
            <a:r>
              <a:rPr lang="en-US" sz="2800" smtClean="0"/>
              <a:t>	</a:t>
            </a:r>
            <a:r>
              <a:rPr lang="en-US" sz="2800" b="1" smtClean="0">
                <a:solidFill>
                  <a:srgbClr val="5DD2FF"/>
                </a:solidFill>
              </a:rPr>
              <a:t>B</a:t>
            </a:r>
            <a:r>
              <a:rPr lang="en-US" sz="2800" b="1" dirty="0">
                <a:solidFill>
                  <a:srgbClr val="5DD2FF"/>
                </a:solidFill>
              </a:rPr>
              <a:t>. </a:t>
            </a:r>
            <a:r>
              <a:rPr lang="en-US" sz="2800" dirty="0"/>
              <a:t>harder			</a:t>
            </a:r>
            <a:r>
              <a:rPr lang="en-US" sz="2800" b="1" dirty="0">
                <a:solidFill>
                  <a:srgbClr val="5DD2FF"/>
                </a:solidFill>
              </a:rPr>
              <a:t>C.</a:t>
            </a:r>
            <a:r>
              <a:rPr lang="en-US" sz="2800" dirty="0"/>
              <a:t> </a:t>
            </a:r>
            <a:r>
              <a:rPr lang="en-US" sz="2800"/>
              <a:t>more </a:t>
            </a:r>
            <a:r>
              <a:rPr lang="en-US" sz="2800" smtClean="0"/>
              <a:t>hard</a:t>
            </a:r>
          </a:p>
          <a:p>
            <a:endParaRPr lang="en-US" sz="2800" dirty="0"/>
          </a:p>
          <a:p>
            <a:r>
              <a:rPr lang="en-US" sz="2800" b="1" dirty="0">
                <a:solidFill>
                  <a:srgbClr val="F7941E"/>
                </a:solidFill>
              </a:rPr>
              <a:t>5.</a:t>
            </a:r>
            <a:r>
              <a:rPr lang="en-US" sz="2800" dirty="0"/>
              <a:t> Now they all chat with each other ______ than before because they have smartphones.</a:t>
            </a:r>
          </a:p>
          <a:p>
            <a:r>
              <a:rPr lang="en-US" sz="2800" b="1" dirty="0">
                <a:solidFill>
                  <a:srgbClr val="5DD2FF"/>
                </a:solidFill>
              </a:rPr>
              <a:t>A.</a:t>
            </a:r>
            <a:r>
              <a:rPr lang="en-US" sz="2800" dirty="0"/>
              <a:t> more frequently 		</a:t>
            </a:r>
            <a:r>
              <a:rPr lang="en-US" sz="2800" b="1" dirty="0">
                <a:solidFill>
                  <a:srgbClr val="5DD2FF"/>
                </a:solidFill>
              </a:rPr>
              <a:t>B.</a:t>
            </a:r>
            <a:r>
              <a:rPr lang="en-US" sz="2800" dirty="0"/>
              <a:t> frequent			</a:t>
            </a:r>
            <a:r>
              <a:rPr lang="en-US" sz="2800" b="1" dirty="0">
                <a:solidFill>
                  <a:srgbClr val="5DD2FF"/>
                </a:solidFill>
              </a:rPr>
              <a:t>C.</a:t>
            </a:r>
            <a:r>
              <a:rPr lang="en-US" sz="2800" dirty="0"/>
              <a:t> frequently</a:t>
            </a:r>
            <a:endParaRPr lang="vi-VN" sz="2800" dirty="0"/>
          </a:p>
        </p:txBody>
      </p:sp>
      <p:pic>
        <p:nvPicPr>
          <p:cNvPr id="20" name="Google Shape;296;p27" descr="Red Circle Hand Drawn Chalk On: Hình minh họa có sẵn 591848420 |  Shutterstock">
            <a:extLst>
              <a:ext uri="{FF2B5EF4-FFF2-40B4-BE49-F238E27FC236}">
                <a16:creationId xmlns:a16="http://schemas.microsoft.com/office/drawing/2014/main" id="{1D234CAB-AB17-E9A9-8C78-0FDD7508FDE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78855" y="2039815"/>
            <a:ext cx="798285" cy="929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96;p27" descr="Red Circle Hand Drawn Chalk On: Hình minh họa có sẵn 591848420 |  Shutterstock">
            <a:extLst>
              <a:ext uri="{FF2B5EF4-FFF2-40B4-BE49-F238E27FC236}">
                <a16:creationId xmlns:a16="http://schemas.microsoft.com/office/drawing/2014/main" id="{E186A1D9-24C0-39F3-CEAE-D0F13DD4A63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49844" y="3354834"/>
            <a:ext cx="798285" cy="929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96;p27" descr="Red Circle Hand Drawn Chalk On: Hình minh họa có sẵn 591848420 |  Shutterstock">
            <a:extLst>
              <a:ext uri="{FF2B5EF4-FFF2-40B4-BE49-F238E27FC236}">
                <a16:creationId xmlns:a16="http://schemas.microsoft.com/office/drawing/2014/main" id="{5B2EEA2A-09AE-6002-9D58-3F31957B9F6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631" y="5069334"/>
            <a:ext cx="798285" cy="929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354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20F24E6-7C4C-6E6D-D5A1-B8B84E32C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950" y="2851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B89D1BF-27E1-93FE-88E3-6C1CCC63A373}"/>
              </a:ext>
            </a:extLst>
          </p:cNvPr>
          <p:cNvSpPr txBox="1"/>
          <p:nvPr/>
        </p:nvSpPr>
        <p:spPr>
          <a:xfrm>
            <a:off x="189359" y="2242476"/>
            <a:ext cx="1182852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rgbClr val="F26548"/>
                </a:solidFill>
              </a:rPr>
              <a:t>1. </a:t>
            </a:r>
            <a:r>
              <a:rPr lang="en-US" sz="3600" b="0" i="0" smtClean="0">
                <a:solidFill>
                  <a:srgbClr val="242021"/>
                </a:solidFill>
                <a:effectLst/>
              </a:rPr>
              <a:t>Minh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is interested in painting, </a:t>
            </a:r>
            <a:r>
              <a:rPr lang="en-US" sz="3600" b="0" i="0" dirty="0">
                <a:solidFill>
                  <a:srgbClr val="F26548"/>
                </a:solidFill>
                <a:effectLst/>
              </a:rPr>
              <a:t>so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/ </a:t>
            </a:r>
            <a:r>
              <a:rPr lang="en-US" sz="3600" b="0" i="0" dirty="0">
                <a:solidFill>
                  <a:srgbClr val="F26548"/>
                </a:solidFill>
                <a:effectLst/>
              </a:rPr>
              <a:t>but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yesterday he decided to join the arts and crafts </a:t>
            </a:r>
            <a:r>
              <a:rPr lang="en-US" sz="3600" b="0" i="0">
                <a:solidFill>
                  <a:srgbClr val="242021"/>
                </a:solidFill>
                <a:effectLst/>
              </a:rPr>
              <a:t>club</a:t>
            </a:r>
            <a:r>
              <a:rPr lang="en-US" sz="3600" b="0" i="0" smtClean="0">
                <a:solidFill>
                  <a:srgbClr val="242021"/>
                </a:solidFill>
                <a:effectLst/>
              </a:rPr>
              <a:t>.</a:t>
            </a:r>
          </a:p>
          <a:p>
            <a:r>
              <a:rPr lang="en-US" sz="3600" b="0" i="0">
                <a:solidFill>
                  <a:srgbClr val="242021"/>
                </a:solidFill>
                <a:effectLst/>
              </a:rPr>
              <a:t/>
            </a:r>
            <a:br>
              <a:rPr lang="en-US" sz="3600" b="0" i="0">
                <a:solidFill>
                  <a:srgbClr val="242021"/>
                </a:solidFill>
                <a:effectLst/>
              </a:rPr>
            </a:br>
            <a:r>
              <a:rPr lang="en-US" sz="3600" b="1" i="0" smtClean="0">
                <a:solidFill>
                  <a:srgbClr val="F26548"/>
                </a:solidFill>
                <a:effectLst/>
              </a:rPr>
              <a:t>2. </a:t>
            </a:r>
            <a:r>
              <a:rPr lang="en-US" sz="3600" b="0" i="0" smtClean="0">
                <a:solidFill>
                  <a:srgbClr val="242021"/>
                </a:solidFill>
                <a:effectLst/>
              </a:rPr>
              <a:t>Life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in the city seems to be more comfortable, </a:t>
            </a:r>
            <a:r>
              <a:rPr lang="en-US" sz="3600" b="0" i="0" dirty="0">
                <a:solidFill>
                  <a:srgbClr val="F26548"/>
                </a:solidFill>
                <a:effectLst/>
              </a:rPr>
              <a:t>otherwise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/ </a:t>
            </a:r>
            <a:r>
              <a:rPr lang="en-US" sz="3600" b="0" i="0" dirty="0">
                <a:solidFill>
                  <a:srgbClr val="F26548"/>
                </a:solidFill>
                <a:effectLst/>
              </a:rPr>
              <a:t>but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I prefer life in the countryside.</a:t>
            </a:r>
            <a:r>
              <a:rPr lang="en-US" sz="3600" b="0" i="0">
                <a:solidFill>
                  <a:srgbClr val="242021"/>
                </a:solidFill>
                <a:effectLst/>
              </a:rPr>
              <a:t/>
            </a:r>
            <a:br>
              <a:rPr lang="en-US" sz="3600" b="0" i="0">
                <a:solidFill>
                  <a:srgbClr val="242021"/>
                </a:solidFill>
                <a:effectLst/>
              </a:rPr>
            </a:br>
            <a:endParaRPr lang="vi-VN" sz="3600" dirty="0"/>
          </a:p>
        </p:txBody>
      </p:sp>
      <p:cxnSp>
        <p:nvCxnSpPr>
          <p:cNvPr id="3" name="Đường nối Thẳng 2">
            <a:extLst>
              <a:ext uri="{FF2B5EF4-FFF2-40B4-BE49-F238E27FC236}">
                <a16:creationId xmlns:a16="http://schemas.microsoft.com/office/drawing/2014/main" id="{5A227B29-5A7A-B5E4-0101-2499E233597B}"/>
              </a:ext>
            </a:extLst>
          </p:cNvPr>
          <p:cNvCxnSpPr/>
          <p:nvPr/>
        </p:nvCxnSpPr>
        <p:spPr>
          <a:xfrm>
            <a:off x="6372922" y="2758856"/>
            <a:ext cx="40594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B6C1703D-7CF1-66F9-BFC5-EEBFD80CA5FD}"/>
              </a:ext>
            </a:extLst>
          </p:cNvPr>
          <p:cNvCxnSpPr>
            <a:cxnSpLocks/>
          </p:cNvCxnSpPr>
          <p:nvPr/>
        </p:nvCxnSpPr>
        <p:spPr>
          <a:xfrm>
            <a:off x="270962" y="4950071"/>
            <a:ext cx="67357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11">
            <a:extLst>
              <a:ext uri="{FF2B5EF4-FFF2-40B4-BE49-F238E27FC236}">
                <a16:creationId xmlns:a16="http://schemas.microsoft.com/office/drawing/2014/main" id="{1985491D-D9A8-2F2B-972B-ACAB469996BF}"/>
              </a:ext>
            </a:extLst>
          </p:cNvPr>
          <p:cNvSpPr txBox="1"/>
          <p:nvPr/>
        </p:nvSpPr>
        <p:spPr>
          <a:xfrm>
            <a:off x="1195840" y="1225628"/>
            <a:ext cx="712324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Underline the correct bold word in each sentence.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27" name="Rounded Rectangle 15">
            <a:extLst>
              <a:ext uri="{FF2B5EF4-FFF2-40B4-BE49-F238E27FC236}">
                <a16:creationId xmlns:a16="http://schemas.microsoft.com/office/drawing/2014/main" id="{E5F2AC0E-54AC-43DC-6C98-AE07FA1EF6E6}"/>
              </a:ext>
            </a:extLst>
          </p:cNvPr>
          <p:cNvSpPr/>
          <p:nvPr/>
        </p:nvSpPr>
        <p:spPr>
          <a:xfrm>
            <a:off x="693233" y="1218885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28" name="TextBox 16">
            <a:extLst>
              <a:ext uri="{FF2B5EF4-FFF2-40B4-BE49-F238E27FC236}">
                <a16:creationId xmlns:a16="http://schemas.microsoft.com/office/drawing/2014/main" id="{40090B42-7954-683B-7C51-0CC6415FBAEA}"/>
              </a:ext>
            </a:extLst>
          </p:cNvPr>
          <p:cNvSpPr txBox="1"/>
          <p:nvPr/>
        </p:nvSpPr>
        <p:spPr>
          <a:xfrm>
            <a:off x="750464" y="110615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smtClean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64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20F24E6-7C4C-6E6D-D5A1-B8B84E32C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950" y="2851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B89D1BF-27E1-93FE-88E3-6C1CCC63A373}"/>
              </a:ext>
            </a:extLst>
          </p:cNvPr>
          <p:cNvSpPr txBox="1"/>
          <p:nvPr/>
        </p:nvSpPr>
        <p:spPr>
          <a:xfrm>
            <a:off x="145398" y="1461560"/>
            <a:ext cx="1191644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smtClean="0">
                <a:solidFill>
                  <a:srgbClr val="F26548"/>
                </a:solidFill>
                <a:effectLst/>
              </a:rPr>
              <a:t>3</a:t>
            </a:r>
            <a:r>
              <a:rPr lang="en-US" sz="3600" b="1" i="0" dirty="0">
                <a:solidFill>
                  <a:srgbClr val="F26548"/>
                </a:solidFill>
                <a:effectLst/>
              </a:rPr>
              <a:t>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She tries to focus more on her studies; </a:t>
            </a:r>
            <a:r>
              <a:rPr lang="en-US" sz="3600" b="0" i="0" dirty="0">
                <a:solidFill>
                  <a:srgbClr val="F26548"/>
                </a:solidFill>
                <a:effectLst/>
              </a:rPr>
              <a:t>therefore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/ </a:t>
            </a:r>
            <a:r>
              <a:rPr lang="en-US" sz="3600" b="0" i="0" dirty="0">
                <a:solidFill>
                  <a:srgbClr val="F26548"/>
                </a:solidFill>
                <a:effectLst/>
              </a:rPr>
              <a:t>otherwise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, she won’t pass her </a:t>
            </a:r>
            <a:r>
              <a:rPr lang="en-US" sz="3600" b="0" i="0">
                <a:solidFill>
                  <a:srgbClr val="242021"/>
                </a:solidFill>
                <a:effectLst/>
              </a:rPr>
              <a:t>exams</a:t>
            </a:r>
            <a:r>
              <a:rPr lang="en-US" sz="3600" b="0" i="0" smtClean="0">
                <a:solidFill>
                  <a:srgbClr val="242021"/>
                </a:solidFill>
                <a:effectLst/>
              </a:rPr>
              <a:t>.</a:t>
            </a:r>
          </a:p>
          <a:p>
            <a:r>
              <a:rPr lang="en-US" sz="36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3600" b="0" i="0" dirty="0">
                <a:solidFill>
                  <a:srgbClr val="242021"/>
                </a:solidFill>
                <a:effectLst/>
              </a:rPr>
            </a:br>
            <a:r>
              <a:rPr lang="en-US" sz="36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During harvest time, farmers have to get up earlier, </a:t>
            </a:r>
            <a:r>
              <a:rPr lang="en-US" sz="3600" b="0" i="0" dirty="0">
                <a:solidFill>
                  <a:srgbClr val="F26548"/>
                </a:solidFill>
                <a:effectLst/>
              </a:rPr>
              <a:t>and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/ </a:t>
            </a:r>
            <a:r>
              <a:rPr lang="en-US" sz="3600" b="0" i="0" dirty="0">
                <a:solidFill>
                  <a:srgbClr val="F26548"/>
                </a:solidFill>
                <a:effectLst/>
              </a:rPr>
              <a:t>so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they have to work </a:t>
            </a:r>
            <a:r>
              <a:rPr lang="en-US" sz="3600" b="0" i="0">
                <a:solidFill>
                  <a:srgbClr val="242021"/>
                </a:solidFill>
                <a:effectLst/>
              </a:rPr>
              <a:t>harder</a:t>
            </a:r>
            <a:r>
              <a:rPr lang="en-US" sz="3600" b="0" i="0" smtClean="0">
                <a:solidFill>
                  <a:srgbClr val="242021"/>
                </a:solidFill>
                <a:effectLst/>
              </a:rPr>
              <a:t>.</a:t>
            </a:r>
          </a:p>
          <a:p>
            <a:r>
              <a:rPr lang="en-US" sz="36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3600" b="0" i="0" dirty="0">
                <a:solidFill>
                  <a:srgbClr val="242021"/>
                </a:solidFill>
                <a:effectLst/>
              </a:rPr>
            </a:br>
            <a:r>
              <a:rPr lang="en-US" sz="36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Parents now have higher expectations of their children; </a:t>
            </a:r>
            <a:r>
              <a:rPr lang="en-US" sz="3600" b="0" i="0" dirty="0">
                <a:solidFill>
                  <a:srgbClr val="F26548"/>
                </a:solidFill>
                <a:effectLst/>
              </a:rPr>
              <a:t>therefore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/ </a:t>
            </a:r>
            <a:r>
              <a:rPr lang="en-US" sz="3600" b="0" i="0" dirty="0">
                <a:solidFill>
                  <a:srgbClr val="F26548"/>
                </a:solidFill>
                <a:effectLst/>
              </a:rPr>
              <a:t>so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, children are under more pressure than before.</a:t>
            </a:r>
            <a:r>
              <a:rPr lang="en-US" sz="3600" dirty="0"/>
              <a:t> </a:t>
            </a:r>
            <a:endParaRPr lang="vi-VN" sz="3600" dirty="0"/>
          </a:p>
        </p:txBody>
      </p: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9613F09A-579C-841B-DAEF-E9B7F24350CE}"/>
              </a:ext>
            </a:extLst>
          </p:cNvPr>
          <p:cNvCxnSpPr>
            <a:cxnSpLocks/>
          </p:cNvCxnSpPr>
          <p:nvPr/>
        </p:nvCxnSpPr>
        <p:spPr>
          <a:xfrm flipV="1">
            <a:off x="227635" y="2540977"/>
            <a:ext cx="1908896" cy="176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504EBADE-4E1A-6CFD-36DF-0DF31E38C641}"/>
              </a:ext>
            </a:extLst>
          </p:cNvPr>
          <p:cNvCxnSpPr>
            <a:cxnSpLocks/>
          </p:cNvCxnSpPr>
          <p:nvPr/>
        </p:nvCxnSpPr>
        <p:spPr>
          <a:xfrm>
            <a:off x="10210025" y="3628698"/>
            <a:ext cx="75398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Đường nối Thẳng 22">
            <a:extLst>
              <a:ext uri="{FF2B5EF4-FFF2-40B4-BE49-F238E27FC236}">
                <a16:creationId xmlns:a16="http://schemas.microsoft.com/office/drawing/2014/main" id="{A8099825-D02C-2EC3-2C76-DCD04605B9A8}"/>
              </a:ext>
            </a:extLst>
          </p:cNvPr>
          <p:cNvCxnSpPr>
            <a:cxnSpLocks/>
          </p:cNvCxnSpPr>
          <p:nvPr/>
        </p:nvCxnSpPr>
        <p:spPr>
          <a:xfrm>
            <a:off x="227635" y="5851222"/>
            <a:ext cx="177701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3368925" y="1689034"/>
            <a:ext cx="85006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4000" dirty="0"/>
              <a:t>Pronunciation </a:t>
            </a:r>
            <a:r>
              <a:rPr lang="en-US" sz="4000"/>
              <a:t>in </a:t>
            </a:r>
            <a:r>
              <a:rPr lang="en-US" sz="4000" smtClean="0"/>
              <a:t>Units </a:t>
            </a:r>
            <a:r>
              <a:rPr lang="en-US" sz="4000" dirty="0"/>
              <a:t>1-2-3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4000" dirty="0"/>
              <a:t>Vocabulary </a:t>
            </a:r>
            <a:r>
              <a:rPr lang="en-US" sz="4000"/>
              <a:t>of </a:t>
            </a:r>
            <a:r>
              <a:rPr lang="en-US" sz="4000" smtClean="0"/>
              <a:t>Units </a:t>
            </a:r>
            <a:r>
              <a:rPr lang="en-US" sz="4000" dirty="0"/>
              <a:t>1-2-3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4000" dirty="0"/>
              <a:t>Grammar </a:t>
            </a:r>
            <a:r>
              <a:rPr lang="en-US" sz="4000"/>
              <a:t>of </a:t>
            </a:r>
            <a:r>
              <a:rPr lang="en-US" sz="4000" smtClean="0"/>
              <a:t>Units </a:t>
            </a:r>
            <a:r>
              <a:rPr lang="en-US" sz="4000" dirty="0"/>
              <a:t>1-2-3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9" y="2294242"/>
            <a:ext cx="2759459" cy="185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315880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9944" y="2198184"/>
            <a:ext cx="8149852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smtClean="0"/>
              <a:t>Exercies in the </a:t>
            </a:r>
            <a:r>
              <a:rPr lang="en-US" sz="4000" smtClean="0"/>
              <a:t>workbook</a:t>
            </a:r>
            <a:endParaRPr lang="en-US" sz="4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747" y="3490705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82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82550" y="132929"/>
            <a:ext cx="2098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REVIEW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13268" y="91004"/>
            <a:ext cx="3498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UNITS </a:t>
            </a:r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1-2-3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408770" y="1745999"/>
            <a:ext cx="3486722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760858" y="1858140"/>
            <a:ext cx="299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LANGUAGE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866" y="1606635"/>
            <a:ext cx="964452" cy="91649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120035" y="5474571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29" name="Diagram 28">
            <a:extLst>
              <a:ext uri="{FF2B5EF4-FFF2-40B4-BE49-F238E27FC236}">
                <a16:creationId xmlns:a16="http://schemas.microsoft.com/office/drawing/2014/main" id="{42A3348D-DD57-4C80-8E44-4F4F19C3E3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6144340"/>
              </p:ext>
            </p:extLst>
          </p:nvPr>
        </p:nvGraphicFramePr>
        <p:xfrm>
          <a:off x="4039493" y="2792732"/>
          <a:ext cx="5983704" cy="3299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1981D780-F110-4D27-AEFC-3A57E8C1AB4D}"/>
              </a:ext>
            </a:extLst>
          </p:cNvPr>
          <p:cNvSpPr txBox="1"/>
          <p:nvPr/>
        </p:nvSpPr>
        <p:spPr>
          <a:xfrm>
            <a:off x="1529153" y="3595760"/>
            <a:ext cx="25103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UNITS </a:t>
            </a:r>
            <a:endParaRPr lang="en-US" sz="5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54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1-2-3</a:t>
            </a:r>
            <a:endParaRPr lang="en-US" sz="5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486722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30703" y="2063216"/>
            <a:ext cx="1936065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PRONUNCIATION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6442" y="328292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84193" y="4710193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GRAMMAR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858746" cy="590757"/>
          </a:xfrm>
          <a:prstGeom prst="rect">
            <a:avLst/>
          </a:prstGeom>
          <a:solidFill>
            <a:srgbClr val="FBD2D2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>
                <a:solidFill>
                  <a:schemeClr val="tx1"/>
                </a:solidFill>
              </a:rPr>
              <a:t>Keyword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5947" y="2201701"/>
            <a:ext cx="5861638" cy="746769"/>
          </a:xfrm>
          <a:prstGeom prst="rect">
            <a:avLst/>
          </a:prstGeom>
          <a:solidFill>
            <a:srgbClr val="FBD2D2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1: Circle the word whose underlined part </a:t>
            </a:r>
            <a:r>
              <a:rPr lang="en-US" smtClean="0">
                <a:solidFill>
                  <a:schemeClr val="tx1"/>
                </a:solidFill>
              </a:rPr>
              <a:t>is pronounced </a:t>
            </a:r>
            <a:r>
              <a:rPr lang="en-US">
                <a:solidFill>
                  <a:schemeClr val="tx1"/>
                </a:solidFill>
              </a:rPr>
              <a:t>differently from the </a:t>
            </a:r>
            <a:r>
              <a:rPr lang="en-US" smtClean="0">
                <a:solidFill>
                  <a:schemeClr val="tx1"/>
                </a:solidFill>
              </a:rPr>
              <a:t>others.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4575" y="3237809"/>
            <a:ext cx="5873058" cy="1075478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Circle the correct answer A, B, or C to complete each sentence. </a:t>
            </a:r>
          </a:p>
          <a:p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3. Complete the sentences with the words from the box.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74526" y="4697315"/>
            <a:ext cx="5873059" cy="674158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4. Choose the correct answer A, B, or C.</a:t>
            </a:r>
          </a:p>
          <a:p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Underline the correct bold word in each sentence.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243586" cy="65406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4399" y="2372019"/>
            <a:ext cx="1246304" cy="91090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2356" y="3583651"/>
            <a:ext cx="1299794" cy="1126542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5" y="492117"/>
            <a:ext cx="299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LANGUAGE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6441" y="5728984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4399" y="5010916"/>
            <a:ext cx="1299795" cy="71806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791125"/>
            <a:ext cx="5858746" cy="54201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3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33" name="Round Single Corner Rectangle 3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ound Single Corner Rectangle 3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E245F985-AE66-2757-50AA-D8CE076DD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7122" y="1226045"/>
            <a:ext cx="48815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F7369A9-980B-F312-2274-3BBE23613889}"/>
              </a:ext>
            </a:extLst>
          </p:cNvPr>
          <p:cNvSpPr txBox="1"/>
          <p:nvPr/>
        </p:nvSpPr>
        <p:spPr>
          <a:xfrm>
            <a:off x="719687" y="3646285"/>
            <a:ext cx="48920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Teenagers</a:t>
            </a:r>
            <a:endParaRPr lang="vi-VN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C4B23F0C-7F5B-4AC4-893E-609500CD7A82}"/>
              </a:ext>
            </a:extLst>
          </p:cNvPr>
          <p:cNvSpPr txBox="1"/>
          <p:nvPr/>
        </p:nvSpPr>
        <p:spPr>
          <a:xfrm>
            <a:off x="1452933" y="2513302"/>
            <a:ext cx="1564547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/>
              <a:t>SET </a:t>
            </a:r>
            <a:r>
              <a:rPr lang="en-US" sz="2800" b="1"/>
              <a:t>1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1751" y="1396050"/>
            <a:ext cx="2721038" cy="22032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9356" y="1155547"/>
            <a:ext cx="3168275" cy="2397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t="3419" r="1984" b="4186"/>
          <a:stretch/>
        </p:blipFill>
        <p:spPr>
          <a:xfrm>
            <a:off x="5844696" y="3623795"/>
            <a:ext cx="5314913" cy="359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1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33" name="Round Single Corner Rectangle 3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ound Single Corner Rectangle 3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E245F985-AE66-2757-50AA-D8CE076DD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7122" y="1226045"/>
            <a:ext cx="48815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F7369A9-980B-F312-2274-3BBE23613889}"/>
              </a:ext>
            </a:extLst>
          </p:cNvPr>
          <p:cNvSpPr txBox="1"/>
          <p:nvPr/>
        </p:nvSpPr>
        <p:spPr>
          <a:xfrm>
            <a:off x="-162812" y="3557237"/>
            <a:ext cx="489206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>
                <a:latin typeface="Times New Roman" panose="02020603050405020304" pitchFamily="18" charset="0"/>
                <a:ea typeface="Calibri" panose="020F0502020204030204" pitchFamily="34" charset="0"/>
              </a:rPr>
              <a:t>Leisure </a:t>
            </a:r>
            <a:r>
              <a:rPr lang="en-US" sz="54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time activities</a:t>
            </a:r>
            <a:endParaRPr lang="vi-VN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C4B23F0C-7F5B-4AC4-893E-609500CD7A82}"/>
              </a:ext>
            </a:extLst>
          </p:cNvPr>
          <p:cNvSpPr txBox="1"/>
          <p:nvPr/>
        </p:nvSpPr>
        <p:spPr>
          <a:xfrm>
            <a:off x="1452933" y="2513302"/>
            <a:ext cx="1564547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/>
              <a:t>SET </a:t>
            </a:r>
            <a:r>
              <a:rPr lang="en-US" sz="2800" b="1" smtClean="0"/>
              <a:t>2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989" t="3010" r="1808" b="584"/>
          <a:stretch/>
        </p:blipFill>
        <p:spPr>
          <a:xfrm rot="347930">
            <a:off x="5329384" y="1267033"/>
            <a:ext cx="3781441" cy="28552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5392" y="2592698"/>
            <a:ext cx="2695807" cy="2067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1840" y="4569457"/>
            <a:ext cx="3571875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33" name="Round Single Corner Rectangle 3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ound Single Corner Rectangle 3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E245F985-AE66-2757-50AA-D8CE076DD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7122" y="1226045"/>
            <a:ext cx="48815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F7369A9-980B-F312-2274-3BBE23613889}"/>
              </a:ext>
            </a:extLst>
          </p:cNvPr>
          <p:cNvSpPr txBox="1"/>
          <p:nvPr/>
        </p:nvSpPr>
        <p:spPr>
          <a:xfrm>
            <a:off x="-162812" y="3557237"/>
            <a:ext cx="489206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Life in the countryside</a:t>
            </a:r>
            <a:endParaRPr lang="vi-VN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C4B23F0C-7F5B-4AC4-893E-609500CD7A82}"/>
              </a:ext>
            </a:extLst>
          </p:cNvPr>
          <p:cNvSpPr txBox="1"/>
          <p:nvPr/>
        </p:nvSpPr>
        <p:spPr>
          <a:xfrm>
            <a:off x="1452933" y="2513302"/>
            <a:ext cx="1564547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/>
              <a:t>SET </a:t>
            </a:r>
            <a:r>
              <a:rPr lang="en-US" sz="2800" b="1" smtClean="0"/>
              <a:t>3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1374"/>
          <a:stretch/>
        </p:blipFill>
        <p:spPr>
          <a:xfrm>
            <a:off x="5442438" y="3802479"/>
            <a:ext cx="6708531" cy="32504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2438" y="1244595"/>
            <a:ext cx="2805467" cy="24016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7892" y="1252045"/>
            <a:ext cx="2937854" cy="238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0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2020"/>
          <a:stretch/>
        </p:blipFill>
        <p:spPr>
          <a:xfrm>
            <a:off x="152400" y="2147858"/>
            <a:ext cx="11796346" cy="394335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BC858E41-DDE3-AC3D-709D-5E01A7600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8C1E5430-86AC-875D-719C-21D7BE8EB2EB}"/>
              </a:ext>
            </a:extLst>
          </p:cNvPr>
          <p:cNvSpPr txBox="1"/>
          <p:nvPr/>
        </p:nvSpPr>
        <p:spPr>
          <a:xfrm>
            <a:off x="1068163" y="1250523"/>
            <a:ext cx="1061504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word whose underlined part is pronounced differently from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others.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E4725F60-F90F-FB01-927B-1A459428E937}"/>
              </a:ext>
            </a:extLst>
          </p:cNvPr>
          <p:cNvSpPr/>
          <p:nvPr/>
        </p:nvSpPr>
        <p:spPr>
          <a:xfrm>
            <a:off x="557713" y="1216438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A65B2B02-BF88-A3FC-C151-41DD976ACB81}"/>
              </a:ext>
            </a:extLst>
          </p:cNvPr>
          <p:cNvSpPr txBox="1"/>
          <p:nvPr/>
        </p:nvSpPr>
        <p:spPr>
          <a:xfrm>
            <a:off x="565557" y="1102142"/>
            <a:ext cx="359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Google Shape;296;p27" descr="Red Circle Hand Drawn Chalk On: Hình minh họa có sẵn 591848420 |  Shutterstock">
            <a:extLst>
              <a:ext uri="{FF2B5EF4-FFF2-40B4-BE49-F238E27FC236}">
                <a16:creationId xmlns:a16="http://schemas.microsoft.com/office/drawing/2014/main" id="{1B96E753-A12C-4845-EE47-9CE3BD49B59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01111" y="2014477"/>
            <a:ext cx="986767" cy="1150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96;p27" descr="Red Circle Hand Drawn Chalk On: Hình minh họa có sẵn 591848420 |  Shutterstock">
            <a:extLst>
              <a:ext uri="{FF2B5EF4-FFF2-40B4-BE49-F238E27FC236}">
                <a16:creationId xmlns:a16="http://schemas.microsoft.com/office/drawing/2014/main" id="{2626B36E-B917-2BD2-D815-CF62462906A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17172" y="2780412"/>
            <a:ext cx="986767" cy="1150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96;p27" descr="Red Circle Hand Drawn Chalk On: Hình minh họa có sẵn 591848420 |  Shutterstock">
            <a:extLst>
              <a:ext uri="{FF2B5EF4-FFF2-40B4-BE49-F238E27FC236}">
                <a16:creationId xmlns:a16="http://schemas.microsoft.com/office/drawing/2014/main" id="{6B24D128-FD5D-B217-B2B8-DA15F2D5696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01110" y="3495422"/>
            <a:ext cx="986767" cy="1150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96;p27" descr="Red Circle Hand Drawn Chalk On: Hình minh họa có sẵn 591848420 |  Shutterstock">
            <a:extLst>
              <a:ext uri="{FF2B5EF4-FFF2-40B4-BE49-F238E27FC236}">
                <a16:creationId xmlns:a16="http://schemas.microsoft.com/office/drawing/2014/main" id="{E5383174-0FD0-61AC-4EAF-649E0DAE320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00349" y="4263777"/>
            <a:ext cx="986767" cy="1150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96;p27" descr="Red Circle Hand Drawn Chalk On: Hình minh họa có sẵn 591848420 |  Shutterstock">
            <a:extLst>
              <a:ext uri="{FF2B5EF4-FFF2-40B4-BE49-F238E27FC236}">
                <a16:creationId xmlns:a16="http://schemas.microsoft.com/office/drawing/2014/main" id="{E5383174-0FD0-61AC-4EAF-649E0DAE320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18694" y="4985808"/>
            <a:ext cx="986767" cy="11503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551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5" name="Round Single Corner Rectangle 2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1985491D-D9A8-2F2B-972B-ACAB469996BF}"/>
              </a:ext>
            </a:extLst>
          </p:cNvPr>
          <p:cNvSpPr txBox="1"/>
          <p:nvPr/>
        </p:nvSpPr>
        <p:spPr>
          <a:xfrm>
            <a:off x="1195840" y="1225628"/>
            <a:ext cx="824716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answer A, B, or C to complete each sentence. </a:t>
            </a:r>
          </a:p>
        </p:txBody>
      </p:sp>
      <p:sp>
        <p:nvSpPr>
          <p:cNvPr id="4" name="Rounded Rectangle 15">
            <a:extLst>
              <a:ext uri="{FF2B5EF4-FFF2-40B4-BE49-F238E27FC236}">
                <a16:creationId xmlns:a16="http://schemas.microsoft.com/office/drawing/2014/main" id="{E5F2AC0E-54AC-43DC-6C98-AE07FA1EF6E6}"/>
              </a:ext>
            </a:extLst>
          </p:cNvPr>
          <p:cNvSpPr/>
          <p:nvPr/>
        </p:nvSpPr>
        <p:spPr>
          <a:xfrm>
            <a:off x="693233" y="1218885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40090B42-7954-683B-7C51-0CC6415FBAEA}"/>
              </a:ext>
            </a:extLst>
          </p:cNvPr>
          <p:cNvSpPr txBox="1"/>
          <p:nvPr/>
        </p:nvSpPr>
        <p:spPr>
          <a:xfrm>
            <a:off x="750464" y="110615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A6D284A6-6A36-E75E-0E83-323C164F847A}"/>
              </a:ext>
            </a:extLst>
          </p:cNvPr>
          <p:cNvSpPr txBox="1"/>
          <p:nvPr/>
        </p:nvSpPr>
        <p:spPr>
          <a:xfrm>
            <a:off x="415006" y="2514600"/>
            <a:ext cx="1177699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7941E"/>
                </a:solidFill>
              </a:rPr>
              <a:t>1.</a:t>
            </a:r>
            <a:r>
              <a:rPr lang="en-US" sz="3600" dirty="0"/>
              <a:t> Mi is ______ gardening in her free time.</a:t>
            </a:r>
          </a:p>
          <a:p>
            <a:r>
              <a:rPr lang="en-US" sz="3600" b="1" smtClean="0">
                <a:solidFill>
                  <a:srgbClr val="5DD2FF"/>
                </a:solidFill>
              </a:rPr>
              <a:t>A.</a:t>
            </a:r>
            <a:r>
              <a:rPr lang="en-US" sz="3600" smtClean="0"/>
              <a:t> in </a:t>
            </a:r>
            <a:r>
              <a:rPr lang="en-US" sz="3600" dirty="0"/>
              <a:t>		</a:t>
            </a:r>
            <a:r>
              <a:rPr lang="en-US" sz="3600"/>
              <a:t>	</a:t>
            </a:r>
            <a:r>
              <a:rPr lang="en-US" sz="3600" smtClean="0"/>
              <a:t>	</a:t>
            </a:r>
            <a:r>
              <a:rPr lang="en-US" sz="3600" b="1" smtClean="0">
                <a:solidFill>
                  <a:srgbClr val="5DD2FF"/>
                </a:solidFill>
              </a:rPr>
              <a:t>B</a:t>
            </a:r>
            <a:r>
              <a:rPr lang="en-US" sz="3600" b="1" dirty="0">
                <a:solidFill>
                  <a:srgbClr val="5DD2FF"/>
                </a:solidFill>
              </a:rPr>
              <a:t>. </a:t>
            </a:r>
            <a:r>
              <a:rPr lang="en-US" sz="3600" dirty="0"/>
              <a:t>into 	</a:t>
            </a:r>
            <a:r>
              <a:rPr lang="en-US" sz="3600"/>
              <a:t>	</a:t>
            </a:r>
            <a:r>
              <a:rPr lang="en-US" sz="3600" smtClean="0"/>
              <a:t>	</a:t>
            </a:r>
            <a:r>
              <a:rPr lang="en-US" sz="3600" b="1" smtClean="0">
                <a:solidFill>
                  <a:srgbClr val="5DD2FF"/>
                </a:solidFill>
              </a:rPr>
              <a:t>C</a:t>
            </a:r>
            <a:r>
              <a:rPr lang="en-US" sz="3600" b="1">
                <a:solidFill>
                  <a:srgbClr val="5DD2FF"/>
                </a:solidFill>
              </a:rPr>
              <a:t>.</a:t>
            </a:r>
            <a:r>
              <a:rPr lang="en-US" sz="3600"/>
              <a:t> </a:t>
            </a:r>
            <a:r>
              <a:rPr lang="en-US" sz="3600" smtClean="0"/>
              <a:t>to</a:t>
            </a:r>
          </a:p>
          <a:p>
            <a:endParaRPr lang="en-US" sz="3600" smtClean="0"/>
          </a:p>
          <a:p>
            <a:endParaRPr lang="en-US" sz="1000" dirty="0"/>
          </a:p>
          <a:p>
            <a:r>
              <a:rPr lang="en-US" sz="3600" b="1" dirty="0">
                <a:solidFill>
                  <a:srgbClr val="F7941E"/>
                </a:solidFill>
              </a:rPr>
              <a:t>2.</a:t>
            </a:r>
            <a:r>
              <a:rPr lang="en-US" sz="3600" dirty="0"/>
              <a:t> Mai is interested ______ building websites for her friends.</a:t>
            </a:r>
          </a:p>
          <a:p>
            <a:r>
              <a:rPr lang="en-US" sz="3600" b="1" smtClean="0">
                <a:solidFill>
                  <a:srgbClr val="5DD2FF"/>
                </a:solidFill>
              </a:rPr>
              <a:t>A.</a:t>
            </a:r>
            <a:r>
              <a:rPr lang="en-US" sz="3600" smtClean="0"/>
              <a:t> of </a:t>
            </a:r>
            <a:r>
              <a:rPr lang="en-US" sz="3600" dirty="0"/>
              <a:t>		</a:t>
            </a:r>
            <a:r>
              <a:rPr lang="en-US" sz="3600"/>
              <a:t>	</a:t>
            </a:r>
            <a:r>
              <a:rPr lang="en-US" sz="3600" smtClean="0"/>
              <a:t>	</a:t>
            </a:r>
            <a:r>
              <a:rPr lang="en-US" sz="3600" b="1" smtClean="0">
                <a:solidFill>
                  <a:srgbClr val="5DD2FF"/>
                </a:solidFill>
              </a:rPr>
              <a:t>B</a:t>
            </a:r>
            <a:r>
              <a:rPr lang="en-US" sz="3600" b="1" dirty="0">
                <a:solidFill>
                  <a:srgbClr val="5DD2FF"/>
                </a:solidFill>
              </a:rPr>
              <a:t>.</a:t>
            </a:r>
            <a:r>
              <a:rPr lang="en-US" sz="3600" dirty="0"/>
              <a:t> with 	</a:t>
            </a:r>
            <a:r>
              <a:rPr lang="en-US" sz="3600"/>
              <a:t>	</a:t>
            </a:r>
            <a:r>
              <a:rPr lang="en-US" sz="3600" smtClean="0"/>
              <a:t>	</a:t>
            </a:r>
            <a:r>
              <a:rPr lang="en-US" sz="3600" b="1" smtClean="0">
                <a:solidFill>
                  <a:srgbClr val="5DD2FF"/>
                </a:solidFill>
              </a:rPr>
              <a:t>C</a:t>
            </a:r>
            <a:r>
              <a:rPr lang="en-US" sz="3600" b="1">
                <a:solidFill>
                  <a:srgbClr val="5DD2FF"/>
                </a:solidFill>
              </a:rPr>
              <a:t>.</a:t>
            </a:r>
            <a:r>
              <a:rPr lang="en-US" sz="3600"/>
              <a:t> </a:t>
            </a:r>
            <a:r>
              <a:rPr lang="en-US" sz="3600" smtClean="0"/>
              <a:t>in</a:t>
            </a:r>
          </a:p>
          <a:p>
            <a:endParaRPr lang="en-US" sz="1000" dirty="0"/>
          </a:p>
        </p:txBody>
      </p:sp>
      <p:pic>
        <p:nvPicPr>
          <p:cNvPr id="20" name="Google Shape;296;p27" descr="Red Circle Hand Drawn Chalk On: Hình minh họa có sẵn 591848420 |  Shutterstock">
            <a:extLst>
              <a:ext uri="{FF2B5EF4-FFF2-40B4-BE49-F238E27FC236}">
                <a16:creationId xmlns:a16="http://schemas.microsoft.com/office/drawing/2014/main" id="{1D234CAB-AB17-E9A9-8C78-0FDD7508FDE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6321" y="2954216"/>
            <a:ext cx="798285" cy="929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96;p27" descr="Red Circle Hand Drawn Chalk On: Hình minh họa có sẵn 591848420 |  Shutterstock">
            <a:extLst>
              <a:ext uri="{FF2B5EF4-FFF2-40B4-BE49-F238E27FC236}">
                <a16:creationId xmlns:a16="http://schemas.microsoft.com/office/drawing/2014/main" id="{E186A1D9-24C0-39F3-CEAE-D0F13DD4A63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23690" y="4755536"/>
            <a:ext cx="798285" cy="929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836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5" name="Round Single Corner Rectangle 2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A6D284A6-6A36-E75E-0E83-323C164F847A}"/>
              </a:ext>
            </a:extLst>
          </p:cNvPr>
          <p:cNvSpPr txBox="1"/>
          <p:nvPr/>
        </p:nvSpPr>
        <p:spPr>
          <a:xfrm>
            <a:off x="173848" y="1532889"/>
            <a:ext cx="11776994" cy="460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900" dirty="0"/>
          </a:p>
          <a:p>
            <a:r>
              <a:rPr lang="en-US" sz="3200" b="1" dirty="0">
                <a:solidFill>
                  <a:srgbClr val="F7941E"/>
                </a:solidFill>
              </a:rPr>
              <a:t>3.</a:t>
            </a:r>
            <a:r>
              <a:rPr lang="en-US" sz="3200" dirty="0"/>
              <a:t> Minh is not fond of ______ puzzles because he thinks it takes a lot of time.</a:t>
            </a:r>
          </a:p>
          <a:p>
            <a:r>
              <a:rPr lang="en-US" sz="3200" b="1" smtClean="0">
                <a:solidFill>
                  <a:srgbClr val="5DD2FF"/>
                </a:solidFill>
              </a:rPr>
              <a:t>A.</a:t>
            </a:r>
            <a:r>
              <a:rPr lang="en-US" sz="3200" smtClean="0"/>
              <a:t> making </a:t>
            </a:r>
            <a:r>
              <a:rPr lang="en-US" sz="3200" dirty="0"/>
              <a:t>	</a:t>
            </a:r>
            <a:r>
              <a:rPr lang="en-US" sz="3200"/>
              <a:t>	</a:t>
            </a:r>
            <a:r>
              <a:rPr lang="en-US" sz="3200" smtClean="0"/>
              <a:t>	</a:t>
            </a:r>
            <a:r>
              <a:rPr lang="en-US" sz="3200" b="1" smtClean="0">
                <a:solidFill>
                  <a:srgbClr val="5DD2FF"/>
                </a:solidFill>
              </a:rPr>
              <a:t>B</a:t>
            </a:r>
            <a:r>
              <a:rPr lang="en-US" sz="3200" b="1" dirty="0">
                <a:solidFill>
                  <a:srgbClr val="5DD2FF"/>
                </a:solidFill>
              </a:rPr>
              <a:t>.</a:t>
            </a:r>
            <a:r>
              <a:rPr lang="en-US" sz="3200" dirty="0"/>
              <a:t> doing 	</a:t>
            </a:r>
            <a:r>
              <a:rPr lang="en-US" sz="3200"/>
              <a:t>	</a:t>
            </a:r>
            <a:r>
              <a:rPr lang="en-US" sz="3200" smtClean="0"/>
              <a:t>	</a:t>
            </a:r>
            <a:r>
              <a:rPr lang="en-US" sz="3200" b="1" smtClean="0">
                <a:solidFill>
                  <a:srgbClr val="5DD2FF"/>
                </a:solidFill>
              </a:rPr>
              <a:t>C</a:t>
            </a:r>
            <a:r>
              <a:rPr lang="en-US" sz="3200" b="1">
                <a:solidFill>
                  <a:srgbClr val="5DD2FF"/>
                </a:solidFill>
              </a:rPr>
              <a:t>.</a:t>
            </a:r>
            <a:r>
              <a:rPr lang="en-US" sz="3200"/>
              <a:t> </a:t>
            </a:r>
            <a:r>
              <a:rPr lang="en-US" sz="3200" smtClean="0"/>
              <a:t>building</a:t>
            </a:r>
          </a:p>
          <a:p>
            <a:endParaRPr lang="en-US" sz="1400" dirty="0"/>
          </a:p>
          <a:p>
            <a:r>
              <a:rPr lang="en-US" sz="3200" b="1" dirty="0">
                <a:solidFill>
                  <a:srgbClr val="F7941E"/>
                </a:solidFill>
              </a:rPr>
              <a:t>4.</a:t>
            </a:r>
            <a:r>
              <a:rPr lang="en-US" sz="3200" dirty="0"/>
              <a:t> I’m not keen on ______ our class photos to the forum.</a:t>
            </a:r>
          </a:p>
          <a:p>
            <a:r>
              <a:rPr lang="en-US" sz="3200" b="1" smtClean="0">
                <a:solidFill>
                  <a:srgbClr val="5DD2FF"/>
                </a:solidFill>
              </a:rPr>
              <a:t>A.</a:t>
            </a:r>
            <a:r>
              <a:rPr lang="en-US" sz="3200" smtClean="0"/>
              <a:t> uploading </a:t>
            </a:r>
            <a:r>
              <a:rPr lang="en-US" sz="3200" dirty="0"/>
              <a:t>		</a:t>
            </a:r>
            <a:r>
              <a:rPr lang="en-US" sz="3200" b="1" dirty="0">
                <a:solidFill>
                  <a:srgbClr val="5DD2FF"/>
                </a:solidFill>
              </a:rPr>
              <a:t>B.</a:t>
            </a:r>
            <a:r>
              <a:rPr lang="en-US" sz="3200" dirty="0"/>
              <a:t> surfing 	</a:t>
            </a:r>
            <a:r>
              <a:rPr lang="en-US" sz="3200"/>
              <a:t>	</a:t>
            </a:r>
            <a:r>
              <a:rPr lang="en-US" sz="3200" smtClean="0"/>
              <a:t>	</a:t>
            </a:r>
            <a:r>
              <a:rPr lang="en-US" sz="3200" b="1" smtClean="0">
                <a:solidFill>
                  <a:srgbClr val="5DD2FF"/>
                </a:solidFill>
              </a:rPr>
              <a:t>C</a:t>
            </a:r>
            <a:r>
              <a:rPr lang="en-US" sz="3200" b="1">
                <a:solidFill>
                  <a:srgbClr val="5DD2FF"/>
                </a:solidFill>
              </a:rPr>
              <a:t>.</a:t>
            </a:r>
            <a:r>
              <a:rPr lang="en-US" sz="3200"/>
              <a:t> </a:t>
            </a:r>
            <a:r>
              <a:rPr lang="en-US" sz="3200" smtClean="0"/>
              <a:t>messaging</a:t>
            </a:r>
          </a:p>
          <a:p>
            <a:endParaRPr lang="en-US" sz="1400" dirty="0"/>
          </a:p>
          <a:p>
            <a:r>
              <a:rPr lang="en-US" sz="3200" b="1" dirty="0">
                <a:solidFill>
                  <a:srgbClr val="F7941E"/>
                </a:solidFill>
              </a:rPr>
              <a:t>5.</a:t>
            </a:r>
            <a:r>
              <a:rPr lang="en-US" sz="3200" dirty="0"/>
              <a:t> While I was ______ some websites, I saw an advertisement about a resort.</a:t>
            </a:r>
          </a:p>
          <a:p>
            <a:r>
              <a:rPr lang="en-US" sz="3200" b="1" dirty="0">
                <a:solidFill>
                  <a:srgbClr val="5DD2FF"/>
                </a:solidFill>
              </a:rPr>
              <a:t>A.</a:t>
            </a:r>
            <a:r>
              <a:rPr lang="en-US" sz="3200" dirty="0"/>
              <a:t> creating 	</a:t>
            </a:r>
            <a:r>
              <a:rPr lang="en-US" sz="3200"/>
              <a:t>	</a:t>
            </a:r>
            <a:r>
              <a:rPr lang="en-US" sz="3200" b="1" smtClean="0">
                <a:solidFill>
                  <a:srgbClr val="5DD2FF"/>
                </a:solidFill>
              </a:rPr>
              <a:t>B</a:t>
            </a:r>
            <a:r>
              <a:rPr lang="en-US" sz="3200" b="1" dirty="0">
                <a:solidFill>
                  <a:srgbClr val="5DD2FF"/>
                </a:solidFill>
              </a:rPr>
              <a:t>.</a:t>
            </a:r>
            <a:r>
              <a:rPr lang="en-US" sz="3200" dirty="0"/>
              <a:t> browsing 	</a:t>
            </a:r>
            <a:r>
              <a:rPr lang="en-US" sz="3200"/>
              <a:t>	</a:t>
            </a:r>
            <a:r>
              <a:rPr lang="en-US" sz="3200" b="1" smtClean="0">
                <a:solidFill>
                  <a:srgbClr val="5DD2FF"/>
                </a:solidFill>
              </a:rPr>
              <a:t>C</a:t>
            </a:r>
            <a:r>
              <a:rPr lang="en-US" sz="3200" b="1" dirty="0">
                <a:solidFill>
                  <a:srgbClr val="5DD2FF"/>
                </a:solidFill>
              </a:rPr>
              <a:t>.</a:t>
            </a:r>
            <a:r>
              <a:rPr lang="en-US" sz="3200" dirty="0"/>
              <a:t> uploading</a:t>
            </a:r>
            <a:endParaRPr lang="vi-VN" sz="3200" dirty="0"/>
          </a:p>
        </p:txBody>
      </p:sp>
      <p:pic>
        <p:nvPicPr>
          <p:cNvPr id="20" name="Google Shape;296;p27" descr="Red Circle Hand Drawn Chalk On: Hình minh họa có sẵn 591848420 |  Shutterstock">
            <a:extLst>
              <a:ext uri="{FF2B5EF4-FFF2-40B4-BE49-F238E27FC236}">
                <a16:creationId xmlns:a16="http://schemas.microsoft.com/office/drawing/2014/main" id="{1D234CAB-AB17-E9A9-8C78-0FDD7508FDE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92925" y="2482458"/>
            <a:ext cx="798285" cy="929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96;p27" descr="Red Circle Hand Drawn Chalk On: Hình minh họa có sẵn 591848420 |  Shutterstock">
            <a:extLst>
              <a:ext uri="{FF2B5EF4-FFF2-40B4-BE49-F238E27FC236}">
                <a16:creationId xmlns:a16="http://schemas.microsoft.com/office/drawing/2014/main" id="{E186A1D9-24C0-39F3-CEAE-D0F13DD4A63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" y="3720556"/>
            <a:ext cx="798285" cy="929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96;p27" descr="Red Circle Hand Drawn Chalk On: Hình minh họa có sẵn 591848420 |  Shutterstock">
            <a:extLst>
              <a:ext uri="{FF2B5EF4-FFF2-40B4-BE49-F238E27FC236}">
                <a16:creationId xmlns:a16="http://schemas.microsoft.com/office/drawing/2014/main" id="{5B2EEA2A-09AE-6002-9D58-3F31957B9F6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92926" y="5357942"/>
            <a:ext cx="798285" cy="929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308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3900</TotalTime>
  <Words>459</Words>
  <Application>Microsoft Office PowerPoint</Application>
  <PresentationFormat>Widescreen</PresentationFormat>
  <Paragraphs>127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Adobe Gothic Std B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222</cp:revision>
  <dcterms:created xsi:type="dcterms:W3CDTF">2020-12-09T02:04:09Z</dcterms:created>
  <dcterms:modified xsi:type="dcterms:W3CDTF">2023-05-24T08:56:53Z</dcterms:modified>
</cp:coreProperties>
</file>