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4"/>
  </p:notesMasterIdLst>
  <p:sldIdLst>
    <p:sldId id="302" r:id="rId2"/>
    <p:sldId id="256" r:id="rId3"/>
    <p:sldId id="262" r:id="rId4"/>
    <p:sldId id="295" r:id="rId5"/>
    <p:sldId id="296" r:id="rId6"/>
    <p:sldId id="297" r:id="rId7"/>
    <p:sldId id="298" r:id="rId8"/>
    <p:sldId id="299" r:id="rId9"/>
    <p:sldId id="284" r:id="rId10"/>
    <p:sldId id="294" r:id="rId11"/>
    <p:sldId id="301" r:id="rId12"/>
    <p:sldId id="300"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EB Garamond" panose="020B0604020202020204" charset="0"/>
      <p:regular r:id="rId19"/>
      <p:bold r:id="rId20"/>
      <p:italic r:id="rId21"/>
      <p:boldItalic r:id="rId22"/>
    </p:embeddedFont>
    <p:embeddedFont>
      <p:font typeface="Barlow Condensed" panose="020B0604020202020204" charset="0"/>
      <p:regular r:id="rId23"/>
      <p:bold r:id="rId24"/>
      <p:italic r:id="rId25"/>
      <p:boldItalic r:id="rId26"/>
    </p:embeddedFont>
    <p:embeddedFont>
      <p:font typeface="Griffy"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494822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7"/>
        <p:cNvGrpSpPr/>
        <p:nvPr/>
      </p:nvGrpSpPr>
      <p:grpSpPr>
        <a:xfrm>
          <a:off x="0" y="0"/>
          <a:ext cx="0" cy="0"/>
          <a:chOff x="0" y="0"/>
          <a:chExt cx="0" cy="0"/>
        </a:xfrm>
      </p:grpSpPr>
      <p:sp>
        <p:nvSpPr>
          <p:cNvPr id="15028" name="Google Shape;15028;ga350cfc2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9" name="Google Shape;15029;ga350cfc2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4687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2"/>
        <p:cNvGrpSpPr/>
        <p:nvPr/>
      </p:nvGrpSpPr>
      <p:grpSpPr>
        <a:xfrm>
          <a:off x="0" y="0"/>
          <a:ext cx="0" cy="0"/>
          <a:chOff x="0" y="0"/>
          <a:chExt cx="0" cy="0"/>
        </a:xfrm>
      </p:grpSpPr>
      <p:sp>
        <p:nvSpPr>
          <p:cNvPr id="15273" name="Google Shape;1527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5274" name="Google Shape;1527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752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4"/>
        <p:cNvGrpSpPr/>
        <p:nvPr/>
      </p:nvGrpSpPr>
      <p:grpSpPr>
        <a:xfrm>
          <a:off x="0" y="0"/>
          <a:ext cx="0" cy="0"/>
          <a:chOff x="0" y="0"/>
          <a:chExt cx="0" cy="0"/>
        </a:xfrm>
      </p:grpSpPr>
      <p:sp>
        <p:nvSpPr>
          <p:cNvPr id="15065" name="Google Shape;150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66" name="Google Shape;150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8713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7"/>
        <p:cNvGrpSpPr/>
        <p:nvPr/>
      </p:nvGrpSpPr>
      <p:grpSpPr>
        <a:xfrm>
          <a:off x="0" y="0"/>
          <a:ext cx="0" cy="0"/>
          <a:chOff x="0" y="0"/>
          <a:chExt cx="0" cy="0"/>
        </a:xfrm>
      </p:grpSpPr>
      <p:sp>
        <p:nvSpPr>
          <p:cNvPr id="15208" name="Google Shape;1520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5209" name="Google Shape;152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9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7"/>
        <p:cNvGrpSpPr/>
        <p:nvPr/>
      </p:nvGrpSpPr>
      <p:grpSpPr>
        <a:xfrm>
          <a:off x="0" y="0"/>
          <a:ext cx="0" cy="0"/>
          <a:chOff x="0" y="0"/>
          <a:chExt cx="0" cy="0"/>
        </a:xfrm>
      </p:grpSpPr>
      <p:sp>
        <p:nvSpPr>
          <p:cNvPr id="15028" name="Google Shape;15028;ga350cfc2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9" name="Google Shape;15029;ga350cfc2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253059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4"/>
        <p:cNvGrpSpPr/>
        <p:nvPr/>
      </p:nvGrpSpPr>
      <p:grpSpPr>
        <a:xfrm>
          <a:off x="0" y="0"/>
          <a:ext cx="0" cy="0"/>
          <a:chOff x="0" y="0"/>
          <a:chExt cx="0" cy="0"/>
        </a:xfrm>
      </p:grpSpPr>
      <p:sp>
        <p:nvSpPr>
          <p:cNvPr id="15065" name="Google Shape;150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66" name="Google Shape;150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9607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4"/>
        <p:cNvGrpSpPr/>
        <p:nvPr/>
      </p:nvGrpSpPr>
      <p:grpSpPr>
        <a:xfrm>
          <a:off x="0" y="0"/>
          <a:ext cx="0" cy="0"/>
          <a:chOff x="0" y="0"/>
          <a:chExt cx="0" cy="0"/>
        </a:xfrm>
      </p:grpSpPr>
      <p:sp>
        <p:nvSpPr>
          <p:cNvPr id="15065" name="Google Shape;150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66" name="Google Shape;150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1163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7"/>
        <p:cNvGrpSpPr/>
        <p:nvPr/>
      </p:nvGrpSpPr>
      <p:grpSpPr>
        <a:xfrm>
          <a:off x="0" y="0"/>
          <a:ext cx="0" cy="0"/>
          <a:chOff x="0" y="0"/>
          <a:chExt cx="0" cy="0"/>
        </a:xfrm>
      </p:grpSpPr>
      <p:sp>
        <p:nvSpPr>
          <p:cNvPr id="15208" name="Google Shape;1520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5209" name="Google Shape;152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5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7"/>
        <p:cNvGrpSpPr/>
        <p:nvPr/>
      </p:nvGrpSpPr>
      <p:grpSpPr>
        <a:xfrm>
          <a:off x="0" y="0"/>
          <a:ext cx="0" cy="0"/>
          <a:chOff x="0" y="0"/>
          <a:chExt cx="0" cy="0"/>
        </a:xfrm>
      </p:grpSpPr>
      <p:sp>
        <p:nvSpPr>
          <p:cNvPr id="15208" name="Google Shape;1520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5209" name="Google Shape;152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34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2"/>
        <p:cNvGrpSpPr/>
        <p:nvPr/>
      </p:nvGrpSpPr>
      <p:grpSpPr>
        <a:xfrm>
          <a:off x="0" y="0"/>
          <a:ext cx="0" cy="0"/>
          <a:chOff x="0" y="0"/>
          <a:chExt cx="0" cy="0"/>
        </a:xfrm>
      </p:grpSpPr>
      <p:sp>
        <p:nvSpPr>
          <p:cNvPr id="15273" name="Google Shape;1527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5274" name="Google Shape;1527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981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4"/>
        <p:cNvGrpSpPr/>
        <p:nvPr/>
      </p:nvGrpSpPr>
      <p:grpSpPr>
        <a:xfrm>
          <a:off x="0" y="0"/>
          <a:ext cx="0" cy="0"/>
          <a:chOff x="0" y="0"/>
          <a:chExt cx="0" cy="0"/>
        </a:xfrm>
      </p:grpSpPr>
      <p:sp>
        <p:nvSpPr>
          <p:cNvPr id="15065" name="Google Shape;150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66" name="Google Shape;150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9288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7"/>
        <p:cNvGrpSpPr/>
        <p:nvPr/>
      </p:nvGrpSpPr>
      <p:grpSpPr>
        <a:xfrm>
          <a:off x="0" y="0"/>
          <a:ext cx="0" cy="0"/>
          <a:chOff x="0" y="0"/>
          <a:chExt cx="0" cy="0"/>
        </a:xfrm>
      </p:grpSpPr>
      <p:sp>
        <p:nvSpPr>
          <p:cNvPr id="15208" name="Google Shape;1520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5209" name="Google Shape;152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615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3">
  <p:cSld name="CUSTOM_18_1_1">
    <p:bg>
      <p:bgPr>
        <a:solidFill>
          <a:srgbClr val="B5E1E5"/>
        </a:solidFill>
        <a:effectLst/>
      </p:bgPr>
    </p:bg>
    <p:spTree>
      <p:nvGrpSpPr>
        <p:cNvPr id="1" name="Shape 515"/>
        <p:cNvGrpSpPr/>
        <p:nvPr/>
      </p:nvGrpSpPr>
      <p:grpSpPr>
        <a:xfrm>
          <a:off x="0" y="0"/>
          <a:ext cx="0" cy="0"/>
          <a:chOff x="0" y="0"/>
          <a:chExt cx="0" cy="0"/>
        </a:xfrm>
      </p:grpSpPr>
      <p:sp>
        <p:nvSpPr>
          <p:cNvPr id="516" name="Google Shape;516;p7"/>
          <p:cNvSpPr/>
          <p:nvPr/>
        </p:nvSpPr>
        <p:spPr>
          <a:xfrm>
            <a:off x="0" y="0"/>
            <a:ext cx="12226565" cy="6858127"/>
          </a:xfrm>
          <a:custGeom>
            <a:avLst/>
            <a:gdLst/>
            <a:ahLst/>
            <a:cxnLst/>
            <a:rect l="l" t="t" r="r" b="b"/>
            <a:pathLst>
              <a:path w="12226565" h="6858127" extrusionOk="0">
                <a:moveTo>
                  <a:pt x="9427" y="0"/>
                </a:moveTo>
                <a:lnTo>
                  <a:pt x="12226565" y="28281"/>
                </a:lnTo>
                <a:cubicBezTo>
                  <a:pt x="12193571" y="1066801"/>
                  <a:pt x="10427617" y="1021238"/>
                  <a:pt x="9855724" y="1668545"/>
                </a:cubicBezTo>
                <a:cubicBezTo>
                  <a:pt x="9283831" y="2315852"/>
                  <a:pt x="9379670" y="3575902"/>
                  <a:pt x="8795208" y="3912124"/>
                </a:cubicBezTo>
                <a:cubicBezTo>
                  <a:pt x="8210746" y="4248346"/>
                  <a:pt x="7047322" y="3409360"/>
                  <a:pt x="6348953" y="3685880"/>
                </a:cubicBezTo>
                <a:cubicBezTo>
                  <a:pt x="5650584" y="3962400"/>
                  <a:pt x="5311219" y="5316718"/>
                  <a:pt x="4604994" y="5571242"/>
                </a:cubicBezTo>
                <a:cubicBezTo>
                  <a:pt x="3898769" y="5825766"/>
                  <a:pt x="2879103" y="4998563"/>
                  <a:pt x="2111604" y="5213023"/>
                </a:cubicBezTo>
                <a:cubicBezTo>
                  <a:pt x="1344105" y="5427483"/>
                  <a:pt x="783996" y="6873711"/>
                  <a:pt x="0" y="6858000"/>
                </a:cubicBezTo>
                <a:cubicBezTo>
                  <a:pt x="3142" y="4572000"/>
                  <a:pt x="6285" y="2286000"/>
                  <a:pt x="9427" y="0"/>
                </a:cubicBezTo>
                <a:close/>
              </a:path>
            </a:pathLst>
          </a:custGeom>
          <a:solidFill>
            <a:srgbClr val="FFFFFF">
              <a:alpha val="4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Griffy"/>
              <a:ea typeface="Griffy"/>
              <a:cs typeface="Griffy"/>
              <a:sym typeface="Griffy"/>
            </a:endParaRPr>
          </a:p>
        </p:txBody>
      </p:sp>
      <p:sp>
        <p:nvSpPr>
          <p:cNvPr id="517" name="Google Shape;517;p7"/>
          <p:cNvSpPr txBox="1">
            <a:spLocks noGrp="1"/>
          </p:cNvSpPr>
          <p:nvPr>
            <p:ph type="title"/>
          </p:nvPr>
        </p:nvSpPr>
        <p:spPr>
          <a:xfrm>
            <a:off x="2115675" y="421100"/>
            <a:ext cx="9158400" cy="1230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2B5B8"/>
              </a:buClr>
              <a:buSzPts val="5000"/>
              <a:buNone/>
              <a:defRPr sz="5000">
                <a:solidFill>
                  <a:srgbClr val="92B5B8"/>
                </a:solidFill>
              </a:defRPr>
            </a:lvl1pPr>
            <a:lvl2pPr lvl="1" algn="l">
              <a:lnSpc>
                <a:spcPct val="100000"/>
              </a:lnSpc>
              <a:spcBef>
                <a:spcPts val="0"/>
              </a:spcBef>
              <a:spcAft>
                <a:spcPts val="0"/>
              </a:spcAft>
              <a:buClr>
                <a:srgbClr val="9CAAB3"/>
              </a:buClr>
              <a:buSzPts val="7000"/>
              <a:buNone/>
              <a:defRPr sz="7000">
                <a:solidFill>
                  <a:srgbClr val="9CAAB3"/>
                </a:solidFill>
              </a:defRPr>
            </a:lvl2pPr>
            <a:lvl3pPr lvl="2" algn="l">
              <a:lnSpc>
                <a:spcPct val="100000"/>
              </a:lnSpc>
              <a:spcBef>
                <a:spcPts val="0"/>
              </a:spcBef>
              <a:spcAft>
                <a:spcPts val="0"/>
              </a:spcAft>
              <a:buClr>
                <a:srgbClr val="9CAAB3"/>
              </a:buClr>
              <a:buSzPts val="7000"/>
              <a:buNone/>
              <a:defRPr sz="7000">
                <a:solidFill>
                  <a:srgbClr val="9CAAB3"/>
                </a:solidFill>
              </a:defRPr>
            </a:lvl3pPr>
            <a:lvl4pPr lvl="3" algn="l">
              <a:lnSpc>
                <a:spcPct val="100000"/>
              </a:lnSpc>
              <a:spcBef>
                <a:spcPts val="0"/>
              </a:spcBef>
              <a:spcAft>
                <a:spcPts val="0"/>
              </a:spcAft>
              <a:buClr>
                <a:srgbClr val="9CAAB3"/>
              </a:buClr>
              <a:buSzPts val="7000"/>
              <a:buNone/>
              <a:defRPr sz="7000">
                <a:solidFill>
                  <a:srgbClr val="9CAAB3"/>
                </a:solidFill>
              </a:defRPr>
            </a:lvl4pPr>
            <a:lvl5pPr lvl="4" algn="l">
              <a:lnSpc>
                <a:spcPct val="100000"/>
              </a:lnSpc>
              <a:spcBef>
                <a:spcPts val="0"/>
              </a:spcBef>
              <a:spcAft>
                <a:spcPts val="0"/>
              </a:spcAft>
              <a:buClr>
                <a:srgbClr val="9CAAB3"/>
              </a:buClr>
              <a:buSzPts val="7000"/>
              <a:buNone/>
              <a:defRPr sz="7000">
                <a:solidFill>
                  <a:srgbClr val="9CAAB3"/>
                </a:solidFill>
              </a:defRPr>
            </a:lvl5pPr>
            <a:lvl6pPr lvl="5" algn="l">
              <a:lnSpc>
                <a:spcPct val="100000"/>
              </a:lnSpc>
              <a:spcBef>
                <a:spcPts val="0"/>
              </a:spcBef>
              <a:spcAft>
                <a:spcPts val="0"/>
              </a:spcAft>
              <a:buClr>
                <a:srgbClr val="9CAAB3"/>
              </a:buClr>
              <a:buSzPts val="7000"/>
              <a:buNone/>
              <a:defRPr sz="7000">
                <a:solidFill>
                  <a:srgbClr val="9CAAB3"/>
                </a:solidFill>
              </a:defRPr>
            </a:lvl6pPr>
            <a:lvl7pPr lvl="6" algn="l">
              <a:lnSpc>
                <a:spcPct val="100000"/>
              </a:lnSpc>
              <a:spcBef>
                <a:spcPts val="0"/>
              </a:spcBef>
              <a:spcAft>
                <a:spcPts val="0"/>
              </a:spcAft>
              <a:buClr>
                <a:srgbClr val="9CAAB3"/>
              </a:buClr>
              <a:buSzPts val="7000"/>
              <a:buNone/>
              <a:defRPr sz="7000">
                <a:solidFill>
                  <a:srgbClr val="9CAAB3"/>
                </a:solidFill>
              </a:defRPr>
            </a:lvl7pPr>
            <a:lvl8pPr lvl="7" algn="l">
              <a:lnSpc>
                <a:spcPct val="100000"/>
              </a:lnSpc>
              <a:spcBef>
                <a:spcPts val="0"/>
              </a:spcBef>
              <a:spcAft>
                <a:spcPts val="0"/>
              </a:spcAft>
              <a:buClr>
                <a:srgbClr val="9CAAB3"/>
              </a:buClr>
              <a:buSzPts val="7000"/>
              <a:buNone/>
              <a:defRPr sz="7000">
                <a:solidFill>
                  <a:srgbClr val="9CAAB3"/>
                </a:solidFill>
              </a:defRPr>
            </a:lvl8pPr>
            <a:lvl9pPr lvl="8" algn="l">
              <a:lnSpc>
                <a:spcPct val="100000"/>
              </a:lnSpc>
              <a:spcBef>
                <a:spcPts val="0"/>
              </a:spcBef>
              <a:spcAft>
                <a:spcPts val="0"/>
              </a:spcAft>
              <a:buClr>
                <a:srgbClr val="9CAAB3"/>
              </a:buClr>
              <a:buSzPts val="7000"/>
              <a:buNone/>
              <a:defRPr sz="7000">
                <a:solidFill>
                  <a:srgbClr val="9CAAB3"/>
                </a:solidFill>
              </a:defRPr>
            </a:lvl9pPr>
          </a:lstStyle>
          <a:p>
            <a:endParaRPr/>
          </a:p>
        </p:txBody>
      </p:sp>
      <p:sp>
        <p:nvSpPr>
          <p:cNvPr id="518" name="Google Shape;518;p7"/>
          <p:cNvSpPr txBox="1">
            <a:spLocks noGrp="1"/>
          </p:cNvSpPr>
          <p:nvPr>
            <p:ph type="body" idx="1"/>
          </p:nvPr>
        </p:nvSpPr>
        <p:spPr>
          <a:xfrm>
            <a:off x="918000" y="1859400"/>
            <a:ext cx="10356000" cy="44130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grpSp>
        <p:nvGrpSpPr>
          <p:cNvPr id="519" name="Google Shape;519;p7"/>
          <p:cNvGrpSpPr/>
          <p:nvPr/>
        </p:nvGrpSpPr>
        <p:grpSpPr>
          <a:xfrm>
            <a:off x="165370" y="140867"/>
            <a:ext cx="1790353" cy="1638668"/>
            <a:chOff x="3906299" y="331029"/>
            <a:chExt cx="1790353" cy="1638668"/>
          </a:xfrm>
        </p:grpSpPr>
        <p:grpSp>
          <p:nvGrpSpPr>
            <p:cNvPr id="520" name="Google Shape;520;p7"/>
            <p:cNvGrpSpPr/>
            <p:nvPr/>
          </p:nvGrpSpPr>
          <p:grpSpPr>
            <a:xfrm>
              <a:off x="3906299" y="331029"/>
              <a:ext cx="1584724" cy="1638668"/>
              <a:chOff x="8432259" y="5687699"/>
              <a:chExt cx="1584724" cy="1638668"/>
            </a:xfrm>
          </p:grpSpPr>
          <p:sp>
            <p:nvSpPr>
              <p:cNvPr id="521" name="Google Shape;521;p7"/>
              <p:cNvSpPr/>
              <p:nvPr/>
            </p:nvSpPr>
            <p:spPr>
              <a:xfrm>
                <a:off x="8505640" y="5777744"/>
                <a:ext cx="1411530" cy="1411528"/>
              </a:xfrm>
              <a:custGeom>
                <a:avLst/>
                <a:gdLst/>
                <a:ahLst/>
                <a:cxnLst/>
                <a:rect l="l" t="t" r="r" b="b"/>
                <a:pathLst>
                  <a:path w="2038311" h="2038308" extrusionOk="0">
                    <a:moveTo>
                      <a:pt x="-1415" y="73"/>
                    </a:moveTo>
                    <a:lnTo>
                      <a:pt x="2036897" y="73"/>
                    </a:lnTo>
                    <a:lnTo>
                      <a:pt x="2036897" y="2038381"/>
                    </a:lnTo>
                    <a:lnTo>
                      <a:pt x="-1415" y="2038381"/>
                    </a:lnTo>
                    <a:close/>
                  </a:path>
                </a:pathLst>
              </a:custGeom>
              <a:solidFill>
                <a:srgbClr val="FFFFFF"/>
              </a:solidFill>
              <a:ln>
                <a:noFill/>
              </a:ln>
              <a:effectLst>
                <a:outerShdw blurRad="635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2" name="Google Shape;522;p7"/>
              <p:cNvSpPr/>
              <p:nvPr/>
            </p:nvSpPr>
            <p:spPr>
              <a:xfrm>
                <a:off x="8538560" y="5810663"/>
                <a:ext cx="1345659" cy="1345657"/>
              </a:xfrm>
              <a:custGeom>
                <a:avLst/>
                <a:gdLst/>
                <a:ahLst/>
                <a:cxnLst/>
                <a:rect l="l" t="t" r="r" b="b"/>
                <a:pathLst>
                  <a:path w="1943190" h="1943187" extrusionOk="0">
                    <a:moveTo>
                      <a:pt x="-1415" y="73"/>
                    </a:moveTo>
                    <a:lnTo>
                      <a:pt x="1941776" y="73"/>
                    </a:lnTo>
                    <a:lnTo>
                      <a:pt x="1941776" y="1943260"/>
                    </a:lnTo>
                    <a:lnTo>
                      <a:pt x="-1415" y="1943260"/>
                    </a:lnTo>
                    <a:close/>
                  </a:path>
                </a:pathLst>
              </a:custGeom>
              <a:solidFill>
                <a:srgbClr val="E9F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3" name="Google Shape;523;p7"/>
              <p:cNvSpPr/>
              <p:nvPr/>
            </p:nvSpPr>
            <p:spPr>
              <a:xfrm>
                <a:off x="8538560" y="6711218"/>
                <a:ext cx="1345659" cy="444658"/>
              </a:xfrm>
              <a:custGeom>
                <a:avLst/>
                <a:gdLst/>
                <a:ahLst/>
                <a:cxnLst/>
                <a:rect l="l" t="t" r="r" b="b"/>
                <a:pathLst>
                  <a:path w="1943190" h="642106" extrusionOk="0">
                    <a:moveTo>
                      <a:pt x="-1415" y="-132"/>
                    </a:moveTo>
                    <a:lnTo>
                      <a:pt x="1941776" y="-132"/>
                    </a:lnTo>
                    <a:lnTo>
                      <a:pt x="1941776" y="641975"/>
                    </a:lnTo>
                    <a:lnTo>
                      <a:pt x="-1415" y="641975"/>
                    </a:lnTo>
                    <a:close/>
                  </a:path>
                </a:pathLst>
              </a:custGeom>
              <a:solidFill>
                <a:srgbClr val="C2D7D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524" name="Google Shape;524;p7"/>
              <p:cNvGrpSpPr/>
              <p:nvPr/>
            </p:nvGrpSpPr>
            <p:grpSpPr>
              <a:xfrm>
                <a:off x="8432259" y="5687699"/>
                <a:ext cx="1584724" cy="1638668"/>
                <a:chOff x="6664016" y="5845145"/>
                <a:chExt cx="1584724" cy="1638668"/>
              </a:xfrm>
            </p:grpSpPr>
            <p:sp>
              <p:nvSpPr>
                <p:cNvPr id="525" name="Google Shape;525;p7"/>
                <p:cNvSpPr/>
                <p:nvPr/>
              </p:nvSpPr>
              <p:spPr>
                <a:xfrm rot="1793934">
                  <a:off x="6902780" y="6037674"/>
                  <a:ext cx="1107197" cy="1253610"/>
                </a:xfrm>
                <a:custGeom>
                  <a:avLst/>
                  <a:gdLst/>
                  <a:ahLst/>
                  <a:cxnLst/>
                  <a:rect l="l" t="t" r="r" b="b"/>
                  <a:pathLst>
                    <a:path w="1599727" h="1811270" extrusionOk="0">
                      <a:moveTo>
                        <a:pt x="1581727" y="452889"/>
                      </a:moveTo>
                      <a:cubicBezTo>
                        <a:pt x="1549775" y="397526"/>
                        <a:pt x="1478975" y="378559"/>
                        <a:pt x="1423620" y="410523"/>
                      </a:cubicBezTo>
                      <a:cubicBezTo>
                        <a:pt x="1376059" y="437984"/>
                        <a:pt x="1355330" y="494135"/>
                        <a:pt x="1370714" y="544511"/>
                      </a:cubicBezTo>
                      <a:lnTo>
                        <a:pt x="1291466" y="590260"/>
                      </a:lnTo>
                      <a:lnTo>
                        <a:pt x="1329438" y="356284"/>
                      </a:lnTo>
                      <a:lnTo>
                        <a:pt x="1276592" y="348755"/>
                      </a:lnTo>
                      <a:lnTo>
                        <a:pt x="1232664" y="624207"/>
                      </a:lnTo>
                      <a:lnTo>
                        <a:pt x="1169903" y="660442"/>
                      </a:lnTo>
                      <a:lnTo>
                        <a:pt x="1203976" y="428831"/>
                      </a:lnTo>
                      <a:lnTo>
                        <a:pt x="1152886" y="418493"/>
                      </a:lnTo>
                      <a:lnTo>
                        <a:pt x="1107141" y="696674"/>
                      </a:lnTo>
                      <a:lnTo>
                        <a:pt x="1023875" y="744759"/>
                      </a:lnTo>
                      <a:cubicBezTo>
                        <a:pt x="975885" y="677101"/>
                        <a:pt x="901861" y="636665"/>
                        <a:pt x="823594" y="629206"/>
                      </a:cubicBezTo>
                      <a:lnTo>
                        <a:pt x="823655" y="533032"/>
                      </a:lnTo>
                      <a:lnTo>
                        <a:pt x="1041748" y="354285"/>
                      </a:lnTo>
                      <a:lnTo>
                        <a:pt x="1007225" y="315159"/>
                      </a:lnTo>
                      <a:lnTo>
                        <a:pt x="823655" y="460554"/>
                      </a:lnTo>
                      <a:lnTo>
                        <a:pt x="823655" y="388079"/>
                      </a:lnTo>
                      <a:lnTo>
                        <a:pt x="1040279" y="212289"/>
                      </a:lnTo>
                      <a:lnTo>
                        <a:pt x="1007266" y="170286"/>
                      </a:lnTo>
                      <a:lnTo>
                        <a:pt x="823634" y="320154"/>
                      </a:lnTo>
                      <a:lnTo>
                        <a:pt x="823634" y="228654"/>
                      </a:lnTo>
                      <a:cubicBezTo>
                        <a:pt x="874949" y="216787"/>
                        <a:pt x="913267" y="170753"/>
                        <a:pt x="913267" y="115829"/>
                      </a:cubicBezTo>
                      <a:cubicBezTo>
                        <a:pt x="913267" y="51901"/>
                        <a:pt x="861462" y="82"/>
                        <a:pt x="797538" y="82"/>
                      </a:cubicBezTo>
                      <a:cubicBezTo>
                        <a:pt x="733594" y="82"/>
                        <a:pt x="681789" y="51899"/>
                        <a:pt x="681789" y="115827"/>
                      </a:cubicBezTo>
                      <a:cubicBezTo>
                        <a:pt x="681789" y="170718"/>
                        <a:pt x="719964" y="216785"/>
                        <a:pt x="771238" y="228685"/>
                      </a:cubicBezTo>
                      <a:lnTo>
                        <a:pt x="771238" y="320182"/>
                      </a:lnTo>
                      <a:lnTo>
                        <a:pt x="587688" y="170257"/>
                      </a:lnTo>
                      <a:lnTo>
                        <a:pt x="554797" y="212282"/>
                      </a:lnTo>
                      <a:lnTo>
                        <a:pt x="771218" y="388028"/>
                      </a:lnTo>
                      <a:lnTo>
                        <a:pt x="771218" y="460505"/>
                      </a:lnTo>
                      <a:lnTo>
                        <a:pt x="587770" y="315165"/>
                      </a:lnTo>
                      <a:lnTo>
                        <a:pt x="553308" y="354293"/>
                      </a:lnTo>
                      <a:lnTo>
                        <a:pt x="771218" y="532981"/>
                      </a:lnTo>
                      <a:lnTo>
                        <a:pt x="771177" y="629155"/>
                      </a:lnTo>
                      <a:cubicBezTo>
                        <a:pt x="732655" y="632797"/>
                        <a:pt x="694194" y="644537"/>
                        <a:pt x="658509" y="665147"/>
                      </a:cubicBezTo>
                      <a:cubicBezTo>
                        <a:pt x="622782" y="685770"/>
                        <a:pt x="593422" y="713156"/>
                        <a:pt x="570998" y="744720"/>
                      </a:cubicBezTo>
                      <a:lnTo>
                        <a:pt x="487813" y="696709"/>
                      </a:lnTo>
                      <a:lnTo>
                        <a:pt x="442048" y="418525"/>
                      </a:lnTo>
                      <a:lnTo>
                        <a:pt x="390937" y="428809"/>
                      </a:lnTo>
                      <a:lnTo>
                        <a:pt x="425052" y="660466"/>
                      </a:lnTo>
                      <a:lnTo>
                        <a:pt x="362291" y="624223"/>
                      </a:lnTo>
                      <a:lnTo>
                        <a:pt x="318321" y="348800"/>
                      </a:lnTo>
                      <a:lnTo>
                        <a:pt x="265496" y="356278"/>
                      </a:lnTo>
                      <a:lnTo>
                        <a:pt x="303467" y="590245"/>
                      </a:lnTo>
                      <a:lnTo>
                        <a:pt x="224241" y="544497"/>
                      </a:lnTo>
                      <a:cubicBezTo>
                        <a:pt x="239604" y="494122"/>
                        <a:pt x="218874" y="438011"/>
                        <a:pt x="171293" y="410550"/>
                      </a:cubicBezTo>
                      <a:cubicBezTo>
                        <a:pt x="115939" y="378585"/>
                        <a:pt x="45159" y="397552"/>
                        <a:pt x="13186" y="452917"/>
                      </a:cubicBezTo>
                      <a:cubicBezTo>
                        <a:pt x="-18766" y="508280"/>
                        <a:pt x="189" y="579064"/>
                        <a:pt x="55564" y="611028"/>
                      </a:cubicBezTo>
                      <a:cubicBezTo>
                        <a:pt x="103105" y="638473"/>
                        <a:pt x="162030" y="628430"/>
                        <a:pt x="197981" y="589976"/>
                      </a:cubicBezTo>
                      <a:lnTo>
                        <a:pt x="277228" y="635725"/>
                      </a:lnTo>
                      <a:lnTo>
                        <a:pt x="55646" y="719697"/>
                      </a:lnTo>
                      <a:lnTo>
                        <a:pt x="75601" y="769249"/>
                      </a:lnTo>
                      <a:lnTo>
                        <a:pt x="335990" y="669625"/>
                      </a:lnTo>
                      <a:lnTo>
                        <a:pt x="398751" y="705866"/>
                      </a:lnTo>
                      <a:lnTo>
                        <a:pt x="181209" y="792056"/>
                      </a:lnTo>
                      <a:lnTo>
                        <a:pt x="197838" y="841523"/>
                      </a:lnTo>
                      <a:lnTo>
                        <a:pt x="461513" y="742109"/>
                      </a:lnTo>
                      <a:lnTo>
                        <a:pt x="544882" y="790234"/>
                      </a:lnTo>
                      <a:cubicBezTo>
                        <a:pt x="512256" y="861716"/>
                        <a:pt x="510277" y="945970"/>
                        <a:pt x="544841" y="1021316"/>
                      </a:cubicBezTo>
                      <a:lnTo>
                        <a:pt x="461574" y="1069399"/>
                      </a:lnTo>
                      <a:lnTo>
                        <a:pt x="197777" y="969918"/>
                      </a:lnTo>
                      <a:lnTo>
                        <a:pt x="181189" y="1019327"/>
                      </a:lnTo>
                      <a:lnTo>
                        <a:pt x="398813" y="1105634"/>
                      </a:lnTo>
                      <a:lnTo>
                        <a:pt x="336051" y="1141869"/>
                      </a:lnTo>
                      <a:lnTo>
                        <a:pt x="75539" y="1042189"/>
                      </a:lnTo>
                      <a:lnTo>
                        <a:pt x="55626" y="1091717"/>
                      </a:lnTo>
                      <a:lnTo>
                        <a:pt x="277249" y="1175816"/>
                      </a:lnTo>
                      <a:lnTo>
                        <a:pt x="198001" y="1221565"/>
                      </a:lnTo>
                      <a:cubicBezTo>
                        <a:pt x="162071" y="1183057"/>
                        <a:pt x="103084" y="1172937"/>
                        <a:pt x="55523" y="1200398"/>
                      </a:cubicBezTo>
                      <a:cubicBezTo>
                        <a:pt x="149" y="1232362"/>
                        <a:pt x="-18806" y="1303148"/>
                        <a:pt x="13145" y="1358511"/>
                      </a:cubicBezTo>
                      <a:cubicBezTo>
                        <a:pt x="45118" y="1413876"/>
                        <a:pt x="115898" y="1432843"/>
                        <a:pt x="171273" y="1400879"/>
                      </a:cubicBezTo>
                      <a:cubicBezTo>
                        <a:pt x="218792" y="1373432"/>
                        <a:pt x="239563" y="1317323"/>
                        <a:pt x="224220" y="1266971"/>
                      </a:cubicBezTo>
                      <a:lnTo>
                        <a:pt x="303467" y="1221220"/>
                      </a:lnTo>
                      <a:lnTo>
                        <a:pt x="265435" y="1455118"/>
                      </a:lnTo>
                      <a:lnTo>
                        <a:pt x="318280" y="1462645"/>
                      </a:lnTo>
                      <a:lnTo>
                        <a:pt x="362270" y="1187275"/>
                      </a:lnTo>
                      <a:lnTo>
                        <a:pt x="425031" y="1151040"/>
                      </a:lnTo>
                      <a:lnTo>
                        <a:pt x="390917" y="1382569"/>
                      </a:lnTo>
                      <a:lnTo>
                        <a:pt x="442007" y="1392909"/>
                      </a:lnTo>
                      <a:lnTo>
                        <a:pt x="487772" y="1114805"/>
                      </a:lnTo>
                      <a:lnTo>
                        <a:pt x="571059" y="1066722"/>
                      </a:lnTo>
                      <a:cubicBezTo>
                        <a:pt x="619028" y="1134342"/>
                        <a:pt x="692991" y="1174751"/>
                        <a:pt x="771197" y="1182241"/>
                      </a:cubicBezTo>
                      <a:lnTo>
                        <a:pt x="771197" y="1278495"/>
                      </a:lnTo>
                      <a:lnTo>
                        <a:pt x="553267" y="1457150"/>
                      </a:lnTo>
                      <a:lnTo>
                        <a:pt x="587749" y="1496196"/>
                      </a:lnTo>
                      <a:lnTo>
                        <a:pt x="771197" y="1350972"/>
                      </a:lnTo>
                      <a:lnTo>
                        <a:pt x="771197" y="1423447"/>
                      </a:lnTo>
                      <a:lnTo>
                        <a:pt x="554737" y="1599146"/>
                      </a:lnTo>
                      <a:lnTo>
                        <a:pt x="587668" y="1641196"/>
                      </a:lnTo>
                      <a:lnTo>
                        <a:pt x="771177" y="1491295"/>
                      </a:lnTo>
                      <a:lnTo>
                        <a:pt x="771177" y="1582793"/>
                      </a:lnTo>
                      <a:cubicBezTo>
                        <a:pt x="719903" y="1594692"/>
                        <a:pt x="681749" y="1640714"/>
                        <a:pt x="681728" y="1695606"/>
                      </a:cubicBezTo>
                      <a:cubicBezTo>
                        <a:pt x="681728" y="1759534"/>
                        <a:pt x="733553" y="1811353"/>
                        <a:pt x="797477" y="1811353"/>
                      </a:cubicBezTo>
                      <a:cubicBezTo>
                        <a:pt x="861421" y="1811353"/>
                        <a:pt x="913226" y="1759536"/>
                        <a:pt x="913226" y="1695608"/>
                      </a:cubicBezTo>
                      <a:cubicBezTo>
                        <a:pt x="913226" y="1640684"/>
                        <a:pt x="875011" y="1594663"/>
                        <a:pt x="823695" y="1582797"/>
                      </a:cubicBezTo>
                      <a:lnTo>
                        <a:pt x="823695" y="1491299"/>
                      </a:lnTo>
                      <a:lnTo>
                        <a:pt x="1007327" y="1641177"/>
                      </a:lnTo>
                      <a:lnTo>
                        <a:pt x="1040218" y="1599152"/>
                      </a:lnTo>
                      <a:lnTo>
                        <a:pt x="823675" y="1423374"/>
                      </a:lnTo>
                      <a:lnTo>
                        <a:pt x="823675" y="1350896"/>
                      </a:lnTo>
                      <a:lnTo>
                        <a:pt x="1007185" y="1496190"/>
                      </a:lnTo>
                      <a:lnTo>
                        <a:pt x="1041707" y="1457142"/>
                      </a:lnTo>
                      <a:lnTo>
                        <a:pt x="823675" y="1278419"/>
                      </a:lnTo>
                      <a:lnTo>
                        <a:pt x="823695" y="1182372"/>
                      </a:lnTo>
                      <a:cubicBezTo>
                        <a:pt x="862238" y="1178740"/>
                        <a:pt x="900637" y="1167004"/>
                        <a:pt x="936364" y="1146380"/>
                      </a:cubicBezTo>
                      <a:cubicBezTo>
                        <a:pt x="972070" y="1125756"/>
                        <a:pt x="1001512" y="1098326"/>
                        <a:pt x="1023936" y="1066761"/>
                      </a:cubicBezTo>
                      <a:lnTo>
                        <a:pt x="1107162" y="1114852"/>
                      </a:lnTo>
                      <a:lnTo>
                        <a:pt x="1152968" y="1392909"/>
                      </a:lnTo>
                      <a:lnTo>
                        <a:pt x="1204038" y="1382546"/>
                      </a:lnTo>
                      <a:lnTo>
                        <a:pt x="1169923" y="1151093"/>
                      </a:lnTo>
                      <a:lnTo>
                        <a:pt x="1232704" y="1187336"/>
                      </a:lnTo>
                      <a:lnTo>
                        <a:pt x="1276694" y="1462632"/>
                      </a:lnTo>
                      <a:lnTo>
                        <a:pt x="1329540" y="1455156"/>
                      </a:lnTo>
                      <a:lnTo>
                        <a:pt x="1291466" y="1221236"/>
                      </a:lnTo>
                      <a:lnTo>
                        <a:pt x="1370714" y="1266983"/>
                      </a:lnTo>
                      <a:cubicBezTo>
                        <a:pt x="1355370" y="1317337"/>
                        <a:pt x="1376182" y="1373438"/>
                        <a:pt x="1423722" y="1400885"/>
                      </a:cubicBezTo>
                      <a:cubicBezTo>
                        <a:pt x="1479077" y="1432849"/>
                        <a:pt x="1549857" y="1413882"/>
                        <a:pt x="1581829" y="1358517"/>
                      </a:cubicBezTo>
                      <a:cubicBezTo>
                        <a:pt x="1613781" y="1303154"/>
                        <a:pt x="1594826" y="1232370"/>
                        <a:pt x="1539451" y="1200406"/>
                      </a:cubicBezTo>
                      <a:cubicBezTo>
                        <a:pt x="1491890" y="1172945"/>
                        <a:pt x="1432863" y="1183120"/>
                        <a:pt x="1396933" y="1221628"/>
                      </a:cubicBezTo>
                      <a:lnTo>
                        <a:pt x="1317685" y="1175879"/>
                      </a:lnTo>
                      <a:lnTo>
                        <a:pt x="1539287" y="1091782"/>
                      </a:lnTo>
                      <a:lnTo>
                        <a:pt x="1519435" y="1042183"/>
                      </a:lnTo>
                      <a:lnTo>
                        <a:pt x="1258862" y="1141901"/>
                      </a:lnTo>
                      <a:lnTo>
                        <a:pt x="1196100" y="1105661"/>
                      </a:lnTo>
                      <a:lnTo>
                        <a:pt x="1413765" y="1019299"/>
                      </a:lnTo>
                      <a:lnTo>
                        <a:pt x="1397198" y="969912"/>
                      </a:lnTo>
                      <a:lnTo>
                        <a:pt x="1133339" y="1069418"/>
                      </a:lnTo>
                      <a:lnTo>
                        <a:pt x="1050032" y="1021372"/>
                      </a:lnTo>
                      <a:cubicBezTo>
                        <a:pt x="1082698" y="949863"/>
                        <a:pt x="1084677" y="865550"/>
                        <a:pt x="1050093" y="790163"/>
                      </a:cubicBezTo>
                      <a:lnTo>
                        <a:pt x="1133380" y="742080"/>
                      </a:lnTo>
                      <a:lnTo>
                        <a:pt x="1397116" y="841484"/>
                      </a:lnTo>
                      <a:lnTo>
                        <a:pt x="1413704" y="792075"/>
                      </a:lnTo>
                      <a:lnTo>
                        <a:pt x="1196121" y="705845"/>
                      </a:lnTo>
                      <a:lnTo>
                        <a:pt x="1258882" y="669613"/>
                      </a:lnTo>
                      <a:lnTo>
                        <a:pt x="1519354" y="769211"/>
                      </a:lnTo>
                      <a:lnTo>
                        <a:pt x="1539267" y="719685"/>
                      </a:lnTo>
                      <a:lnTo>
                        <a:pt x="1317685" y="635666"/>
                      </a:lnTo>
                      <a:lnTo>
                        <a:pt x="1396933" y="589915"/>
                      </a:lnTo>
                      <a:cubicBezTo>
                        <a:pt x="1432863" y="628369"/>
                        <a:pt x="1491829" y="638451"/>
                        <a:pt x="1539369" y="611004"/>
                      </a:cubicBezTo>
                      <a:cubicBezTo>
                        <a:pt x="1594745" y="579040"/>
                        <a:pt x="1613699" y="508254"/>
                        <a:pt x="1581747" y="452889"/>
                      </a:cubicBezTo>
                      <a:close/>
                    </a:path>
                  </a:pathLst>
                </a:custGeom>
                <a:solidFill>
                  <a:srgbClr val="FF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6" name="Google Shape;526;p7"/>
                <p:cNvSpPr/>
                <p:nvPr/>
              </p:nvSpPr>
              <p:spPr>
                <a:xfrm rot="1793934">
                  <a:off x="6934813" y="6069861"/>
                  <a:ext cx="1042979" cy="1189280"/>
                </a:xfrm>
                <a:custGeom>
                  <a:avLst/>
                  <a:gdLst/>
                  <a:ahLst/>
                  <a:cxnLst/>
                  <a:rect l="l" t="t" r="r" b="b"/>
                  <a:pathLst>
                    <a:path w="1506942" h="1718324" extrusionOk="0">
                      <a:moveTo>
                        <a:pt x="749636" y="100"/>
                      </a:moveTo>
                      <a:cubicBezTo>
                        <a:pt x="725845" y="633"/>
                        <a:pt x="702891" y="13194"/>
                        <a:pt x="690139" y="35297"/>
                      </a:cubicBezTo>
                      <a:cubicBezTo>
                        <a:pt x="670695" y="68975"/>
                        <a:pt x="682223" y="112067"/>
                        <a:pt x="715909" y="131511"/>
                      </a:cubicBezTo>
                      <a:cubicBezTo>
                        <a:pt x="749575" y="150956"/>
                        <a:pt x="792667" y="139430"/>
                        <a:pt x="812111" y="105752"/>
                      </a:cubicBezTo>
                      <a:cubicBezTo>
                        <a:pt x="831556" y="72074"/>
                        <a:pt x="820028" y="28982"/>
                        <a:pt x="786362" y="9537"/>
                      </a:cubicBezTo>
                      <a:cubicBezTo>
                        <a:pt x="774773" y="2853"/>
                        <a:pt x="762082" y="-179"/>
                        <a:pt x="749636" y="100"/>
                      </a:cubicBezTo>
                      <a:close/>
                      <a:moveTo>
                        <a:pt x="68016" y="394462"/>
                      </a:moveTo>
                      <a:cubicBezTo>
                        <a:pt x="42511" y="394462"/>
                        <a:pt x="20190" y="408057"/>
                        <a:pt x="7825" y="428383"/>
                      </a:cubicBezTo>
                      <a:cubicBezTo>
                        <a:pt x="1358" y="439029"/>
                        <a:pt x="-2376" y="451549"/>
                        <a:pt x="-2376" y="464917"/>
                      </a:cubicBezTo>
                      <a:cubicBezTo>
                        <a:pt x="-2376" y="503806"/>
                        <a:pt x="29208" y="535309"/>
                        <a:pt x="68097" y="535309"/>
                      </a:cubicBezTo>
                      <a:cubicBezTo>
                        <a:pt x="106986" y="535309"/>
                        <a:pt x="138490" y="503743"/>
                        <a:pt x="138490" y="464854"/>
                      </a:cubicBezTo>
                      <a:cubicBezTo>
                        <a:pt x="138490" y="425965"/>
                        <a:pt x="106905" y="394462"/>
                        <a:pt x="68016" y="394462"/>
                      </a:cubicBezTo>
                      <a:close/>
                      <a:moveTo>
                        <a:pt x="1434174" y="394462"/>
                      </a:moveTo>
                      <a:cubicBezTo>
                        <a:pt x="1395285" y="394462"/>
                        <a:pt x="1363721" y="425965"/>
                        <a:pt x="1363721" y="464854"/>
                      </a:cubicBezTo>
                      <a:cubicBezTo>
                        <a:pt x="1363721" y="503743"/>
                        <a:pt x="1395285" y="535309"/>
                        <a:pt x="1434174" y="535309"/>
                      </a:cubicBezTo>
                      <a:cubicBezTo>
                        <a:pt x="1473063" y="535309"/>
                        <a:pt x="1504566" y="503806"/>
                        <a:pt x="1504566" y="464917"/>
                      </a:cubicBezTo>
                      <a:cubicBezTo>
                        <a:pt x="1504566" y="451549"/>
                        <a:pt x="1500893" y="439029"/>
                        <a:pt x="1494425" y="428383"/>
                      </a:cubicBezTo>
                      <a:cubicBezTo>
                        <a:pt x="1482061" y="408057"/>
                        <a:pt x="1459678" y="394462"/>
                        <a:pt x="1434174" y="394462"/>
                      </a:cubicBezTo>
                      <a:close/>
                      <a:moveTo>
                        <a:pt x="68016" y="1183184"/>
                      </a:moveTo>
                      <a:cubicBezTo>
                        <a:pt x="29127" y="1183184"/>
                        <a:pt x="-2376" y="1214689"/>
                        <a:pt x="-2376" y="1253576"/>
                      </a:cubicBezTo>
                      <a:cubicBezTo>
                        <a:pt x="-2376" y="1292465"/>
                        <a:pt x="29127" y="1324034"/>
                        <a:pt x="68016" y="1324034"/>
                      </a:cubicBezTo>
                      <a:cubicBezTo>
                        <a:pt x="106905" y="1324034"/>
                        <a:pt x="138490" y="1292531"/>
                        <a:pt x="138490" y="1253642"/>
                      </a:cubicBezTo>
                      <a:cubicBezTo>
                        <a:pt x="138490" y="1240273"/>
                        <a:pt x="134756" y="1227752"/>
                        <a:pt x="128288" y="1217105"/>
                      </a:cubicBezTo>
                      <a:cubicBezTo>
                        <a:pt x="115923" y="1196781"/>
                        <a:pt x="93541" y="1183184"/>
                        <a:pt x="68016" y="1183184"/>
                      </a:cubicBezTo>
                      <a:close/>
                      <a:moveTo>
                        <a:pt x="1434174" y="1183184"/>
                      </a:moveTo>
                      <a:cubicBezTo>
                        <a:pt x="1408649" y="1183184"/>
                        <a:pt x="1386266" y="1196781"/>
                        <a:pt x="1373922" y="1217105"/>
                      </a:cubicBezTo>
                      <a:cubicBezTo>
                        <a:pt x="1367434" y="1227752"/>
                        <a:pt x="1363721" y="1240273"/>
                        <a:pt x="1363721" y="1253642"/>
                      </a:cubicBezTo>
                      <a:cubicBezTo>
                        <a:pt x="1363721" y="1292531"/>
                        <a:pt x="1395285" y="1324034"/>
                        <a:pt x="1434174" y="1324034"/>
                      </a:cubicBezTo>
                      <a:cubicBezTo>
                        <a:pt x="1473063" y="1324034"/>
                        <a:pt x="1504566" y="1292465"/>
                        <a:pt x="1504566" y="1253576"/>
                      </a:cubicBezTo>
                      <a:cubicBezTo>
                        <a:pt x="1504566" y="1214689"/>
                        <a:pt x="1473063" y="1183184"/>
                        <a:pt x="1434174" y="1183184"/>
                      </a:cubicBezTo>
                      <a:close/>
                      <a:moveTo>
                        <a:pt x="749636" y="1577547"/>
                      </a:moveTo>
                      <a:cubicBezTo>
                        <a:pt x="725845" y="1578080"/>
                        <a:pt x="702891" y="1590706"/>
                        <a:pt x="690139" y="1612807"/>
                      </a:cubicBezTo>
                      <a:cubicBezTo>
                        <a:pt x="670695" y="1646485"/>
                        <a:pt x="682223" y="1689514"/>
                        <a:pt x="715909" y="1708958"/>
                      </a:cubicBezTo>
                      <a:cubicBezTo>
                        <a:pt x="749575" y="1728403"/>
                        <a:pt x="792667" y="1716877"/>
                        <a:pt x="812111" y="1683199"/>
                      </a:cubicBezTo>
                      <a:cubicBezTo>
                        <a:pt x="831556" y="1649521"/>
                        <a:pt x="820028" y="1606428"/>
                        <a:pt x="786362" y="1586984"/>
                      </a:cubicBezTo>
                      <a:cubicBezTo>
                        <a:pt x="774773" y="1580300"/>
                        <a:pt x="762082" y="1577268"/>
                        <a:pt x="749636" y="1577547"/>
                      </a:cubicBezTo>
                      <a:close/>
                    </a:path>
                  </a:pathLst>
                </a:custGeom>
                <a:solidFill>
                  <a:srgbClr val="B5E1E5"/>
                </a:solidFill>
                <a:ln w="9525" cap="flat" cmpd="sng">
                  <a:solidFill>
                    <a:srgbClr val="C2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527" name="Google Shape;527;p7"/>
                <p:cNvGrpSpPr/>
                <p:nvPr/>
              </p:nvGrpSpPr>
              <p:grpSpPr>
                <a:xfrm>
                  <a:off x="7243916" y="6447973"/>
                  <a:ext cx="422078" cy="421365"/>
                  <a:chOff x="7243916" y="6454029"/>
                  <a:chExt cx="422078" cy="421365"/>
                </a:xfrm>
              </p:grpSpPr>
              <p:sp>
                <p:nvSpPr>
                  <p:cNvPr id="528" name="Google Shape;528;p7"/>
                  <p:cNvSpPr/>
                  <p:nvPr/>
                </p:nvSpPr>
                <p:spPr>
                  <a:xfrm rot="3606066">
                    <a:off x="7300289" y="6510429"/>
                    <a:ext cx="308570" cy="308572"/>
                  </a:xfrm>
                  <a:custGeom>
                    <a:avLst/>
                    <a:gdLst/>
                    <a:ahLst/>
                    <a:cxnLst/>
                    <a:rect l="l" t="t" r="r" b="b"/>
                    <a:pathLst>
                      <a:path w="445835" h="445839" extrusionOk="0">
                        <a:moveTo>
                          <a:pt x="443359" y="222961"/>
                        </a:moveTo>
                        <a:cubicBezTo>
                          <a:pt x="443359" y="346076"/>
                          <a:pt x="343547" y="445881"/>
                          <a:pt x="220441" y="445881"/>
                        </a:cubicBezTo>
                        <a:cubicBezTo>
                          <a:pt x="97313" y="445881"/>
                          <a:pt x="-2477" y="346076"/>
                          <a:pt x="-2477" y="222961"/>
                        </a:cubicBezTo>
                        <a:cubicBezTo>
                          <a:pt x="-2477" y="99846"/>
                          <a:pt x="97313" y="41"/>
                          <a:pt x="220441" y="41"/>
                        </a:cubicBezTo>
                        <a:cubicBezTo>
                          <a:pt x="343547" y="41"/>
                          <a:pt x="443359" y="99846"/>
                          <a:pt x="443359" y="222961"/>
                        </a:cubicBezTo>
                        <a:close/>
                      </a:path>
                    </a:pathLst>
                  </a:custGeom>
                  <a:solidFill>
                    <a:srgbClr val="C2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9" name="Google Shape;529;p7"/>
                  <p:cNvSpPr/>
                  <p:nvPr/>
                </p:nvSpPr>
                <p:spPr>
                  <a:xfrm rot="1793934">
                    <a:off x="7343904" y="6566450"/>
                    <a:ext cx="222570" cy="196562"/>
                  </a:xfrm>
                  <a:custGeom>
                    <a:avLst/>
                    <a:gdLst/>
                    <a:ahLst/>
                    <a:cxnLst/>
                    <a:rect l="l" t="t" r="r" b="b"/>
                    <a:pathLst>
                      <a:path w="321579" h="284002" extrusionOk="0">
                        <a:moveTo>
                          <a:pt x="319183" y="142077"/>
                        </a:moveTo>
                        <a:cubicBezTo>
                          <a:pt x="319183" y="130726"/>
                          <a:pt x="309981" y="121526"/>
                          <a:pt x="298637" y="121526"/>
                        </a:cubicBezTo>
                        <a:cubicBezTo>
                          <a:pt x="288884" y="121526"/>
                          <a:pt x="280722" y="128320"/>
                          <a:pt x="278600" y="137431"/>
                        </a:cubicBezTo>
                        <a:lnTo>
                          <a:pt x="262359" y="137431"/>
                        </a:lnTo>
                        <a:lnTo>
                          <a:pt x="288966" y="104828"/>
                        </a:lnTo>
                        <a:lnTo>
                          <a:pt x="281518" y="98980"/>
                        </a:lnTo>
                        <a:lnTo>
                          <a:pt x="250301" y="137431"/>
                        </a:lnTo>
                        <a:lnTo>
                          <a:pt x="237447" y="137431"/>
                        </a:lnTo>
                        <a:lnTo>
                          <a:pt x="263236" y="104844"/>
                        </a:lnTo>
                        <a:lnTo>
                          <a:pt x="256299" y="98719"/>
                        </a:lnTo>
                        <a:lnTo>
                          <a:pt x="224572" y="137431"/>
                        </a:lnTo>
                        <a:lnTo>
                          <a:pt x="207514" y="137431"/>
                        </a:lnTo>
                        <a:cubicBezTo>
                          <a:pt x="206127" y="122769"/>
                          <a:pt x="198353" y="109982"/>
                          <a:pt x="186968" y="101888"/>
                        </a:cubicBezTo>
                        <a:lnTo>
                          <a:pt x="195517" y="87099"/>
                        </a:lnTo>
                        <a:lnTo>
                          <a:pt x="244914" y="78979"/>
                        </a:lnTo>
                        <a:lnTo>
                          <a:pt x="243078" y="69897"/>
                        </a:lnTo>
                        <a:lnTo>
                          <a:pt x="201944" y="75957"/>
                        </a:lnTo>
                        <a:lnTo>
                          <a:pt x="208372" y="64812"/>
                        </a:lnTo>
                        <a:lnTo>
                          <a:pt x="257299" y="57016"/>
                        </a:lnTo>
                        <a:lnTo>
                          <a:pt x="255932" y="47627"/>
                        </a:lnTo>
                        <a:lnTo>
                          <a:pt x="214411" y="54368"/>
                        </a:lnTo>
                        <a:lnTo>
                          <a:pt x="222532" y="40300"/>
                        </a:lnTo>
                        <a:cubicBezTo>
                          <a:pt x="231468" y="43030"/>
                          <a:pt x="241446" y="39355"/>
                          <a:pt x="246322" y="30910"/>
                        </a:cubicBezTo>
                        <a:cubicBezTo>
                          <a:pt x="251994" y="21082"/>
                          <a:pt x="248628" y="8515"/>
                          <a:pt x="238793" y="2839"/>
                        </a:cubicBezTo>
                        <a:cubicBezTo>
                          <a:pt x="228979" y="-2835"/>
                          <a:pt x="216411" y="531"/>
                          <a:pt x="210738" y="10362"/>
                        </a:cubicBezTo>
                        <a:cubicBezTo>
                          <a:pt x="205862" y="18801"/>
                          <a:pt x="207637" y="29274"/>
                          <a:pt x="214472" y="35654"/>
                        </a:cubicBezTo>
                        <a:lnTo>
                          <a:pt x="206352" y="49722"/>
                        </a:lnTo>
                        <a:lnTo>
                          <a:pt x="191437" y="10378"/>
                        </a:lnTo>
                        <a:lnTo>
                          <a:pt x="182643" y="13918"/>
                        </a:lnTo>
                        <a:lnTo>
                          <a:pt x="200312" y="60150"/>
                        </a:lnTo>
                        <a:lnTo>
                          <a:pt x="193885" y="71295"/>
                        </a:lnTo>
                        <a:lnTo>
                          <a:pt x="178582" y="32665"/>
                        </a:lnTo>
                        <a:lnTo>
                          <a:pt x="169809" y="35621"/>
                        </a:lnTo>
                        <a:lnTo>
                          <a:pt x="187458" y="82437"/>
                        </a:lnTo>
                        <a:lnTo>
                          <a:pt x="178909" y="97226"/>
                        </a:lnTo>
                        <a:cubicBezTo>
                          <a:pt x="172665" y="94365"/>
                          <a:pt x="165708" y="92757"/>
                          <a:pt x="158403" y="92757"/>
                        </a:cubicBezTo>
                        <a:cubicBezTo>
                          <a:pt x="151078" y="92757"/>
                          <a:pt x="144121" y="94361"/>
                          <a:pt x="137877" y="97226"/>
                        </a:cubicBezTo>
                        <a:lnTo>
                          <a:pt x="129349" y="82457"/>
                        </a:lnTo>
                        <a:lnTo>
                          <a:pt x="147018" y="35625"/>
                        </a:lnTo>
                        <a:lnTo>
                          <a:pt x="138245" y="32669"/>
                        </a:lnTo>
                        <a:lnTo>
                          <a:pt x="122921" y="71315"/>
                        </a:lnTo>
                        <a:lnTo>
                          <a:pt x="116495" y="60171"/>
                        </a:lnTo>
                        <a:lnTo>
                          <a:pt x="134184" y="13922"/>
                        </a:lnTo>
                        <a:lnTo>
                          <a:pt x="125390" y="10380"/>
                        </a:lnTo>
                        <a:lnTo>
                          <a:pt x="110455" y="49726"/>
                        </a:lnTo>
                        <a:lnTo>
                          <a:pt x="102335" y="35658"/>
                        </a:lnTo>
                        <a:cubicBezTo>
                          <a:pt x="109170" y="29278"/>
                          <a:pt x="110965" y="18809"/>
                          <a:pt x="106089" y="10366"/>
                        </a:cubicBezTo>
                        <a:cubicBezTo>
                          <a:pt x="100416" y="535"/>
                          <a:pt x="87848" y="-2831"/>
                          <a:pt x="78013" y="2843"/>
                        </a:cubicBezTo>
                        <a:cubicBezTo>
                          <a:pt x="68200" y="8519"/>
                          <a:pt x="64833" y="21086"/>
                          <a:pt x="70505" y="30914"/>
                        </a:cubicBezTo>
                        <a:cubicBezTo>
                          <a:pt x="75381" y="39355"/>
                          <a:pt x="85318" y="43042"/>
                          <a:pt x="94275" y="40320"/>
                        </a:cubicBezTo>
                        <a:lnTo>
                          <a:pt x="102396" y="54388"/>
                        </a:lnTo>
                        <a:lnTo>
                          <a:pt x="60875" y="47631"/>
                        </a:lnTo>
                        <a:lnTo>
                          <a:pt x="59528" y="57020"/>
                        </a:lnTo>
                        <a:lnTo>
                          <a:pt x="108415" y="64817"/>
                        </a:lnTo>
                        <a:lnTo>
                          <a:pt x="114842" y="75961"/>
                        </a:lnTo>
                        <a:lnTo>
                          <a:pt x="73749" y="69901"/>
                        </a:lnTo>
                        <a:lnTo>
                          <a:pt x="71913" y="78983"/>
                        </a:lnTo>
                        <a:lnTo>
                          <a:pt x="121289" y="87105"/>
                        </a:lnTo>
                        <a:lnTo>
                          <a:pt x="129818" y="101904"/>
                        </a:lnTo>
                        <a:cubicBezTo>
                          <a:pt x="118453" y="109998"/>
                          <a:pt x="110679" y="122777"/>
                          <a:pt x="109312" y="137433"/>
                        </a:cubicBezTo>
                        <a:lnTo>
                          <a:pt x="92234" y="137433"/>
                        </a:lnTo>
                        <a:lnTo>
                          <a:pt x="60507" y="98721"/>
                        </a:lnTo>
                        <a:lnTo>
                          <a:pt x="53570" y="104846"/>
                        </a:lnTo>
                        <a:lnTo>
                          <a:pt x="79381" y="137433"/>
                        </a:lnTo>
                        <a:lnTo>
                          <a:pt x="66506" y="137433"/>
                        </a:lnTo>
                        <a:lnTo>
                          <a:pt x="35309" y="98982"/>
                        </a:lnTo>
                        <a:lnTo>
                          <a:pt x="27841" y="104830"/>
                        </a:lnTo>
                        <a:lnTo>
                          <a:pt x="54448" y="137433"/>
                        </a:lnTo>
                        <a:lnTo>
                          <a:pt x="38206" y="137433"/>
                        </a:lnTo>
                        <a:cubicBezTo>
                          <a:pt x="36104" y="128323"/>
                          <a:pt x="27923" y="121530"/>
                          <a:pt x="18170" y="121530"/>
                        </a:cubicBezTo>
                        <a:cubicBezTo>
                          <a:pt x="6826" y="121530"/>
                          <a:pt x="-2376" y="130728"/>
                          <a:pt x="-2376" y="142079"/>
                        </a:cubicBezTo>
                        <a:cubicBezTo>
                          <a:pt x="-2376" y="153429"/>
                          <a:pt x="6826" y="162629"/>
                          <a:pt x="18170" y="162629"/>
                        </a:cubicBezTo>
                        <a:cubicBezTo>
                          <a:pt x="27923" y="162629"/>
                          <a:pt x="36104" y="155843"/>
                          <a:pt x="38206" y="146741"/>
                        </a:cubicBezTo>
                        <a:lnTo>
                          <a:pt x="54448" y="146741"/>
                        </a:lnTo>
                        <a:lnTo>
                          <a:pt x="27841" y="179327"/>
                        </a:lnTo>
                        <a:lnTo>
                          <a:pt x="35309" y="185175"/>
                        </a:lnTo>
                        <a:lnTo>
                          <a:pt x="66506" y="146741"/>
                        </a:lnTo>
                        <a:lnTo>
                          <a:pt x="79381" y="146741"/>
                        </a:lnTo>
                        <a:lnTo>
                          <a:pt x="53570" y="179311"/>
                        </a:lnTo>
                        <a:lnTo>
                          <a:pt x="60507" y="185436"/>
                        </a:lnTo>
                        <a:lnTo>
                          <a:pt x="92234" y="146741"/>
                        </a:lnTo>
                        <a:lnTo>
                          <a:pt x="109312" y="146741"/>
                        </a:lnTo>
                        <a:cubicBezTo>
                          <a:pt x="110679" y="161395"/>
                          <a:pt x="118474" y="174173"/>
                          <a:pt x="129818" y="182267"/>
                        </a:cubicBezTo>
                        <a:lnTo>
                          <a:pt x="121289" y="197068"/>
                        </a:lnTo>
                        <a:lnTo>
                          <a:pt x="71913" y="205189"/>
                        </a:lnTo>
                        <a:lnTo>
                          <a:pt x="73749" y="214254"/>
                        </a:lnTo>
                        <a:lnTo>
                          <a:pt x="114842" y="208210"/>
                        </a:lnTo>
                        <a:lnTo>
                          <a:pt x="108415" y="219355"/>
                        </a:lnTo>
                        <a:lnTo>
                          <a:pt x="59528" y="227151"/>
                        </a:lnTo>
                        <a:lnTo>
                          <a:pt x="60875" y="236541"/>
                        </a:lnTo>
                        <a:lnTo>
                          <a:pt x="102396" y="229783"/>
                        </a:lnTo>
                        <a:lnTo>
                          <a:pt x="94275" y="243851"/>
                        </a:lnTo>
                        <a:cubicBezTo>
                          <a:pt x="85338" y="241129"/>
                          <a:pt x="75381" y="244816"/>
                          <a:pt x="70505" y="253257"/>
                        </a:cubicBezTo>
                        <a:cubicBezTo>
                          <a:pt x="64833" y="263086"/>
                          <a:pt x="68200" y="275652"/>
                          <a:pt x="78034" y="281329"/>
                        </a:cubicBezTo>
                        <a:cubicBezTo>
                          <a:pt x="87848" y="287003"/>
                          <a:pt x="100416" y="283636"/>
                          <a:pt x="106089" y="273806"/>
                        </a:cubicBezTo>
                        <a:cubicBezTo>
                          <a:pt x="110965" y="265363"/>
                          <a:pt x="109170" y="254894"/>
                          <a:pt x="102335" y="248514"/>
                        </a:cubicBezTo>
                        <a:lnTo>
                          <a:pt x="110455" y="234445"/>
                        </a:lnTo>
                        <a:lnTo>
                          <a:pt x="125390" y="273789"/>
                        </a:lnTo>
                        <a:lnTo>
                          <a:pt x="134184" y="270249"/>
                        </a:lnTo>
                        <a:lnTo>
                          <a:pt x="116495" y="224001"/>
                        </a:lnTo>
                        <a:lnTo>
                          <a:pt x="122921" y="212856"/>
                        </a:lnTo>
                        <a:lnTo>
                          <a:pt x="138245" y="251486"/>
                        </a:lnTo>
                        <a:lnTo>
                          <a:pt x="147018" y="248546"/>
                        </a:lnTo>
                        <a:lnTo>
                          <a:pt x="129349" y="201714"/>
                        </a:lnTo>
                        <a:lnTo>
                          <a:pt x="137877" y="186946"/>
                        </a:lnTo>
                        <a:cubicBezTo>
                          <a:pt x="144141" y="189808"/>
                          <a:pt x="151078" y="191412"/>
                          <a:pt x="158403" y="191412"/>
                        </a:cubicBezTo>
                        <a:cubicBezTo>
                          <a:pt x="165728" y="191412"/>
                          <a:pt x="172686" y="189808"/>
                          <a:pt x="178929" y="186946"/>
                        </a:cubicBezTo>
                        <a:lnTo>
                          <a:pt x="187458" y="201728"/>
                        </a:lnTo>
                        <a:lnTo>
                          <a:pt x="169829" y="248546"/>
                        </a:lnTo>
                        <a:lnTo>
                          <a:pt x="178603" y="251486"/>
                        </a:lnTo>
                        <a:lnTo>
                          <a:pt x="193905" y="212873"/>
                        </a:lnTo>
                        <a:lnTo>
                          <a:pt x="200333" y="224015"/>
                        </a:lnTo>
                        <a:lnTo>
                          <a:pt x="182663" y="270247"/>
                        </a:lnTo>
                        <a:lnTo>
                          <a:pt x="191437" y="273789"/>
                        </a:lnTo>
                        <a:lnTo>
                          <a:pt x="206352" y="234445"/>
                        </a:lnTo>
                        <a:lnTo>
                          <a:pt x="214472" y="248514"/>
                        </a:lnTo>
                        <a:cubicBezTo>
                          <a:pt x="207657" y="254894"/>
                          <a:pt x="205862" y="265365"/>
                          <a:pt x="210738" y="273806"/>
                        </a:cubicBezTo>
                        <a:cubicBezTo>
                          <a:pt x="216411" y="283634"/>
                          <a:pt x="228979" y="287001"/>
                          <a:pt x="238814" y="281326"/>
                        </a:cubicBezTo>
                        <a:cubicBezTo>
                          <a:pt x="248648" y="275652"/>
                          <a:pt x="252015" y="263086"/>
                          <a:pt x="246342" y="253255"/>
                        </a:cubicBezTo>
                        <a:cubicBezTo>
                          <a:pt x="241466" y="244812"/>
                          <a:pt x="231468" y="241136"/>
                          <a:pt x="222532" y="243866"/>
                        </a:cubicBezTo>
                        <a:lnTo>
                          <a:pt x="214411" y="229799"/>
                        </a:lnTo>
                        <a:lnTo>
                          <a:pt x="255952" y="236541"/>
                        </a:lnTo>
                        <a:lnTo>
                          <a:pt x="257299" y="227151"/>
                        </a:lnTo>
                        <a:lnTo>
                          <a:pt x="208392" y="219353"/>
                        </a:lnTo>
                        <a:lnTo>
                          <a:pt x="201944" y="208210"/>
                        </a:lnTo>
                        <a:lnTo>
                          <a:pt x="243078" y="214252"/>
                        </a:lnTo>
                        <a:lnTo>
                          <a:pt x="244914" y="205189"/>
                        </a:lnTo>
                        <a:lnTo>
                          <a:pt x="195517" y="197066"/>
                        </a:lnTo>
                        <a:lnTo>
                          <a:pt x="186968" y="182284"/>
                        </a:lnTo>
                        <a:cubicBezTo>
                          <a:pt x="198353" y="174190"/>
                          <a:pt x="206127" y="161403"/>
                          <a:pt x="207514" y="146745"/>
                        </a:cubicBezTo>
                        <a:lnTo>
                          <a:pt x="224592" y="146745"/>
                        </a:lnTo>
                        <a:lnTo>
                          <a:pt x="256320" y="185440"/>
                        </a:lnTo>
                        <a:lnTo>
                          <a:pt x="263257" y="179315"/>
                        </a:lnTo>
                        <a:lnTo>
                          <a:pt x="237447" y="146745"/>
                        </a:lnTo>
                        <a:lnTo>
                          <a:pt x="250321" y="146745"/>
                        </a:lnTo>
                        <a:lnTo>
                          <a:pt x="281518" y="185179"/>
                        </a:lnTo>
                        <a:lnTo>
                          <a:pt x="288986" y="179331"/>
                        </a:lnTo>
                        <a:lnTo>
                          <a:pt x="262380" y="146745"/>
                        </a:lnTo>
                        <a:lnTo>
                          <a:pt x="278621" y="146745"/>
                        </a:lnTo>
                        <a:cubicBezTo>
                          <a:pt x="280722" y="155847"/>
                          <a:pt x="288904" y="162631"/>
                          <a:pt x="298657" y="162633"/>
                        </a:cubicBezTo>
                        <a:cubicBezTo>
                          <a:pt x="310002" y="162631"/>
                          <a:pt x="319203" y="153433"/>
                          <a:pt x="319203" y="142083"/>
                        </a:cubicBezTo>
                        <a:close/>
                      </a:path>
                    </a:pathLst>
                  </a:custGeom>
                  <a:solidFill>
                    <a:srgbClr val="C2D7D4"/>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30" name="Google Shape;530;p7"/>
                  <p:cNvSpPr/>
                  <p:nvPr/>
                </p:nvSpPr>
                <p:spPr>
                  <a:xfrm rot="1793934">
                    <a:off x="7301009" y="6510407"/>
                    <a:ext cx="308605" cy="308608"/>
                  </a:xfrm>
                  <a:custGeom>
                    <a:avLst/>
                    <a:gdLst/>
                    <a:ahLst/>
                    <a:cxnLst/>
                    <a:rect l="l" t="t" r="r" b="b"/>
                    <a:pathLst>
                      <a:path w="445886" h="445890" extrusionOk="0">
                        <a:moveTo>
                          <a:pt x="221169" y="83"/>
                        </a:moveTo>
                        <a:cubicBezTo>
                          <a:pt x="144003" y="-54"/>
                          <a:pt x="68897" y="39900"/>
                          <a:pt x="27539" y="111537"/>
                        </a:cubicBezTo>
                        <a:cubicBezTo>
                          <a:pt x="-34018" y="218158"/>
                          <a:pt x="2463" y="354500"/>
                          <a:pt x="109072" y="416057"/>
                        </a:cubicBezTo>
                        <a:cubicBezTo>
                          <a:pt x="215700" y="477617"/>
                          <a:pt x="352037" y="441129"/>
                          <a:pt x="413594" y="334509"/>
                        </a:cubicBezTo>
                        <a:cubicBezTo>
                          <a:pt x="475152" y="227886"/>
                          <a:pt x="438670" y="91544"/>
                          <a:pt x="332062" y="29986"/>
                        </a:cubicBezTo>
                        <a:cubicBezTo>
                          <a:pt x="297070" y="9787"/>
                          <a:pt x="258875" y="148"/>
                          <a:pt x="221169" y="83"/>
                        </a:cubicBezTo>
                        <a:close/>
                        <a:moveTo>
                          <a:pt x="221108" y="29603"/>
                        </a:moveTo>
                        <a:cubicBezTo>
                          <a:pt x="253815" y="29660"/>
                          <a:pt x="286970" y="38027"/>
                          <a:pt x="317330" y="55554"/>
                        </a:cubicBezTo>
                        <a:cubicBezTo>
                          <a:pt x="409840" y="108966"/>
                          <a:pt x="441445" y="227266"/>
                          <a:pt x="388028" y="319779"/>
                        </a:cubicBezTo>
                        <a:cubicBezTo>
                          <a:pt x="334633" y="412293"/>
                          <a:pt x="216333" y="443902"/>
                          <a:pt x="123803" y="390490"/>
                        </a:cubicBezTo>
                        <a:cubicBezTo>
                          <a:pt x="31294" y="337077"/>
                          <a:pt x="-311" y="218778"/>
                          <a:pt x="53105" y="126264"/>
                        </a:cubicBezTo>
                        <a:cubicBezTo>
                          <a:pt x="88995" y="64107"/>
                          <a:pt x="154143" y="29486"/>
                          <a:pt x="221108" y="29603"/>
                        </a:cubicBezTo>
                        <a:close/>
                      </a:path>
                    </a:pathLst>
                  </a:custGeom>
                  <a:solidFill>
                    <a:srgbClr val="B5E1E5"/>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31" name="Google Shape;531;p7"/>
                  <p:cNvSpPr/>
                  <p:nvPr/>
                </p:nvSpPr>
                <p:spPr>
                  <a:xfrm rot="1793934">
                    <a:off x="7343904" y="6566450"/>
                    <a:ext cx="222570" cy="196562"/>
                  </a:xfrm>
                  <a:custGeom>
                    <a:avLst/>
                    <a:gdLst/>
                    <a:ahLst/>
                    <a:cxnLst/>
                    <a:rect l="l" t="t" r="r" b="b"/>
                    <a:pathLst>
                      <a:path w="321579" h="284002" extrusionOk="0">
                        <a:moveTo>
                          <a:pt x="319183" y="142077"/>
                        </a:moveTo>
                        <a:cubicBezTo>
                          <a:pt x="319183" y="130726"/>
                          <a:pt x="309981" y="121526"/>
                          <a:pt x="298637" y="121526"/>
                        </a:cubicBezTo>
                        <a:cubicBezTo>
                          <a:pt x="288884" y="121526"/>
                          <a:pt x="280722" y="128320"/>
                          <a:pt x="278600" y="137431"/>
                        </a:cubicBezTo>
                        <a:lnTo>
                          <a:pt x="262359" y="137431"/>
                        </a:lnTo>
                        <a:lnTo>
                          <a:pt x="288966" y="104828"/>
                        </a:lnTo>
                        <a:lnTo>
                          <a:pt x="281518" y="98980"/>
                        </a:lnTo>
                        <a:lnTo>
                          <a:pt x="250301" y="137431"/>
                        </a:lnTo>
                        <a:lnTo>
                          <a:pt x="237447" y="137431"/>
                        </a:lnTo>
                        <a:lnTo>
                          <a:pt x="263236" y="104844"/>
                        </a:lnTo>
                        <a:lnTo>
                          <a:pt x="256299" y="98719"/>
                        </a:lnTo>
                        <a:lnTo>
                          <a:pt x="224572" y="137431"/>
                        </a:lnTo>
                        <a:lnTo>
                          <a:pt x="207514" y="137431"/>
                        </a:lnTo>
                        <a:cubicBezTo>
                          <a:pt x="206127" y="122769"/>
                          <a:pt x="198353" y="109982"/>
                          <a:pt x="186968" y="101888"/>
                        </a:cubicBezTo>
                        <a:lnTo>
                          <a:pt x="195517" y="87099"/>
                        </a:lnTo>
                        <a:lnTo>
                          <a:pt x="244914" y="78979"/>
                        </a:lnTo>
                        <a:lnTo>
                          <a:pt x="243078" y="69897"/>
                        </a:lnTo>
                        <a:lnTo>
                          <a:pt x="201944" y="75957"/>
                        </a:lnTo>
                        <a:lnTo>
                          <a:pt x="208372" y="64812"/>
                        </a:lnTo>
                        <a:lnTo>
                          <a:pt x="257299" y="57016"/>
                        </a:lnTo>
                        <a:lnTo>
                          <a:pt x="255932" y="47627"/>
                        </a:lnTo>
                        <a:lnTo>
                          <a:pt x="214411" y="54368"/>
                        </a:lnTo>
                        <a:lnTo>
                          <a:pt x="222532" y="40300"/>
                        </a:lnTo>
                        <a:cubicBezTo>
                          <a:pt x="231468" y="43030"/>
                          <a:pt x="241446" y="39355"/>
                          <a:pt x="246322" y="30910"/>
                        </a:cubicBezTo>
                        <a:cubicBezTo>
                          <a:pt x="251994" y="21082"/>
                          <a:pt x="248628" y="8515"/>
                          <a:pt x="238793" y="2839"/>
                        </a:cubicBezTo>
                        <a:cubicBezTo>
                          <a:pt x="228979" y="-2835"/>
                          <a:pt x="216411" y="531"/>
                          <a:pt x="210738" y="10362"/>
                        </a:cubicBezTo>
                        <a:cubicBezTo>
                          <a:pt x="205862" y="18801"/>
                          <a:pt x="207637" y="29274"/>
                          <a:pt x="214472" y="35654"/>
                        </a:cubicBezTo>
                        <a:lnTo>
                          <a:pt x="206352" y="49722"/>
                        </a:lnTo>
                        <a:lnTo>
                          <a:pt x="191437" y="10378"/>
                        </a:lnTo>
                        <a:lnTo>
                          <a:pt x="182643" y="13918"/>
                        </a:lnTo>
                        <a:lnTo>
                          <a:pt x="200312" y="60150"/>
                        </a:lnTo>
                        <a:lnTo>
                          <a:pt x="193885" y="71295"/>
                        </a:lnTo>
                        <a:lnTo>
                          <a:pt x="178582" y="32665"/>
                        </a:lnTo>
                        <a:lnTo>
                          <a:pt x="169809" y="35621"/>
                        </a:lnTo>
                        <a:lnTo>
                          <a:pt x="187458" y="82437"/>
                        </a:lnTo>
                        <a:lnTo>
                          <a:pt x="178909" y="97226"/>
                        </a:lnTo>
                        <a:cubicBezTo>
                          <a:pt x="172665" y="94365"/>
                          <a:pt x="165708" y="92757"/>
                          <a:pt x="158403" y="92757"/>
                        </a:cubicBezTo>
                        <a:cubicBezTo>
                          <a:pt x="151078" y="92757"/>
                          <a:pt x="144121" y="94361"/>
                          <a:pt x="137877" y="97226"/>
                        </a:cubicBezTo>
                        <a:lnTo>
                          <a:pt x="129349" y="82457"/>
                        </a:lnTo>
                        <a:lnTo>
                          <a:pt x="147018" y="35625"/>
                        </a:lnTo>
                        <a:lnTo>
                          <a:pt x="138245" y="32669"/>
                        </a:lnTo>
                        <a:lnTo>
                          <a:pt x="122921" y="71315"/>
                        </a:lnTo>
                        <a:lnTo>
                          <a:pt x="116495" y="60171"/>
                        </a:lnTo>
                        <a:lnTo>
                          <a:pt x="134184" y="13922"/>
                        </a:lnTo>
                        <a:lnTo>
                          <a:pt x="125390" y="10380"/>
                        </a:lnTo>
                        <a:lnTo>
                          <a:pt x="110455" y="49726"/>
                        </a:lnTo>
                        <a:lnTo>
                          <a:pt x="102335" y="35658"/>
                        </a:lnTo>
                        <a:cubicBezTo>
                          <a:pt x="109170" y="29278"/>
                          <a:pt x="110965" y="18809"/>
                          <a:pt x="106089" y="10366"/>
                        </a:cubicBezTo>
                        <a:cubicBezTo>
                          <a:pt x="100416" y="535"/>
                          <a:pt x="87848" y="-2831"/>
                          <a:pt x="78013" y="2843"/>
                        </a:cubicBezTo>
                        <a:cubicBezTo>
                          <a:pt x="68200" y="8519"/>
                          <a:pt x="64833" y="21086"/>
                          <a:pt x="70505" y="30914"/>
                        </a:cubicBezTo>
                        <a:cubicBezTo>
                          <a:pt x="75381" y="39355"/>
                          <a:pt x="85318" y="43042"/>
                          <a:pt x="94275" y="40320"/>
                        </a:cubicBezTo>
                        <a:lnTo>
                          <a:pt x="102396" y="54388"/>
                        </a:lnTo>
                        <a:lnTo>
                          <a:pt x="60875" y="47631"/>
                        </a:lnTo>
                        <a:lnTo>
                          <a:pt x="59528" y="57020"/>
                        </a:lnTo>
                        <a:lnTo>
                          <a:pt x="108415" y="64817"/>
                        </a:lnTo>
                        <a:lnTo>
                          <a:pt x="114842" y="75961"/>
                        </a:lnTo>
                        <a:lnTo>
                          <a:pt x="73749" y="69901"/>
                        </a:lnTo>
                        <a:lnTo>
                          <a:pt x="71913" y="78983"/>
                        </a:lnTo>
                        <a:lnTo>
                          <a:pt x="121289" y="87105"/>
                        </a:lnTo>
                        <a:lnTo>
                          <a:pt x="129818" y="101904"/>
                        </a:lnTo>
                        <a:cubicBezTo>
                          <a:pt x="118453" y="109998"/>
                          <a:pt x="110679" y="122777"/>
                          <a:pt x="109312" y="137433"/>
                        </a:cubicBezTo>
                        <a:lnTo>
                          <a:pt x="92234" y="137433"/>
                        </a:lnTo>
                        <a:lnTo>
                          <a:pt x="60507" y="98721"/>
                        </a:lnTo>
                        <a:lnTo>
                          <a:pt x="53570" y="104846"/>
                        </a:lnTo>
                        <a:lnTo>
                          <a:pt x="79381" y="137433"/>
                        </a:lnTo>
                        <a:lnTo>
                          <a:pt x="66506" y="137433"/>
                        </a:lnTo>
                        <a:lnTo>
                          <a:pt x="35309" y="98982"/>
                        </a:lnTo>
                        <a:lnTo>
                          <a:pt x="27841" y="104830"/>
                        </a:lnTo>
                        <a:lnTo>
                          <a:pt x="54448" y="137433"/>
                        </a:lnTo>
                        <a:lnTo>
                          <a:pt x="38206" y="137433"/>
                        </a:lnTo>
                        <a:cubicBezTo>
                          <a:pt x="36104" y="128323"/>
                          <a:pt x="27923" y="121530"/>
                          <a:pt x="18170" y="121530"/>
                        </a:cubicBezTo>
                        <a:cubicBezTo>
                          <a:pt x="6826" y="121530"/>
                          <a:pt x="-2376" y="130728"/>
                          <a:pt x="-2376" y="142079"/>
                        </a:cubicBezTo>
                        <a:cubicBezTo>
                          <a:pt x="-2376" y="153429"/>
                          <a:pt x="6826" y="162629"/>
                          <a:pt x="18170" y="162629"/>
                        </a:cubicBezTo>
                        <a:cubicBezTo>
                          <a:pt x="27923" y="162629"/>
                          <a:pt x="36104" y="155843"/>
                          <a:pt x="38206" y="146741"/>
                        </a:cubicBezTo>
                        <a:lnTo>
                          <a:pt x="54448" y="146741"/>
                        </a:lnTo>
                        <a:lnTo>
                          <a:pt x="27841" y="179327"/>
                        </a:lnTo>
                        <a:lnTo>
                          <a:pt x="35309" y="185175"/>
                        </a:lnTo>
                        <a:lnTo>
                          <a:pt x="66506" y="146741"/>
                        </a:lnTo>
                        <a:lnTo>
                          <a:pt x="79381" y="146741"/>
                        </a:lnTo>
                        <a:lnTo>
                          <a:pt x="53570" y="179311"/>
                        </a:lnTo>
                        <a:lnTo>
                          <a:pt x="60507" y="185436"/>
                        </a:lnTo>
                        <a:lnTo>
                          <a:pt x="92234" y="146741"/>
                        </a:lnTo>
                        <a:lnTo>
                          <a:pt x="109312" y="146741"/>
                        </a:lnTo>
                        <a:cubicBezTo>
                          <a:pt x="110679" y="161395"/>
                          <a:pt x="118474" y="174173"/>
                          <a:pt x="129818" y="182267"/>
                        </a:cubicBezTo>
                        <a:lnTo>
                          <a:pt x="121289" y="197068"/>
                        </a:lnTo>
                        <a:lnTo>
                          <a:pt x="71913" y="205189"/>
                        </a:lnTo>
                        <a:lnTo>
                          <a:pt x="73749" y="214254"/>
                        </a:lnTo>
                        <a:lnTo>
                          <a:pt x="114842" y="208210"/>
                        </a:lnTo>
                        <a:lnTo>
                          <a:pt x="108415" y="219355"/>
                        </a:lnTo>
                        <a:lnTo>
                          <a:pt x="59528" y="227151"/>
                        </a:lnTo>
                        <a:lnTo>
                          <a:pt x="60875" y="236541"/>
                        </a:lnTo>
                        <a:lnTo>
                          <a:pt x="102396" y="229783"/>
                        </a:lnTo>
                        <a:lnTo>
                          <a:pt x="94275" y="243851"/>
                        </a:lnTo>
                        <a:cubicBezTo>
                          <a:pt x="85338" y="241129"/>
                          <a:pt x="75381" y="244816"/>
                          <a:pt x="70505" y="253257"/>
                        </a:cubicBezTo>
                        <a:cubicBezTo>
                          <a:pt x="64833" y="263086"/>
                          <a:pt x="68200" y="275652"/>
                          <a:pt x="78034" y="281329"/>
                        </a:cubicBezTo>
                        <a:cubicBezTo>
                          <a:pt x="87848" y="287003"/>
                          <a:pt x="100416" y="283636"/>
                          <a:pt x="106089" y="273806"/>
                        </a:cubicBezTo>
                        <a:cubicBezTo>
                          <a:pt x="110965" y="265363"/>
                          <a:pt x="109170" y="254894"/>
                          <a:pt x="102335" y="248514"/>
                        </a:cubicBezTo>
                        <a:lnTo>
                          <a:pt x="110455" y="234445"/>
                        </a:lnTo>
                        <a:lnTo>
                          <a:pt x="125390" y="273789"/>
                        </a:lnTo>
                        <a:lnTo>
                          <a:pt x="134184" y="270249"/>
                        </a:lnTo>
                        <a:lnTo>
                          <a:pt x="116495" y="224001"/>
                        </a:lnTo>
                        <a:lnTo>
                          <a:pt x="122921" y="212856"/>
                        </a:lnTo>
                        <a:lnTo>
                          <a:pt x="138245" y="251486"/>
                        </a:lnTo>
                        <a:lnTo>
                          <a:pt x="147018" y="248546"/>
                        </a:lnTo>
                        <a:lnTo>
                          <a:pt x="129349" y="201714"/>
                        </a:lnTo>
                        <a:lnTo>
                          <a:pt x="137877" y="186946"/>
                        </a:lnTo>
                        <a:cubicBezTo>
                          <a:pt x="144141" y="189808"/>
                          <a:pt x="151078" y="191412"/>
                          <a:pt x="158403" y="191412"/>
                        </a:cubicBezTo>
                        <a:cubicBezTo>
                          <a:pt x="165728" y="191412"/>
                          <a:pt x="172686" y="189808"/>
                          <a:pt x="178929" y="186946"/>
                        </a:cubicBezTo>
                        <a:lnTo>
                          <a:pt x="187458" y="201728"/>
                        </a:lnTo>
                        <a:lnTo>
                          <a:pt x="169829" y="248546"/>
                        </a:lnTo>
                        <a:lnTo>
                          <a:pt x="178603" y="251486"/>
                        </a:lnTo>
                        <a:lnTo>
                          <a:pt x="193905" y="212873"/>
                        </a:lnTo>
                        <a:lnTo>
                          <a:pt x="200333" y="224015"/>
                        </a:lnTo>
                        <a:lnTo>
                          <a:pt x="182663" y="270247"/>
                        </a:lnTo>
                        <a:lnTo>
                          <a:pt x="191437" y="273789"/>
                        </a:lnTo>
                        <a:lnTo>
                          <a:pt x="206352" y="234445"/>
                        </a:lnTo>
                        <a:lnTo>
                          <a:pt x="214472" y="248514"/>
                        </a:lnTo>
                        <a:cubicBezTo>
                          <a:pt x="207657" y="254894"/>
                          <a:pt x="205862" y="265365"/>
                          <a:pt x="210738" y="273806"/>
                        </a:cubicBezTo>
                        <a:cubicBezTo>
                          <a:pt x="216411" y="283634"/>
                          <a:pt x="228979" y="287001"/>
                          <a:pt x="238814" y="281326"/>
                        </a:cubicBezTo>
                        <a:cubicBezTo>
                          <a:pt x="248648" y="275652"/>
                          <a:pt x="252015" y="263086"/>
                          <a:pt x="246342" y="253255"/>
                        </a:cubicBezTo>
                        <a:cubicBezTo>
                          <a:pt x="241466" y="244812"/>
                          <a:pt x="231468" y="241136"/>
                          <a:pt x="222532" y="243866"/>
                        </a:cubicBezTo>
                        <a:lnTo>
                          <a:pt x="214411" y="229799"/>
                        </a:lnTo>
                        <a:lnTo>
                          <a:pt x="255952" y="236541"/>
                        </a:lnTo>
                        <a:lnTo>
                          <a:pt x="257299" y="227151"/>
                        </a:lnTo>
                        <a:lnTo>
                          <a:pt x="208392" y="219353"/>
                        </a:lnTo>
                        <a:lnTo>
                          <a:pt x="201944" y="208210"/>
                        </a:lnTo>
                        <a:lnTo>
                          <a:pt x="243078" y="214252"/>
                        </a:lnTo>
                        <a:lnTo>
                          <a:pt x="244914" y="205189"/>
                        </a:lnTo>
                        <a:lnTo>
                          <a:pt x="195517" y="197066"/>
                        </a:lnTo>
                        <a:lnTo>
                          <a:pt x="186968" y="182284"/>
                        </a:lnTo>
                        <a:cubicBezTo>
                          <a:pt x="198353" y="174190"/>
                          <a:pt x="206127" y="161403"/>
                          <a:pt x="207514" y="146745"/>
                        </a:cubicBezTo>
                        <a:lnTo>
                          <a:pt x="224592" y="146745"/>
                        </a:lnTo>
                        <a:lnTo>
                          <a:pt x="256320" y="185440"/>
                        </a:lnTo>
                        <a:lnTo>
                          <a:pt x="263257" y="179315"/>
                        </a:lnTo>
                        <a:lnTo>
                          <a:pt x="237447" y="146745"/>
                        </a:lnTo>
                        <a:lnTo>
                          <a:pt x="250321" y="146745"/>
                        </a:lnTo>
                        <a:lnTo>
                          <a:pt x="281518" y="185179"/>
                        </a:lnTo>
                        <a:lnTo>
                          <a:pt x="288986" y="179331"/>
                        </a:lnTo>
                        <a:lnTo>
                          <a:pt x="262380" y="146745"/>
                        </a:lnTo>
                        <a:lnTo>
                          <a:pt x="278621" y="146745"/>
                        </a:lnTo>
                        <a:cubicBezTo>
                          <a:pt x="280722" y="155847"/>
                          <a:pt x="288904" y="162631"/>
                          <a:pt x="298657" y="162633"/>
                        </a:cubicBezTo>
                        <a:cubicBezTo>
                          <a:pt x="310002" y="162631"/>
                          <a:pt x="319203" y="153433"/>
                          <a:pt x="319203" y="142083"/>
                        </a:cubicBezTo>
                        <a:close/>
                      </a:path>
                    </a:pathLst>
                  </a:custGeom>
                  <a:solidFill>
                    <a:srgbClr val="FF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32" name="Google Shape;532;p7"/>
                  <p:cNvSpPr/>
                  <p:nvPr/>
                </p:nvSpPr>
                <p:spPr>
                  <a:xfrm rot="3606066">
                    <a:off x="7437133" y="6647041"/>
                    <a:ext cx="35544" cy="35544"/>
                  </a:xfrm>
                  <a:custGeom>
                    <a:avLst/>
                    <a:gdLst/>
                    <a:ahLst/>
                    <a:cxnLst/>
                    <a:rect l="l" t="t" r="r" b="b"/>
                    <a:pathLst>
                      <a:path w="51355" h="51356" extrusionOk="0">
                        <a:moveTo>
                          <a:pt x="48879" y="25720"/>
                        </a:moveTo>
                        <a:cubicBezTo>
                          <a:pt x="48879" y="39901"/>
                          <a:pt x="37382" y="51398"/>
                          <a:pt x="23201" y="51398"/>
                        </a:cubicBezTo>
                        <a:cubicBezTo>
                          <a:pt x="9018" y="51398"/>
                          <a:pt x="-2477" y="39901"/>
                          <a:pt x="-2477" y="25720"/>
                        </a:cubicBezTo>
                        <a:cubicBezTo>
                          <a:pt x="-2477" y="11538"/>
                          <a:pt x="9018" y="41"/>
                          <a:pt x="23201" y="41"/>
                        </a:cubicBezTo>
                        <a:cubicBezTo>
                          <a:pt x="37382" y="41"/>
                          <a:pt x="48879" y="11538"/>
                          <a:pt x="48879" y="25720"/>
                        </a:cubicBezTo>
                        <a:close/>
                      </a:path>
                    </a:pathLst>
                  </a:custGeom>
                  <a:solidFill>
                    <a:srgbClr val="B5E1E5"/>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grpSp>
        <p:grpSp>
          <p:nvGrpSpPr>
            <p:cNvPr id="533" name="Google Shape;533;p7"/>
            <p:cNvGrpSpPr/>
            <p:nvPr/>
          </p:nvGrpSpPr>
          <p:grpSpPr>
            <a:xfrm>
              <a:off x="4028961" y="469853"/>
              <a:ext cx="1252440" cy="1288754"/>
              <a:chOff x="845097" y="4034057"/>
              <a:chExt cx="1252440" cy="1288754"/>
            </a:xfrm>
          </p:grpSpPr>
          <p:sp>
            <p:nvSpPr>
              <p:cNvPr id="534" name="Google Shape;534;p7"/>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535" name="Google Shape;535;p7"/>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6" name="Google Shape;536;p7"/>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7" name="Google Shape;537;p7"/>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8" name="Google Shape;538;p7"/>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9" name="Google Shape;539;p7"/>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0" name="Google Shape;540;p7"/>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541" name="Google Shape;541;p7"/>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2" name="Google Shape;542;p7"/>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3" name="Google Shape;543;p7"/>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4" name="Google Shape;544;p7"/>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5" name="Google Shape;545;p7"/>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6" name="Google Shape;546;p7"/>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7" name="Google Shape;547;p7"/>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8" name="Google Shape;548;p7"/>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49" name="Google Shape;549;p7"/>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0" name="Google Shape;550;p7"/>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1" name="Google Shape;551;p7"/>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2" name="Google Shape;552;p7"/>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3" name="Google Shape;553;p7"/>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4" name="Google Shape;554;p7"/>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5" name="Google Shape;555;p7"/>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6" name="Google Shape;556;p7"/>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7" name="Google Shape;557;p7"/>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558" name="Google Shape;558;p7"/>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59" name="Google Shape;559;p7"/>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0" name="Google Shape;560;p7"/>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1" name="Google Shape;561;p7"/>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2" name="Google Shape;562;p7"/>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3" name="Google Shape;563;p7"/>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4" name="Google Shape;564;p7"/>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5" name="Google Shape;565;p7"/>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6" name="Google Shape;566;p7"/>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67" name="Google Shape;567;p7"/>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568" name="Google Shape;568;p7"/>
            <p:cNvGrpSpPr/>
            <p:nvPr/>
          </p:nvGrpSpPr>
          <p:grpSpPr>
            <a:xfrm>
              <a:off x="5157535" y="1325905"/>
              <a:ext cx="539117" cy="608920"/>
              <a:chOff x="1247460" y="1404905"/>
              <a:chExt cx="539117" cy="608920"/>
            </a:xfrm>
          </p:grpSpPr>
          <p:sp>
            <p:nvSpPr>
              <p:cNvPr id="569" name="Google Shape;569;p7"/>
              <p:cNvSpPr/>
              <p:nvPr/>
            </p:nvSpPr>
            <p:spPr>
              <a:xfrm>
                <a:off x="1247460" y="1404905"/>
                <a:ext cx="539100" cy="539100"/>
              </a:xfrm>
              <a:prstGeom prst="ellipse">
                <a:avLst/>
              </a:prstGeom>
              <a:solidFill>
                <a:srgbClr val="FF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500" b="0" i="0" u="none" strike="noStrike" cap="none">
                  <a:solidFill>
                    <a:srgbClr val="FFFFFF"/>
                  </a:solidFill>
                  <a:latin typeface="Griffy"/>
                  <a:ea typeface="Griffy"/>
                  <a:cs typeface="Griffy"/>
                  <a:sym typeface="Griffy"/>
                </a:endParaRPr>
              </a:p>
            </p:txBody>
          </p:sp>
          <p:sp>
            <p:nvSpPr>
              <p:cNvPr id="570" name="Google Shape;570;p7"/>
              <p:cNvSpPr txBox="1"/>
              <p:nvPr/>
            </p:nvSpPr>
            <p:spPr>
              <a:xfrm>
                <a:off x="1247477" y="1429125"/>
                <a:ext cx="5391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900" b="1" i="0" u="none" strike="noStrike" cap="none">
                    <a:solidFill>
                      <a:srgbClr val="C2D7D4"/>
                    </a:solidFill>
                    <a:latin typeface="Griffy"/>
                    <a:ea typeface="Griffy"/>
                    <a:cs typeface="Griffy"/>
                    <a:sym typeface="Griffy"/>
                  </a:rPr>
                  <a:t>3</a:t>
                </a:r>
                <a:endParaRPr sz="1100" b="0" i="0" u="none" strike="noStrike" cap="none">
                  <a:solidFill>
                    <a:srgbClr val="C2D7D4"/>
                  </a:solidFill>
                  <a:latin typeface="Griffy"/>
                  <a:ea typeface="Griffy"/>
                  <a:cs typeface="Griffy"/>
                  <a:sym typeface="Griffy"/>
                </a:endParaRPr>
              </a:p>
            </p:txBody>
          </p:sp>
        </p:grpSp>
      </p:grpSp>
      <p:sp>
        <p:nvSpPr>
          <p:cNvPr id="571" name="Google Shape;571;p7"/>
          <p:cNvSpPr txBox="1"/>
          <p:nvPr/>
        </p:nvSpPr>
        <p:spPr>
          <a:xfrm rot="-5400000" flipH="1">
            <a:off x="11215347" y="586262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Barlow Condensed"/>
                <a:ea typeface="Barlow Condensed"/>
                <a:cs typeface="Barlow Condensed"/>
                <a:sym typeface="Barlow Condensed"/>
              </a:rPr>
              <a:t>SLIDESMANIA.COM</a:t>
            </a:r>
            <a:endParaRPr sz="1400" b="0" i="0" u="none" strike="noStrike" cap="none">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14">
  <p:cSld name="1_Just title 1 1 10">
    <p:bg>
      <p:bgPr>
        <a:solidFill>
          <a:srgbClr val="FFECB7"/>
        </a:solidFill>
        <a:effectLst/>
      </p:bgPr>
    </p:bg>
    <p:spTree>
      <p:nvGrpSpPr>
        <p:cNvPr id="1" name="Shape 5227"/>
        <p:cNvGrpSpPr/>
        <p:nvPr/>
      </p:nvGrpSpPr>
      <p:grpSpPr>
        <a:xfrm>
          <a:off x="0" y="0"/>
          <a:ext cx="0" cy="0"/>
          <a:chOff x="0" y="0"/>
          <a:chExt cx="0" cy="0"/>
        </a:xfrm>
      </p:grpSpPr>
      <p:sp>
        <p:nvSpPr>
          <p:cNvPr id="5228" name="Google Shape;5228;p29"/>
          <p:cNvSpPr/>
          <p:nvPr/>
        </p:nvSpPr>
        <p:spPr>
          <a:xfrm>
            <a:off x="-14140" y="-18855"/>
            <a:ext cx="12226565" cy="6858127"/>
          </a:xfrm>
          <a:custGeom>
            <a:avLst/>
            <a:gdLst/>
            <a:ahLst/>
            <a:cxnLst/>
            <a:rect l="l" t="t" r="r" b="b"/>
            <a:pathLst>
              <a:path w="12226565" h="6858127" extrusionOk="0">
                <a:moveTo>
                  <a:pt x="9427" y="0"/>
                </a:moveTo>
                <a:lnTo>
                  <a:pt x="12226565" y="28281"/>
                </a:lnTo>
                <a:cubicBezTo>
                  <a:pt x="12193571" y="1066801"/>
                  <a:pt x="10427617" y="1021238"/>
                  <a:pt x="9855724" y="1668545"/>
                </a:cubicBezTo>
                <a:cubicBezTo>
                  <a:pt x="9283831" y="2315852"/>
                  <a:pt x="9379670" y="3575902"/>
                  <a:pt x="8795208" y="3912124"/>
                </a:cubicBezTo>
                <a:cubicBezTo>
                  <a:pt x="8210746" y="4248346"/>
                  <a:pt x="7047322" y="3409360"/>
                  <a:pt x="6348953" y="3685880"/>
                </a:cubicBezTo>
                <a:cubicBezTo>
                  <a:pt x="5650584" y="3962400"/>
                  <a:pt x="5311219" y="5316718"/>
                  <a:pt x="4604994" y="5571242"/>
                </a:cubicBezTo>
                <a:cubicBezTo>
                  <a:pt x="3898769" y="5825766"/>
                  <a:pt x="2879103" y="4998563"/>
                  <a:pt x="2111604" y="5213023"/>
                </a:cubicBezTo>
                <a:cubicBezTo>
                  <a:pt x="1344105" y="5427483"/>
                  <a:pt x="783996" y="6873711"/>
                  <a:pt x="0" y="6858000"/>
                </a:cubicBezTo>
                <a:cubicBezTo>
                  <a:pt x="3142" y="4572000"/>
                  <a:pt x="6285" y="2286000"/>
                  <a:pt x="9427" y="0"/>
                </a:cubicBezTo>
                <a:close/>
              </a:path>
            </a:pathLst>
          </a:custGeom>
          <a:solidFill>
            <a:srgbClr val="FFFFFF">
              <a:alpha val="4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Griffy"/>
              <a:ea typeface="Griffy"/>
              <a:cs typeface="Griffy"/>
              <a:sym typeface="Griffy"/>
            </a:endParaRPr>
          </a:p>
        </p:txBody>
      </p:sp>
      <p:sp>
        <p:nvSpPr>
          <p:cNvPr id="5229" name="Google Shape;5229;p29"/>
          <p:cNvSpPr txBox="1">
            <a:spLocks noGrp="1"/>
          </p:cNvSpPr>
          <p:nvPr>
            <p:ph type="title"/>
          </p:nvPr>
        </p:nvSpPr>
        <p:spPr>
          <a:xfrm>
            <a:off x="2115675" y="421100"/>
            <a:ext cx="9158400" cy="1230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2B5B8"/>
              </a:buClr>
              <a:buSzPts val="5000"/>
              <a:buNone/>
              <a:defRPr sz="5000">
                <a:solidFill>
                  <a:srgbClr val="FFE757"/>
                </a:solidFill>
              </a:defRPr>
            </a:lvl1pPr>
            <a:lvl2pPr lvl="1" algn="l">
              <a:lnSpc>
                <a:spcPct val="100000"/>
              </a:lnSpc>
              <a:spcBef>
                <a:spcPts val="0"/>
              </a:spcBef>
              <a:spcAft>
                <a:spcPts val="0"/>
              </a:spcAft>
              <a:buClr>
                <a:srgbClr val="9CAAB3"/>
              </a:buClr>
              <a:buSzPts val="7000"/>
              <a:buNone/>
              <a:defRPr sz="7000">
                <a:solidFill>
                  <a:srgbClr val="9CAAB3"/>
                </a:solidFill>
              </a:defRPr>
            </a:lvl2pPr>
            <a:lvl3pPr lvl="2" algn="l">
              <a:lnSpc>
                <a:spcPct val="100000"/>
              </a:lnSpc>
              <a:spcBef>
                <a:spcPts val="0"/>
              </a:spcBef>
              <a:spcAft>
                <a:spcPts val="0"/>
              </a:spcAft>
              <a:buClr>
                <a:srgbClr val="9CAAB3"/>
              </a:buClr>
              <a:buSzPts val="7000"/>
              <a:buNone/>
              <a:defRPr sz="7000">
                <a:solidFill>
                  <a:srgbClr val="9CAAB3"/>
                </a:solidFill>
              </a:defRPr>
            </a:lvl3pPr>
            <a:lvl4pPr lvl="3" algn="l">
              <a:lnSpc>
                <a:spcPct val="100000"/>
              </a:lnSpc>
              <a:spcBef>
                <a:spcPts val="0"/>
              </a:spcBef>
              <a:spcAft>
                <a:spcPts val="0"/>
              </a:spcAft>
              <a:buClr>
                <a:srgbClr val="9CAAB3"/>
              </a:buClr>
              <a:buSzPts val="7000"/>
              <a:buNone/>
              <a:defRPr sz="7000">
                <a:solidFill>
                  <a:srgbClr val="9CAAB3"/>
                </a:solidFill>
              </a:defRPr>
            </a:lvl4pPr>
            <a:lvl5pPr lvl="4" algn="l">
              <a:lnSpc>
                <a:spcPct val="100000"/>
              </a:lnSpc>
              <a:spcBef>
                <a:spcPts val="0"/>
              </a:spcBef>
              <a:spcAft>
                <a:spcPts val="0"/>
              </a:spcAft>
              <a:buClr>
                <a:srgbClr val="9CAAB3"/>
              </a:buClr>
              <a:buSzPts val="7000"/>
              <a:buNone/>
              <a:defRPr sz="7000">
                <a:solidFill>
                  <a:srgbClr val="9CAAB3"/>
                </a:solidFill>
              </a:defRPr>
            </a:lvl5pPr>
            <a:lvl6pPr lvl="5" algn="l">
              <a:lnSpc>
                <a:spcPct val="100000"/>
              </a:lnSpc>
              <a:spcBef>
                <a:spcPts val="0"/>
              </a:spcBef>
              <a:spcAft>
                <a:spcPts val="0"/>
              </a:spcAft>
              <a:buClr>
                <a:srgbClr val="9CAAB3"/>
              </a:buClr>
              <a:buSzPts val="7000"/>
              <a:buNone/>
              <a:defRPr sz="7000">
                <a:solidFill>
                  <a:srgbClr val="9CAAB3"/>
                </a:solidFill>
              </a:defRPr>
            </a:lvl6pPr>
            <a:lvl7pPr lvl="6" algn="l">
              <a:lnSpc>
                <a:spcPct val="100000"/>
              </a:lnSpc>
              <a:spcBef>
                <a:spcPts val="0"/>
              </a:spcBef>
              <a:spcAft>
                <a:spcPts val="0"/>
              </a:spcAft>
              <a:buClr>
                <a:srgbClr val="9CAAB3"/>
              </a:buClr>
              <a:buSzPts val="7000"/>
              <a:buNone/>
              <a:defRPr sz="7000">
                <a:solidFill>
                  <a:srgbClr val="9CAAB3"/>
                </a:solidFill>
              </a:defRPr>
            </a:lvl7pPr>
            <a:lvl8pPr lvl="7" algn="l">
              <a:lnSpc>
                <a:spcPct val="100000"/>
              </a:lnSpc>
              <a:spcBef>
                <a:spcPts val="0"/>
              </a:spcBef>
              <a:spcAft>
                <a:spcPts val="0"/>
              </a:spcAft>
              <a:buClr>
                <a:srgbClr val="9CAAB3"/>
              </a:buClr>
              <a:buSzPts val="7000"/>
              <a:buNone/>
              <a:defRPr sz="7000">
                <a:solidFill>
                  <a:srgbClr val="9CAAB3"/>
                </a:solidFill>
              </a:defRPr>
            </a:lvl8pPr>
            <a:lvl9pPr lvl="8" algn="l">
              <a:lnSpc>
                <a:spcPct val="100000"/>
              </a:lnSpc>
              <a:spcBef>
                <a:spcPts val="0"/>
              </a:spcBef>
              <a:spcAft>
                <a:spcPts val="0"/>
              </a:spcAft>
              <a:buClr>
                <a:srgbClr val="9CAAB3"/>
              </a:buClr>
              <a:buSzPts val="7000"/>
              <a:buNone/>
              <a:defRPr sz="7000">
                <a:solidFill>
                  <a:srgbClr val="9CAAB3"/>
                </a:solidFill>
              </a:defRPr>
            </a:lvl9pPr>
          </a:lstStyle>
          <a:p>
            <a:endParaRPr/>
          </a:p>
        </p:txBody>
      </p:sp>
      <p:sp>
        <p:nvSpPr>
          <p:cNvPr id="5230" name="Google Shape;5230;p29"/>
          <p:cNvSpPr txBox="1">
            <a:spLocks noGrp="1"/>
          </p:cNvSpPr>
          <p:nvPr>
            <p:ph type="body" idx="1"/>
          </p:nvPr>
        </p:nvSpPr>
        <p:spPr>
          <a:xfrm>
            <a:off x="918000" y="1859400"/>
            <a:ext cx="10356000" cy="44130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grpSp>
        <p:nvGrpSpPr>
          <p:cNvPr id="5231" name="Google Shape;5231;p29"/>
          <p:cNvGrpSpPr/>
          <p:nvPr/>
        </p:nvGrpSpPr>
        <p:grpSpPr>
          <a:xfrm>
            <a:off x="272628" y="265066"/>
            <a:ext cx="1410920" cy="1410917"/>
            <a:chOff x="5076835" y="2409846"/>
            <a:chExt cx="2038312" cy="2038308"/>
          </a:xfrm>
        </p:grpSpPr>
        <p:sp>
          <p:nvSpPr>
            <p:cNvPr id="5232" name="Google Shape;5232;p29"/>
            <p:cNvSpPr/>
            <p:nvPr/>
          </p:nvSpPr>
          <p:spPr>
            <a:xfrm>
              <a:off x="5076835" y="2409846"/>
              <a:ext cx="2038312" cy="2038308"/>
            </a:xfrm>
            <a:custGeom>
              <a:avLst/>
              <a:gdLst/>
              <a:ahLst/>
              <a:cxnLst/>
              <a:rect l="l" t="t" r="r" b="b"/>
              <a:pathLst>
                <a:path w="2038312" h="2038308" extrusionOk="0">
                  <a:moveTo>
                    <a:pt x="75" y="73"/>
                  </a:moveTo>
                  <a:lnTo>
                    <a:pt x="2038388" y="73"/>
                  </a:lnTo>
                  <a:lnTo>
                    <a:pt x="2038388" y="2038381"/>
                  </a:lnTo>
                  <a:lnTo>
                    <a:pt x="75" y="2038381"/>
                  </a:lnTo>
                  <a:close/>
                </a:path>
              </a:pathLst>
            </a:custGeom>
            <a:solidFill>
              <a:srgbClr val="FFFFFF"/>
            </a:solidFill>
            <a:ln>
              <a:noFill/>
            </a:ln>
            <a:effectLst>
              <a:outerShdw blurRad="635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5233" name="Google Shape;5233;p29"/>
            <p:cNvGrpSpPr/>
            <p:nvPr/>
          </p:nvGrpSpPr>
          <p:grpSpPr>
            <a:xfrm>
              <a:off x="5124396" y="2457406"/>
              <a:ext cx="1943191" cy="1943187"/>
              <a:chOff x="5124396" y="2457406"/>
              <a:chExt cx="1943191" cy="1943187"/>
            </a:xfrm>
          </p:grpSpPr>
          <p:sp>
            <p:nvSpPr>
              <p:cNvPr id="5234" name="Google Shape;5234;p29"/>
              <p:cNvSpPr/>
              <p:nvPr/>
            </p:nvSpPr>
            <p:spPr>
              <a:xfrm>
                <a:off x="5124396" y="2457406"/>
                <a:ext cx="1943191" cy="1943187"/>
              </a:xfrm>
              <a:custGeom>
                <a:avLst/>
                <a:gdLst/>
                <a:ahLst/>
                <a:cxnLst/>
                <a:rect l="l" t="t" r="r" b="b"/>
                <a:pathLst>
                  <a:path w="1943191" h="1943187" extrusionOk="0">
                    <a:moveTo>
                      <a:pt x="75" y="73"/>
                    </a:moveTo>
                    <a:lnTo>
                      <a:pt x="1943267" y="73"/>
                    </a:lnTo>
                    <a:lnTo>
                      <a:pt x="1943267" y="1943260"/>
                    </a:lnTo>
                    <a:lnTo>
                      <a:pt x="75" y="1943260"/>
                    </a:lnTo>
                    <a:close/>
                  </a:path>
                </a:pathLst>
              </a:custGeom>
              <a:solidFill>
                <a:srgbClr val="FFFB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35" name="Google Shape;5235;p29"/>
              <p:cNvSpPr/>
              <p:nvPr/>
            </p:nvSpPr>
            <p:spPr>
              <a:xfrm>
                <a:off x="5124396" y="3758487"/>
                <a:ext cx="1943191" cy="642106"/>
              </a:xfrm>
              <a:custGeom>
                <a:avLst/>
                <a:gdLst/>
                <a:ahLst/>
                <a:cxnLst/>
                <a:rect l="l" t="t" r="r" b="b"/>
                <a:pathLst>
                  <a:path w="1943191" h="642106" extrusionOk="0">
                    <a:moveTo>
                      <a:pt x="75" y="-132"/>
                    </a:moveTo>
                    <a:lnTo>
                      <a:pt x="1943267" y="-132"/>
                    </a:lnTo>
                    <a:lnTo>
                      <a:pt x="1943267" y="641975"/>
                    </a:lnTo>
                    <a:lnTo>
                      <a:pt x="75" y="641975"/>
                    </a:lnTo>
                    <a:close/>
                  </a:path>
                </a:pathLst>
              </a:custGeom>
              <a:solidFill>
                <a:srgbClr val="FFEC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sp>
        <p:nvSpPr>
          <p:cNvPr id="5236" name="Google Shape;5236;p29"/>
          <p:cNvSpPr/>
          <p:nvPr/>
        </p:nvSpPr>
        <p:spPr>
          <a:xfrm>
            <a:off x="838591" y="241841"/>
            <a:ext cx="399802" cy="1191861"/>
          </a:xfrm>
          <a:custGeom>
            <a:avLst/>
            <a:gdLst/>
            <a:ahLst/>
            <a:cxnLst/>
            <a:rect l="l" t="t" r="r" b="b"/>
            <a:pathLst>
              <a:path w="603475" h="2100195" extrusionOk="0">
                <a:moveTo>
                  <a:pt x="386243" y="760923"/>
                </a:moveTo>
                <a:lnTo>
                  <a:pt x="311240" y="763445"/>
                </a:lnTo>
                <a:lnTo>
                  <a:pt x="281294" y="762522"/>
                </a:lnTo>
                <a:lnTo>
                  <a:pt x="334373" y="765624"/>
                </a:lnTo>
                <a:close/>
                <a:moveTo>
                  <a:pt x="306493" y="25801"/>
                </a:moveTo>
                <a:lnTo>
                  <a:pt x="306328" y="66016"/>
                </a:lnTo>
                <a:cubicBezTo>
                  <a:pt x="306091" y="185366"/>
                  <a:pt x="307438" y="426681"/>
                  <a:pt x="322004" y="447582"/>
                </a:cubicBezTo>
                <a:cubicBezTo>
                  <a:pt x="328772" y="498065"/>
                  <a:pt x="380917" y="553312"/>
                  <a:pt x="380917" y="575482"/>
                </a:cubicBezTo>
                <a:cubicBezTo>
                  <a:pt x="386943" y="618264"/>
                  <a:pt x="368865" y="661535"/>
                  <a:pt x="342492" y="668925"/>
                </a:cubicBezTo>
                <a:lnTo>
                  <a:pt x="323634" y="671224"/>
                </a:lnTo>
                <a:lnTo>
                  <a:pt x="418708" y="674155"/>
                </a:lnTo>
                <a:cubicBezTo>
                  <a:pt x="522412" y="680998"/>
                  <a:pt x="595770" y="697250"/>
                  <a:pt x="596755" y="716306"/>
                </a:cubicBezTo>
                <a:cubicBezTo>
                  <a:pt x="596775" y="716561"/>
                  <a:pt x="596775" y="716815"/>
                  <a:pt x="596755" y="717070"/>
                </a:cubicBezTo>
                <a:cubicBezTo>
                  <a:pt x="596919" y="720246"/>
                  <a:pt x="595066" y="723349"/>
                  <a:pt x="591385" y="726349"/>
                </a:cubicBezTo>
                <a:lnTo>
                  <a:pt x="589418" y="727392"/>
                </a:lnTo>
                <a:lnTo>
                  <a:pt x="603108" y="724367"/>
                </a:lnTo>
                <a:lnTo>
                  <a:pt x="603108" y="1994970"/>
                </a:lnTo>
                <a:cubicBezTo>
                  <a:pt x="620624" y="2135723"/>
                  <a:pt x="5777" y="2134817"/>
                  <a:pt x="0" y="1994970"/>
                </a:cubicBezTo>
                <a:lnTo>
                  <a:pt x="12969" y="720891"/>
                </a:lnTo>
                <a:lnTo>
                  <a:pt x="24720" y="723380"/>
                </a:lnTo>
                <a:lnTo>
                  <a:pt x="20931" y="717833"/>
                </a:lnTo>
                <a:cubicBezTo>
                  <a:pt x="20911" y="717579"/>
                  <a:pt x="20911" y="717324"/>
                  <a:pt x="20931" y="717070"/>
                </a:cubicBezTo>
                <a:cubicBezTo>
                  <a:pt x="19946" y="698013"/>
                  <a:pt x="91603" y="681573"/>
                  <a:pt x="194571" y="674455"/>
                </a:cubicBezTo>
                <a:lnTo>
                  <a:pt x="290605" y="671227"/>
                </a:lnTo>
                <a:lnTo>
                  <a:pt x="264395" y="665542"/>
                </a:lnTo>
                <a:cubicBezTo>
                  <a:pt x="241353" y="654168"/>
                  <a:pt x="224713" y="629572"/>
                  <a:pt x="224713" y="582828"/>
                </a:cubicBezTo>
                <a:cubicBezTo>
                  <a:pt x="224713" y="489384"/>
                  <a:pt x="277785" y="385880"/>
                  <a:pt x="288863" y="286071"/>
                </a:cubicBezTo>
                <a:cubicBezTo>
                  <a:pt x="298736" y="196724"/>
                  <a:pt x="303185" y="125206"/>
                  <a:pt x="305167" y="76025"/>
                </a:cubicBezTo>
                <a:close/>
                <a:moveTo>
                  <a:pt x="306662" y="0"/>
                </a:moveTo>
                <a:cubicBezTo>
                  <a:pt x="306662" y="0"/>
                  <a:pt x="306784" y="6711"/>
                  <a:pt x="306658" y="19569"/>
                </a:cubicBezTo>
                <a:lnTo>
                  <a:pt x="306493" y="25801"/>
                </a:lnTo>
                <a:lnTo>
                  <a:pt x="306525" y="18089"/>
                </a:lnTo>
                <a:cubicBezTo>
                  <a:pt x="306599" y="6558"/>
                  <a:pt x="306662" y="0"/>
                  <a:pt x="306662" y="0"/>
                </a:cubicBezTo>
                <a:close/>
              </a:path>
            </a:pathLst>
          </a:custGeom>
          <a:solidFill>
            <a:srgbClr val="FF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37" name="Google Shape;5237;p29"/>
          <p:cNvSpPr/>
          <p:nvPr/>
        </p:nvSpPr>
        <p:spPr>
          <a:xfrm>
            <a:off x="866927" y="647992"/>
            <a:ext cx="353529" cy="49143"/>
          </a:xfrm>
          <a:custGeom>
            <a:avLst/>
            <a:gdLst/>
            <a:ahLst/>
            <a:cxnLst/>
            <a:rect l="l" t="t" r="r" b="b"/>
            <a:pathLst>
              <a:path w="968572" h="156010" extrusionOk="0">
                <a:moveTo>
                  <a:pt x="965179" y="76687"/>
                </a:moveTo>
                <a:cubicBezTo>
                  <a:pt x="967387" y="119423"/>
                  <a:pt x="752383" y="154339"/>
                  <a:pt x="484949" y="154689"/>
                </a:cubicBezTo>
                <a:cubicBezTo>
                  <a:pt x="217482" y="155059"/>
                  <a:pt x="-1135" y="120707"/>
                  <a:pt x="-3344" y="77971"/>
                </a:cubicBezTo>
                <a:cubicBezTo>
                  <a:pt x="-3377" y="77543"/>
                  <a:pt x="-3377" y="77115"/>
                  <a:pt x="-3344" y="76687"/>
                </a:cubicBezTo>
                <a:cubicBezTo>
                  <a:pt x="-5552" y="33951"/>
                  <a:pt x="209452" y="-965"/>
                  <a:pt x="476885" y="-1315"/>
                </a:cubicBezTo>
                <a:cubicBezTo>
                  <a:pt x="744353" y="-1685"/>
                  <a:pt x="962970" y="32667"/>
                  <a:pt x="965179" y="75403"/>
                </a:cubicBezTo>
                <a:cubicBezTo>
                  <a:pt x="965212" y="75831"/>
                  <a:pt x="965212" y="76259"/>
                  <a:pt x="965179" y="76687"/>
                </a:cubicBezTo>
                <a:close/>
              </a:path>
            </a:pathLst>
          </a:custGeom>
          <a:solidFill>
            <a:srgbClr val="FFFBF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5238" name="Google Shape;5238;p29"/>
          <p:cNvGrpSpPr/>
          <p:nvPr/>
        </p:nvGrpSpPr>
        <p:grpSpPr>
          <a:xfrm>
            <a:off x="992096" y="292960"/>
            <a:ext cx="96796" cy="375054"/>
            <a:chOff x="4094929" y="171499"/>
            <a:chExt cx="264686" cy="1191782"/>
          </a:xfrm>
        </p:grpSpPr>
        <p:sp>
          <p:nvSpPr>
            <p:cNvPr id="5239" name="Google Shape;5239;p29"/>
            <p:cNvSpPr/>
            <p:nvPr/>
          </p:nvSpPr>
          <p:spPr>
            <a:xfrm>
              <a:off x="4094929" y="171499"/>
              <a:ext cx="264686" cy="1133342"/>
            </a:xfrm>
            <a:custGeom>
              <a:avLst/>
              <a:gdLst/>
              <a:ahLst/>
              <a:cxnLst/>
              <a:rect l="l" t="t" r="r" b="b"/>
              <a:pathLst>
                <a:path w="264686" h="1133342" extrusionOk="0">
                  <a:moveTo>
                    <a:pt x="195463" y="1123751"/>
                  </a:moveTo>
                  <a:cubicBezTo>
                    <a:pt x="109315" y="1144418"/>
                    <a:pt x="-2637" y="1136181"/>
                    <a:pt x="-2637" y="978937"/>
                  </a:cubicBezTo>
                  <a:cubicBezTo>
                    <a:pt x="-2637" y="821767"/>
                    <a:pt x="86629" y="647676"/>
                    <a:pt x="105261" y="479800"/>
                  </a:cubicBezTo>
                  <a:cubicBezTo>
                    <a:pt x="138472" y="179239"/>
                    <a:pt x="135199" y="-1366"/>
                    <a:pt x="135199" y="-1366"/>
                  </a:cubicBezTo>
                  <a:cubicBezTo>
                    <a:pt x="135199" y="-1366"/>
                    <a:pt x="128337" y="704584"/>
                    <a:pt x="161004" y="751458"/>
                  </a:cubicBezTo>
                  <a:cubicBezTo>
                    <a:pt x="172387" y="836369"/>
                    <a:pt x="260093" y="929293"/>
                    <a:pt x="260093" y="966582"/>
                  </a:cubicBezTo>
                  <a:cubicBezTo>
                    <a:pt x="270229" y="1038540"/>
                    <a:pt x="239823" y="1111321"/>
                    <a:pt x="195463" y="1123751"/>
                  </a:cubicBezTo>
                  <a:close/>
                </a:path>
              </a:pathLst>
            </a:custGeom>
            <a:solidFill>
              <a:srgbClr val="FFB3A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40" name="Google Shape;5240;p29"/>
            <p:cNvSpPr/>
            <p:nvPr/>
          </p:nvSpPr>
          <p:spPr>
            <a:xfrm>
              <a:off x="4213315" y="1214133"/>
              <a:ext cx="50502" cy="149148"/>
            </a:xfrm>
            <a:custGeom>
              <a:avLst/>
              <a:gdLst/>
              <a:ahLst/>
              <a:cxnLst/>
              <a:rect l="l" t="t" r="r" b="b"/>
              <a:pathLst>
                <a:path w="50502" h="149148" extrusionOk="0">
                  <a:moveTo>
                    <a:pt x="19252" y="147876"/>
                  </a:moveTo>
                  <a:cubicBezTo>
                    <a:pt x="15689" y="140538"/>
                    <a:pt x="-576" y="148617"/>
                    <a:pt x="-3540" y="140996"/>
                  </a:cubicBezTo>
                  <a:cubicBezTo>
                    <a:pt x="-4457" y="137433"/>
                    <a:pt x="21087" y="124626"/>
                    <a:pt x="19252" y="109278"/>
                  </a:cubicBezTo>
                  <a:cubicBezTo>
                    <a:pt x="20064" y="107656"/>
                    <a:pt x="19252" y="105609"/>
                    <a:pt x="19252" y="103774"/>
                  </a:cubicBezTo>
                  <a:cubicBezTo>
                    <a:pt x="19252" y="101940"/>
                    <a:pt x="20523" y="99576"/>
                    <a:pt x="19252" y="98271"/>
                  </a:cubicBezTo>
                  <a:cubicBezTo>
                    <a:pt x="17983" y="96965"/>
                    <a:pt x="15160" y="99576"/>
                    <a:pt x="13889" y="98271"/>
                  </a:cubicBezTo>
                  <a:cubicBezTo>
                    <a:pt x="13713" y="98094"/>
                    <a:pt x="13889" y="83064"/>
                    <a:pt x="13889" y="81723"/>
                  </a:cubicBezTo>
                  <a:lnTo>
                    <a:pt x="13889" y="70680"/>
                  </a:lnTo>
                  <a:cubicBezTo>
                    <a:pt x="13889" y="68846"/>
                    <a:pt x="12090" y="65176"/>
                    <a:pt x="13889" y="65176"/>
                  </a:cubicBezTo>
                  <a:cubicBezTo>
                    <a:pt x="15689" y="65176"/>
                    <a:pt x="13889" y="72550"/>
                    <a:pt x="13889" y="70680"/>
                  </a:cubicBezTo>
                  <a:lnTo>
                    <a:pt x="13889" y="54169"/>
                  </a:lnTo>
                  <a:cubicBezTo>
                    <a:pt x="13889" y="52334"/>
                    <a:pt x="12620" y="49935"/>
                    <a:pt x="13889" y="48629"/>
                  </a:cubicBezTo>
                  <a:cubicBezTo>
                    <a:pt x="15160" y="47359"/>
                    <a:pt x="17983" y="49935"/>
                    <a:pt x="19252" y="48629"/>
                  </a:cubicBezTo>
                  <a:cubicBezTo>
                    <a:pt x="20523" y="47359"/>
                    <a:pt x="19252" y="44960"/>
                    <a:pt x="19252" y="43125"/>
                  </a:cubicBezTo>
                  <a:cubicBezTo>
                    <a:pt x="21052" y="43125"/>
                    <a:pt x="23028" y="43972"/>
                    <a:pt x="24615" y="43125"/>
                  </a:cubicBezTo>
                  <a:cubicBezTo>
                    <a:pt x="26874" y="41961"/>
                    <a:pt x="28849" y="39950"/>
                    <a:pt x="29978" y="37621"/>
                  </a:cubicBezTo>
                  <a:cubicBezTo>
                    <a:pt x="30789" y="35963"/>
                    <a:pt x="28179" y="32118"/>
                    <a:pt x="29978" y="32118"/>
                  </a:cubicBezTo>
                  <a:cubicBezTo>
                    <a:pt x="31777" y="32118"/>
                    <a:pt x="31777" y="37621"/>
                    <a:pt x="29978" y="37621"/>
                  </a:cubicBezTo>
                  <a:cubicBezTo>
                    <a:pt x="23345" y="37621"/>
                    <a:pt x="24615" y="29895"/>
                    <a:pt x="24615" y="26578"/>
                  </a:cubicBezTo>
                  <a:lnTo>
                    <a:pt x="24615" y="10067"/>
                  </a:lnTo>
                  <a:cubicBezTo>
                    <a:pt x="24615" y="8232"/>
                    <a:pt x="22816" y="4527"/>
                    <a:pt x="24615" y="4527"/>
                  </a:cubicBezTo>
                  <a:cubicBezTo>
                    <a:pt x="26414" y="4527"/>
                    <a:pt x="24615" y="11901"/>
                    <a:pt x="24615" y="10067"/>
                  </a:cubicBezTo>
                  <a:cubicBezTo>
                    <a:pt x="24615" y="6397"/>
                    <a:pt x="23028" y="2304"/>
                    <a:pt x="24615" y="-976"/>
                  </a:cubicBezTo>
                  <a:cubicBezTo>
                    <a:pt x="24756" y="-1259"/>
                    <a:pt x="40245" y="-1470"/>
                    <a:pt x="40704" y="-976"/>
                  </a:cubicBezTo>
                  <a:cubicBezTo>
                    <a:pt x="41973" y="329"/>
                    <a:pt x="39928" y="2904"/>
                    <a:pt x="40704" y="4527"/>
                  </a:cubicBezTo>
                  <a:cubicBezTo>
                    <a:pt x="41833" y="6856"/>
                    <a:pt x="44937" y="7738"/>
                    <a:pt x="46067" y="10067"/>
                  </a:cubicBezTo>
                  <a:cubicBezTo>
                    <a:pt x="49242" y="16523"/>
                    <a:pt x="42891" y="16594"/>
                    <a:pt x="40704" y="21074"/>
                  </a:cubicBezTo>
                  <a:cubicBezTo>
                    <a:pt x="39928" y="22733"/>
                    <a:pt x="40704" y="24744"/>
                    <a:pt x="40704" y="26578"/>
                  </a:cubicBezTo>
                  <a:lnTo>
                    <a:pt x="40704" y="32118"/>
                  </a:lnTo>
                  <a:cubicBezTo>
                    <a:pt x="40704" y="33952"/>
                    <a:pt x="42503" y="37621"/>
                    <a:pt x="40704" y="37621"/>
                  </a:cubicBezTo>
                  <a:cubicBezTo>
                    <a:pt x="38940" y="37621"/>
                    <a:pt x="40704" y="30283"/>
                    <a:pt x="40704" y="32118"/>
                  </a:cubicBezTo>
                  <a:lnTo>
                    <a:pt x="40704" y="43125"/>
                  </a:lnTo>
                  <a:cubicBezTo>
                    <a:pt x="40704" y="46795"/>
                    <a:pt x="42327" y="50887"/>
                    <a:pt x="40704" y="54169"/>
                  </a:cubicBezTo>
                  <a:cubicBezTo>
                    <a:pt x="39928" y="55791"/>
                    <a:pt x="36611" y="52863"/>
                    <a:pt x="35341" y="54169"/>
                  </a:cubicBezTo>
                  <a:cubicBezTo>
                    <a:pt x="34070" y="55474"/>
                    <a:pt x="36611" y="58367"/>
                    <a:pt x="35341" y="59672"/>
                  </a:cubicBezTo>
                  <a:cubicBezTo>
                    <a:pt x="34070" y="60978"/>
                    <a:pt x="31248" y="58367"/>
                    <a:pt x="29978" y="59672"/>
                  </a:cubicBezTo>
                  <a:cubicBezTo>
                    <a:pt x="28707" y="60978"/>
                    <a:pt x="29978" y="63342"/>
                    <a:pt x="29978" y="65176"/>
                  </a:cubicBezTo>
                  <a:lnTo>
                    <a:pt x="29978" y="70680"/>
                  </a:lnTo>
                  <a:cubicBezTo>
                    <a:pt x="29978" y="72550"/>
                    <a:pt x="31777" y="76220"/>
                    <a:pt x="29978" y="76220"/>
                  </a:cubicBezTo>
                  <a:cubicBezTo>
                    <a:pt x="28179" y="76220"/>
                    <a:pt x="29978" y="68846"/>
                    <a:pt x="29978" y="70680"/>
                  </a:cubicBezTo>
                  <a:cubicBezTo>
                    <a:pt x="29978" y="74385"/>
                    <a:pt x="28849" y="78230"/>
                    <a:pt x="29978" y="81723"/>
                  </a:cubicBezTo>
                  <a:cubicBezTo>
                    <a:pt x="34600" y="95907"/>
                    <a:pt x="40704" y="76820"/>
                    <a:pt x="40704" y="92731"/>
                  </a:cubicBezTo>
                  <a:cubicBezTo>
                    <a:pt x="40704" y="96436"/>
                    <a:pt x="44302" y="103774"/>
                    <a:pt x="40704" y="103774"/>
                  </a:cubicBezTo>
                  <a:cubicBezTo>
                    <a:pt x="37140" y="103774"/>
                    <a:pt x="40704" y="89062"/>
                    <a:pt x="40704" y="92731"/>
                  </a:cubicBezTo>
                  <a:cubicBezTo>
                    <a:pt x="40704" y="100105"/>
                    <a:pt x="40810" y="107444"/>
                    <a:pt x="40704" y="114782"/>
                  </a:cubicBezTo>
                  <a:cubicBezTo>
                    <a:pt x="40492" y="132952"/>
                    <a:pt x="37387" y="135951"/>
                    <a:pt x="19252" y="147876"/>
                  </a:cubicBezTo>
                  <a:close/>
                </a:path>
              </a:pathLst>
            </a:custGeom>
            <a:solidFill>
              <a:srgbClr val="DCCDC4"/>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41" name="Google Shape;5241;p29"/>
            <p:cNvSpPr/>
            <p:nvPr/>
          </p:nvSpPr>
          <p:spPr>
            <a:xfrm>
              <a:off x="4149924" y="532301"/>
              <a:ext cx="140168" cy="722724"/>
            </a:xfrm>
            <a:custGeom>
              <a:avLst/>
              <a:gdLst/>
              <a:ahLst/>
              <a:cxnLst/>
              <a:rect l="l" t="t" r="r" b="b"/>
              <a:pathLst>
                <a:path w="140168" h="722724" extrusionOk="0">
                  <a:moveTo>
                    <a:pt x="63969" y="12876"/>
                  </a:moveTo>
                  <a:cubicBezTo>
                    <a:pt x="59311" y="122625"/>
                    <a:pt x="48113" y="231910"/>
                    <a:pt x="26705" y="336762"/>
                  </a:cubicBezTo>
                  <a:cubicBezTo>
                    <a:pt x="9892" y="430629"/>
                    <a:pt x="-9091" y="528334"/>
                    <a:pt x="-2423" y="626270"/>
                  </a:cubicBezTo>
                  <a:cubicBezTo>
                    <a:pt x="1597" y="670242"/>
                    <a:pt x="20708" y="714645"/>
                    <a:pt x="50889" y="718880"/>
                  </a:cubicBezTo>
                  <a:cubicBezTo>
                    <a:pt x="72201" y="724041"/>
                    <a:pt x="96895" y="722949"/>
                    <a:pt x="114538" y="700881"/>
                  </a:cubicBezTo>
                  <a:cubicBezTo>
                    <a:pt x="136393" y="663956"/>
                    <a:pt x="141179" y="606253"/>
                    <a:pt x="131862" y="558707"/>
                  </a:cubicBezTo>
                  <a:cubicBezTo>
                    <a:pt x="119260" y="512419"/>
                    <a:pt x="97820" y="472880"/>
                    <a:pt x="87356" y="425037"/>
                  </a:cubicBezTo>
                  <a:cubicBezTo>
                    <a:pt x="65342" y="330740"/>
                    <a:pt x="69394" y="228370"/>
                    <a:pt x="66108" y="129639"/>
                  </a:cubicBezTo>
                  <a:cubicBezTo>
                    <a:pt x="65310" y="85997"/>
                    <a:pt x="64863" y="42356"/>
                    <a:pt x="64672" y="-1285"/>
                  </a:cubicBezTo>
                  <a:cubicBezTo>
                    <a:pt x="64448" y="3413"/>
                    <a:pt x="64193" y="8145"/>
                    <a:pt x="63969" y="12876"/>
                  </a:cubicBezTo>
                  <a:close/>
                </a:path>
              </a:pathLst>
            </a:custGeom>
            <a:solidFill>
              <a:srgbClr val="DCCDC4"/>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42" name="Google Shape;5242;p29"/>
            <p:cNvSpPr/>
            <p:nvPr/>
          </p:nvSpPr>
          <p:spPr>
            <a:xfrm>
              <a:off x="4182974" y="1009942"/>
              <a:ext cx="99975" cy="276188"/>
            </a:xfrm>
            <a:custGeom>
              <a:avLst/>
              <a:gdLst/>
              <a:ahLst/>
              <a:cxnLst/>
              <a:rect l="l" t="t" r="r" b="b"/>
              <a:pathLst>
                <a:path w="99975" h="276188" extrusionOk="0">
                  <a:moveTo>
                    <a:pt x="97335" y="136722"/>
                  </a:moveTo>
                  <a:cubicBezTo>
                    <a:pt x="97335" y="212939"/>
                    <a:pt x="74943" y="274815"/>
                    <a:pt x="47347" y="274815"/>
                  </a:cubicBezTo>
                  <a:cubicBezTo>
                    <a:pt x="19752" y="274815"/>
                    <a:pt x="-2640" y="212939"/>
                    <a:pt x="-2640" y="136722"/>
                  </a:cubicBezTo>
                  <a:cubicBezTo>
                    <a:pt x="-2640" y="60503"/>
                    <a:pt x="19752" y="-1373"/>
                    <a:pt x="47347" y="-1373"/>
                  </a:cubicBezTo>
                  <a:cubicBezTo>
                    <a:pt x="74943" y="-1373"/>
                    <a:pt x="97335" y="60503"/>
                    <a:pt x="97335" y="136722"/>
                  </a:cubicBezTo>
                  <a:close/>
                </a:path>
              </a:pathLst>
            </a:custGeom>
            <a:solidFill>
              <a:srgbClr val="FFB3A1">
                <a:alpha val="34117"/>
              </a:srgbClr>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sp>
        <p:nvSpPr>
          <p:cNvPr id="5243" name="Google Shape;5243;p29"/>
          <p:cNvSpPr/>
          <p:nvPr/>
        </p:nvSpPr>
        <p:spPr>
          <a:xfrm>
            <a:off x="852873" y="674140"/>
            <a:ext cx="370486" cy="730787"/>
          </a:xfrm>
          <a:custGeom>
            <a:avLst/>
            <a:gdLst/>
            <a:ahLst/>
            <a:cxnLst/>
            <a:rect l="l" t="t" r="r" b="b"/>
            <a:pathLst>
              <a:path w="1015030" h="2319959" extrusionOk="0">
                <a:moveTo>
                  <a:pt x="21696" y="35"/>
                </a:moveTo>
                <a:cubicBezTo>
                  <a:pt x="423089" y="114678"/>
                  <a:pt x="731022" y="84084"/>
                  <a:pt x="1014296" y="5882"/>
                </a:cubicBezTo>
                <a:lnTo>
                  <a:pt x="1014296" y="2143008"/>
                </a:lnTo>
                <a:cubicBezTo>
                  <a:pt x="1043757" y="2379752"/>
                  <a:pt x="9599" y="2378228"/>
                  <a:pt x="-117" y="2143008"/>
                </a:cubicBezTo>
                <a:close/>
              </a:path>
            </a:pathLst>
          </a:custGeom>
          <a:solidFill>
            <a:srgbClr val="FFEE83"/>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5244" name="Google Shape;5244;p29"/>
          <p:cNvGrpSpPr/>
          <p:nvPr/>
        </p:nvGrpSpPr>
        <p:grpSpPr>
          <a:xfrm>
            <a:off x="374735" y="774944"/>
            <a:ext cx="1179290" cy="893360"/>
            <a:chOff x="7272396" y="6791881"/>
            <a:chExt cx="567512" cy="429914"/>
          </a:xfrm>
        </p:grpSpPr>
        <p:grpSp>
          <p:nvGrpSpPr>
            <p:cNvPr id="5245" name="Google Shape;5245;p29"/>
            <p:cNvGrpSpPr/>
            <p:nvPr/>
          </p:nvGrpSpPr>
          <p:grpSpPr>
            <a:xfrm>
              <a:off x="7272396" y="6791881"/>
              <a:ext cx="567512" cy="429914"/>
              <a:chOff x="4415890" y="293799"/>
              <a:chExt cx="3362038" cy="2546881"/>
            </a:xfrm>
          </p:grpSpPr>
          <p:grpSp>
            <p:nvGrpSpPr>
              <p:cNvPr id="5246" name="Google Shape;5246;p29"/>
              <p:cNvGrpSpPr/>
              <p:nvPr/>
            </p:nvGrpSpPr>
            <p:grpSpPr>
              <a:xfrm>
                <a:off x="4415890" y="293799"/>
                <a:ext cx="3362038" cy="2546881"/>
                <a:chOff x="4415890" y="293799"/>
                <a:chExt cx="3362038" cy="2546881"/>
              </a:xfrm>
            </p:grpSpPr>
            <p:grpSp>
              <p:nvGrpSpPr>
                <p:cNvPr id="5247" name="Google Shape;5247;p29"/>
                <p:cNvGrpSpPr/>
                <p:nvPr/>
              </p:nvGrpSpPr>
              <p:grpSpPr>
                <a:xfrm>
                  <a:off x="5931900" y="662670"/>
                  <a:ext cx="1819675" cy="1723144"/>
                  <a:chOff x="5931900" y="662670"/>
                  <a:chExt cx="1819675" cy="1723144"/>
                </a:xfrm>
              </p:grpSpPr>
              <p:sp>
                <p:nvSpPr>
                  <p:cNvPr id="5248" name="Google Shape;5248;p29"/>
                  <p:cNvSpPr/>
                  <p:nvPr/>
                </p:nvSpPr>
                <p:spPr>
                  <a:xfrm rot="-1959469">
                    <a:off x="6120799" y="962971"/>
                    <a:ext cx="1441877" cy="1122542"/>
                  </a:xfrm>
                  <a:custGeom>
                    <a:avLst/>
                    <a:gdLst/>
                    <a:ahLst/>
                    <a:cxnLst/>
                    <a:rect l="l" t="t" r="r" b="b"/>
                    <a:pathLst>
                      <a:path w="1440864" h="1121754" extrusionOk="0">
                        <a:moveTo>
                          <a:pt x="1440848" y="-313"/>
                        </a:moveTo>
                        <a:cubicBezTo>
                          <a:pt x="1440848" y="-313"/>
                          <a:pt x="1428830" y="20538"/>
                          <a:pt x="1409735" y="52606"/>
                        </a:cubicBezTo>
                        <a:cubicBezTo>
                          <a:pt x="1390640" y="84675"/>
                          <a:pt x="1364236" y="127866"/>
                          <a:pt x="1335853" y="172771"/>
                        </a:cubicBezTo>
                        <a:cubicBezTo>
                          <a:pt x="1307460" y="217675"/>
                          <a:pt x="1277027" y="264224"/>
                          <a:pt x="1252517" y="304592"/>
                        </a:cubicBezTo>
                        <a:cubicBezTo>
                          <a:pt x="1227999" y="344960"/>
                          <a:pt x="1209515" y="379292"/>
                          <a:pt x="1207397" y="400763"/>
                        </a:cubicBezTo>
                        <a:cubicBezTo>
                          <a:pt x="1205253" y="422587"/>
                          <a:pt x="1216144" y="438161"/>
                          <a:pt x="1234275" y="448931"/>
                        </a:cubicBezTo>
                        <a:cubicBezTo>
                          <a:pt x="1252405" y="459709"/>
                          <a:pt x="1277750" y="465581"/>
                          <a:pt x="1303689" y="468077"/>
                        </a:cubicBezTo>
                        <a:cubicBezTo>
                          <a:pt x="1329620" y="470582"/>
                          <a:pt x="1356092" y="469704"/>
                          <a:pt x="1376082" y="468051"/>
                        </a:cubicBezTo>
                        <a:cubicBezTo>
                          <a:pt x="1396064" y="466398"/>
                          <a:pt x="1409546" y="464065"/>
                          <a:pt x="1409546" y="464065"/>
                        </a:cubicBezTo>
                        <a:cubicBezTo>
                          <a:pt x="1409546" y="464065"/>
                          <a:pt x="1388428" y="471719"/>
                          <a:pt x="1356359" y="483220"/>
                        </a:cubicBezTo>
                        <a:cubicBezTo>
                          <a:pt x="1324290" y="494731"/>
                          <a:pt x="1281263" y="509848"/>
                          <a:pt x="1237374" y="525422"/>
                        </a:cubicBezTo>
                        <a:cubicBezTo>
                          <a:pt x="1193494" y="540995"/>
                          <a:pt x="1148762" y="556991"/>
                          <a:pt x="1113077" y="573098"/>
                        </a:cubicBezTo>
                        <a:cubicBezTo>
                          <a:pt x="1077401" y="589197"/>
                          <a:pt x="1050696" y="605606"/>
                          <a:pt x="1043068" y="623711"/>
                        </a:cubicBezTo>
                        <a:cubicBezTo>
                          <a:pt x="1035682" y="641256"/>
                          <a:pt x="1038936" y="662159"/>
                          <a:pt x="1048122" y="683750"/>
                        </a:cubicBezTo>
                        <a:cubicBezTo>
                          <a:pt x="1057317" y="705333"/>
                          <a:pt x="1072494" y="727544"/>
                          <a:pt x="1088894" y="747405"/>
                        </a:cubicBezTo>
                        <a:cubicBezTo>
                          <a:pt x="1105295" y="767266"/>
                          <a:pt x="1122917" y="784760"/>
                          <a:pt x="1136520" y="797225"/>
                        </a:cubicBezTo>
                        <a:cubicBezTo>
                          <a:pt x="1150121" y="809683"/>
                          <a:pt x="1159652" y="817138"/>
                          <a:pt x="1159652" y="817138"/>
                        </a:cubicBezTo>
                        <a:cubicBezTo>
                          <a:pt x="1159652" y="817138"/>
                          <a:pt x="1121204" y="810509"/>
                          <a:pt x="1067630" y="802899"/>
                        </a:cubicBezTo>
                        <a:cubicBezTo>
                          <a:pt x="1040847" y="799102"/>
                          <a:pt x="1010303" y="795004"/>
                          <a:pt x="978725" y="791483"/>
                        </a:cubicBezTo>
                        <a:cubicBezTo>
                          <a:pt x="947147" y="787962"/>
                          <a:pt x="914553" y="785009"/>
                          <a:pt x="883277" y="783994"/>
                        </a:cubicBezTo>
                        <a:cubicBezTo>
                          <a:pt x="849012" y="782840"/>
                          <a:pt x="816445" y="783813"/>
                          <a:pt x="787957" y="789408"/>
                        </a:cubicBezTo>
                        <a:cubicBezTo>
                          <a:pt x="759470" y="795004"/>
                          <a:pt x="735029" y="805258"/>
                          <a:pt x="716684" y="823096"/>
                        </a:cubicBezTo>
                        <a:cubicBezTo>
                          <a:pt x="694455" y="844704"/>
                          <a:pt x="686819" y="873768"/>
                          <a:pt x="688015" y="905802"/>
                        </a:cubicBezTo>
                        <a:cubicBezTo>
                          <a:pt x="689212" y="937828"/>
                          <a:pt x="699397" y="972686"/>
                          <a:pt x="713059" y="1004780"/>
                        </a:cubicBezTo>
                        <a:cubicBezTo>
                          <a:pt x="726713" y="1036866"/>
                          <a:pt x="743879" y="1066145"/>
                          <a:pt x="757852" y="1087281"/>
                        </a:cubicBezTo>
                        <a:cubicBezTo>
                          <a:pt x="771825" y="1108407"/>
                          <a:pt x="782508" y="1121441"/>
                          <a:pt x="782508" y="1121441"/>
                        </a:cubicBezTo>
                        <a:cubicBezTo>
                          <a:pt x="782508" y="1121441"/>
                          <a:pt x="764240" y="1109578"/>
                          <a:pt x="734634" y="1090715"/>
                        </a:cubicBezTo>
                        <a:cubicBezTo>
                          <a:pt x="705035" y="1071853"/>
                          <a:pt x="664281" y="1045836"/>
                          <a:pt x="619539" y="1017281"/>
                        </a:cubicBezTo>
                        <a:cubicBezTo>
                          <a:pt x="574798" y="988725"/>
                          <a:pt x="526174" y="957586"/>
                          <a:pt x="478894" y="929727"/>
                        </a:cubicBezTo>
                        <a:cubicBezTo>
                          <a:pt x="431622" y="901877"/>
                          <a:pt x="385719" y="877332"/>
                          <a:pt x="343517" y="863334"/>
                        </a:cubicBezTo>
                        <a:cubicBezTo>
                          <a:pt x="311190" y="852607"/>
                          <a:pt x="272235" y="839367"/>
                          <a:pt x="232960" y="824292"/>
                        </a:cubicBezTo>
                        <a:cubicBezTo>
                          <a:pt x="193678" y="809209"/>
                          <a:pt x="154110" y="792284"/>
                          <a:pt x="119399" y="775850"/>
                        </a:cubicBezTo>
                        <a:cubicBezTo>
                          <a:pt x="84687" y="759415"/>
                          <a:pt x="54797" y="743539"/>
                          <a:pt x="33653" y="731745"/>
                        </a:cubicBezTo>
                        <a:cubicBezTo>
                          <a:pt x="12509" y="719951"/>
                          <a:pt x="-17" y="712366"/>
                          <a:pt x="-17" y="712366"/>
                        </a:cubicBezTo>
                        <a:cubicBezTo>
                          <a:pt x="-17" y="712366"/>
                          <a:pt x="14653" y="708062"/>
                          <a:pt x="37613" y="700400"/>
                        </a:cubicBezTo>
                        <a:cubicBezTo>
                          <a:pt x="60582" y="692738"/>
                          <a:pt x="91729" y="681572"/>
                          <a:pt x="124710" y="668021"/>
                        </a:cubicBezTo>
                        <a:cubicBezTo>
                          <a:pt x="157692" y="654479"/>
                          <a:pt x="192455" y="638536"/>
                          <a:pt x="223861" y="622867"/>
                        </a:cubicBezTo>
                        <a:cubicBezTo>
                          <a:pt x="255275" y="607190"/>
                          <a:pt x="283358" y="591849"/>
                          <a:pt x="304321" y="580743"/>
                        </a:cubicBezTo>
                        <a:cubicBezTo>
                          <a:pt x="327496" y="568458"/>
                          <a:pt x="352910" y="536691"/>
                          <a:pt x="374760" y="495677"/>
                        </a:cubicBezTo>
                        <a:cubicBezTo>
                          <a:pt x="396609" y="454664"/>
                          <a:pt x="414748" y="404482"/>
                          <a:pt x="427266" y="356048"/>
                        </a:cubicBezTo>
                        <a:cubicBezTo>
                          <a:pt x="439783" y="307622"/>
                          <a:pt x="446791" y="260996"/>
                          <a:pt x="450389" y="226646"/>
                        </a:cubicBezTo>
                        <a:cubicBezTo>
                          <a:pt x="453988" y="192296"/>
                          <a:pt x="454548" y="170145"/>
                          <a:pt x="454548" y="170145"/>
                        </a:cubicBezTo>
                        <a:cubicBezTo>
                          <a:pt x="454548" y="170145"/>
                          <a:pt x="457122" y="185977"/>
                          <a:pt x="461848" y="210229"/>
                        </a:cubicBezTo>
                        <a:cubicBezTo>
                          <a:pt x="466566" y="234489"/>
                          <a:pt x="473332" y="267194"/>
                          <a:pt x="482492" y="300761"/>
                        </a:cubicBezTo>
                        <a:cubicBezTo>
                          <a:pt x="491644" y="334328"/>
                          <a:pt x="503232" y="368764"/>
                          <a:pt x="518711" y="396054"/>
                        </a:cubicBezTo>
                        <a:cubicBezTo>
                          <a:pt x="534198" y="423336"/>
                          <a:pt x="553801" y="443464"/>
                          <a:pt x="578139" y="447872"/>
                        </a:cubicBezTo>
                        <a:cubicBezTo>
                          <a:pt x="598232" y="451522"/>
                          <a:pt x="617706" y="444566"/>
                          <a:pt x="635122" y="430628"/>
                        </a:cubicBezTo>
                        <a:cubicBezTo>
                          <a:pt x="652529" y="416690"/>
                          <a:pt x="667827" y="395779"/>
                          <a:pt x="680130" y="371708"/>
                        </a:cubicBezTo>
                        <a:cubicBezTo>
                          <a:pt x="691726" y="349583"/>
                          <a:pt x="700886" y="324754"/>
                          <a:pt x="707704" y="300089"/>
                        </a:cubicBezTo>
                        <a:cubicBezTo>
                          <a:pt x="714514" y="275425"/>
                          <a:pt x="718991" y="250923"/>
                          <a:pt x="721806" y="229297"/>
                        </a:cubicBezTo>
                        <a:cubicBezTo>
                          <a:pt x="727445" y="186046"/>
                          <a:pt x="726687" y="154296"/>
                          <a:pt x="726687" y="154296"/>
                        </a:cubicBezTo>
                        <a:cubicBezTo>
                          <a:pt x="726687" y="154296"/>
                          <a:pt x="731405" y="165789"/>
                          <a:pt x="739256" y="183291"/>
                        </a:cubicBezTo>
                        <a:cubicBezTo>
                          <a:pt x="747099" y="200793"/>
                          <a:pt x="758032" y="224330"/>
                          <a:pt x="770739" y="248298"/>
                        </a:cubicBezTo>
                        <a:cubicBezTo>
                          <a:pt x="783446" y="272265"/>
                          <a:pt x="797953" y="296654"/>
                          <a:pt x="813449" y="315534"/>
                        </a:cubicBezTo>
                        <a:cubicBezTo>
                          <a:pt x="828945" y="334413"/>
                          <a:pt x="845526" y="347749"/>
                          <a:pt x="862133" y="349471"/>
                        </a:cubicBezTo>
                        <a:cubicBezTo>
                          <a:pt x="879265" y="351244"/>
                          <a:pt x="900055" y="334887"/>
                          <a:pt x="920089" y="308888"/>
                        </a:cubicBezTo>
                        <a:cubicBezTo>
                          <a:pt x="940122" y="282897"/>
                          <a:pt x="959165" y="247316"/>
                          <a:pt x="974300" y="211468"/>
                        </a:cubicBezTo>
                        <a:cubicBezTo>
                          <a:pt x="989426" y="175620"/>
                          <a:pt x="1000704" y="139557"/>
                          <a:pt x="1007935" y="112559"/>
                        </a:cubicBezTo>
                        <a:cubicBezTo>
                          <a:pt x="1015167" y="85561"/>
                          <a:pt x="1018584" y="67620"/>
                          <a:pt x="1018584" y="67620"/>
                        </a:cubicBezTo>
                        <a:cubicBezTo>
                          <a:pt x="1018584" y="67620"/>
                          <a:pt x="1018205" y="79044"/>
                          <a:pt x="1018490" y="96383"/>
                        </a:cubicBezTo>
                        <a:cubicBezTo>
                          <a:pt x="1018782" y="113713"/>
                          <a:pt x="1019652" y="136983"/>
                          <a:pt x="1022476" y="160675"/>
                        </a:cubicBezTo>
                        <a:cubicBezTo>
                          <a:pt x="1025300" y="184358"/>
                          <a:pt x="1030069" y="208490"/>
                          <a:pt x="1039203" y="227214"/>
                        </a:cubicBezTo>
                        <a:cubicBezTo>
                          <a:pt x="1048329" y="245939"/>
                          <a:pt x="1061931" y="259308"/>
                          <a:pt x="1082679" y="260738"/>
                        </a:cubicBezTo>
                        <a:cubicBezTo>
                          <a:pt x="1103099" y="262150"/>
                          <a:pt x="1137148" y="249236"/>
                          <a:pt x="1176043" y="227068"/>
                        </a:cubicBezTo>
                        <a:cubicBezTo>
                          <a:pt x="1214930" y="204891"/>
                          <a:pt x="1258474" y="173348"/>
                          <a:pt x="1298205" y="140005"/>
                        </a:cubicBezTo>
                        <a:cubicBezTo>
                          <a:pt x="1337936" y="106662"/>
                          <a:pt x="1373835" y="71632"/>
                          <a:pt x="1399516" y="44841"/>
                        </a:cubicBezTo>
                        <a:cubicBezTo>
                          <a:pt x="1425197" y="18058"/>
                          <a:pt x="1440848" y="-305"/>
                          <a:pt x="1440848" y="-305"/>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49" name="Google Shape;5249;p29"/>
                  <p:cNvSpPr/>
                  <p:nvPr/>
                </p:nvSpPr>
                <p:spPr>
                  <a:xfrm rot="-1959469">
                    <a:off x="6276758" y="1236802"/>
                    <a:ext cx="1055888" cy="536692"/>
                  </a:xfrm>
                  <a:custGeom>
                    <a:avLst/>
                    <a:gdLst/>
                    <a:ahLst/>
                    <a:cxnLst/>
                    <a:rect l="l" t="t" r="r" b="b"/>
                    <a:pathLst>
                      <a:path w="1055146" h="536315" extrusionOk="0">
                        <a:moveTo>
                          <a:pt x="-19" y="496601"/>
                        </a:moveTo>
                        <a:lnTo>
                          <a:pt x="4759" y="536004"/>
                        </a:lnTo>
                        <a:cubicBezTo>
                          <a:pt x="222162" y="507767"/>
                          <a:pt x="433074" y="439161"/>
                          <a:pt x="622799" y="335517"/>
                        </a:cubicBezTo>
                        <a:cubicBezTo>
                          <a:pt x="784916" y="246956"/>
                          <a:pt x="931502" y="132956"/>
                          <a:pt x="1055127" y="-312"/>
                        </a:cubicBezTo>
                        <a:cubicBezTo>
                          <a:pt x="926879" y="128806"/>
                          <a:pt x="777082" y="237202"/>
                          <a:pt x="613777" y="319453"/>
                        </a:cubicBezTo>
                        <a:cubicBezTo>
                          <a:pt x="422666" y="415710"/>
                          <a:pt x="213002" y="476042"/>
                          <a:pt x="-19" y="496601"/>
                        </a:cubicBezTo>
                        <a:close/>
                      </a:path>
                    </a:pathLst>
                  </a:custGeom>
                  <a:solidFill>
                    <a:srgbClr val="A1AC6A"/>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50" name="Google Shape;5250;p29"/>
                  <p:cNvSpPr/>
                  <p:nvPr/>
                </p:nvSpPr>
                <p:spPr>
                  <a:xfrm>
                    <a:off x="6316000" y="948862"/>
                    <a:ext cx="1053357" cy="1092124"/>
                  </a:xfrm>
                  <a:custGeom>
                    <a:avLst/>
                    <a:gdLst/>
                    <a:ahLst/>
                    <a:cxnLst/>
                    <a:rect l="l" t="t" r="r" b="b"/>
                    <a:pathLst>
                      <a:path w="1053357" h="1092124" extrusionOk="0">
                        <a:moveTo>
                          <a:pt x="510449" y="41"/>
                        </a:moveTo>
                        <a:cubicBezTo>
                          <a:pt x="510449" y="41"/>
                          <a:pt x="517237" y="16821"/>
                          <a:pt x="525701" y="43464"/>
                        </a:cubicBezTo>
                        <a:cubicBezTo>
                          <a:pt x="534165" y="70097"/>
                          <a:pt x="544305" y="106530"/>
                          <a:pt x="550891" y="144883"/>
                        </a:cubicBezTo>
                        <a:cubicBezTo>
                          <a:pt x="555516" y="171844"/>
                          <a:pt x="558178" y="199877"/>
                          <a:pt x="558517" y="225428"/>
                        </a:cubicBezTo>
                        <a:cubicBezTo>
                          <a:pt x="559737" y="196345"/>
                          <a:pt x="556651" y="162691"/>
                          <a:pt x="550891" y="130299"/>
                        </a:cubicBezTo>
                        <a:cubicBezTo>
                          <a:pt x="544305" y="93272"/>
                          <a:pt x="534165" y="57899"/>
                          <a:pt x="525701" y="32189"/>
                        </a:cubicBezTo>
                        <a:cubicBezTo>
                          <a:pt x="523103" y="24298"/>
                          <a:pt x="521204" y="19228"/>
                          <a:pt x="519072" y="13299"/>
                        </a:cubicBezTo>
                        <a:cubicBezTo>
                          <a:pt x="515805" y="8102"/>
                          <a:pt x="510449" y="41"/>
                          <a:pt x="510449" y="41"/>
                        </a:cubicBezTo>
                        <a:close/>
                        <a:moveTo>
                          <a:pt x="1053372" y="123341"/>
                        </a:moveTo>
                        <a:cubicBezTo>
                          <a:pt x="1053372" y="123341"/>
                          <a:pt x="1043455" y="132049"/>
                          <a:pt x="1027513" y="144225"/>
                        </a:cubicBezTo>
                        <a:cubicBezTo>
                          <a:pt x="1025827" y="145509"/>
                          <a:pt x="1023695" y="147184"/>
                          <a:pt x="1021881" y="148531"/>
                        </a:cubicBezTo>
                        <a:cubicBezTo>
                          <a:pt x="1020152" y="150695"/>
                          <a:pt x="1020746" y="149857"/>
                          <a:pt x="1018901" y="152180"/>
                        </a:cubicBezTo>
                        <a:cubicBezTo>
                          <a:pt x="998091" y="178219"/>
                          <a:pt x="970238" y="213114"/>
                          <a:pt x="941665" y="248625"/>
                        </a:cubicBezTo>
                        <a:cubicBezTo>
                          <a:pt x="913102" y="284135"/>
                          <a:pt x="884157" y="320048"/>
                          <a:pt x="862785" y="351709"/>
                        </a:cubicBezTo>
                        <a:cubicBezTo>
                          <a:pt x="841412" y="383369"/>
                          <a:pt x="827295" y="410914"/>
                          <a:pt x="830636" y="429602"/>
                        </a:cubicBezTo>
                        <a:cubicBezTo>
                          <a:pt x="831018" y="431755"/>
                          <a:pt x="831941" y="433495"/>
                          <a:pt x="832620" y="435563"/>
                        </a:cubicBezTo>
                        <a:cubicBezTo>
                          <a:pt x="836788" y="418518"/>
                          <a:pt x="847755" y="397645"/>
                          <a:pt x="862785" y="374576"/>
                        </a:cubicBezTo>
                        <a:cubicBezTo>
                          <a:pt x="884157" y="341781"/>
                          <a:pt x="913102" y="304298"/>
                          <a:pt x="941665" y="267515"/>
                        </a:cubicBezTo>
                        <a:cubicBezTo>
                          <a:pt x="970238" y="230742"/>
                          <a:pt x="998091" y="194733"/>
                          <a:pt x="1018901" y="167750"/>
                        </a:cubicBezTo>
                        <a:cubicBezTo>
                          <a:pt x="1039700" y="140768"/>
                          <a:pt x="1053372" y="123341"/>
                          <a:pt x="1053372" y="123341"/>
                        </a:cubicBezTo>
                        <a:close/>
                        <a:moveTo>
                          <a:pt x="311578" y="230392"/>
                        </a:moveTo>
                        <a:cubicBezTo>
                          <a:pt x="311578" y="230392"/>
                          <a:pt x="328803" y="256558"/>
                          <a:pt x="347375" y="296025"/>
                        </a:cubicBezTo>
                        <a:cubicBezTo>
                          <a:pt x="356666" y="315763"/>
                          <a:pt x="366329" y="338864"/>
                          <a:pt x="373891" y="363312"/>
                        </a:cubicBezTo>
                        <a:cubicBezTo>
                          <a:pt x="381454" y="387760"/>
                          <a:pt x="387319" y="413661"/>
                          <a:pt x="389472" y="438554"/>
                        </a:cubicBezTo>
                        <a:cubicBezTo>
                          <a:pt x="389779" y="441683"/>
                          <a:pt x="389620" y="444738"/>
                          <a:pt x="389801" y="447824"/>
                        </a:cubicBezTo>
                        <a:cubicBezTo>
                          <a:pt x="390469" y="436815"/>
                          <a:pt x="390660" y="425126"/>
                          <a:pt x="389472" y="413353"/>
                        </a:cubicBezTo>
                        <a:cubicBezTo>
                          <a:pt x="387319" y="389330"/>
                          <a:pt x="381454" y="364701"/>
                          <a:pt x="373891" y="341102"/>
                        </a:cubicBezTo>
                        <a:cubicBezTo>
                          <a:pt x="366329" y="317503"/>
                          <a:pt x="356666" y="295187"/>
                          <a:pt x="347375" y="276138"/>
                        </a:cubicBezTo>
                        <a:cubicBezTo>
                          <a:pt x="341054" y="263155"/>
                          <a:pt x="335273" y="252188"/>
                          <a:pt x="329811" y="242664"/>
                        </a:cubicBezTo>
                        <a:cubicBezTo>
                          <a:pt x="321177" y="236862"/>
                          <a:pt x="311578" y="230392"/>
                          <a:pt x="311578" y="230392"/>
                        </a:cubicBezTo>
                        <a:close/>
                        <a:moveTo>
                          <a:pt x="90837" y="390157"/>
                        </a:moveTo>
                        <a:cubicBezTo>
                          <a:pt x="90837" y="390157"/>
                          <a:pt x="101857" y="409333"/>
                          <a:pt x="117353" y="440209"/>
                        </a:cubicBezTo>
                        <a:cubicBezTo>
                          <a:pt x="132839" y="471084"/>
                          <a:pt x="152492" y="514316"/>
                          <a:pt x="168062" y="561843"/>
                        </a:cubicBezTo>
                        <a:cubicBezTo>
                          <a:pt x="183633" y="609382"/>
                          <a:pt x="195183" y="661364"/>
                          <a:pt x="198885" y="707682"/>
                        </a:cubicBezTo>
                        <a:cubicBezTo>
                          <a:pt x="199214" y="711819"/>
                          <a:pt x="199352" y="715584"/>
                          <a:pt x="199553" y="719625"/>
                        </a:cubicBezTo>
                        <a:cubicBezTo>
                          <a:pt x="200391" y="705221"/>
                          <a:pt x="200253" y="689725"/>
                          <a:pt x="198885" y="673211"/>
                        </a:cubicBezTo>
                        <a:cubicBezTo>
                          <a:pt x="195183" y="628494"/>
                          <a:pt x="183633" y="578241"/>
                          <a:pt x="168062" y="532347"/>
                        </a:cubicBezTo>
                        <a:cubicBezTo>
                          <a:pt x="153776" y="490239"/>
                          <a:pt x="136391" y="452385"/>
                          <a:pt x="121659" y="423302"/>
                        </a:cubicBezTo>
                        <a:cubicBezTo>
                          <a:pt x="120747" y="422347"/>
                          <a:pt x="119549" y="420905"/>
                          <a:pt x="118679" y="419993"/>
                        </a:cubicBezTo>
                        <a:cubicBezTo>
                          <a:pt x="101624" y="402100"/>
                          <a:pt x="90837" y="390157"/>
                          <a:pt x="90837" y="390157"/>
                        </a:cubicBezTo>
                        <a:close/>
                        <a:moveTo>
                          <a:pt x="984091" y="546931"/>
                        </a:moveTo>
                        <a:cubicBezTo>
                          <a:pt x="919688" y="575112"/>
                          <a:pt x="851531" y="619861"/>
                          <a:pt x="791700" y="652868"/>
                        </a:cubicBezTo>
                        <a:lnTo>
                          <a:pt x="794172" y="669573"/>
                        </a:lnTo>
                        <a:cubicBezTo>
                          <a:pt x="817782" y="656061"/>
                          <a:pt x="842611" y="643205"/>
                          <a:pt x="867091" y="631125"/>
                        </a:cubicBezTo>
                        <a:cubicBezTo>
                          <a:pt x="895579" y="617061"/>
                          <a:pt x="923687" y="604248"/>
                          <a:pt x="948304" y="593005"/>
                        </a:cubicBezTo>
                        <a:cubicBezTo>
                          <a:pt x="997518" y="570520"/>
                          <a:pt x="1033485" y="555225"/>
                          <a:pt x="1033485" y="555225"/>
                        </a:cubicBezTo>
                        <a:cubicBezTo>
                          <a:pt x="1033485" y="555225"/>
                          <a:pt x="1021489" y="554080"/>
                          <a:pt x="1003320" y="550908"/>
                        </a:cubicBezTo>
                        <a:cubicBezTo>
                          <a:pt x="997762" y="549943"/>
                          <a:pt x="990635" y="548310"/>
                          <a:pt x="984091" y="546931"/>
                        </a:cubicBezTo>
                        <a:close/>
                        <a:moveTo>
                          <a:pt x="686452" y="969863"/>
                        </a:moveTo>
                        <a:cubicBezTo>
                          <a:pt x="633377" y="969926"/>
                          <a:pt x="575562" y="969895"/>
                          <a:pt x="520727" y="971857"/>
                        </a:cubicBezTo>
                        <a:cubicBezTo>
                          <a:pt x="465892" y="973808"/>
                          <a:pt x="413676" y="977839"/>
                          <a:pt x="370582" y="988424"/>
                        </a:cubicBezTo>
                        <a:cubicBezTo>
                          <a:pt x="337575" y="996538"/>
                          <a:pt x="298098" y="1006094"/>
                          <a:pt x="256891" y="1014282"/>
                        </a:cubicBezTo>
                        <a:cubicBezTo>
                          <a:pt x="215685" y="1022460"/>
                          <a:pt x="173015" y="1029132"/>
                          <a:pt x="134917" y="1033830"/>
                        </a:cubicBezTo>
                        <a:cubicBezTo>
                          <a:pt x="97434" y="1038465"/>
                          <a:pt x="64204" y="1041021"/>
                          <a:pt x="40117" y="1042453"/>
                        </a:cubicBezTo>
                        <a:cubicBezTo>
                          <a:pt x="35058" y="1048955"/>
                          <a:pt x="29564" y="1056284"/>
                          <a:pt x="25204" y="1061683"/>
                        </a:cubicBezTo>
                        <a:cubicBezTo>
                          <a:pt x="9994" y="1080509"/>
                          <a:pt x="14" y="1092166"/>
                          <a:pt x="14" y="1092166"/>
                        </a:cubicBezTo>
                        <a:cubicBezTo>
                          <a:pt x="14" y="1092166"/>
                          <a:pt x="14630" y="1091985"/>
                          <a:pt x="38802" y="1090511"/>
                        </a:cubicBezTo>
                        <a:cubicBezTo>
                          <a:pt x="62963" y="1089047"/>
                          <a:pt x="96819" y="1086109"/>
                          <a:pt x="134917" y="1081231"/>
                        </a:cubicBezTo>
                        <a:cubicBezTo>
                          <a:pt x="173015" y="1076362"/>
                          <a:pt x="215685" y="1069489"/>
                          <a:pt x="256891" y="1061015"/>
                        </a:cubicBezTo>
                        <a:cubicBezTo>
                          <a:pt x="298098" y="1052540"/>
                          <a:pt x="337575" y="1042231"/>
                          <a:pt x="370582" y="1033830"/>
                        </a:cubicBezTo>
                        <a:cubicBezTo>
                          <a:pt x="413676" y="1022874"/>
                          <a:pt x="465892" y="1018960"/>
                          <a:pt x="520727" y="1016934"/>
                        </a:cubicBezTo>
                        <a:cubicBezTo>
                          <a:pt x="575562" y="1014908"/>
                          <a:pt x="633377" y="1015014"/>
                          <a:pt x="686452" y="1014940"/>
                        </a:cubicBezTo>
                        <a:cubicBezTo>
                          <a:pt x="739527" y="1014866"/>
                          <a:pt x="787574" y="1015004"/>
                          <a:pt x="822682" y="1014940"/>
                        </a:cubicBezTo>
                        <a:cubicBezTo>
                          <a:pt x="857778" y="1014876"/>
                          <a:pt x="879691" y="1014940"/>
                          <a:pt x="879691" y="1014940"/>
                        </a:cubicBezTo>
                        <a:cubicBezTo>
                          <a:pt x="879691" y="1014940"/>
                          <a:pt x="863739" y="1009626"/>
                          <a:pt x="840575" y="999359"/>
                        </a:cubicBezTo>
                        <a:cubicBezTo>
                          <a:pt x="824145" y="992083"/>
                          <a:pt x="804078" y="982007"/>
                          <a:pt x="783565" y="969863"/>
                        </a:cubicBezTo>
                        <a:cubicBezTo>
                          <a:pt x="753612" y="969905"/>
                          <a:pt x="724307" y="969810"/>
                          <a:pt x="686452" y="969863"/>
                        </a:cubicBezTo>
                        <a:close/>
                      </a:path>
                    </a:pathLst>
                  </a:custGeom>
                  <a:solidFill>
                    <a:srgbClr val="B1C264"/>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5251" name="Google Shape;5251;p29"/>
                <p:cNvGrpSpPr/>
                <p:nvPr/>
              </p:nvGrpSpPr>
              <p:grpSpPr>
                <a:xfrm>
                  <a:off x="4911180" y="293799"/>
                  <a:ext cx="2281370" cy="2217605"/>
                  <a:chOff x="4911180" y="293799"/>
                  <a:chExt cx="2281370" cy="2217605"/>
                </a:xfrm>
              </p:grpSpPr>
              <p:sp>
                <p:nvSpPr>
                  <p:cNvPr id="5252" name="Google Shape;5252;p29"/>
                  <p:cNvSpPr/>
                  <p:nvPr/>
                </p:nvSpPr>
                <p:spPr>
                  <a:xfrm>
                    <a:off x="4911180" y="293799"/>
                    <a:ext cx="2281370" cy="2217605"/>
                  </a:xfrm>
                  <a:custGeom>
                    <a:avLst/>
                    <a:gdLst/>
                    <a:ahLst/>
                    <a:cxnLst/>
                    <a:rect l="l" t="t" r="r" b="b"/>
                    <a:pathLst>
                      <a:path w="2281370" h="2217605" extrusionOk="0">
                        <a:moveTo>
                          <a:pt x="1067419" y="0"/>
                        </a:moveTo>
                        <a:cubicBezTo>
                          <a:pt x="1067419" y="0"/>
                          <a:pt x="1057701" y="27760"/>
                          <a:pt x="1043274" y="71031"/>
                        </a:cubicBezTo>
                        <a:cubicBezTo>
                          <a:pt x="1028847" y="114302"/>
                          <a:pt x="1009995" y="173193"/>
                          <a:pt x="991179" y="235274"/>
                        </a:cubicBezTo>
                        <a:cubicBezTo>
                          <a:pt x="972371" y="297361"/>
                          <a:pt x="953711" y="362638"/>
                          <a:pt x="935955" y="417541"/>
                        </a:cubicBezTo>
                        <a:cubicBezTo>
                          <a:pt x="918201" y="472430"/>
                          <a:pt x="901103" y="516967"/>
                          <a:pt x="882447" y="536219"/>
                        </a:cubicBezTo>
                        <a:cubicBezTo>
                          <a:pt x="863487" y="555781"/>
                          <a:pt x="839497" y="558415"/>
                          <a:pt x="813969" y="550591"/>
                        </a:cubicBezTo>
                        <a:cubicBezTo>
                          <a:pt x="788441" y="542767"/>
                          <a:pt x="761500" y="524406"/>
                          <a:pt x="737273" y="502789"/>
                        </a:cubicBezTo>
                        <a:cubicBezTo>
                          <a:pt x="713045" y="481184"/>
                          <a:pt x="691575" y="456354"/>
                          <a:pt x="676307" y="436815"/>
                        </a:cubicBezTo>
                        <a:cubicBezTo>
                          <a:pt x="661038" y="417276"/>
                          <a:pt x="651907" y="403111"/>
                          <a:pt x="651907" y="403111"/>
                        </a:cubicBezTo>
                        <a:cubicBezTo>
                          <a:pt x="651907" y="403111"/>
                          <a:pt x="662414" y="428518"/>
                          <a:pt x="678480" y="467011"/>
                        </a:cubicBezTo>
                        <a:cubicBezTo>
                          <a:pt x="694552" y="505511"/>
                          <a:pt x="716418" y="556911"/>
                          <a:pt x="738569" y="609456"/>
                        </a:cubicBezTo>
                        <a:cubicBezTo>
                          <a:pt x="760727" y="662009"/>
                          <a:pt x="783189" y="715666"/>
                          <a:pt x="797929" y="761156"/>
                        </a:cubicBezTo>
                        <a:cubicBezTo>
                          <a:pt x="812662" y="806653"/>
                          <a:pt x="819546" y="844225"/>
                          <a:pt x="808745" y="865777"/>
                        </a:cubicBezTo>
                        <a:cubicBezTo>
                          <a:pt x="798276" y="886656"/>
                          <a:pt x="775646" y="900558"/>
                          <a:pt x="747368" y="909603"/>
                        </a:cubicBezTo>
                        <a:cubicBezTo>
                          <a:pt x="719083" y="918640"/>
                          <a:pt x="685164" y="922725"/>
                          <a:pt x="652443" y="923801"/>
                        </a:cubicBezTo>
                        <a:cubicBezTo>
                          <a:pt x="619723" y="924876"/>
                          <a:pt x="588224" y="922936"/>
                          <a:pt x="564915" y="920601"/>
                        </a:cubicBezTo>
                        <a:cubicBezTo>
                          <a:pt x="541592" y="918264"/>
                          <a:pt x="526469" y="915590"/>
                          <a:pt x="526469" y="915590"/>
                        </a:cubicBezTo>
                        <a:cubicBezTo>
                          <a:pt x="526469" y="915590"/>
                          <a:pt x="565170" y="945268"/>
                          <a:pt x="617540" y="987946"/>
                        </a:cubicBezTo>
                        <a:cubicBezTo>
                          <a:pt x="643733" y="1009286"/>
                          <a:pt x="673373" y="1033805"/>
                          <a:pt x="703319" y="1059737"/>
                        </a:cubicBezTo>
                        <a:cubicBezTo>
                          <a:pt x="733272" y="1085661"/>
                          <a:pt x="763541" y="1112975"/>
                          <a:pt x="790862" y="1140647"/>
                        </a:cubicBezTo>
                        <a:cubicBezTo>
                          <a:pt x="820829" y="1170938"/>
                          <a:pt x="847338" y="1201400"/>
                          <a:pt x="866018" y="1231870"/>
                        </a:cubicBezTo>
                        <a:cubicBezTo>
                          <a:pt x="884690" y="1262333"/>
                          <a:pt x="895521" y="1292868"/>
                          <a:pt x="894017" y="1323972"/>
                        </a:cubicBezTo>
                        <a:cubicBezTo>
                          <a:pt x="892177" y="1361651"/>
                          <a:pt x="870953" y="1392064"/>
                          <a:pt x="839462" y="1416806"/>
                        </a:cubicBezTo>
                        <a:cubicBezTo>
                          <a:pt x="807978" y="1441556"/>
                          <a:pt x="766227" y="1460392"/>
                          <a:pt x="724183" y="1473830"/>
                        </a:cubicBezTo>
                        <a:cubicBezTo>
                          <a:pt x="682132" y="1487275"/>
                          <a:pt x="639817" y="1495245"/>
                          <a:pt x="607935" y="1499570"/>
                        </a:cubicBezTo>
                        <a:cubicBezTo>
                          <a:pt x="576054" y="1503882"/>
                          <a:pt x="554659" y="1504666"/>
                          <a:pt x="554659" y="1504666"/>
                        </a:cubicBezTo>
                        <a:cubicBezTo>
                          <a:pt x="554659" y="1504666"/>
                          <a:pt x="581340" y="1511743"/>
                          <a:pt x="624224" y="1523499"/>
                        </a:cubicBezTo>
                        <a:cubicBezTo>
                          <a:pt x="667115" y="1535249"/>
                          <a:pt x="726209" y="1551386"/>
                          <a:pt x="791073" y="1569124"/>
                        </a:cubicBezTo>
                        <a:cubicBezTo>
                          <a:pt x="855938" y="1586847"/>
                          <a:pt x="926541" y="1606026"/>
                          <a:pt x="992873" y="1626629"/>
                        </a:cubicBezTo>
                        <a:cubicBezTo>
                          <a:pt x="1059219" y="1647233"/>
                          <a:pt x="1121237" y="1669256"/>
                          <a:pt x="1170121" y="1696418"/>
                        </a:cubicBezTo>
                        <a:cubicBezTo>
                          <a:pt x="1207566" y="1717219"/>
                          <a:pt x="1252979" y="1742028"/>
                          <a:pt x="1300417" y="1765647"/>
                        </a:cubicBezTo>
                        <a:cubicBezTo>
                          <a:pt x="1347862" y="1789259"/>
                          <a:pt x="1397302" y="1811666"/>
                          <a:pt x="1442185" y="1830027"/>
                        </a:cubicBezTo>
                        <a:cubicBezTo>
                          <a:pt x="1487067" y="1848403"/>
                          <a:pt x="1527364" y="1862824"/>
                          <a:pt x="1556405" y="1872574"/>
                        </a:cubicBezTo>
                        <a:cubicBezTo>
                          <a:pt x="1585437" y="1882332"/>
                          <a:pt x="1603215" y="1887618"/>
                          <a:pt x="1603215" y="1887618"/>
                        </a:cubicBezTo>
                        <a:cubicBezTo>
                          <a:pt x="1603215" y="1887618"/>
                          <a:pt x="1594948" y="1870780"/>
                          <a:pt x="1582890" y="1843682"/>
                        </a:cubicBezTo>
                        <a:cubicBezTo>
                          <a:pt x="1570826" y="1816577"/>
                          <a:pt x="1555214" y="1779182"/>
                          <a:pt x="1540313" y="1738206"/>
                        </a:cubicBezTo>
                        <a:cubicBezTo>
                          <a:pt x="1525421" y="1697238"/>
                          <a:pt x="1511298" y="1652705"/>
                          <a:pt x="1499752" y="1611446"/>
                        </a:cubicBezTo>
                        <a:cubicBezTo>
                          <a:pt x="1488198" y="1570193"/>
                          <a:pt x="1479137" y="1532229"/>
                          <a:pt x="1472053" y="1504163"/>
                        </a:cubicBezTo>
                        <a:cubicBezTo>
                          <a:pt x="1464208" y="1473144"/>
                          <a:pt x="1508138" y="1436213"/>
                          <a:pt x="1528749" y="1383227"/>
                        </a:cubicBezTo>
                        <a:cubicBezTo>
                          <a:pt x="1549376" y="1330241"/>
                          <a:pt x="1576740" y="1272932"/>
                          <a:pt x="1612275" y="1222464"/>
                        </a:cubicBezTo>
                        <a:cubicBezTo>
                          <a:pt x="1647818" y="1171990"/>
                          <a:pt x="1656270" y="1116445"/>
                          <a:pt x="1685926" y="1085458"/>
                        </a:cubicBezTo>
                        <a:cubicBezTo>
                          <a:pt x="1715583" y="1054457"/>
                          <a:pt x="1736191" y="1036084"/>
                          <a:pt x="1736191" y="1036084"/>
                        </a:cubicBezTo>
                        <a:cubicBezTo>
                          <a:pt x="1736191" y="1036084"/>
                          <a:pt x="1718953" y="1046507"/>
                          <a:pt x="1691900" y="1061775"/>
                        </a:cubicBezTo>
                        <a:cubicBezTo>
                          <a:pt x="1664839" y="1077035"/>
                          <a:pt x="1628008" y="1097251"/>
                          <a:pt x="1588360" y="1115987"/>
                        </a:cubicBezTo>
                        <a:cubicBezTo>
                          <a:pt x="1548704" y="1134731"/>
                          <a:pt x="1506167" y="1151957"/>
                          <a:pt x="1467162" y="1159855"/>
                        </a:cubicBezTo>
                        <a:cubicBezTo>
                          <a:pt x="1428150" y="1167760"/>
                          <a:pt x="1392488" y="1166142"/>
                          <a:pt x="1367787" y="1147526"/>
                        </a:cubicBezTo>
                        <a:cubicBezTo>
                          <a:pt x="1347388" y="1132162"/>
                          <a:pt x="1337593" y="1108804"/>
                          <a:pt x="1336188" y="1081690"/>
                        </a:cubicBezTo>
                        <a:cubicBezTo>
                          <a:pt x="1334781" y="1054590"/>
                          <a:pt x="1341789" y="1023792"/>
                          <a:pt x="1354339" y="993160"/>
                        </a:cubicBezTo>
                        <a:cubicBezTo>
                          <a:pt x="1365606" y="964747"/>
                          <a:pt x="1381521" y="936369"/>
                          <a:pt x="1399254" y="910261"/>
                        </a:cubicBezTo>
                        <a:cubicBezTo>
                          <a:pt x="1416980" y="884161"/>
                          <a:pt x="1436525" y="860317"/>
                          <a:pt x="1454730" y="840304"/>
                        </a:cubicBezTo>
                        <a:cubicBezTo>
                          <a:pt x="1491139" y="800277"/>
                          <a:pt x="1521984" y="775368"/>
                          <a:pt x="1521984" y="775368"/>
                        </a:cubicBezTo>
                        <a:cubicBezTo>
                          <a:pt x="1521984" y="775368"/>
                          <a:pt x="1507071" y="780331"/>
                          <a:pt x="1483813" y="787303"/>
                        </a:cubicBezTo>
                        <a:cubicBezTo>
                          <a:pt x="1460540" y="794273"/>
                          <a:pt x="1428934" y="803309"/>
                          <a:pt x="1395424" y="811063"/>
                        </a:cubicBezTo>
                        <a:cubicBezTo>
                          <a:pt x="1361914" y="818817"/>
                          <a:pt x="1326487" y="825273"/>
                          <a:pt x="1295458" y="826383"/>
                        </a:cubicBezTo>
                        <a:cubicBezTo>
                          <a:pt x="1264438" y="827486"/>
                          <a:pt x="1237779" y="823140"/>
                          <a:pt x="1222149" y="809404"/>
                        </a:cubicBezTo>
                        <a:cubicBezTo>
                          <a:pt x="1206032" y="795232"/>
                          <a:pt x="1204081" y="763084"/>
                          <a:pt x="1211944" y="723869"/>
                        </a:cubicBezTo>
                        <a:cubicBezTo>
                          <a:pt x="1219800" y="684646"/>
                          <a:pt x="1237605" y="638592"/>
                          <a:pt x="1258967" y="595896"/>
                        </a:cubicBezTo>
                        <a:cubicBezTo>
                          <a:pt x="1280329" y="553186"/>
                          <a:pt x="1305158" y="513829"/>
                          <a:pt x="1324744" y="485464"/>
                        </a:cubicBezTo>
                        <a:cubicBezTo>
                          <a:pt x="1344344" y="457100"/>
                          <a:pt x="1358537" y="439504"/>
                          <a:pt x="1358537" y="439504"/>
                        </a:cubicBezTo>
                        <a:cubicBezTo>
                          <a:pt x="1358537" y="439504"/>
                          <a:pt x="1347989" y="449066"/>
                          <a:pt x="1331243" y="462790"/>
                        </a:cubicBezTo>
                        <a:cubicBezTo>
                          <a:pt x="1314505" y="476508"/>
                          <a:pt x="1291638" y="494492"/>
                          <a:pt x="1266713" y="511027"/>
                        </a:cubicBezTo>
                        <a:cubicBezTo>
                          <a:pt x="1241796" y="527556"/>
                          <a:pt x="1214819" y="542678"/>
                          <a:pt x="1189304" y="549461"/>
                        </a:cubicBezTo>
                        <a:cubicBezTo>
                          <a:pt x="1163789" y="556243"/>
                          <a:pt x="1139613" y="554643"/>
                          <a:pt x="1120767" y="536897"/>
                        </a:cubicBezTo>
                        <a:cubicBezTo>
                          <a:pt x="1102225" y="519433"/>
                          <a:pt x="1085825" y="477991"/>
                          <a:pt x="1074156" y="424669"/>
                        </a:cubicBezTo>
                        <a:cubicBezTo>
                          <a:pt x="1062488" y="371348"/>
                          <a:pt x="1055821" y="306241"/>
                          <a:pt x="1054081" y="243143"/>
                        </a:cubicBezTo>
                        <a:cubicBezTo>
                          <a:pt x="1052325" y="180044"/>
                          <a:pt x="1055412" y="119078"/>
                          <a:pt x="1059269" y="74070"/>
                        </a:cubicBezTo>
                        <a:cubicBezTo>
                          <a:pt x="1063125" y="29076"/>
                          <a:pt x="1067411" y="7"/>
                          <a:pt x="1067411" y="7"/>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53" name="Google Shape;5253;p29"/>
                  <p:cNvSpPr/>
                  <p:nvPr/>
                </p:nvSpPr>
                <p:spPr>
                  <a:xfrm>
                    <a:off x="5427488" y="750572"/>
                    <a:ext cx="1347352" cy="1342174"/>
                  </a:xfrm>
                  <a:custGeom>
                    <a:avLst/>
                    <a:gdLst/>
                    <a:ahLst/>
                    <a:cxnLst/>
                    <a:rect l="l" t="t" r="r" b="b"/>
                    <a:pathLst>
                      <a:path w="1347352" h="1342174" extrusionOk="0">
                        <a:moveTo>
                          <a:pt x="892067" y="1311570"/>
                        </a:moveTo>
                        <a:lnTo>
                          <a:pt x="852089" y="1337983"/>
                        </a:lnTo>
                        <a:cubicBezTo>
                          <a:pt x="701597" y="1125337"/>
                          <a:pt x="593357" y="887030"/>
                          <a:pt x="534408" y="640095"/>
                        </a:cubicBezTo>
                        <a:cubicBezTo>
                          <a:pt x="484036" y="429094"/>
                          <a:pt x="469572" y="211959"/>
                          <a:pt x="491387" y="0"/>
                        </a:cubicBezTo>
                        <a:cubicBezTo>
                          <a:pt x="477124" y="212791"/>
                          <a:pt x="499328" y="428391"/>
                          <a:pt x="556445" y="635532"/>
                        </a:cubicBezTo>
                        <a:cubicBezTo>
                          <a:pt x="623287" y="877946"/>
                          <a:pt x="738094" y="1108732"/>
                          <a:pt x="892067" y="1311570"/>
                        </a:cubicBezTo>
                        <a:close/>
                      </a:path>
                    </a:pathLst>
                  </a:custGeom>
                  <a:solidFill>
                    <a:srgbClr val="A1AC6A"/>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54" name="Google Shape;5254;p29"/>
                  <p:cNvSpPr/>
                  <p:nvPr/>
                </p:nvSpPr>
                <p:spPr>
                  <a:xfrm>
                    <a:off x="5465823" y="337295"/>
                    <a:ext cx="1181621" cy="1844189"/>
                  </a:xfrm>
                  <a:custGeom>
                    <a:avLst/>
                    <a:gdLst/>
                    <a:ahLst/>
                    <a:cxnLst/>
                    <a:rect l="l" t="t" r="r" b="b"/>
                    <a:pathLst>
                      <a:path w="1181621" h="1844189" extrusionOk="0">
                        <a:moveTo>
                          <a:pt x="507437" y="32"/>
                        </a:moveTo>
                        <a:cubicBezTo>
                          <a:pt x="506462" y="8310"/>
                          <a:pt x="505359" y="17320"/>
                          <a:pt x="504457" y="27542"/>
                        </a:cubicBezTo>
                        <a:cubicBezTo>
                          <a:pt x="503417" y="39094"/>
                          <a:pt x="502558" y="51771"/>
                          <a:pt x="501805" y="65328"/>
                        </a:cubicBezTo>
                        <a:cubicBezTo>
                          <a:pt x="502548" y="52948"/>
                          <a:pt x="503534" y="41268"/>
                          <a:pt x="504457" y="30525"/>
                        </a:cubicBezTo>
                        <a:cubicBezTo>
                          <a:pt x="505412" y="19274"/>
                          <a:pt x="506440" y="9027"/>
                          <a:pt x="507437" y="32"/>
                        </a:cubicBezTo>
                        <a:close/>
                        <a:moveTo>
                          <a:pt x="97095" y="359657"/>
                        </a:moveTo>
                        <a:cubicBezTo>
                          <a:pt x="97095" y="359657"/>
                          <a:pt x="107882" y="384796"/>
                          <a:pt x="123940" y="423296"/>
                        </a:cubicBezTo>
                        <a:cubicBezTo>
                          <a:pt x="140009" y="461794"/>
                          <a:pt x="161784" y="513269"/>
                          <a:pt x="183941" y="565816"/>
                        </a:cubicBezTo>
                        <a:cubicBezTo>
                          <a:pt x="196562" y="595769"/>
                          <a:pt x="209015" y="625976"/>
                          <a:pt x="220395" y="654985"/>
                        </a:cubicBezTo>
                        <a:lnTo>
                          <a:pt x="231341" y="654985"/>
                        </a:lnTo>
                        <a:cubicBezTo>
                          <a:pt x="217659" y="619411"/>
                          <a:pt x="200709" y="580528"/>
                          <a:pt x="183941" y="542281"/>
                        </a:cubicBezTo>
                        <a:cubicBezTo>
                          <a:pt x="161784" y="491778"/>
                          <a:pt x="140009" y="442399"/>
                          <a:pt x="123940" y="405396"/>
                        </a:cubicBezTo>
                        <a:cubicBezTo>
                          <a:pt x="118234" y="392248"/>
                          <a:pt x="118414" y="392961"/>
                          <a:pt x="114331" y="383522"/>
                        </a:cubicBezTo>
                        <a:cubicBezTo>
                          <a:pt x="104223" y="369938"/>
                          <a:pt x="97095" y="359657"/>
                          <a:pt x="97095" y="359657"/>
                        </a:cubicBezTo>
                        <a:close/>
                        <a:moveTo>
                          <a:pt x="804089" y="396116"/>
                        </a:moveTo>
                        <a:cubicBezTo>
                          <a:pt x="804089" y="396116"/>
                          <a:pt x="793313" y="405593"/>
                          <a:pt x="776576" y="419318"/>
                        </a:cubicBezTo>
                        <a:cubicBezTo>
                          <a:pt x="774041" y="421393"/>
                          <a:pt x="770424" y="424030"/>
                          <a:pt x="767624" y="426278"/>
                        </a:cubicBezTo>
                        <a:cubicBezTo>
                          <a:pt x="748395" y="453278"/>
                          <a:pt x="724891" y="489825"/>
                          <a:pt x="704314" y="529362"/>
                        </a:cubicBezTo>
                        <a:cubicBezTo>
                          <a:pt x="682953" y="570409"/>
                          <a:pt x="665113" y="614638"/>
                          <a:pt x="657253" y="652333"/>
                        </a:cubicBezTo>
                        <a:cubicBezTo>
                          <a:pt x="653106" y="672220"/>
                          <a:pt x="651653" y="690135"/>
                          <a:pt x="653605" y="704697"/>
                        </a:cubicBezTo>
                        <a:cubicBezTo>
                          <a:pt x="654337" y="696986"/>
                          <a:pt x="655556" y="688978"/>
                          <a:pt x="657253" y="680504"/>
                        </a:cubicBezTo>
                        <a:cubicBezTo>
                          <a:pt x="665113" y="641281"/>
                          <a:pt x="682953" y="594931"/>
                          <a:pt x="704314" y="552230"/>
                        </a:cubicBezTo>
                        <a:cubicBezTo>
                          <a:pt x="725686" y="509525"/>
                          <a:pt x="750346" y="470554"/>
                          <a:pt x="769947" y="442188"/>
                        </a:cubicBezTo>
                        <a:cubicBezTo>
                          <a:pt x="789537" y="413822"/>
                          <a:pt x="804089" y="396116"/>
                          <a:pt x="804089" y="396116"/>
                        </a:cubicBezTo>
                        <a:close/>
                        <a:moveTo>
                          <a:pt x="967153" y="731882"/>
                        </a:moveTo>
                        <a:cubicBezTo>
                          <a:pt x="967153" y="731882"/>
                          <a:pt x="952303" y="736506"/>
                          <a:pt x="929043" y="743474"/>
                        </a:cubicBezTo>
                        <a:cubicBezTo>
                          <a:pt x="925649" y="744493"/>
                          <a:pt x="920834" y="745702"/>
                          <a:pt x="917111" y="746794"/>
                        </a:cubicBezTo>
                        <a:cubicBezTo>
                          <a:pt x="911500" y="752320"/>
                          <a:pt x="905900" y="757666"/>
                          <a:pt x="899876" y="764030"/>
                        </a:cubicBezTo>
                        <a:cubicBezTo>
                          <a:pt x="881665" y="783259"/>
                          <a:pt x="862584" y="806222"/>
                          <a:pt x="844850" y="831306"/>
                        </a:cubicBezTo>
                        <a:cubicBezTo>
                          <a:pt x="827116" y="856401"/>
                          <a:pt x="811047" y="883882"/>
                          <a:pt x="799772" y="911194"/>
                        </a:cubicBezTo>
                        <a:cubicBezTo>
                          <a:pt x="787225" y="940627"/>
                          <a:pt x="780140" y="970325"/>
                          <a:pt x="781540" y="996374"/>
                        </a:cubicBezTo>
                        <a:cubicBezTo>
                          <a:pt x="781773" y="1000543"/>
                          <a:pt x="782208" y="1004340"/>
                          <a:pt x="782876" y="1008307"/>
                        </a:cubicBezTo>
                        <a:cubicBezTo>
                          <a:pt x="785560" y="989310"/>
                          <a:pt x="791616" y="969551"/>
                          <a:pt x="799772" y="949642"/>
                        </a:cubicBezTo>
                        <a:cubicBezTo>
                          <a:pt x="811047" y="921228"/>
                          <a:pt x="827116" y="892877"/>
                          <a:pt x="844850" y="866774"/>
                        </a:cubicBezTo>
                        <a:cubicBezTo>
                          <a:pt x="862584" y="840672"/>
                          <a:pt x="881665" y="816850"/>
                          <a:pt x="899876" y="796835"/>
                        </a:cubicBezTo>
                        <a:cubicBezTo>
                          <a:pt x="936287" y="756817"/>
                          <a:pt x="967153" y="731882"/>
                          <a:pt x="967153" y="731882"/>
                        </a:cubicBezTo>
                        <a:close/>
                        <a:moveTo>
                          <a:pt x="1181604" y="992726"/>
                        </a:moveTo>
                        <a:cubicBezTo>
                          <a:pt x="1181604" y="992726"/>
                          <a:pt x="1164252" y="1002982"/>
                          <a:pt x="1137195" y="1018255"/>
                        </a:cubicBezTo>
                        <a:cubicBezTo>
                          <a:pt x="1128742" y="1023018"/>
                          <a:pt x="1118167" y="1028629"/>
                          <a:pt x="1108027" y="1034165"/>
                        </a:cubicBezTo>
                        <a:cubicBezTo>
                          <a:pt x="1093613" y="1062792"/>
                          <a:pt x="1081957" y="1098101"/>
                          <a:pt x="1057647" y="1131278"/>
                        </a:cubicBezTo>
                        <a:cubicBezTo>
                          <a:pt x="1022104" y="1179781"/>
                          <a:pt x="994740" y="1234807"/>
                          <a:pt x="974121" y="1285729"/>
                        </a:cubicBezTo>
                        <a:cubicBezTo>
                          <a:pt x="953502" y="1336661"/>
                          <a:pt x="909273" y="1372585"/>
                          <a:pt x="917111" y="1402400"/>
                        </a:cubicBezTo>
                        <a:cubicBezTo>
                          <a:pt x="919042" y="1409771"/>
                          <a:pt x="921502" y="1419274"/>
                          <a:pt x="923740" y="1427919"/>
                        </a:cubicBezTo>
                        <a:cubicBezTo>
                          <a:pt x="935821" y="1403693"/>
                          <a:pt x="960216" y="1375152"/>
                          <a:pt x="974121" y="1339429"/>
                        </a:cubicBezTo>
                        <a:cubicBezTo>
                          <a:pt x="994740" y="1286439"/>
                          <a:pt x="1022104" y="1229472"/>
                          <a:pt x="1057647" y="1179007"/>
                        </a:cubicBezTo>
                        <a:cubicBezTo>
                          <a:pt x="1093189" y="1128531"/>
                          <a:pt x="1101568" y="1073112"/>
                          <a:pt x="1131224" y="1042120"/>
                        </a:cubicBezTo>
                        <a:cubicBezTo>
                          <a:pt x="1160879" y="1011117"/>
                          <a:pt x="1181604" y="992726"/>
                          <a:pt x="1181604" y="992726"/>
                        </a:cubicBezTo>
                        <a:close/>
                        <a:moveTo>
                          <a:pt x="138863" y="1438864"/>
                        </a:moveTo>
                        <a:cubicBezTo>
                          <a:pt x="107437" y="1447095"/>
                          <a:pt x="77463" y="1452833"/>
                          <a:pt x="53344" y="1456100"/>
                        </a:cubicBezTo>
                        <a:cubicBezTo>
                          <a:pt x="21461" y="1460417"/>
                          <a:pt x="-17" y="1461074"/>
                          <a:pt x="-17" y="1461074"/>
                        </a:cubicBezTo>
                        <a:cubicBezTo>
                          <a:pt x="-17" y="1461074"/>
                          <a:pt x="26361" y="1468541"/>
                          <a:pt x="69253" y="1480293"/>
                        </a:cubicBezTo>
                        <a:cubicBezTo>
                          <a:pt x="112146" y="1492045"/>
                          <a:pt x="171446" y="1507976"/>
                          <a:pt x="236305" y="1525699"/>
                        </a:cubicBezTo>
                        <a:cubicBezTo>
                          <a:pt x="301174" y="1543433"/>
                          <a:pt x="371824" y="1562440"/>
                          <a:pt x="438167" y="1583048"/>
                        </a:cubicBezTo>
                        <a:cubicBezTo>
                          <a:pt x="504499" y="1603646"/>
                          <a:pt x="566611" y="1625824"/>
                          <a:pt x="615485" y="1652977"/>
                        </a:cubicBezTo>
                        <a:cubicBezTo>
                          <a:pt x="652926" y="1673786"/>
                          <a:pt x="697982" y="1698637"/>
                          <a:pt x="745414" y="1722247"/>
                        </a:cubicBezTo>
                        <a:cubicBezTo>
                          <a:pt x="792857" y="1745878"/>
                          <a:pt x="842728" y="1768184"/>
                          <a:pt x="887604" y="1786554"/>
                        </a:cubicBezTo>
                        <a:cubicBezTo>
                          <a:pt x="932491" y="1804924"/>
                          <a:pt x="972923" y="1819561"/>
                          <a:pt x="1001963" y="1829309"/>
                        </a:cubicBezTo>
                        <a:cubicBezTo>
                          <a:pt x="1030993" y="1839067"/>
                          <a:pt x="1048366" y="1844221"/>
                          <a:pt x="1048366" y="1844221"/>
                        </a:cubicBezTo>
                        <a:cubicBezTo>
                          <a:pt x="1048366" y="1844221"/>
                          <a:pt x="1040210" y="1827251"/>
                          <a:pt x="1028140" y="1800141"/>
                        </a:cubicBezTo>
                        <a:cubicBezTo>
                          <a:pt x="1022943" y="1788453"/>
                          <a:pt x="1016759" y="1774017"/>
                          <a:pt x="1010575" y="1759041"/>
                        </a:cubicBezTo>
                        <a:cubicBezTo>
                          <a:pt x="1005930" y="1757577"/>
                          <a:pt x="1007467" y="1757842"/>
                          <a:pt x="1001963" y="1756061"/>
                        </a:cubicBezTo>
                        <a:cubicBezTo>
                          <a:pt x="972923" y="1746684"/>
                          <a:pt x="932491" y="1732949"/>
                          <a:pt x="887604" y="1715290"/>
                        </a:cubicBezTo>
                        <a:cubicBezTo>
                          <a:pt x="842728" y="1697640"/>
                          <a:pt x="792857" y="1676343"/>
                          <a:pt x="745414" y="1653645"/>
                        </a:cubicBezTo>
                        <a:cubicBezTo>
                          <a:pt x="697982" y="1630936"/>
                          <a:pt x="652926" y="1607019"/>
                          <a:pt x="615485" y="1587015"/>
                        </a:cubicBezTo>
                        <a:cubicBezTo>
                          <a:pt x="566611" y="1560923"/>
                          <a:pt x="504499" y="1539870"/>
                          <a:pt x="438167" y="1520067"/>
                        </a:cubicBezTo>
                        <a:cubicBezTo>
                          <a:pt x="371824" y="1500265"/>
                          <a:pt x="301174" y="1481757"/>
                          <a:pt x="236305" y="1464712"/>
                        </a:cubicBezTo>
                        <a:cubicBezTo>
                          <a:pt x="198387" y="1454753"/>
                          <a:pt x="170757" y="1447244"/>
                          <a:pt x="138863" y="1438864"/>
                        </a:cubicBezTo>
                        <a:close/>
                      </a:path>
                    </a:pathLst>
                  </a:custGeom>
                  <a:solidFill>
                    <a:srgbClr val="A1AC6A"/>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5255" name="Google Shape;5255;p29"/>
                <p:cNvGrpSpPr/>
                <p:nvPr/>
              </p:nvGrpSpPr>
              <p:grpSpPr>
                <a:xfrm>
                  <a:off x="4844516" y="857087"/>
                  <a:ext cx="1798668" cy="1552636"/>
                  <a:chOff x="4844516" y="857087"/>
                  <a:chExt cx="1798668" cy="1552636"/>
                </a:xfrm>
              </p:grpSpPr>
              <p:sp>
                <p:nvSpPr>
                  <p:cNvPr id="5256" name="Google Shape;5256;p29"/>
                  <p:cNvSpPr/>
                  <p:nvPr/>
                </p:nvSpPr>
                <p:spPr>
                  <a:xfrm rot="869292" flipH="1">
                    <a:off x="4970640" y="1031398"/>
                    <a:ext cx="1546524" cy="1204014"/>
                  </a:xfrm>
                  <a:custGeom>
                    <a:avLst/>
                    <a:gdLst/>
                    <a:ahLst/>
                    <a:cxnLst/>
                    <a:rect l="l" t="t" r="r" b="b"/>
                    <a:pathLst>
                      <a:path w="1547642" h="1204884" extrusionOk="0">
                        <a:moveTo>
                          <a:pt x="1547476" y="-298"/>
                        </a:moveTo>
                        <a:cubicBezTo>
                          <a:pt x="1547476" y="-298"/>
                          <a:pt x="1534567" y="22089"/>
                          <a:pt x="1514058" y="56544"/>
                        </a:cubicBezTo>
                        <a:cubicBezTo>
                          <a:pt x="1493548" y="90989"/>
                          <a:pt x="1465187" y="137381"/>
                          <a:pt x="1434700" y="185613"/>
                        </a:cubicBezTo>
                        <a:cubicBezTo>
                          <a:pt x="1404212" y="233836"/>
                          <a:pt x="1371525" y="283844"/>
                          <a:pt x="1345189" y="327203"/>
                        </a:cubicBezTo>
                        <a:cubicBezTo>
                          <a:pt x="1318853" y="370553"/>
                          <a:pt x="1299000" y="407430"/>
                          <a:pt x="1296735" y="430502"/>
                        </a:cubicBezTo>
                        <a:cubicBezTo>
                          <a:pt x="1294432" y="453943"/>
                          <a:pt x="1306130" y="470661"/>
                          <a:pt x="1325604" y="482239"/>
                        </a:cubicBezTo>
                        <a:cubicBezTo>
                          <a:pt x="1345069" y="493816"/>
                          <a:pt x="1372301" y="500113"/>
                          <a:pt x="1400153" y="502804"/>
                        </a:cubicBezTo>
                        <a:cubicBezTo>
                          <a:pt x="1428005" y="505486"/>
                          <a:pt x="1456440" y="504552"/>
                          <a:pt x="1477911" y="502776"/>
                        </a:cubicBezTo>
                        <a:cubicBezTo>
                          <a:pt x="1499383" y="501001"/>
                          <a:pt x="1513854" y="498495"/>
                          <a:pt x="1513854" y="498495"/>
                        </a:cubicBezTo>
                        <a:cubicBezTo>
                          <a:pt x="1513854" y="498495"/>
                          <a:pt x="1491181" y="506706"/>
                          <a:pt x="1456735" y="519069"/>
                        </a:cubicBezTo>
                        <a:cubicBezTo>
                          <a:pt x="1422291" y="531423"/>
                          <a:pt x="1376074" y="547661"/>
                          <a:pt x="1328933" y="564398"/>
                        </a:cubicBezTo>
                        <a:cubicBezTo>
                          <a:pt x="1281791" y="581126"/>
                          <a:pt x="1233744" y="598307"/>
                          <a:pt x="1195425" y="615599"/>
                        </a:cubicBezTo>
                        <a:cubicBezTo>
                          <a:pt x="1157105" y="632891"/>
                          <a:pt x="1128412" y="650525"/>
                          <a:pt x="1120228" y="669971"/>
                        </a:cubicBezTo>
                        <a:cubicBezTo>
                          <a:pt x="1112294" y="688816"/>
                          <a:pt x="1115780" y="711268"/>
                          <a:pt x="1125656" y="734451"/>
                        </a:cubicBezTo>
                        <a:cubicBezTo>
                          <a:pt x="1135522" y="757642"/>
                          <a:pt x="1151825" y="781490"/>
                          <a:pt x="1169450" y="802823"/>
                        </a:cubicBezTo>
                        <a:cubicBezTo>
                          <a:pt x="1187065" y="824156"/>
                          <a:pt x="1205994" y="842955"/>
                          <a:pt x="1220595" y="856335"/>
                        </a:cubicBezTo>
                        <a:cubicBezTo>
                          <a:pt x="1235205" y="869725"/>
                          <a:pt x="1245451" y="877733"/>
                          <a:pt x="1245451" y="877733"/>
                        </a:cubicBezTo>
                        <a:cubicBezTo>
                          <a:pt x="1245451" y="877733"/>
                          <a:pt x="1204154" y="870604"/>
                          <a:pt x="1146600" y="862438"/>
                        </a:cubicBezTo>
                        <a:cubicBezTo>
                          <a:pt x="1117833" y="858351"/>
                          <a:pt x="1085024" y="853950"/>
                          <a:pt x="1051107" y="850168"/>
                        </a:cubicBezTo>
                        <a:cubicBezTo>
                          <a:pt x="1017198" y="846386"/>
                          <a:pt x="982179" y="843223"/>
                          <a:pt x="948594" y="842123"/>
                        </a:cubicBezTo>
                        <a:cubicBezTo>
                          <a:pt x="911791" y="840883"/>
                          <a:pt x="876800" y="841938"/>
                          <a:pt x="846202" y="847948"/>
                        </a:cubicBezTo>
                        <a:cubicBezTo>
                          <a:pt x="815604" y="853959"/>
                          <a:pt x="789361" y="864963"/>
                          <a:pt x="769647" y="884123"/>
                        </a:cubicBezTo>
                        <a:cubicBezTo>
                          <a:pt x="745771" y="907333"/>
                          <a:pt x="737568" y="938560"/>
                          <a:pt x="738854" y="972959"/>
                        </a:cubicBezTo>
                        <a:cubicBezTo>
                          <a:pt x="740139" y="1007367"/>
                          <a:pt x="751078" y="1044808"/>
                          <a:pt x="765753" y="1079271"/>
                        </a:cubicBezTo>
                        <a:cubicBezTo>
                          <a:pt x="780428" y="1113744"/>
                          <a:pt x="798867" y="1145184"/>
                          <a:pt x="813875" y="1167885"/>
                        </a:cubicBezTo>
                        <a:cubicBezTo>
                          <a:pt x="828882" y="1190586"/>
                          <a:pt x="840358" y="1204587"/>
                          <a:pt x="840358" y="1204587"/>
                        </a:cubicBezTo>
                        <a:cubicBezTo>
                          <a:pt x="840358" y="1204587"/>
                          <a:pt x="820727" y="1191845"/>
                          <a:pt x="788936" y="1171575"/>
                        </a:cubicBezTo>
                        <a:cubicBezTo>
                          <a:pt x="757135" y="1151315"/>
                          <a:pt x="713369" y="1123370"/>
                          <a:pt x="665312" y="1092698"/>
                        </a:cubicBezTo>
                        <a:cubicBezTo>
                          <a:pt x="617256" y="1062035"/>
                          <a:pt x="565019" y="1028579"/>
                          <a:pt x="514244" y="998665"/>
                        </a:cubicBezTo>
                        <a:cubicBezTo>
                          <a:pt x="463460" y="968742"/>
                          <a:pt x="414155" y="942379"/>
                          <a:pt x="368826" y="927343"/>
                        </a:cubicBezTo>
                        <a:cubicBezTo>
                          <a:pt x="334103" y="915821"/>
                          <a:pt x="292261" y="901609"/>
                          <a:pt x="250076" y="885408"/>
                        </a:cubicBezTo>
                        <a:cubicBezTo>
                          <a:pt x="207891" y="869216"/>
                          <a:pt x="165392" y="851037"/>
                          <a:pt x="128108" y="833384"/>
                        </a:cubicBezTo>
                        <a:cubicBezTo>
                          <a:pt x="90815" y="815732"/>
                          <a:pt x="58709" y="798671"/>
                          <a:pt x="35998" y="786012"/>
                        </a:cubicBezTo>
                        <a:cubicBezTo>
                          <a:pt x="13288" y="773344"/>
                          <a:pt x="-167" y="765188"/>
                          <a:pt x="-167" y="765188"/>
                        </a:cubicBezTo>
                        <a:cubicBezTo>
                          <a:pt x="-167" y="765188"/>
                          <a:pt x="15590" y="760564"/>
                          <a:pt x="40261" y="752334"/>
                        </a:cubicBezTo>
                        <a:cubicBezTo>
                          <a:pt x="64923" y="744114"/>
                          <a:pt x="98388" y="732111"/>
                          <a:pt x="133813" y="717565"/>
                        </a:cubicBezTo>
                        <a:cubicBezTo>
                          <a:pt x="169238" y="703011"/>
                          <a:pt x="206578" y="685885"/>
                          <a:pt x="240311" y="669056"/>
                        </a:cubicBezTo>
                        <a:cubicBezTo>
                          <a:pt x="274044" y="652226"/>
                          <a:pt x="304208" y="635748"/>
                          <a:pt x="326734" y="623810"/>
                        </a:cubicBezTo>
                        <a:cubicBezTo>
                          <a:pt x="351617" y="610615"/>
                          <a:pt x="378924" y="576493"/>
                          <a:pt x="402383" y="532441"/>
                        </a:cubicBezTo>
                        <a:cubicBezTo>
                          <a:pt x="425852" y="488397"/>
                          <a:pt x="445345" y="434496"/>
                          <a:pt x="458780" y="382473"/>
                        </a:cubicBezTo>
                        <a:cubicBezTo>
                          <a:pt x="472226" y="330449"/>
                          <a:pt x="479753" y="280376"/>
                          <a:pt x="483618" y="243472"/>
                        </a:cubicBezTo>
                        <a:cubicBezTo>
                          <a:pt x="487493" y="206576"/>
                          <a:pt x="488084" y="182784"/>
                          <a:pt x="488084" y="182784"/>
                        </a:cubicBezTo>
                        <a:cubicBezTo>
                          <a:pt x="488084" y="182784"/>
                          <a:pt x="490858" y="199789"/>
                          <a:pt x="495926" y="225847"/>
                        </a:cubicBezTo>
                        <a:cubicBezTo>
                          <a:pt x="501003" y="251896"/>
                          <a:pt x="508270" y="287025"/>
                          <a:pt x="518100" y="323079"/>
                        </a:cubicBezTo>
                        <a:cubicBezTo>
                          <a:pt x="527930" y="359142"/>
                          <a:pt x="540376" y="396130"/>
                          <a:pt x="557011" y="425434"/>
                        </a:cubicBezTo>
                        <a:cubicBezTo>
                          <a:pt x="573647" y="454738"/>
                          <a:pt x="594693" y="476357"/>
                          <a:pt x="620834" y="481101"/>
                        </a:cubicBezTo>
                        <a:cubicBezTo>
                          <a:pt x="642417" y="485013"/>
                          <a:pt x="663343" y="477541"/>
                          <a:pt x="682040" y="462570"/>
                        </a:cubicBezTo>
                        <a:cubicBezTo>
                          <a:pt x="700747" y="447599"/>
                          <a:pt x="717169" y="425148"/>
                          <a:pt x="730384" y="399293"/>
                        </a:cubicBezTo>
                        <a:cubicBezTo>
                          <a:pt x="742849" y="375528"/>
                          <a:pt x="752687" y="348860"/>
                          <a:pt x="760002" y="322358"/>
                        </a:cubicBezTo>
                        <a:cubicBezTo>
                          <a:pt x="767316" y="295865"/>
                          <a:pt x="772134" y="269558"/>
                          <a:pt x="775157" y="246320"/>
                        </a:cubicBezTo>
                        <a:cubicBezTo>
                          <a:pt x="781214" y="199863"/>
                          <a:pt x="780391" y="165769"/>
                          <a:pt x="780391" y="165769"/>
                        </a:cubicBezTo>
                        <a:cubicBezTo>
                          <a:pt x="780391" y="165769"/>
                          <a:pt x="785468" y="178105"/>
                          <a:pt x="793892" y="196904"/>
                        </a:cubicBezTo>
                        <a:cubicBezTo>
                          <a:pt x="802325" y="215703"/>
                          <a:pt x="814060" y="240994"/>
                          <a:pt x="827708" y="266737"/>
                        </a:cubicBezTo>
                        <a:cubicBezTo>
                          <a:pt x="841357" y="292481"/>
                          <a:pt x="856938" y="318678"/>
                          <a:pt x="873583" y="338947"/>
                        </a:cubicBezTo>
                        <a:cubicBezTo>
                          <a:pt x="890236" y="359226"/>
                          <a:pt x="908046" y="373559"/>
                          <a:pt x="925874" y="375399"/>
                        </a:cubicBezTo>
                        <a:cubicBezTo>
                          <a:pt x="944276" y="377304"/>
                          <a:pt x="966608" y="359734"/>
                          <a:pt x="988125" y="331818"/>
                        </a:cubicBezTo>
                        <a:cubicBezTo>
                          <a:pt x="1009643" y="303892"/>
                          <a:pt x="1030097" y="265683"/>
                          <a:pt x="1046353" y="227179"/>
                        </a:cubicBezTo>
                        <a:cubicBezTo>
                          <a:pt x="1062610" y="188665"/>
                          <a:pt x="1074714" y="149938"/>
                          <a:pt x="1082482" y="120940"/>
                        </a:cubicBezTo>
                        <a:cubicBezTo>
                          <a:pt x="1090249" y="91941"/>
                          <a:pt x="1093929" y="72671"/>
                          <a:pt x="1093929" y="72671"/>
                        </a:cubicBezTo>
                        <a:cubicBezTo>
                          <a:pt x="1093929" y="72671"/>
                          <a:pt x="1093522" y="84932"/>
                          <a:pt x="1093828" y="103555"/>
                        </a:cubicBezTo>
                        <a:cubicBezTo>
                          <a:pt x="1094133" y="122179"/>
                          <a:pt x="1095067" y="147173"/>
                          <a:pt x="1098100" y="172612"/>
                        </a:cubicBezTo>
                        <a:cubicBezTo>
                          <a:pt x="1101133" y="198060"/>
                          <a:pt x="1106256" y="223970"/>
                          <a:pt x="1116067" y="244091"/>
                        </a:cubicBezTo>
                        <a:cubicBezTo>
                          <a:pt x="1125878" y="264204"/>
                          <a:pt x="1140479" y="278555"/>
                          <a:pt x="1162773" y="280099"/>
                        </a:cubicBezTo>
                        <a:cubicBezTo>
                          <a:pt x="1184698" y="281616"/>
                          <a:pt x="1221279" y="267745"/>
                          <a:pt x="1263048" y="243925"/>
                        </a:cubicBezTo>
                        <a:cubicBezTo>
                          <a:pt x="1304826" y="220114"/>
                          <a:pt x="1351588" y="186233"/>
                          <a:pt x="1394263" y="150419"/>
                        </a:cubicBezTo>
                        <a:cubicBezTo>
                          <a:pt x="1436947" y="114596"/>
                          <a:pt x="1475507" y="76970"/>
                          <a:pt x="1503082" y="48203"/>
                        </a:cubicBezTo>
                        <a:cubicBezTo>
                          <a:pt x="1530665" y="19426"/>
                          <a:pt x="1547476" y="-298"/>
                          <a:pt x="1547476" y="-298"/>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57" name="Google Shape;5257;p29"/>
                  <p:cNvSpPr/>
                  <p:nvPr/>
                </p:nvSpPr>
                <p:spPr>
                  <a:xfrm rot="869292" flipH="1">
                    <a:off x="5208505" y="1313893"/>
                    <a:ext cx="1132522" cy="575644"/>
                  </a:xfrm>
                  <a:custGeom>
                    <a:avLst/>
                    <a:gdLst/>
                    <a:ahLst/>
                    <a:cxnLst/>
                    <a:rect l="l" t="t" r="r" b="b"/>
                    <a:pathLst>
                      <a:path w="1133340" h="576060" extrusionOk="0">
                        <a:moveTo>
                          <a:pt x="-160" y="533430"/>
                        </a:moveTo>
                        <a:lnTo>
                          <a:pt x="4982" y="575763"/>
                        </a:lnTo>
                        <a:cubicBezTo>
                          <a:pt x="238487" y="545423"/>
                          <a:pt x="465039" y="471743"/>
                          <a:pt x="668824" y="360418"/>
                        </a:cubicBezTo>
                        <a:cubicBezTo>
                          <a:pt x="842954" y="265294"/>
                          <a:pt x="1000403" y="142836"/>
                          <a:pt x="1133181" y="-298"/>
                        </a:cubicBezTo>
                        <a:cubicBezTo>
                          <a:pt x="995437" y="138389"/>
                          <a:pt x="834539" y="254818"/>
                          <a:pt x="659123" y="343163"/>
                        </a:cubicBezTo>
                        <a:cubicBezTo>
                          <a:pt x="453849" y="446554"/>
                          <a:pt x="228648" y="511348"/>
                          <a:pt x="-160" y="533430"/>
                        </a:cubicBezTo>
                        <a:close/>
                      </a:path>
                    </a:pathLst>
                  </a:custGeom>
                  <a:solidFill>
                    <a:srgbClr val="A1AC6A"/>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58" name="Google Shape;5258;p29"/>
                  <p:cNvSpPr/>
                  <p:nvPr/>
                </p:nvSpPr>
                <p:spPr>
                  <a:xfrm rot="869292" flipH="1">
                    <a:off x="4970520" y="1031405"/>
                    <a:ext cx="1546543" cy="1203884"/>
                  </a:xfrm>
                  <a:custGeom>
                    <a:avLst/>
                    <a:gdLst/>
                    <a:ahLst/>
                    <a:cxnLst/>
                    <a:rect l="l" t="t" r="r" b="b"/>
                    <a:pathLst>
                      <a:path w="1547661" h="1204754" extrusionOk="0">
                        <a:moveTo>
                          <a:pt x="1547495" y="-298"/>
                        </a:moveTo>
                        <a:cubicBezTo>
                          <a:pt x="1547495" y="-298"/>
                          <a:pt x="1534521" y="21988"/>
                          <a:pt x="1514002" y="56433"/>
                        </a:cubicBezTo>
                        <a:cubicBezTo>
                          <a:pt x="1493492" y="90878"/>
                          <a:pt x="1465252" y="137326"/>
                          <a:pt x="1434755" y="185549"/>
                        </a:cubicBezTo>
                        <a:cubicBezTo>
                          <a:pt x="1404268" y="233781"/>
                          <a:pt x="1371460" y="283696"/>
                          <a:pt x="1345124" y="327055"/>
                        </a:cubicBezTo>
                        <a:cubicBezTo>
                          <a:pt x="1323681" y="362361"/>
                          <a:pt x="1306731" y="393255"/>
                          <a:pt x="1299879" y="416012"/>
                        </a:cubicBezTo>
                        <a:cubicBezTo>
                          <a:pt x="1303966" y="393264"/>
                          <a:pt x="1322645" y="359300"/>
                          <a:pt x="1347029" y="319676"/>
                        </a:cubicBezTo>
                        <a:cubicBezTo>
                          <a:pt x="1373106" y="277297"/>
                          <a:pt x="1405637" y="228510"/>
                          <a:pt x="1435837" y="181378"/>
                        </a:cubicBezTo>
                        <a:cubicBezTo>
                          <a:pt x="1466048" y="134246"/>
                          <a:pt x="1494029" y="88816"/>
                          <a:pt x="1514335" y="55147"/>
                        </a:cubicBezTo>
                        <a:cubicBezTo>
                          <a:pt x="1534651" y="21479"/>
                          <a:pt x="1547495" y="-298"/>
                          <a:pt x="1547495" y="-298"/>
                        </a:cubicBezTo>
                        <a:close/>
                        <a:moveTo>
                          <a:pt x="1093828" y="72791"/>
                        </a:moveTo>
                        <a:cubicBezTo>
                          <a:pt x="1093828" y="72791"/>
                          <a:pt x="1093902" y="73734"/>
                          <a:pt x="1093902" y="73835"/>
                        </a:cubicBezTo>
                        <a:cubicBezTo>
                          <a:pt x="1093403" y="76323"/>
                          <a:pt x="1092681" y="79106"/>
                          <a:pt x="1091155" y="85792"/>
                        </a:cubicBezTo>
                        <a:cubicBezTo>
                          <a:pt x="1093051" y="77349"/>
                          <a:pt x="1093837" y="72791"/>
                          <a:pt x="1093837" y="72791"/>
                        </a:cubicBezTo>
                        <a:close/>
                        <a:moveTo>
                          <a:pt x="780207" y="165640"/>
                        </a:moveTo>
                        <a:cubicBezTo>
                          <a:pt x="780207" y="165640"/>
                          <a:pt x="781695" y="169413"/>
                          <a:pt x="781861" y="169838"/>
                        </a:cubicBezTo>
                        <a:cubicBezTo>
                          <a:pt x="781871" y="181350"/>
                          <a:pt x="781751" y="203312"/>
                          <a:pt x="777386" y="237489"/>
                        </a:cubicBezTo>
                        <a:cubicBezTo>
                          <a:pt x="774843" y="257407"/>
                          <a:pt x="770793" y="279803"/>
                          <a:pt x="765060" y="302431"/>
                        </a:cubicBezTo>
                        <a:cubicBezTo>
                          <a:pt x="769637" y="282762"/>
                          <a:pt x="772883" y="263575"/>
                          <a:pt x="775149" y="246153"/>
                        </a:cubicBezTo>
                        <a:cubicBezTo>
                          <a:pt x="781205" y="199697"/>
                          <a:pt x="780207" y="165640"/>
                          <a:pt x="780207" y="165640"/>
                        </a:cubicBezTo>
                        <a:close/>
                        <a:moveTo>
                          <a:pt x="487853" y="182858"/>
                        </a:moveTo>
                        <a:cubicBezTo>
                          <a:pt x="487853" y="182858"/>
                          <a:pt x="489240" y="189155"/>
                          <a:pt x="489397" y="190098"/>
                        </a:cubicBezTo>
                        <a:cubicBezTo>
                          <a:pt x="489388" y="190283"/>
                          <a:pt x="489249" y="190560"/>
                          <a:pt x="489240" y="190745"/>
                        </a:cubicBezTo>
                        <a:cubicBezTo>
                          <a:pt x="488648" y="201065"/>
                          <a:pt x="487890" y="215648"/>
                          <a:pt x="486087" y="233411"/>
                        </a:cubicBezTo>
                        <a:cubicBezTo>
                          <a:pt x="482407" y="269567"/>
                          <a:pt x="475009" y="318622"/>
                          <a:pt x="461850" y="369555"/>
                        </a:cubicBezTo>
                        <a:cubicBezTo>
                          <a:pt x="461407" y="371256"/>
                          <a:pt x="460972" y="372995"/>
                          <a:pt x="460519" y="374696"/>
                        </a:cubicBezTo>
                        <a:cubicBezTo>
                          <a:pt x="472725" y="325511"/>
                          <a:pt x="479836" y="278398"/>
                          <a:pt x="483516" y="243351"/>
                        </a:cubicBezTo>
                        <a:cubicBezTo>
                          <a:pt x="487382" y="206456"/>
                          <a:pt x="487853" y="182858"/>
                          <a:pt x="487853" y="182858"/>
                        </a:cubicBezTo>
                        <a:close/>
                        <a:moveTo>
                          <a:pt x="1513789" y="498338"/>
                        </a:moveTo>
                        <a:cubicBezTo>
                          <a:pt x="1513789" y="498338"/>
                          <a:pt x="1491153" y="506826"/>
                          <a:pt x="1456708" y="519190"/>
                        </a:cubicBezTo>
                        <a:cubicBezTo>
                          <a:pt x="1422263" y="531553"/>
                          <a:pt x="1376148" y="547513"/>
                          <a:pt x="1329007" y="564241"/>
                        </a:cubicBezTo>
                        <a:cubicBezTo>
                          <a:pt x="1281875" y="580969"/>
                          <a:pt x="1233559" y="598298"/>
                          <a:pt x="1195230" y="615590"/>
                        </a:cubicBezTo>
                        <a:cubicBezTo>
                          <a:pt x="1156911" y="632891"/>
                          <a:pt x="1128467" y="650377"/>
                          <a:pt x="1120283" y="669823"/>
                        </a:cubicBezTo>
                        <a:cubicBezTo>
                          <a:pt x="1120857" y="664562"/>
                          <a:pt x="1122133" y="659559"/>
                          <a:pt x="1124177" y="654741"/>
                        </a:cubicBezTo>
                        <a:cubicBezTo>
                          <a:pt x="1132258" y="635720"/>
                          <a:pt x="1160619" y="618558"/>
                          <a:pt x="1198800" y="601793"/>
                        </a:cubicBezTo>
                        <a:cubicBezTo>
                          <a:pt x="1236981" y="585028"/>
                          <a:pt x="1285084" y="568532"/>
                          <a:pt x="1332077" y="552368"/>
                        </a:cubicBezTo>
                        <a:cubicBezTo>
                          <a:pt x="1379070" y="536204"/>
                          <a:pt x="1425111" y="520540"/>
                          <a:pt x="1459445" y="508602"/>
                        </a:cubicBezTo>
                        <a:cubicBezTo>
                          <a:pt x="1469219" y="505199"/>
                          <a:pt x="1468026" y="505523"/>
                          <a:pt x="1475646" y="502860"/>
                        </a:cubicBezTo>
                        <a:cubicBezTo>
                          <a:pt x="1476321" y="502804"/>
                          <a:pt x="1477079" y="502767"/>
                          <a:pt x="1477745" y="502721"/>
                        </a:cubicBezTo>
                        <a:cubicBezTo>
                          <a:pt x="1499207" y="500945"/>
                          <a:pt x="1513789" y="498338"/>
                          <a:pt x="1513789" y="498338"/>
                        </a:cubicBezTo>
                        <a:close/>
                        <a:moveTo>
                          <a:pt x="1217626" y="853487"/>
                        </a:moveTo>
                        <a:cubicBezTo>
                          <a:pt x="1218542" y="854338"/>
                          <a:pt x="1219448" y="855429"/>
                          <a:pt x="1220336" y="856243"/>
                        </a:cubicBezTo>
                        <a:cubicBezTo>
                          <a:pt x="1234937" y="869633"/>
                          <a:pt x="1245247" y="877742"/>
                          <a:pt x="1245247" y="877742"/>
                        </a:cubicBezTo>
                        <a:cubicBezTo>
                          <a:pt x="1245247" y="877742"/>
                          <a:pt x="1204034" y="870659"/>
                          <a:pt x="1146489" y="862485"/>
                        </a:cubicBezTo>
                        <a:cubicBezTo>
                          <a:pt x="1117713" y="858407"/>
                          <a:pt x="1084997" y="853931"/>
                          <a:pt x="1051079" y="850158"/>
                        </a:cubicBezTo>
                        <a:cubicBezTo>
                          <a:pt x="1017161" y="846376"/>
                          <a:pt x="981994" y="843195"/>
                          <a:pt x="948400" y="842104"/>
                        </a:cubicBezTo>
                        <a:cubicBezTo>
                          <a:pt x="911597" y="840865"/>
                          <a:pt x="876856" y="841873"/>
                          <a:pt x="846258" y="847884"/>
                        </a:cubicBezTo>
                        <a:cubicBezTo>
                          <a:pt x="815659" y="853894"/>
                          <a:pt x="789148" y="865018"/>
                          <a:pt x="769443" y="884178"/>
                        </a:cubicBezTo>
                        <a:cubicBezTo>
                          <a:pt x="758698" y="894618"/>
                          <a:pt x="751439" y="906769"/>
                          <a:pt x="746482" y="920010"/>
                        </a:cubicBezTo>
                        <a:cubicBezTo>
                          <a:pt x="749904" y="898224"/>
                          <a:pt x="758513" y="878399"/>
                          <a:pt x="774991" y="862670"/>
                        </a:cubicBezTo>
                        <a:cubicBezTo>
                          <a:pt x="794586" y="843991"/>
                          <a:pt x="820958" y="833412"/>
                          <a:pt x="851483" y="827670"/>
                        </a:cubicBezTo>
                        <a:cubicBezTo>
                          <a:pt x="882016" y="821927"/>
                          <a:pt x="916701" y="821123"/>
                          <a:pt x="953458" y="822529"/>
                        </a:cubicBezTo>
                        <a:cubicBezTo>
                          <a:pt x="987016" y="823777"/>
                          <a:pt x="1022163" y="827022"/>
                          <a:pt x="1056054" y="830897"/>
                        </a:cubicBezTo>
                        <a:cubicBezTo>
                          <a:pt x="1089944" y="834780"/>
                          <a:pt x="1122623" y="839404"/>
                          <a:pt x="1151381" y="843556"/>
                        </a:cubicBezTo>
                        <a:cubicBezTo>
                          <a:pt x="1178271" y="847440"/>
                          <a:pt x="1200390" y="850713"/>
                          <a:pt x="1217626" y="853487"/>
                        </a:cubicBezTo>
                        <a:close/>
                        <a:moveTo>
                          <a:pt x="29331" y="755534"/>
                        </a:moveTo>
                        <a:cubicBezTo>
                          <a:pt x="34824" y="758669"/>
                          <a:pt x="33890" y="758511"/>
                          <a:pt x="41815" y="762876"/>
                        </a:cubicBezTo>
                        <a:cubicBezTo>
                          <a:pt x="64562" y="775406"/>
                          <a:pt x="96724" y="792494"/>
                          <a:pt x="134054" y="809989"/>
                        </a:cubicBezTo>
                        <a:cubicBezTo>
                          <a:pt x="171375" y="827484"/>
                          <a:pt x="214105" y="845359"/>
                          <a:pt x="256317" y="861449"/>
                        </a:cubicBezTo>
                        <a:cubicBezTo>
                          <a:pt x="298530" y="877539"/>
                          <a:pt x="340234" y="891603"/>
                          <a:pt x="374966" y="903070"/>
                        </a:cubicBezTo>
                        <a:cubicBezTo>
                          <a:pt x="420313" y="918041"/>
                          <a:pt x="469775" y="944330"/>
                          <a:pt x="520634" y="973921"/>
                        </a:cubicBezTo>
                        <a:cubicBezTo>
                          <a:pt x="571502" y="1003520"/>
                          <a:pt x="623775" y="1036458"/>
                          <a:pt x="671924" y="1066769"/>
                        </a:cubicBezTo>
                        <a:cubicBezTo>
                          <a:pt x="720073" y="1097081"/>
                          <a:pt x="764052" y="1124665"/>
                          <a:pt x="795908" y="1144694"/>
                        </a:cubicBezTo>
                        <a:cubicBezTo>
                          <a:pt x="799191" y="1146756"/>
                          <a:pt x="798173" y="1146210"/>
                          <a:pt x="801188" y="1148106"/>
                        </a:cubicBezTo>
                        <a:cubicBezTo>
                          <a:pt x="805497" y="1155226"/>
                          <a:pt x="809926" y="1161829"/>
                          <a:pt x="813893" y="1167830"/>
                        </a:cubicBezTo>
                        <a:cubicBezTo>
                          <a:pt x="828901" y="1190522"/>
                          <a:pt x="840367" y="1204457"/>
                          <a:pt x="840367" y="1204457"/>
                        </a:cubicBezTo>
                        <a:cubicBezTo>
                          <a:pt x="840367" y="1204457"/>
                          <a:pt x="820736" y="1191909"/>
                          <a:pt x="788945" y="1171649"/>
                        </a:cubicBezTo>
                        <a:cubicBezTo>
                          <a:pt x="757144" y="1151389"/>
                          <a:pt x="713258" y="1123435"/>
                          <a:pt x="665202" y="1092763"/>
                        </a:cubicBezTo>
                        <a:cubicBezTo>
                          <a:pt x="617145" y="1062099"/>
                          <a:pt x="565029" y="1028551"/>
                          <a:pt x="514253" y="998637"/>
                        </a:cubicBezTo>
                        <a:cubicBezTo>
                          <a:pt x="463469" y="968714"/>
                          <a:pt x="413997" y="942499"/>
                          <a:pt x="368669" y="927454"/>
                        </a:cubicBezTo>
                        <a:cubicBezTo>
                          <a:pt x="333946" y="915942"/>
                          <a:pt x="292288" y="901710"/>
                          <a:pt x="250103" y="885519"/>
                        </a:cubicBezTo>
                        <a:cubicBezTo>
                          <a:pt x="207910" y="869318"/>
                          <a:pt x="165281" y="851074"/>
                          <a:pt x="127997" y="833421"/>
                        </a:cubicBezTo>
                        <a:cubicBezTo>
                          <a:pt x="90713" y="815769"/>
                          <a:pt x="58552" y="798643"/>
                          <a:pt x="35841" y="785975"/>
                        </a:cubicBezTo>
                        <a:cubicBezTo>
                          <a:pt x="13130" y="773316"/>
                          <a:pt x="-167" y="765030"/>
                          <a:pt x="-167" y="765030"/>
                        </a:cubicBezTo>
                        <a:cubicBezTo>
                          <a:pt x="-167" y="765030"/>
                          <a:pt x="12012" y="761165"/>
                          <a:pt x="29331" y="755534"/>
                        </a:cubicBezTo>
                        <a:close/>
                      </a:path>
                    </a:pathLst>
                  </a:custGeom>
                  <a:solidFill>
                    <a:srgbClr val="B8CB62"/>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5259" name="Google Shape;5259;p29"/>
                <p:cNvGrpSpPr/>
                <p:nvPr/>
              </p:nvGrpSpPr>
              <p:grpSpPr>
                <a:xfrm>
                  <a:off x="6329807" y="1283482"/>
                  <a:ext cx="1448120" cy="1159533"/>
                  <a:chOff x="6329807" y="1283482"/>
                  <a:chExt cx="1448120" cy="1159533"/>
                </a:xfrm>
              </p:grpSpPr>
              <p:sp>
                <p:nvSpPr>
                  <p:cNvPr id="5260" name="Google Shape;5260;p29"/>
                  <p:cNvSpPr/>
                  <p:nvPr/>
                </p:nvSpPr>
                <p:spPr>
                  <a:xfrm rot="206533">
                    <a:off x="6360930" y="1324090"/>
                    <a:ext cx="1385070" cy="1078316"/>
                  </a:xfrm>
                  <a:custGeom>
                    <a:avLst/>
                    <a:gdLst/>
                    <a:ahLst/>
                    <a:cxnLst/>
                    <a:rect l="l" t="t" r="r" b="b"/>
                    <a:pathLst>
                      <a:path w="1386036" h="1079068" extrusionOk="0">
                        <a:moveTo>
                          <a:pt x="1386048" y="-268"/>
                        </a:moveTo>
                        <a:cubicBezTo>
                          <a:pt x="1386048" y="-268"/>
                          <a:pt x="1374487" y="19790"/>
                          <a:pt x="1356119" y="50638"/>
                        </a:cubicBezTo>
                        <a:cubicBezTo>
                          <a:pt x="1337750" y="81486"/>
                          <a:pt x="1312352" y="123034"/>
                          <a:pt x="1285048" y="166230"/>
                        </a:cubicBezTo>
                        <a:cubicBezTo>
                          <a:pt x="1257735" y="209426"/>
                          <a:pt x="1228461" y="254203"/>
                          <a:pt x="1204884" y="293035"/>
                        </a:cubicBezTo>
                        <a:cubicBezTo>
                          <a:pt x="1181298" y="331867"/>
                          <a:pt x="1163518" y="364893"/>
                          <a:pt x="1161481" y="385547"/>
                        </a:cubicBezTo>
                        <a:cubicBezTo>
                          <a:pt x="1159418" y="406540"/>
                          <a:pt x="1169894" y="421521"/>
                          <a:pt x="1187335" y="431881"/>
                        </a:cubicBezTo>
                        <a:cubicBezTo>
                          <a:pt x="1204776" y="442250"/>
                          <a:pt x="1229156" y="447898"/>
                          <a:pt x="1254108" y="450299"/>
                        </a:cubicBezTo>
                        <a:cubicBezTo>
                          <a:pt x="1279052" y="452709"/>
                          <a:pt x="1304517" y="451864"/>
                          <a:pt x="1323747" y="450274"/>
                        </a:cubicBezTo>
                        <a:cubicBezTo>
                          <a:pt x="1342968" y="448684"/>
                          <a:pt x="1355937" y="446440"/>
                          <a:pt x="1355937" y="446440"/>
                        </a:cubicBezTo>
                        <a:cubicBezTo>
                          <a:pt x="1355937" y="446440"/>
                          <a:pt x="1335622" y="453802"/>
                          <a:pt x="1304774" y="464866"/>
                        </a:cubicBezTo>
                        <a:cubicBezTo>
                          <a:pt x="1273926" y="475938"/>
                          <a:pt x="1232535" y="490481"/>
                          <a:pt x="1190316" y="505461"/>
                        </a:cubicBezTo>
                        <a:cubicBezTo>
                          <a:pt x="1148106" y="520443"/>
                          <a:pt x="1105076" y="535830"/>
                          <a:pt x="1070749" y="551324"/>
                        </a:cubicBezTo>
                        <a:cubicBezTo>
                          <a:pt x="1036431" y="566810"/>
                          <a:pt x="1010742" y="582595"/>
                          <a:pt x="1003405" y="600011"/>
                        </a:cubicBezTo>
                        <a:cubicBezTo>
                          <a:pt x="996299" y="616888"/>
                          <a:pt x="999430" y="636996"/>
                          <a:pt x="1008266" y="657765"/>
                        </a:cubicBezTo>
                        <a:cubicBezTo>
                          <a:pt x="1017111" y="678527"/>
                          <a:pt x="1031711" y="699893"/>
                          <a:pt x="1047487" y="718998"/>
                        </a:cubicBezTo>
                        <a:cubicBezTo>
                          <a:pt x="1063263" y="738103"/>
                          <a:pt x="1080215" y="754931"/>
                          <a:pt x="1093300" y="766923"/>
                        </a:cubicBezTo>
                        <a:cubicBezTo>
                          <a:pt x="1106384" y="778906"/>
                          <a:pt x="1115552" y="786077"/>
                          <a:pt x="1115552" y="786077"/>
                        </a:cubicBezTo>
                        <a:cubicBezTo>
                          <a:pt x="1115552" y="786077"/>
                          <a:pt x="1078567" y="779701"/>
                          <a:pt x="1027032" y="772380"/>
                        </a:cubicBezTo>
                        <a:cubicBezTo>
                          <a:pt x="1001268" y="768728"/>
                          <a:pt x="971886" y="764786"/>
                          <a:pt x="941509" y="761399"/>
                        </a:cubicBezTo>
                        <a:cubicBezTo>
                          <a:pt x="911133" y="758012"/>
                          <a:pt x="879780" y="755171"/>
                          <a:pt x="849694" y="754194"/>
                        </a:cubicBezTo>
                        <a:cubicBezTo>
                          <a:pt x="816733" y="753084"/>
                          <a:pt x="785405" y="754020"/>
                          <a:pt x="758002" y="759403"/>
                        </a:cubicBezTo>
                        <a:cubicBezTo>
                          <a:pt x="730598" y="764786"/>
                          <a:pt x="707087" y="774649"/>
                          <a:pt x="689440" y="791808"/>
                        </a:cubicBezTo>
                        <a:cubicBezTo>
                          <a:pt x="668057" y="812595"/>
                          <a:pt x="660712" y="840553"/>
                          <a:pt x="661862" y="871368"/>
                        </a:cubicBezTo>
                        <a:cubicBezTo>
                          <a:pt x="663014" y="902175"/>
                          <a:pt x="672811" y="935706"/>
                          <a:pt x="685953" y="966579"/>
                        </a:cubicBezTo>
                        <a:cubicBezTo>
                          <a:pt x="699087" y="997444"/>
                          <a:pt x="715601" y="1025609"/>
                          <a:pt x="729041" y="1045940"/>
                        </a:cubicBezTo>
                        <a:cubicBezTo>
                          <a:pt x="742482" y="1066263"/>
                          <a:pt x="752759" y="1078801"/>
                          <a:pt x="752759" y="1078801"/>
                        </a:cubicBezTo>
                        <a:cubicBezTo>
                          <a:pt x="752759" y="1078801"/>
                          <a:pt x="735186" y="1067389"/>
                          <a:pt x="706707" y="1049244"/>
                        </a:cubicBezTo>
                        <a:cubicBezTo>
                          <a:pt x="678235" y="1031100"/>
                          <a:pt x="639031" y="1006073"/>
                          <a:pt x="595992" y="978604"/>
                        </a:cubicBezTo>
                        <a:cubicBezTo>
                          <a:pt x="552954" y="951135"/>
                          <a:pt x="506180" y="921181"/>
                          <a:pt x="460699" y="894382"/>
                        </a:cubicBezTo>
                        <a:cubicBezTo>
                          <a:pt x="415225" y="867592"/>
                          <a:pt x="371069" y="843981"/>
                          <a:pt x="330473" y="830516"/>
                        </a:cubicBezTo>
                        <a:cubicBezTo>
                          <a:pt x="299377" y="820197"/>
                          <a:pt x="261903" y="807460"/>
                          <a:pt x="224123" y="792959"/>
                        </a:cubicBezTo>
                        <a:cubicBezTo>
                          <a:pt x="186335" y="778451"/>
                          <a:pt x="148274" y="762169"/>
                          <a:pt x="114883" y="746360"/>
                        </a:cubicBezTo>
                        <a:cubicBezTo>
                          <a:pt x="81492" y="730551"/>
                          <a:pt x="52739" y="715279"/>
                          <a:pt x="32400" y="703934"/>
                        </a:cubicBezTo>
                        <a:cubicBezTo>
                          <a:pt x="12061" y="692588"/>
                          <a:pt x="12" y="685293"/>
                          <a:pt x="12" y="685293"/>
                        </a:cubicBezTo>
                        <a:cubicBezTo>
                          <a:pt x="12" y="685293"/>
                          <a:pt x="14123" y="681152"/>
                          <a:pt x="36210" y="673781"/>
                        </a:cubicBezTo>
                        <a:cubicBezTo>
                          <a:pt x="58305" y="666411"/>
                          <a:pt x="88267" y="655670"/>
                          <a:pt x="119993" y="642635"/>
                        </a:cubicBezTo>
                        <a:cubicBezTo>
                          <a:pt x="151719" y="629608"/>
                          <a:pt x="185159" y="614271"/>
                          <a:pt x="215370" y="599199"/>
                        </a:cubicBezTo>
                        <a:cubicBezTo>
                          <a:pt x="245589" y="584119"/>
                          <a:pt x="272603" y="569361"/>
                          <a:pt x="292768" y="558678"/>
                        </a:cubicBezTo>
                        <a:cubicBezTo>
                          <a:pt x="315062" y="546860"/>
                          <a:pt x="339508" y="516302"/>
                          <a:pt x="360527" y="476849"/>
                        </a:cubicBezTo>
                        <a:cubicBezTo>
                          <a:pt x="381545" y="437397"/>
                          <a:pt x="398994" y="389124"/>
                          <a:pt x="411035" y="342533"/>
                        </a:cubicBezTo>
                        <a:cubicBezTo>
                          <a:pt x="423076" y="295950"/>
                          <a:pt x="429817" y="251098"/>
                          <a:pt x="433279" y="218055"/>
                        </a:cubicBezTo>
                        <a:cubicBezTo>
                          <a:pt x="436741" y="185012"/>
                          <a:pt x="437279" y="163704"/>
                          <a:pt x="437279" y="163704"/>
                        </a:cubicBezTo>
                        <a:cubicBezTo>
                          <a:pt x="437279" y="163704"/>
                          <a:pt x="439755" y="178934"/>
                          <a:pt x="444301" y="202262"/>
                        </a:cubicBezTo>
                        <a:cubicBezTo>
                          <a:pt x="448840" y="225599"/>
                          <a:pt x="455349" y="257061"/>
                          <a:pt x="464160" y="289350"/>
                        </a:cubicBezTo>
                        <a:cubicBezTo>
                          <a:pt x="472963" y="321639"/>
                          <a:pt x="478628" y="346409"/>
                          <a:pt x="493526" y="372652"/>
                        </a:cubicBezTo>
                        <a:cubicBezTo>
                          <a:pt x="508425" y="398905"/>
                          <a:pt x="527281" y="418258"/>
                          <a:pt x="550693" y="422507"/>
                        </a:cubicBezTo>
                        <a:cubicBezTo>
                          <a:pt x="570022" y="426010"/>
                          <a:pt x="588754" y="419327"/>
                          <a:pt x="605507" y="405919"/>
                        </a:cubicBezTo>
                        <a:cubicBezTo>
                          <a:pt x="622253" y="392511"/>
                          <a:pt x="636969" y="372396"/>
                          <a:pt x="648803" y="349241"/>
                        </a:cubicBezTo>
                        <a:cubicBezTo>
                          <a:pt x="659958" y="327958"/>
                          <a:pt x="670161" y="306468"/>
                          <a:pt x="676711" y="282741"/>
                        </a:cubicBezTo>
                        <a:cubicBezTo>
                          <a:pt x="683262" y="259015"/>
                          <a:pt x="691659" y="241409"/>
                          <a:pt x="694367" y="220606"/>
                        </a:cubicBezTo>
                        <a:cubicBezTo>
                          <a:pt x="699791" y="179000"/>
                          <a:pt x="699063" y="148458"/>
                          <a:pt x="699063" y="148458"/>
                        </a:cubicBezTo>
                        <a:cubicBezTo>
                          <a:pt x="699063" y="148458"/>
                          <a:pt x="703601" y="159514"/>
                          <a:pt x="711154" y="176350"/>
                        </a:cubicBezTo>
                        <a:cubicBezTo>
                          <a:pt x="718698" y="193186"/>
                          <a:pt x="729215" y="215827"/>
                          <a:pt x="741439" y="238883"/>
                        </a:cubicBezTo>
                        <a:cubicBezTo>
                          <a:pt x="753662" y="261938"/>
                          <a:pt x="767616" y="285400"/>
                          <a:pt x="782523" y="303561"/>
                        </a:cubicBezTo>
                        <a:cubicBezTo>
                          <a:pt x="797429" y="321722"/>
                          <a:pt x="813379" y="334550"/>
                          <a:pt x="829354" y="336206"/>
                        </a:cubicBezTo>
                        <a:cubicBezTo>
                          <a:pt x="845834" y="337912"/>
                          <a:pt x="865834" y="322177"/>
                          <a:pt x="885105" y="297167"/>
                        </a:cubicBezTo>
                        <a:cubicBezTo>
                          <a:pt x="904375" y="272166"/>
                          <a:pt x="922694" y="237939"/>
                          <a:pt x="937253" y="203455"/>
                        </a:cubicBezTo>
                        <a:cubicBezTo>
                          <a:pt x="951804" y="168971"/>
                          <a:pt x="962652" y="134280"/>
                          <a:pt x="969608" y="108310"/>
                        </a:cubicBezTo>
                        <a:cubicBezTo>
                          <a:pt x="976565" y="82339"/>
                          <a:pt x="979852" y="65081"/>
                          <a:pt x="979852" y="65081"/>
                        </a:cubicBezTo>
                        <a:cubicBezTo>
                          <a:pt x="979852" y="65081"/>
                          <a:pt x="979488" y="76070"/>
                          <a:pt x="979761" y="92749"/>
                        </a:cubicBezTo>
                        <a:cubicBezTo>
                          <a:pt x="980043" y="109419"/>
                          <a:pt x="980880" y="131804"/>
                          <a:pt x="983596" y="154594"/>
                        </a:cubicBezTo>
                        <a:cubicBezTo>
                          <a:pt x="986312" y="177377"/>
                          <a:pt x="990900" y="200590"/>
                          <a:pt x="999687" y="218602"/>
                        </a:cubicBezTo>
                        <a:cubicBezTo>
                          <a:pt x="1008465" y="236614"/>
                          <a:pt x="1021550" y="249475"/>
                          <a:pt x="1041508" y="250850"/>
                        </a:cubicBezTo>
                        <a:cubicBezTo>
                          <a:pt x="1061151" y="252208"/>
                          <a:pt x="1093904" y="239786"/>
                          <a:pt x="1131319" y="218461"/>
                        </a:cubicBezTo>
                        <a:cubicBezTo>
                          <a:pt x="1168727" y="197128"/>
                          <a:pt x="1210614" y="166785"/>
                          <a:pt x="1248833" y="134711"/>
                        </a:cubicBezTo>
                        <a:cubicBezTo>
                          <a:pt x="1287052" y="102637"/>
                          <a:pt x="1321585" y="68940"/>
                          <a:pt x="1346288" y="43168"/>
                        </a:cubicBezTo>
                        <a:cubicBezTo>
                          <a:pt x="1370992" y="17405"/>
                          <a:pt x="1386048" y="-260"/>
                          <a:pt x="1386048" y="-260"/>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61" name="Google Shape;5261;p29"/>
                  <p:cNvSpPr/>
                  <p:nvPr/>
                </p:nvSpPr>
                <p:spPr>
                  <a:xfrm rot="206533">
                    <a:off x="6528581" y="1570059"/>
                    <a:ext cx="1014287" cy="515547"/>
                  </a:xfrm>
                  <a:custGeom>
                    <a:avLst/>
                    <a:gdLst/>
                    <a:ahLst/>
                    <a:cxnLst/>
                    <a:rect l="l" t="t" r="r" b="b"/>
                    <a:pathLst>
                      <a:path w="1014995" h="515907" extrusionOk="0">
                        <a:moveTo>
                          <a:pt x="12" y="477735"/>
                        </a:moveTo>
                        <a:lnTo>
                          <a:pt x="4608" y="515639"/>
                        </a:lnTo>
                        <a:cubicBezTo>
                          <a:pt x="213738" y="488476"/>
                          <a:pt x="416625" y="422482"/>
                          <a:pt x="599131" y="322782"/>
                        </a:cubicBezTo>
                        <a:cubicBezTo>
                          <a:pt x="755078" y="237591"/>
                          <a:pt x="896086" y="127928"/>
                          <a:pt x="1015007" y="-269"/>
                        </a:cubicBezTo>
                        <a:cubicBezTo>
                          <a:pt x="891639" y="123936"/>
                          <a:pt x="747542" y="228208"/>
                          <a:pt x="590452" y="307328"/>
                        </a:cubicBezTo>
                        <a:cubicBezTo>
                          <a:pt x="406612" y="399923"/>
                          <a:pt x="204927" y="457959"/>
                          <a:pt x="12" y="477735"/>
                        </a:cubicBezTo>
                        <a:close/>
                      </a:path>
                    </a:pathLst>
                  </a:custGeom>
                  <a:solidFill>
                    <a:srgbClr val="A1AC6A"/>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62" name="Google Shape;5262;p29"/>
                  <p:cNvSpPr/>
                  <p:nvPr/>
                </p:nvSpPr>
                <p:spPr>
                  <a:xfrm>
                    <a:off x="6353020" y="1367435"/>
                    <a:ext cx="1424908" cy="1038771"/>
                  </a:xfrm>
                  <a:custGeom>
                    <a:avLst/>
                    <a:gdLst/>
                    <a:ahLst/>
                    <a:cxnLst/>
                    <a:rect l="l" t="t" r="r" b="b"/>
                    <a:pathLst>
                      <a:path w="1424908" h="1038771" extrusionOk="0">
                        <a:moveTo>
                          <a:pt x="1424931" y="87"/>
                        </a:moveTo>
                        <a:cubicBezTo>
                          <a:pt x="1424931" y="87"/>
                          <a:pt x="1412320" y="18945"/>
                          <a:pt x="1392114" y="47816"/>
                        </a:cubicBezTo>
                        <a:cubicBezTo>
                          <a:pt x="1371909" y="76697"/>
                          <a:pt x="1344099" y="115538"/>
                          <a:pt x="1314221" y="155874"/>
                        </a:cubicBezTo>
                        <a:cubicBezTo>
                          <a:pt x="1284342" y="196211"/>
                          <a:pt x="1252279" y="238212"/>
                          <a:pt x="1226389" y="274528"/>
                        </a:cubicBezTo>
                        <a:cubicBezTo>
                          <a:pt x="1200488" y="310855"/>
                          <a:pt x="1180612" y="341762"/>
                          <a:pt x="1177334" y="361703"/>
                        </a:cubicBezTo>
                        <a:cubicBezTo>
                          <a:pt x="1176613" y="366041"/>
                          <a:pt x="1176592" y="370082"/>
                          <a:pt x="1177005" y="373964"/>
                        </a:cubicBezTo>
                        <a:cubicBezTo>
                          <a:pt x="1177090" y="373189"/>
                          <a:pt x="1177207" y="372447"/>
                          <a:pt x="1177334" y="371651"/>
                        </a:cubicBezTo>
                        <a:cubicBezTo>
                          <a:pt x="1180612" y="351149"/>
                          <a:pt x="1200488" y="319478"/>
                          <a:pt x="1226389" y="282154"/>
                        </a:cubicBezTo>
                        <a:cubicBezTo>
                          <a:pt x="1252279" y="244830"/>
                          <a:pt x="1284342" y="201641"/>
                          <a:pt x="1314221" y="160181"/>
                        </a:cubicBezTo>
                        <a:cubicBezTo>
                          <a:pt x="1344099" y="118720"/>
                          <a:pt x="1371909" y="78829"/>
                          <a:pt x="1392114" y="49142"/>
                        </a:cubicBezTo>
                        <a:cubicBezTo>
                          <a:pt x="1412320" y="19465"/>
                          <a:pt x="1424931" y="87"/>
                          <a:pt x="1424931" y="87"/>
                        </a:cubicBezTo>
                        <a:close/>
                        <a:moveTo>
                          <a:pt x="1367911" y="444231"/>
                        </a:moveTo>
                        <a:cubicBezTo>
                          <a:pt x="1367911" y="444231"/>
                          <a:pt x="1354726" y="445801"/>
                          <a:pt x="1335434" y="446225"/>
                        </a:cubicBezTo>
                        <a:cubicBezTo>
                          <a:pt x="1330428" y="446331"/>
                          <a:pt x="1324912" y="446299"/>
                          <a:pt x="1319195" y="446225"/>
                        </a:cubicBezTo>
                        <a:cubicBezTo>
                          <a:pt x="1317116" y="446809"/>
                          <a:pt x="1317731" y="446596"/>
                          <a:pt x="1315547" y="447212"/>
                        </a:cubicBezTo>
                        <a:cubicBezTo>
                          <a:pt x="1284088" y="456142"/>
                          <a:pt x="1241928" y="467640"/>
                          <a:pt x="1198876" y="479699"/>
                        </a:cubicBezTo>
                        <a:cubicBezTo>
                          <a:pt x="1155824" y="491758"/>
                          <a:pt x="1112094" y="504136"/>
                          <a:pt x="1076902" y="517150"/>
                        </a:cubicBezTo>
                        <a:cubicBezTo>
                          <a:pt x="1041710" y="530164"/>
                          <a:pt x="1015013" y="544091"/>
                          <a:pt x="1006635" y="560573"/>
                        </a:cubicBezTo>
                        <a:cubicBezTo>
                          <a:pt x="1001702" y="570289"/>
                          <a:pt x="1000504" y="581531"/>
                          <a:pt x="1001989" y="593389"/>
                        </a:cubicBezTo>
                        <a:cubicBezTo>
                          <a:pt x="1002657" y="587291"/>
                          <a:pt x="1003983" y="581521"/>
                          <a:pt x="1006635" y="576154"/>
                        </a:cubicBezTo>
                        <a:cubicBezTo>
                          <a:pt x="1015013" y="559215"/>
                          <a:pt x="1041710" y="545109"/>
                          <a:pt x="1076902" y="531734"/>
                        </a:cubicBezTo>
                        <a:cubicBezTo>
                          <a:pt x="1112094" y="518359"/>
                          <a:pt x="1155824" y="505685"/>
                          <a:pt x="1198876" y="493286"/>
                        </a:cubicBezTo>
                        <a:cubicBezTo>
                          <a:pt x="1241928" y="480898"/>
                          <a:pt x="1284088" y="468658"/>
                          <a:pt x="1315547" y="459483"/>
                        </a:cubicBezTo>
                        <a:cubicBezTo>
                          <a:pt x="1347005" y="450298"/>
                          <a:pt x="1367911" y="444231"/>
                          <a:pt x="1367911" y="444231"/>
                        </a:cubicBezTo>
                        <a:close/>
                        <a:moveTo>
                          <a:pt x="17915" y="595701"/>
                        </a:moveTo>
                        <a:cubicBezTo>
                          <a:pt x="11826" y="597197"/>
                          <a:pt x="22" y="600347"/>
                          <a:pt x="22" y="600347"/>
                        </a:cubicBezTo>
                        <a:cubicBezTo>
                          <a:pt x="22" y="600347"/>
                          <a:pt x="11561" y="608344"/>
                          <a:pt x="31173" y="620902"/>
                        </a:cubicBezTo>
                        <a:cubicBezTo>
                          <a:pt x="50784" y="633450"/>
                          <a:pt x="78679" y="650494"/>
                          <a:pt x="111050" y="668292"/>
                        </a:cubicBezTo>
                        <a:cubicBezTo>
                          <a:pt x="143431" y="686100"/>
                          <a:pt x="180289" y="704555"/>
                          <a:pt x="217114" y="721324"/>
                        </a:cubicBezTo>
                        <a:cubicBezTo>
                          <a:pt x="253950" y="738093"/>
                          <a:pt x="290447" y="753228"/>
                          <a:pt x="320866" y="765404"/>
                        </a:cubicBezTo>
                        <a:cubicBezTo>
                          <a:pt x="360565" y="781314"/>
                          <a:pt x="403384" y="807501"/>
                          <a:pt x="447146" y="836998"/>
                        </a:cubicBezTo>
                        <a:cubicBezTo>
                          <a:pt x="490908" y="866505"/>
                          <a:pt x="535784" y="899448"/>
                          <a:pt x="577075" y="929475"/>
                        </a:cubicBezTo>
                        <a:cubicBezTo>
                          <a:pt x="618365" y="959502"/>
                          <a:pt x="655817" y="986866"/>
                          <a:pt x="683139" y="1006700"/>
                        </a:cubicBezTo>
                        <a:cubicBezTo>
                          <a:pt x="710461" y="1026545"/>
                          <a:pt x="727558" y="1038859"/>
                          <a:pt x="727558" y="1038859"/>
                        </a:cubicBezTo>
                        <a:cubicBezTo>
                          <a:pt x="727558" y="1038859"/>
                          <a:pt x="717864" y="1025824"/>
                          <a:pt x="705677" y="1004717"/>
                        </a:cubicBezTo>
                        <a:cubicBezTo>
                          <a:pt x="702973" y="1000029"/>
                          <a:pt x="699950" y="994885"/>
                          <a:pt x="697055" y="989476"/>
                        </a:cubicBezTo>
                        <a:cubicBezTo>
                          <a:pt x="690723" y="984968"/>
                          <a:pt x="691751" y="985615"/>
                          <a:pt x="683139" y="979527"/>
                        </a:cubicBezTo>
                        <a:cubicBezTo>
                          <a:pt x="655817" y="960223"/>
                          <a:pt x="618365" y="933505"/>
                          <a:pt x="577075" y="904285"/>
                        </a:cubicBezTo>
                        <a:cubicBezTo>
                          <a:pt x="535784" y="875075"/>
                          <a:pt x="490919" y="843170"/>
                          <a:pt x="447146" y="814470"/>
                        </a:cubicBezTo>
                        <a:cubicBezTo>
                          <a:pt x="403384" y="785758"/>
                          <a:pt x="360565" y="760334"/>
                          <a:pt x="320866" y="744860"/>
                        </a:cubicBezTo>
                        <a:cubicBezTo>
                          <a:pt x="290447" y="733002"/>
                          <a:pt x="253950" y="718418"/>
                          <a:pt x="217114" y="702105"/>
                        </a:cubicBezTo>
                        <a:cubicBezTo>
                          <a:pt x="180289" y="685782"/>
                          <a:pt x="143431" y="667719"/>
                          <a:pt x="111050" y="650399"/>
                        </a:cubicBezTo>
                        <a:cubicBezTo>
                          <a:pt x="78679" y="633068"/>
                          <a:pt x="50784" y="616543"/>
                          <a:pt x="31173" y="604325"/>
                        </a:cubicBezTo>
                        <a:cubicBezTo>
                          <a:pt x="22826" y="599127"/>
                          <a:pt x="23080" y="599042"/>
                          <a:pt x="17915" y="595701"/>
                        </a:cubicBezTo>
                        <a:close/>
                        <a:moveTo>
                          <a:pt x="796161" y="698785"/>
                        </a:moveTo>
                        <a:cubicBezTo>
                          <a:pt x="780771" y="698626"/>
                          <a:pt x="765922" y="699305"/>
                          <a:pt x="752080" y="701108"/>
                        </a:cubicBezTo>
                        <a:cubicBezTo>
                          <a:pt x="724398" y="704725"/>
                          <a:pt x="700141" y="712669"/>
                          <a:pt x="681484" y="728282"/>
                        </a:cubicBezTo>
                        <a:cubicBezTo>
                          <a:pt x="658871" y="747214"/>
                          <a:pt x="650047" y="773868"/>
                          <a:pt x="649326" y="803863"/>
                        </a:cubicBezTo>
                        <a:cubicBezTo>
                          <a:pt x="649209" y="808997"/>
                          <a:pt x="649304" y="814470"/>
                          <a:pt x="649665" y="819773"/>
                        </a:cubicBezTo>
                        <a:cubicBezTo>
                          <a:pt x="651457" y="791613"/>
                          <a:pt x="660494" y="766571"/>
                          <a:pt x="681484" y="748508"/>
                        </a:cubicBezTo>
                        <a:cubicBezTo>
                          <a:pt x="700141" y="732450"/>
                          <a:pt x="724398" y="724050"/>
                          <a:pt x="752080" y="720327"/>
                        </a:cubicBezTo>
                        <a:cubicBezTo>
                          <a:pt x="779763" y="716625"/>
                          <a:pt x="811052" y="717559"/>
                          <a:pt x="843890" y="720666"/>
                        </a:cubicBezTo>
                        <a:cubicBezTo>
                          <a:pt x="873863" y="723466"/>
                          <a:pt x="904930" y="728367"/>
                          <a:pt x="935041" y="733585"/>
                        </a:cubicBezTo>
                        <a:cubicBezTo>
                          <a:pt x="965153" y="738814"/>
                          <a:pt x="994395" y="744287"/>
                          <a:pt x="1019893" y="749495"/>
                        </a:cubicBezTo>
                        <a:cubicBezTo>
                          <a:pt x="1070888" y="759921"/>
                          <a:pt x="1107396" y="768724"/>
                          <a:pt x="1107396" y="768724"/>
                        </a:cubicBezTo>
                        <a:cubicBezTo>
                          <a:pt x="1107396" y="768724"/>
                          <a:pt x="1098507" y="760928"/>
                          <a:pt x="1086183" y="748169"/>
                        </a:cubicBezTo>
                        <a:cubicBezTo>
                          <a:pt x="1084528" y="746461"/>
                          <a:pt x="1082322" y="744096"/>
                          <a:pt x="1080551" y="742208"/>
                        </a:cubicBezTo>
                        <a:cubicBezTo>
                          <a:pt x="1065140" y="738878"/>
                          <a:pt x="1044584" y="734190"/>
                          <a:pt x="1019893" y="729279"/>
                        </a:cubicBezTo>
                        <a:cubicBezTo>
                          <a:pt x="994395" y="724209"/>
                          <a:pt x="965153" y="718789"/>
                          <a:pt x="935041" y="713698"/>
                        </a:cubicBezTo>
                        <a:cubicBezTo>
                          <a:pt x="904930" y="708617"/>
                          <a:pt x="873863" y="704163"/>
                          <a:pt x="843890" y="701437"/>
                        </a:cubicBezTo>
                        <a:cubicBezTo>
                          <a:pt x="827471" y="699931"/>
                          <a:pt x="811561" y="698944"/>
                          <a:pt x="796161" y="698785"/>
                        </a:cubicBezTo>
                        <a:close/>
                      </a:path>
                    </a:pathLst>
                  </a:custGeom>
                  <a:solidFill>
                    <a:srgbClr val="C5DE5D"/>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5263" name="Google Shape;5263;p29"/>
                <p:cNvGrpSpPr/>
                <p:nvPr/>
              </p:nvGrpSpPr>
              <p:grpSpPr>
                <a:xfrm>
                  <a:off x="4415890" y="1058415"/>
                  <a:ext cx="1967996" cy="1782265"/>
                  <a:chOff x="4415890" y="1058415"/>
                  <a:chExt cx="1967996" cy="1782265"/>
                </a:xfrm>
              </p:grpSpPr>
              <p:sp>
                <p:nvSpPr>
                  <p:cNvPr id="5264" name="Google Shape;5264;p29"/>
                  <p:cNvSpPr/>
                  <p:nvPr/>
                </p:nvSpPr>
                <p:spPr>
                  <a:xfrm rot="-1397564" flipH="1">
                    <a:off x="4597610" y="1324932"/>
                    <a:ext cx="1604622" cy="1249246"/>
                  </a:xfrm>
                  <a:custGeom>
                    <a:avLst/>
                    <a:gdLst/>
                    <a:ahLst/>
                    <a:cxnLst/>
                    <a:rect l="l" t="t" r="r" b="b"/>
                    <a:pathLst>
                      <a:path w="1606365" h="1250603" extrusionOk="0">
                        <a:moveTo>
                          <a:pt x="1606149" y="-239"/>
                        </a:moveTo>
                        <a:cubicBezTo>
                          <a:pt x="1606149" y="-239"/>
                          <a:pt x="1592752" y="23006"/>
                          <a:pt x="1571458" y="58757"/>
                        </a:cubicBezTo>
                        <a:cubicBezTo>
                          <a:pt x="1550173" y="94517"/>
                          <a:pt x="1520733" y="142667"/>
                          <a:pt x="1489085" y="192729"/>
                        </a:cubicBezTo>
                        <a:cubicBezTo>
                          <a:pt x="1457446" y="242783"/>
                          <a:pt x="1423512" y="294687"/>
                          <a:pt x="1396179" y="339685"/>
                        </a:cubicBezTo>
                        <a:cubicBezTo>
                          <a:pt x="1368854" y="384690"/>
                          <a:pt x="1348240" y="422962"/>
                          <a:pt x="1345891" y="446909"/>
                        </a:cubicBezTo>
                        <a:cubicBezTo>
                          <a:pt x="1343496" y="471237"/>
                          <a:pt x="1355637" y="488590"/>
                          <a:pt x="1375853" y="500607"/>
                        </a:cubicBezTo>
                        <a:cubicBezTo>
                          <a:pt x="1396062" y="512623"/>
                          <a:pt x="1424323" y="519162"/>
                          <a:pt x="1453232" y="521955"/>
                        </a:cubicBezTo>
                        <a:cubicBezTo>
                          <a:pt x="1482141" y="524740"/>
                          <a:pt x="1511659" y="523765"/>
                          <a:pt x="1533943" y="521931"/>
                        </a:cubicBezTo>
                        <a:cubicBezTo>
                          <a:pt x="1556228" y="520090"/>
                          <a:pt x="1571248" y="517484"/>
                          <a:pt x="1571248" y="517484"/>
                        </a:cubicBezTo>
                        <a:cubicBezTo>
                          <a:pt x="1571248" y="517484"/>
                          <a:pt x="1547707" y="526012"/>
                          <a:pt x="1511955" y="538840"/>
                        </a:cubicBezTo>
                        <a:cubicBezTo>
                          <a:pt x="1476211" y="551667"/>
                          <a:pt x="1428240" y="568521"/>
                          <a:pt x="1379310" y="585890"/>
                        </a:cubicBezTo>
                        <a:cubicBezTo>
                          <a:pt x="1330380" y="603251"/>
                          <a:pt x="1280513" y="621088"/>
                          <a:pt x="1240735" y="639034"/>
                        </a:cubicBezTo>
                        <a:cubicBezTo>
                          <a:pt x="1200956" y="656988"/>
                          <a:pt x="1171182" y="675285"/>
                          <a:pt x="1162685" y="695470"/>
                        </a:cubicBezTo>
                        <a:cubicBezTo>
                          <a:pt x="1154445" y="715032"/>
                          <a:pt x="1158073" y="738331"/>
                          <a:pt x="1168318" y="762394"/>
                        </a:cubicBezTo>
                        <a:cubicBezTo>
                          <a:pt x="1178563" y="786465"/>
                          <a:pt x="1195487" y="811223"/>
                          <a:pt x="1213769" y="833367"/>
                        </a:cubicBezTo>
                        <a:cubicBezTo>
                          <a:pt x="1232058" y="855503"/>
                          <a:pt x="1251705" y="875010"/>
                          <a:pt x="1266866" y="888906"/>
                        </a:cubicBezTo>
                        <a:cubicBezTo>
                          <a:pt x="1282026" y="902795"/>
                          <a:pt x="1292653" y="911113"/>
                          <a:pt x="1292653" y="911113"/>
                        </a:cubicBezTo>
                        <a:cubicBezTo>
                          <a:pt x="1292653" y="911113"/>
                          <a:pt x="1249794" y="903716"/>
                          <a:pt x="1190064" y="895242"/>
                        </a:cubicBezTo>
                        <a:cubicBezTo>
                          <a:pt x="1160203" y="890997"/>
                          <a:pt x="1126145" y="886425"/>
                          <a:pt x="1090947" y="882508"/>
                        </a:cubicBezTo>
                        <a:cubicBezTo>
                          <a:pt x="1055741" y="878583"/>
                          <a:pt x="1019404" y="875291"/>
                          <a:pt x="984542" y="874159"/>
                        </a:cubicBezTo>
                        <a:cubicBezTo>
                          <a:pt x="946340" y="872872"/>
                          <a:pt x="910027" y="873957"/>
                          <a:pt x="878262" y="880199"/>
                        </a:cubicBezTo>
                        <a:cubicBezTo>
                          <a:pt x="846505" y="886441"/>
                          <a:pt x="819266" y="897864"/>
                          <a:pt x="798807" y="917753"/>
                        </a:cubicBezTo>
                        <a:cubicBezTo>
                          <a:pt x="774026" y="941839"/>
                          <a:pt x="765514" y="974244"/>
                          <a:pt x="766848" y="1009957"/>
                        </a:cubicBezTo>
                        <a:cubicBezTo>
                          <a:pt x="768182" y="1045662"/>
                          <a:pt x="779535" y="1084527"/>
                          <a:pt x="794765" y="1120302"/>
                        </a:cubicBezTo>
                        <a:cubicBezTo>
                          <a:pt x="809996" y="1156077"/>
                          <a:pt x="829128" y="1188716"/>
                          <a:pt x="844710" y="1212280"/>
                        </a:cubicBezTo>
                        <a:cubicBezTo>
                          <a:pt x="860285" y="1235836"/>
                          <a:pt x="872192" y="1250365"/>
                          <a:pt x="872192" y="1250365"/>
                        </a:cubicBezTo>
                        <a:cubicBezTo>
                          <a:pt x="872192" y="1250365"/>
                          <a:pt x="851819" y="1237139"/>
                          <a:pt x="818821" y="1216111"/>
                        </a:cubicBezTo>
                        <a:cubicBezTo>
                          <a:pt x="785816" y="1195075"/>
                          <a:pt x="740389" y="1166073"/>
                          <a:pt x="690506" y="1134238"/>
                        </a:cubicBezTo>
                        <a:cubicBezTo>
                          <a:pt x="640624" y="1102403"/>
                          <a:pt x="586419" y="1067689"/>
                          <a:pt x="533712" y="1036634"/>
                        </a:cubicBezTo>
                        <a:cubicBezTo>
                          <a:pt x="481005" y="1005579"/>
                          <a:pt x="429827" y="978216"/>
                          <a:pt x="382777" y="962610"/>
                        </a:cubicBezTo>
                        <a:cubicBezTo>
                          <a:pt x="346737" y="950649"/>
                          <a:pt x="303307" y="935894"/>
                          <a:pt x="259519" y="919079"/>
                        </a:cubicBezTo>
                        <a:cubicBezTo>
                          <a:pt x="215730" y="902272"/>
                          <a:pt x="171621" y="883397"/>
                          <a:pt x="132920" y="865077"/>
                        </a:cubicBezTo>
                        <a:cubicBezTo>
                          <a:pt x="94219" y="846756"/>
                          <a:pt x="60894" y="829052"/>
                          <a:pt x="37322" y="815912"/>
                        </a:cubicBezTo>
                        <a:cubicBezTo>
                          <a:pt x="13750" y="802765"/>
                          <a:pt x="-217" y="794299"/>
                          <a:pt x="-217" y="794299"/>
                        </a:cubicBezTo>
                        <a:cubicBezTo>
                          <a:pt x="-217" y="794299"/>
                          <a:pt x="16138" y="789500"/>
                          <a:pt x="41746" y="780964"/>
                        </a:cubicBezTo>
                        <a:cubicBezTo>
                          <a:pt x="67347" y="772420"/>
                          <a:pt x="102076" y="759967"/>
                          <a:pt x="138843" y="744869"/>
                        </a:cubicBezTo>
                        <a:cubicBezTo>
                          <a:pt x="175609" y="729763"/>
                          <a:pt x="214372" y="711989"/>
                          <a:pt x="249383" y="694519"/>
                        </a:cubicBezTo>
                        <a:cubicBezTo>
                          <a:pt x="284401" y="677048"/>
                          <a:pt x="315705" y="659945"/>
                          <a:pt x="339082" y="647554"/>
                        </a:cubicBezTo>
                        <a:cubicBezTo>
                          <a:pt x="364917" y="633868"/>
                          <a:pt x="393248" y="598444"/>
                          <a:pt x="417608" y="552721"/>
                        </a:cubicBezTo>
                        <a:cubicBezTo>
                          <a:pt x="441968" y="507005"/>
                          <a:pt x="462193" y="451060"/>
                          <a:pt x="476144" y="397065"/>
                        </a:cubicBezTo>
                        <a:cubicBezTo>
                          <a:pt x="510928" y="303184"/>
                          <a:pt x="564415" y="173511"/>
                          <a:pt x="564415" y="173511"/>
                        </a:cubicBezTo>
                        <a:cubicBezTo>
                          <a:pt x="554194" y="253348"/>
                          <a:pt x="542006" y="365410"/>
                          <a:pt x="577859" y="432224"/>
                        </a:cubicBezTo>
                        <a:cubicBezTo>
                          <a:pt x="595127" y="462639"/>
                          <a:pt x="617216" y="494513"/>
                          <a:pt x="644346" y="499436"/>
                        </a:cubicBezTo>
                        <a:cubicBezTo>
                          <a:pt x="666747" y="503494"/>
                          <a:pt x="688462" y="495738"/>
                          <a:pt x="707875" y="480203"/>
                        </a:cubicBezTo>
                        <a:cubicBezTo>
                          <a:pt x="727288" y="464668"/>
                          <a:pt x="744337" y="441353"/>
                          <a:pt x="758054" y="414520"/>
                        </a:cubicBezTo>
                        <a:cubicBezTo>
                          <a:pt x="770983" y="389856"/>
                          <a:pt x="781197" y="362172"/>
                          <a:pt x="788796" y="334675"/>
                        </a:cubicBezTo>
                        <a:cubicBezTo>
                          <a:pt x="796388" y="307171"/>
                          <a:pt x="801382" y="279862"/>
                          <a:pt x="804519" y="255751"/>
                        </a:cubicBezTo>
                        <a:cubicBezTo>
                          <a:pt x="810808" y="207531"/>
                          <a:pt x="809957" y="172138"/>
                          <a:pt x="809957" y="172138"/>
                        </a:cubicBezTo>
                        <a:cubicBezTo>
                          <a:pt x="809957" y="172138"/>
                          <a:pt x="815224" y="184942"/>
                          <a:pt x="823971" y="204457"/>
                        </a:cubicBezTo>
                        <a:cubicBezTo>
                          <a:pt x="832718" y="223971"/>
                          <a:pt x="844906" y="250219"/>
                          <a:pt x="859067" y="276936"/>
                        </a:cubicBezTo>
                        <a:cubicBezTo>
                          <a:pt x="873237" y="303652"/>
                          <a:pt x="889404" y="330844"/>
                          <a:pt x="906687" y="351888"/>
                        </a:cubicBezTo>
                        <a:cubicBezTo>
                          <a:pt x="923970" y="372939"/>
                          <a:pt x="942455" y="387811"/>
                          <a:pt x="960962" y="389723"/>
                        </a:cubicBezTo>
                        <a:cubicBezTo>
                          <a:pt x="980063" y="391705"/>
                          <a:pt x="1003237" y="373462"/>
                          <a:pt x="1025576" y="344483"/>
                        </a:cubicBezTo>
                        <a:cubicBezTo>
                          <a:pt x="1047907" y="315504"/>
                          <a:pt x="1069138" y="275843"/>
                          <a:pt x="1086008" y="235870"/>
                        </a:cubicBezTo>
                        <a:cubicBezTo>
                          <a:pt x="1102877" y="195905"/>
                          <a:pt x="1115447" y="155705"/>
                          <a:pt x="1123507" y="125603"/>
                        </a:cubicBezTo>
                        <a:cubicBezTo>
                          <a:pt x="1131575" y="95508"/>
                          <a:pt x="1135383" y="75502"/>
                          <a:pt x="1135383" y="75502"/>
                        </a:cubicBezTo>
                        <a:cubicBezTo>
                          <a:pt x="1135383" y="75502"/>
                          <a:pt x="1134962" y="88236"/>
                          <a:pt x="1135281" y="107563"/>
                        </a:cubicBezTo>
                        <a:cubicBezTo>
                          <a:pt x="1135602" y="126890"/>
                          <a:pt x="1136569" y="152834"/>
                          <a:pt x="1139721" y="179246"/>
                        </a:cubicBezTo>
                        <a:cubicBezTo>
                          <a:pt x="1142866" y="205650"/>
                          <a:pt x="1148187" y="232546"/>
                          <a:pt x="1158370" y="253426"/>
                        </a:cubicBezTo>
                        <a:cubicBezTo>
                          <a:pt x="1168552" y="274306"/>
                          <a:pt x="1183713" y="289209"/>
                          <a:pt x="1206840" y="290809"/>
                        </a:cubicBezTo>
                        <a:cubicBezTo>
                          <a:pt x="1229600" y="292377"/>
                          <a:pt x="1267568" y="277981"/>
                          <a:pt x="1310928" y="253262"/>
                        </a:cubicBezTo>
                        <a:cubicBezTo>
                          <a:pt x="1354287" y="228543"/>
                          <a:pt x="1402819" y="193377"/>
                          <a:pt x="1447123" y="156197"/>
                        </a:cubicBezTo>
                        <a:cubicBezTo>
                          <a:pt x="1491419" y="119025"/>
                          <a:pt x="1531446" y="79973"/>
                          <a:pt x="1560067" y="50112"/>
                        </a:cubicBezTo>
                        <a:cubicBezTo>
                          <a:pt x="1588695" y="20243"/>
                          <a:pt x="1606141" y="-223"/>
                          <a:pt x="1606141" y="-223"/>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65" name="Google Shape;5265;p29"/>
                  <p:cNvSpPr/>
                  <p:nvPr/>
                </p:nvSpPr>
                <p:spPr>
                  <a:xfrm rot="-1397564" flipH="1">
                    <a:off x="4817401" y="1605414"/>
                    <a:ext cx="1175068" cy="597269"/>
                  </a:xfrm>
                  <a:custGeom>
                    <a:avLst/>
                    <a:gdLst/>
                    <a:ahLst/>
                    <a:cxnLst/>
                    <a:rect l="l" t="t" r="r" b="b"/>
                    <a:pathLst>
                      <a:path w="1176344" h="597918" extrusionOk="0">
                        <a:moveTo>
                          <a:pt x="-213" y="553742"/>
                        </a:moveTo>
                        <a:lnTo>
                          <a:pt x="5116" y="597679"/>
                        </a:lnTo>
                        <a:cubicBezTo>
                          <a:pt x="247490" y="566187"/>
                          <a:pt x="482631" y="489705"/>
                          <a:pt x="694146" y="374163"/>
                        </a:cubicBezTo>
                        <a:cubicBezTo>
                          <a:pt x="874887" y="275428"/>
                          <a:pt x="1038306" y="148331"/>
                          <a:pt x="1176132" y="-240"/>
                        </a:cubicBezTo>
                        <a:cubicBezTo>
                          <a:pt x="1033156" y="143712"/>
                          <a:pt x="866148" y="264559"/>
                          <a:pt x="684081" y="356256"/>
                        </a:cubicBezTo>
                        <a:cubicBezTo>
                          <a:pt x="471021" y="463567"/>
                          <a:pt x="237277" y="530825"/>
                          <a:pt x="-213" y="553742"/>
                        </a:cubicBezTo>
                        <a:close/>
                      </a:path>
                    </a:pathLst>
                  </a:custGeom>
                  <a:solidFill>
                    <a:srgbClr val="A1AC6A"/>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66" name="Google Shape;5266;p29"/>
                  <p:cNvSpPr/>
                  <p:nvPr/>
                </p:nvSpPr>
                <p:spPr>
                  <a:xfrm rot="-1397564" flipH="1">
                    <a:off x="4597558" y="1324757"/>
                    <a:ext cx="1604661" cy="1249581"/>
                  </a:xfrm>
                  <a:custGeom>
                    <a:avLst/>
                    <a:gdLst/>
                    <a:ahLst/>
                    <a:cxnLst/>
                    <a:rect l="l" t="t" r="r" b="b"/>
                    <a:pathLst>
                      <a:path w="1606404" h="1250938" extrusionOk="0">
                        <a:moveTo>
                          <a:pt x="1135258" y="75720"/>
                        </a:moveTo>
                        <a:cubicBezTo>
                          <a:pt x="1135258" y="75720"/>
                          <a:pt x="1135024" y="88415"/>
                          <a:pt x="1135344" y="107742"/>
                        </a:cubicBezTo>
                        <a:cubicBezTo>
                          <a:pt x="1135664" y="127070"/>
                          <a:pt x="1136514" y="153013"/>
                          <a:pt x="1139659" y="179418"/>
                        </a:cubicBezTo>
                        <a:cubicBezTo>
                          <a:pt x="1142359" y="202006"/>
                          <a:pt x="1147032" y="224728"/>
                          <a:pt x="1154593" y="243961"/>
                        </a:cubicBezTo>
                        <a:cubicBezTo>
                          <a:pt x="1154203" y="243228"/>
                          <a:pt x="1153673" y="242705"/>
                          <a:pt x="1153298" y="241956"/>
                        </a:cubicBezTo>
                        <a:cubicBezTo>
                          <a:pt x="1143498" y="221942"/>
                          <a:pt x="1138520" y="195850"/>
                          <a:pt x="1135781" y="170398"/>
                        </a:cubicBezTo>
                        <a:cubicBezTo>
                          <a:pt x="1133050" y="144946"/>
                          <a:pt x="1132590" y="119907"/>
                          <a:pt x="1132559" y="101251"/>
                        </a:cubicBezTo>
                        <a:cubicBezTo>
                          <a:pt x="1132543" y="94033"/>
                          <a:pt x="1132434" y="94252"/>
                          <a:pt x="1132543" y="89289"/>
                        </a:cubicBezTo>
                        <a:cubicBezTo>
                          <a:pt x="1132660" y="88735"/>
                          <a:pt x="1132473" y="88930"/>
                          <a:pt x="1132590" y="88407"/>
                        </a:cubicBezTo>
                        <a:cubicBezTo>
                          <a:pt x="1134306" y="80644"/>
                          <a:pt x="1135250" y="75720"/>
                          <a:pt x="1135250" y="75720"/>
                        </a:cubicBezTo>
                        <a:close/>
                        <a:moveTo>
                          <a:pt x="1606188" y="-239"/>
                        </a:moveTo>
                        <a:cubicBezTo>
                          <a:pt x="1606188" y="-239"/>
                          <a:pt x="1592744" y="23403"/>
                          <a:pt x="1571450" y="59155"/>
                        </a:cubicBezTo>
                        <a:cubicBezTo>
                          <a:pt x="1550165" y="94915"/>
                          <a:pt x="1520795" y="142807"/>
                          <a:pt x="1489156" y="192870"/>
                        </a:cubicBezTo>
                        <a:cubicBezTo>
                          <a:pt x="1457508" y="242924"/>
                          <a:pt x="1423582" y="294686"/>
                          <a:pt x="1396250" y="339692"/>
                        </a:cubicBezTo>
                        <a:cubicBezTo>
                          <a:pt x="1368917" y="384690"/>
                          <a:pt x="1348248" y="423329"/>
                          <a:pt x="1345899" y="447268"/>
                        </a:cubicBezTo>
                        <a:cubicBezTo>
                          <a:pt x="1345415" y="452152"/>
                          <a:pt x="1345532" y="456498"/>
                          <a:pt x="1346172" y="460829"/>
                        </a:cubicBezTo>
                        <a:cubicBezTo>
                          <a:pt x="1338775" y="451372"/>
                          <a:pt x="1335108" y="440066"/>
                          <a:pt x="1336747" y="425982"/>
                        </a:cubicBezTo>
                        <a:cubicBezTo>
                          <a:pt x="1339438" y="402831"/>
                          <a:pt x="1360669" y="365503"/>
                          <a:pt x="1388494" y="321653"/>
                        </a:cubicBezTo>
                        <a:cubicBezTo>
                          <a:pt x="1416318" y="277794"/>
                          <a:pt x="1450603" y="226874"/>
                          <a:pt x="1482789" y="178076"/>
                        </a:cubicBezTo>
                        <a:cubicBezTo>
                          <a:pt x="1514975" y="129270"/>
                          <a:pt x="1544804" y="82446"/>
                          <a:pt x="1566488" y="47607"/>
                        </a:cubicBezTo>
                        <a:cubicBezTo>
                          <a:pt x="1571092" y="40202"/>
                          <a:pt x="1570218" y="41584"/>
                          <a:pt x="1574049" y="35381"/>
                        </a:cubicBezTo>
                        <a:cubicBezTo>
                          <a:pt x="1592877" y="15148"/>
                          <a:pt x="1606188" y="-239"/>
                          <a:pt x="1606188" y="-239"/>
                        </a:cubicBezTo>
                        <a:close/>
                        <a:moveTo>
                          <a:pt x="-217" y="794400"/>
                        </a:moveTo>
                        <a:cubicBezTo>
                          <a:pt x="-217" y="794400"/>
                          <a:pt x="9037" y="791396"/>
                          <a:pt x="11433" y="790671"/>
                        </a:cubicBezTo>
                        <a:cubicBezTo>
                          <a:pt x="17784" y="794221"/>
                          <a:pt x="18736" y="794939"/>
                          <a:pt x="31041" y="801477"/>
                        </a:cubicBezTo>
                        <a:cubicBezTo>
                          <a:pt x="54269" y="813821"/>
                          <a:pt x="87126" y="830605"/>
                          <a:pt x="125312" y="847724"/>
                        </a:cubicBezTo>
                        <a:cubicBezTo>
                          <a:pt x="163491" y="864843"/>
                          <a:pt x="207061" y="882266"/>
                          <a:pt x="250319" y="897848"/>
                        </a:cubicBezTo>
                        <a:cubicBezTo>
                          <a:pt x="293577" y="913438"/>
                          <a:pt x="336585" y="926765"/>
                          <a:pt x="372220" y="937774"/>
                        </a:cubicBezTo>
                        <a:cubicBezTo>
                          <a:pt x="418740" y="952147"/>
                          <a:pt x="469012" y="978005"/>
                          <a:pt x="520923" y="1007210"/>
                        </a:cubicBezTo>
                        <a:cubicBezTo>
                          <a:pt x="572834" y="1036416"/>
                          <a:pt x="626283" y="1068968"/>
                          <a:pt x="675377" y="1098969"/>
                        </a:cubicBezTo>
                        <a:cubicBezTo>
                          <a:pt x="724464" y="1128963"/>
                          <a:pt x="769329" y="1156452"/>
                          <a:pt x="801811" y="1176270"/>
                        </a:cubicBezTo>
                        <a:cubicBezTo>
                          <a:pt x="822371" y="1188810"/>
                          <a:pt x="826281" y="1191291"/>
                          <a:pt x="834942" y="1196651"/>
                        </a:cubicBezTo>
                        <a:cubicBezTo>
                          <a:pt x="838320" y="1202113"/>
                          <a:pt x="841605" y="1207754"/>
                          <a:pt x="844757" y="1212522"/>
                        </a:cubicBezTo>
                        <a:cubicBezTo>
                          <a:pt x="860339" y="1236078"/>
                          <a:pt x="872293" y="1250700"/>
                          <a:pt x="872293" y="1250700"/>
                        </a:cubicBezTo>
                        <a:cubicBezTo>
                          <a:pt x="872293" y="1250700"/>
                          <a:pt x="852037" y="1237350"/>
                          <a:pt x="819032" y="1216314"/>
                        </a:cubicBezTo>
                        <a:cubicBezTo>
                          <a:pt x="786027" y="1195286"/>
                          <a:pt x="740459" y="1166158"/>
                          <a:pt x="690577" y="1134323"/>
                        </a:cubicBezTo>
                        <a:cubicBezTo>
                          <a:pt x="640702" y="1102488"/>
                          <a:pt x="586349" y="1067845"/>
                          <a:pt x="533642" y="1036790"/>
                        </a:cubicBezTo>
                        <a:cubicBezTo>
                          <a:pt x="480942" y="1005736"/>
                          <a:pt x="429975" y="978278"/>
                          <a:pt x="382925" y="962665"/>
                        </a:cubicBezTo>
                        <a:cubicBezTo>
                          <a:pt x="346885" y="950711"/>
                          <a:pt x="303260" y="935948"/>
                          <a:pt x="259472" y="919141"/>
                        </a:cubicBezTo>
                        <a:cubicBezTo>
                          <a:pt x="215683" y="902327"/>
                          <a:pt x="171614" y="883725"/>
                          <a:pt x="132912" y="865405"/>
                        </a:cubicBezTo>
                        <a:cubicBezTo>
                          <a:pt x="94211" y="847084"/>
                          <a:pt x="60972" y="829419"/>
                          <a:pt x="37400" y="816271"/>
                        </a:cubicBezTo>
                        <a:cubicBezTo>
                          <a:pt x="13828" y="803123"/>
                          <a:pt x="-217" y="794400"/>
                          <a:pt x="-217" y="794400"/>
                        </a:cubicBezTo>
                        <a:close/>
                        <a:moveTo>
                          <a:pt x="1260787" y="599287"/>
                        </a:moveTo>
                        <a:cubicBezTo>
                          <a:pt x="1293879" y="585859"/>
                          <a:pt x="1331448" y="572672"/>
                          <a:pt x="1368105" y="559556"/>
                        </a:cubicBezTo>
                        <a:cubicBezTo>
                          <a:pt x="1405613" y="546127"/>
                          <a:pt x="1438298" y="534400"/>
                          <a:pt x="1469595" y="523180"/>
                        </a:cubicBezTo>
                        <a:cubicBezTo>
                          <a:pt x="1493003" y="524373"/>
                          <a:pt x="1515981" y="523461"/>
                          <a:pt x="1534052" y="521970"/>
                        </a:cubicBezTo>
                        <a:cubicBezTo>
                          <a:pt x="1556337" y="520129"/>
                          <a:pt x="1571076" y="517593"/>
                          <a:pt x="1571076" y="517593"/>
                        </a:cubicBezTo>
                        <a:cubicBezTo>
                          <a:pt x="1571076" y="517593"/>
                          <a:pt x="1547707" y="526340"/>
                          <a:pt x="1511955" y="539167"/>
                        </a:cubicBezTo>
                        <a:cubicBezTo>
                          <a:pt x="1476203" y="551995"/>
                          <a:pt x="1428357" y="568529"/>
                          <a:pt x="1379427" y="585890"/>
                        </a:cubicBezTo>
                        <a:cubicBezTo>
                          <a:pt x="1330496" y="603259"/>
                          <a:pt x="1280497" y="621173"/>
                          <a:pt x="1240727" y="639127"/>
                        </a:cubicBezTo>
                        <a:cubicBezTo>
                          <a:pt x="1200949" y="657073"/>
                          <a:pt x="1171369" y="675503"/>
                          <a:pt x="1162872" y="695689"/>
                        </a:cubicBezTo>
                        <a:cubicBezTo>
                          <a:pt x="1156138" y="711684"/>
                          <a:pt x="1157558" y="730200"/>
                          <a:pt x="1163816" y="749574"/>
                        </a:cubicBezTo>
                        <a:cubicBezTo>
                          <a:pt x="1160773" y="744011"/>
                          <a:pt x="1157800" y="738619"/>
                          <a:pt x="1155444" y="733079"/>
                        </a:cubicBezTo>
                        <a:cubicBezTo>
                          <a:pt x="1145612" y="709999"/>
                          <a:pt x="1142608" y="687277"/>
                          <a:pt x="1151082" y="668262"/>
                        </a:cubicBezTo>
                        <a:cubicBezTo>
                          <a:pt x="1159829" y="648654"/>
                          <a:pt x="1189612" y="630708"/>
                          <a:pt x="1229398" y="612785"/>
                        </a:cubicBezTo>
                        <a:cubicBezTo>
                          <a:pt x="1239346" y="608307"/>
                          <a:pt x="1249762" y="603766"/>
                          <a:pt x="1260787" y="599287"/>
                        </a:cubicBezTo>
                        <a:close/>
                        <a:moveTo>
                          <a:pt x="831961" y="860637"/>
                        </a:moveTo>
                        <a:cubicBezTo>
                          <a:pt x="842471" y="856650"/>
                          <a:pt x="853699" y="853755"/>
                          <a:pt x="865567" y="851313"/>
                        </a:cubicBezTo>
                        <a:cubicBezTo>
                          <a:pt x="897215" y="844821"/>
                          <a:pt x="933434" y="843190"/>
                          <a:pt x="971379" y="843861"/>
                        </a:cubicBezTo>
                        <a:cubicBezTo>
                          <a:pt x="1005999" y="844447"/>
                          <a:pt x="1042180" y="846865"/>
                          <a:pt x="1077097" y="850135"/>
                        </a:cubicBezTo>
                        <a:cubicBezTo>
                          <a:pt x="1112014" y="853396"/>
                          <a:pt x="1145737" y="857243"/>
                          <a:pt x="1175348" y="860895"/>
                        </a:cubicBezTo>
                        <a:cubicBezTo>
                          <a:pt x="1204608" y="864499"/>
                          <a:pt x="1229468" y="867972"/>
                          <a:pt x="1247453" y="870500"/>
                        </a:cubicBezTo>
                        <a:cubicBezTo>
                          <a:pt x="1254194" y="877249"/>
                          <a:pt x="1261201" y="883757"/>
                          <a:pt x="1266967" y="889039"/>
                        </a:cubicBezTo>
                        <a:cubicBezTo>
                          <a:pt x="1282128" y="902936"/>
                          <a:pt x="1292778" y="911284"/>
                          <a:pt x="1292778" y="911284"/>
                        </a:cubicBezTo>
                        <a:cubicBezTo>
                          <a:pt x="1292778" y="911284"/>
                          <a:pt x="1249965" y="904004"/>
                          <a:pt x="1190244" y="895531"/>
                        </a:cubicBezTo>
                        <a:cubicBezTo>
                          <a:pt x="1160375" y="891294"/>
                          <a:pt x="1126262" y="886526"/>
                          <a:pt x="1091056" y="882602"/>
                        </a:cubicBezTo>
                        <a:cubicBezTo>
                          <a:pt x="1055858" y="878677"/>
                          <a:pt x="1019428" y="875673"/>
                          <a:pt x="984565" y="874534"/>
                        </a:cubicBezTo>
                        <a:cubicBezTo>
                          <a:pt x="946363" y="873246"/>
                          <a:pt x="909894" y="874299"/>
                          <a:pt x="878137" y="880542"/>
                        </a:cubicBezTo>
                        <a:cubicBezTo>
                          <a:pt x="846372" y="886784"/>
                          <a:pt x="819375" y="898137"/>
                          <a:pt x="798917" y="918018"/>
                        </a:cubicBezTo>
                        <a:cubicBezTo>
                          <a:pt x="774135" y="942113"/>
                          <a:pt x="765365" y="974400"/>
                          <a:pt x="766699" y="1010105"/>
                        </a:cubicBezTo>
                        <a:cubicBezTo>
                          <a:pt x="767877" y="1041597"/>
                          <a:pt x="777217" y="1075382"/>
                          <a:pt x="789764" y="1107490"/>
                        </a:cubicBezTo>
                        <a:cubicBezTo>
                          <a:pt x="786042" y="1099929"/>
                          <a:pt x="782710" y="1092165"/>
                          <a:pt x="779316" y="1084199"/>
                        </a:cubicBezTo>
                        <a:cubicBezTo>
                          <a:pt x="764718" y="1049875"/>
                          <a:pt x="753685" y="1012453"/>
                          <a:pt x="752889" y="977997"/>
                        </a:cubicBezTo>
                        <a:cubicBezTo>
                          <a:pt x="752093" y="943540"/>
                          <a:pt x="761214" y="912065"/>
                          <a:pt x="786198" y="888438"/>
                        </a:cubicBezTo>
                        <a:cubicBezTo>
                          <a:pt x="799088" y="876250"/>
                          <a:pt x="814436" y="867285"/>
                          <a:pt x="831961" y="860637"/>
                        </a:cubicBezTo>
                        <a:close/>
                      </a:path>
                    </a:pathLst>
                  </a:custGeom>
                  <a:solidFill>
                    <a:srgbClr val="B0CC58"/>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grpSp>
            <p:nvGrpSpPr>
              <p:cNvPr id="5267" name="Google Shape;5267;p29"/>
              <p:cNvGrpSpPr/>
              <p:nvPr/>
            </p:nvGrpSpPr>
            <p:grpSpPr>
              <a:xfrm>
                <a:off x="5510974" y="1371102"/>
                <a:ext cx="1371363" cy="1161293"/>
                <a:chOff x="5510974" y="1371102"/>
                <a:chExt cx="1371363" cy="1161293"/>
              </a:xfrm>
            </p:grpSpPr>
            <p:grpSp>
              <p:nvGrpSpPr>
                <p:cNvPr id="5268" name="Google Shape;5268;p29"/>
                <p:cNvGrpSpPr/>
                <p:nvPr/>
              </p:nvGrpSpPr>
              <p:grpSpPr>
                <a:xfrm>
                  <a:off x="6105818" y="1371102"/>
                  <a:ext cx="776518" cy="776520"/>
                  <a:chOff x="6105818" y="1371102"/>
                  <a:chExt cx="776518" cy="776520"/>
                </a:xfrm>
              </p:grpSpPr>
              <p:sp>
                <p:nvSpPr>
                  <p:cNvPr id="5269" name="Google Shape;5269;p29"/>
                  <p:cNvSpPr/>
                  <p:nvPr/>
                </p:nvSpPr>
                <p:spPr>
                  <a:xfrm rot="-3347626">
                    <a:off x="6214590" y="1479878"/>
                    <a:ext cx="558975" cy="558968"/>
                  </a:xfrm>
                  <a:custGeom>
                    <a:avLst/>
                    <a:gdLst/>
                    <a:ahLst/>
                    <a:cxnLst/>
                    <a:rect l="l" t="t" r="r" b="b"/>
                    <a:pathLst>
                      <a:path w="558650" h="558643" extrusionOk="0">
                        <a:moveTo>
                          <a:pt x="558643" y="279328"/>
                        </a:moveTo>
                        <a:cubicBezTo>
                          <a:pt x="558643" y="433591"/>
                          <a:pt x="433581" y="558647"/>
                          <a:pt x="279318" y="558647"/>
                        </a:cubicBezTo>
                        <a:cubicBezTo>
                          <a:pt x="125054" y="558647"/>
                          <a:pt x="-8" y="433591"/>
                          <a:pt x="-8" y="279328"/>
                        </a:cubicBezTo>
                        <a:cubicBezTo>
                          <a:pt x="-8" y="125058"/>
                          <a:pt x="125054" y="3"/>
                          <a:pt x="279318" y="3"/>
                        </a:cubicBezTo>
                        <a:cubicBezTo>
                          <a:pt x="433581" y="3"/>
                          <a:pt x="558643" y="125058"/>
                          <a:pt x="558643" y="279328"/>
                        </a:cubicBezTo>
                        <a:close/>
                      </a:path>
                    </a:pathLst>
                  </a:custGeom>
                  <a:solidFill>
                    <a:srgbClr val="FFB3A1"/>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70" name="Google Shape;5270;p29"/>
                  <p:cNvSpPr/>
                  <p:nvPr/>
                </p:nvSpPr>
                <p:spPr>
                  <a:xfrm rot="-3347626">
                    <a:off x="6394721" y="1482255"/>
                    <a:ext cx="321152" cy="374741"/>
                  </a:xfrm>
                  <a:custGeom>
                    <a:avLst/>
                    <a:gdLst/>
                    <a:ahLst/>
                    <a:cxnLst/>
                    <a:rect l="l" t="t" r="r" b="b"/>
                    <a:pathLst>
                      <a:path w="320965" h="374523" extrusionOk="0">
                        <a:moveTo>
                          <a:pt x="320966" y="187255"/>
                        </a:moveTo>
                        <a:cubicBezTo>
                          <a:pt x="320966" y="290675"/>
                          <a:pt x="249113" y="374514"/>
                          <a:pt x="160483" y="374514"/>
                        </a:cubicBezTo>
                        <a:cubicBezTo>
                          <a:pt x="71853" y="374514"/>
                          <a:pt x="1" y="290675"/>
                          <a:pt x="1" y="187255"/>
                        </a:cubicBezTo>
                        <a:cubicBezTo>
                          <a:pt x="1" y="83830"/>
                          <a:pt x="71853" y="-9"/>
                          <a:pt x="160483" y="-9"/>
                        </a:cubicBezTo>
                        <a:cubicBezTo>
                          <a:pt x="249113" y="-9"/>
                          <a:pt x="320966" y="83830"/>
                          <a:pt x="320966" y="187255"/>
                        </a:cubicBezTo>
                        <a:close/>
                      </a:path>
                    </a:pathLst>
                  </a:custGeom>
                  <a:solidFill>
                    <a:srgbClr val="FAFDE3">
                      <a:alpha val="23137"/>
                    </a:srgbClr>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5271" name="Google Shape;5271;p29"/>
                <p:cNvGrpSpPr/>
                <p:nvPr/>
              </p:nvGrpSpPr>
              <p:grpSpPr>
                <a:xfrm>
                  <a:off x="5510974" y="1461208"/>
                  <a:ext cx="852352" cy="851953"/>
                  <a:chOff x="5510974" y="1461208"/>
                  <a:chExt cx="852352" cy="851953"/>
                </a:xfrm>
              </p:grpSpPr>
              <p:sp>
                <p:nvSpPr>
                  <p:cNvPr id="5272" name="Google Shape;5272;p29"/>
                  <p:cNvSpPr/>
                  <p:nvPr/>
                </p:nvSpPr>
                <p:spPr>
                  <a:xfrm rot="-6947762">
                    <a:off x="5617988" y="1568227"/>
                    <a:ext cx="637922" cy="637915"/>
                  </a:xfrm>
                  <a:custGeom>
                    <a:avLst/>
                    <a:gdLst/>
                    <a:ahLst/>
                    <a:cxnLst/>
                    <a:rect l="l" t="t" r="r" b="b"/>
                    <a:pathLst>
                      <a:path w="638169" h="638162" extrusionOk="0">
                        <a:moveTo>
                          <a:pt x="638088" y="319105"/>
                        </a:moveTo>
                        <a:cubicBezTo>
                          <a:pt x="638088" y="495326"/>
                          <a:pt x="495224" y="638182"/>
                          <a:pt x="319003" y="638182"/>
                        </a:cubicBezTo>
                        <a:cubicBezTo>
                          <a:pt x="142781" y="638182"/>
                          <a:pt x="-82" y="495326"/>
                          <a:pt x="-82" y="319105"/>
                        </a:cubicBezTo>
                        <a:cubicBezTo>
                          <a:pt x="-82" y="142876"/>
                          <a:pt x="142781" y="20"/>
                          <a:pt x="319003" y="20"/>
                        </a:cubicBezTo>
                        <a:cubicBezTo>
                          <a:pt x="495224" y="20"/>
                          <a:pt x="638088" y="142876"/>
                          <a:pt x="638088" y="319105"/>
                        </a:cubicBezTo>
                        <a:close/>
                      </a:path>
                    </a:pathLst>
                  </a:custGeom>
                  <a:solidFill>
                    <a:srgbClr val="FFB3A1"/>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73" name="Google Shape;5273;p29"/>
                  <p:cNvSpPr/>
                  <p:nvPr/>
                </p:nvSpPr>
                <p:spPr>
                  <a:xfrm rot="-6947762">
                    <a:off x="5699920" y="1561354"/>
                    <a:ext cx="366510" cy="427668"/>
                  </a:xfrm>
                  <a:custGeom>
                    <a:avLst/>
                    <a:gdLst/>
                    <a:ahLst/>
                    <a:cxnLst/>
                    <a:rect l="l" t="t" r="r" b="b"/>
                    <a:pathLst>
                      <a:path w="366652" h="427834" extrusionOk="0">
                        <a:moveTo>
                          <a:pt x="366563" y="213925"/>
                        </a:moveTo>
                        <a:cubicBezTo>
                          <a:pt x="366563" y="332067"/>
                          <a:pt x="284483" y="427840"/>
                          <a:pt x="183237" y="427840"/>
                        </a:cubicBezTo>
                        <a:cubicBezTo>
                          <a:pt x="81991" y="427840"/>
                          <a:pt x="-89" y="332067"/>
                          <a:pt x="-89" y="213925"/>
                        </a:cubicBezTo>
                        <a:cubicBezTo>
                          <a:pt x="-89" y="95778"/>
                          <a:pt x="81991" y="5"/>
                          <a:pt x="183237" y="5"/>
                        </a:cubicBezTo>
                        <a:cubicBezTo>
                          <a:pt x="284483" y="5"/>
                          <a:pt x="366563" y="95778"/>
                          <a:pt x="366563" y="213925"/>
                        </a:cubicBezTo>
                        <a:close/>
                      </a:path>
                    </a:pathLst>
                  </a:custGeom>
                  <a:solidFill>
                    <a:srgbClr val="FAFDE3">
                      <a:alpha val="26274"/>
                    </a:srgbClr>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74" name="Google Shape;5274;p29"/>
                  <p:cNvSpPr/>
                  <p:nvPr/>
                </p:nvSpPr>
                <p:spPr>
                  <a:xfrm>
                    <a:off x="5769592" y="1603364"/>
                    <a:ext cx="100529" cy="79630"/>
                  </a:xfrm>
                  <a:custGeom>
                    <a:avLst/>
                    <a:gdLst/>
                    <a:ahLst/>
                    <a:cxnLst/>
                    <a:rect l="l" t="t" r="r" b="b"/>
                    <a:pathLst>
                      <a:path w="100529" h="79630" extrusionOk="0">
                        <a:moveTo>
                          <a:pt x="32911" y="21295"/>
                        </a:moveTo>
                        <a:cubicBezTo>
                          <a:pt x="14735" y="33056"/>
                          <a:pt x="7769" y="50882"/>
                          <a:pt x="17353" y="61110"/>
                        </a:cubicBezTo>
                        <a:cubicBezTo>
                          <a:pt x="26937" y="71339"/>
                          <a:pt x="49441" y="70097"/>
                          <a:pt x="67617" y="58336"/>
                        </a:cubicBezTo>
                        <a:cubicBezTo>
                          <a:pt x="85794" y="46575"/>
                          <a:pt x="92760" y="28749"/>
                          <a:pt x="83176" y="18521"/>
                        </a:cubicBezTo>
                        <a:cubicBezTo>
                          <a:pt x="73593" y="8292"/>
                          <a:pt x="51088" y="9534"/>
                          <a:pt x="32911" y="21295"/>
                        </a:cubicBezTo>
                        <a:close/>
                      </a:path>
                    </a:pathLst>
                  </a:custGeom>
                  <a:solidFill>
                    <a:srgbClr val="FFB3A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75" name="Google Shape;5275;p29"/>
                  <p:cNvSpPr/>
                  <p:nvPr/>
                </p:nvSpPr>
                <p:spPr>
                  <a:xfrm rot="-1547762">
                    <a:off x="5686165" y="1863255"/>
                    <a:ext cx="637746" cy="327189"/>
                  </a:xfrm>
                  <a:custGeom>
                    <a:avLst/>
                    <a:gdLst/>
                    <a:ahLst/>
                    <a:cxnLst/>
                    <a:rect l="l" t="t" r="r" b="b"/>
                    <a:pathLst>
                      <a:path w="637993" h="327316" extrusionOk="0">
                        <a:moveTo>
                          <a:pt x="637743" y="-301"/>
                        </a:moveTo>
                        <a:cubicBezTo>
                          <a:pt x="637640" y="171605"/>
                          <a:pt x="488918" y="299969"/>
                          <a:pt x="312694" y="300062"/>
                        </a:cubicBezTo>
                        <a:cubicBezTo>
                          <a:pt x="141978" y="300154"/>
                          <a:pt x="8396" y="180604"/>
                          <a:pt x="-53" y="16143"/>
                        </a:cubicBezTo>
                        <a:cubicBezTo>
                          <a:pt x="4306" y="188567"/>
                          <a:pt x="145385" y="327016"/>
                          <a:pt x="318855" y="327016"/>
                        </a:cubicBezTo>
                        <a:cubicBezTo>
                          <a:pt x="495079" y="327016"/>
                          <a:pt x="637940" y="184135"/>
                          <a:pt x="637940" y="7911"/>
                        </a:cubicBezTo>
                        <a:cubicBezTo>
                          <a:pt x="637940" y="5156"/>
                          <a:pt x="637815" y="2433"/>
                          <a:pt x="637743" y="-301"/>
                        </a:cubicBezTo>
                        <a:close/>
                      </a:path>
                    </a:pathLst>
                  </a:custGeom>
                  <a:solidFill>
                    <a:srgbClr val="FFB3A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5276" name="Google Shape;5276;p29"/>
                <p:cNvGrpSpPr/>
                <p:nvPr/>
              </p:nvGrpSpPr>
              <p:grpSpPr>
                <a:xfrm>
                  <a:off x="5942748" y="1786819"/>
                  <a:ext cx="745569" cy="745576"/>
                  <a:chOff x="5942748" y="1786819"/>
                  <a:chExt cx="745569" cy="745576"/>
                </a:xfrm>
              </p:grpSpPr>
              <p:sp>
                <p:nvSpPr>
                  <p:cNvPr id="5277" name="Google Shape;5277;p29"/>
                  <p:cNvSpPr/>
                  <p:nvPr/>
                </p:nvSpPr>
                <p:spPr>
                  <a:xfrm rot="-5142008">
                    <a:off x="5967835" y="1811913"/>
                    <a:ext cx="695396" cy="695388"/>
                  </a:xfrm>
                  <a:custGeom>
                    <a:avLst/>
                    <a:gdLst/>
                    <a:ahLst/>
                    <a:cxnLst/>
                    <a:rect l="l" t="t" r="r" b="b"/>
                    <a:pathLst>
                      <a:path w="695177" h="695169" extrusionOk="0">
                        <a:moveTo>
                          <a:pt x="695146" y="347645"/>
                        </a:moveTo>
                        <a:cubicBezTo>
                          <a:pt x="695146" y="539609"/>
                          <a:pt x="539521" y="695226"/>
                          <a:pt x="347557" y="695226"/>
                        </a:cubicBezTo>
                        <a:cubicBezTo>
                          <a:pt x="155594" y="695226"/>
                          <a:pt x="-31" y="539609"/>
                          <a:pt x="-31" y="347645"/>
                        </a:cubicBezTo>
                        <a:cubicBezTo>
                          <a:pt x="-31" y="155674"/>
                          <a:pt x="155594" y="56"/>
                          <a:pt x="347557" y="56"/>
                        </a:cubicBezTo>
                        <a:cubicBezTo>
                          <a:pt x="539521" y="56"/>
                          <a:pt x="695146" y="155674"/>
                          <a:pt x="695146" y="347645"/>
                        </a:cubicBezTo>
                        <a:close/>
                      </a:path>
                    </a:pathLst>
                  </a:custGeom>
                  <a:solidFill>
                    <a:srgbClr val="FFB3A1"/>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78" name="Google Shape;5278;p29"/>
                  <p:cNvSpPr/>
                  <p:nvPr/>
                </p:nvSpPr>
                <p:spPr>
                  <a:xfrm>
                    <a:off x="6288240" y="1836168"/>
                    <a:ext cx="97859" cy="58174"/>
                  </a:xfrm>
                  <a:custGeom>
                    <a:avLst/>
                    <a:gdLst/>
                    <a:ahLst/>
                    <a:cxnLst/>
                    <a:rect l="l" t="t" r="r" b="b"/>
                    <a:pathLst>
                      <a:path w="97859" h="58174" extrusionOk="0">
                        <a:moveTo>
                          <a:pt x="42646" y="2163"/>
                        </a:moveTo>
                        <a:cubicBezTo>
                          <a:pt x="19093" y="3358"/>
                          <a:pt x="2813" y="16381"/>
                          <a:pt x="6283" y="31251"/>
                        </a:cubicBezTo>
                        <a:cubicBezTo>
                          <a:pt x="9753" y="46120"/>
                          <a:pt x="31660" y="57206"/>
                          <a:pt x="55212" y="56011"/>
                        </a:cubicBezTo>
                        <a:cubicBezTo>
                          <a:pt x="78766" y="54816"/>
                          <a:pt x="95047" y="41793"/>
                          <a:pt x="91577" y="26924"/>
                        </a:cubicBezTo>
                        <a:cubicBezTo>
                          <a:pt x="88107" y="12055"/>
                          <a:pt x="66200" y="969"/>
                          <a:pt x="42646" y="2163"/>
                        </a:cubicBezTo>
                        <a:close/>
                      </a:path>
                    </a:pathLst>
                  </a:custGeom>
                  <a:solidFill>
                    <a:srgbClr val="FFB3A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5279" name="Google Shape;5279;p29"/>
                  <p:cNvSpPr/>
                  <p:nvPr/>
                </p:nvSpPr>
                <p:spPr>
                  <a:xfrm rot="172174">
                    <a:off x="5959137" y="2158113"/>
                    <a:ext cx="694171" cy="348056"/>
                  </a:xfrm>
                  <a:custGeom>
                    <a:avLst/>
                    <a:gdLst/>
                    <a:ahLst/>
                    <a:cxnLst/>
                    <a:rect l="l" t="t" r="r" b="b"/>
                    <a:pathLst>
                      <a:path w="695038" h="348491" extrusionOk="0">
                        <a:moveTo>
                          <a:pt x="694999" y="97"/>
                        </a:moveTo>
                        <a:cubicBezTo>
                          <a:pt x="690554" y="187300"/>
                          <a:pt x="530632" y="321647"/>
                          <a:pt x="338720" y="317304"/>
                        </a:cubicBezTo>
                        <a:cubicBezTo>
                          <a:pt x="152811" y="313088"/>
                          <a:pt x="5036" y="181193"/>
                          <a:pt x="-6" y="1884"/>
                        </a:cubicBezTo>
                        <a:cubicBezTo>
                          <a:pt x="395" y="189764"/>
                          <a:pt x="150531" y="344105"/>
                          <a:pt x="339442" y="348493"/>
                        </a:cubicBezTo>
                        <a:cubicBezTo>
                          <a:pt x="531354" y="352939"/>
                          <a:pt x="690554" y="200958"/>
                          <a:pt x="694999" y="9046"/>
                        </a:cubicBezTo>
                        <a:cubicBezTo>
                          <a:pt x="695068" y="6044"/>
                          <a:pt x="695011" y="3076"/>
                          <a:pt x="694999" y="97"/>
                        </a:cubicBezTo>
                        <a:close/>
                      </a:path>
                    </a:pathLst>
                  </a:custGeom>
                  <a:solidFill>
                    <a:srgbClr val="FFB3A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grpSp>
        <p:sp>
          <p:nvSpPr>
            <p:cNvPr id="5280" name="Google Shape;5280;p29"/>
            <p:cNvSpPr/>
            <p:nvPr/>
          </p:nvSpPr>
          <p:spPr>
            <a:xfrm rot="-6925612">
              <a:off x="7565106" y="7045513"/>
              <a:ext cx="61912" cy="72243"/>
            </a:xfrm>
            <a:custGeom>
              <a:avLst/>
              <a:gdLst/>
              <a:ahLst/>
              <a:cxnLst/>
              <a:rect l="l" t="t" r="r" b="b"/>
              <a:pathLst>
                <a:path w="366652" h="427834" extrusionOk="0">
                  <a:moveTo>
                    <a:pt x="366563" y="213925"/>
                  </a:moveTo>
                  <a:cubicBezTo>
                    <a:pt x="366563" y="332067"/>
                    <a:pt x="284483" y="427840"/>
                    <a:pt x="183237" y="427840"/>
                  </a:cubicBezTo>
                  <a:cubicBezTo>
                    <a:pt x="81991" y="427840"/>
                    <a:pt x="-89" y="332067"/>
                    <a:pt x="-89" y="213925"/>
                  </a:cubicBezTo>
                  <a:cubicBezTo>
                    <a:pt x="-89" y="95778"/>
                    <a:pt x="81991" y="5"/>
                    <a:pt x="183237" y="5"/>
                  </a:cubicBezTo>
                  <a:cubicBezTo>
                    <a:pt x="284483" y="5"/>
                    <a:pt x="366563" y="95778"/>
                    <a:pt x="366563" y="213925"/>
                  </a:cubicBezTo>
                  <a:close/>
                </a:path>
              </a:pathLst>
            </a:custGeom>
            <a:solidFill>
              <a:srgbClr val="FAFDE3">
                <a:alpha val="26274"/>
              </a:srgbClr>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5281" name="Google Shape;5281;p29"/>
          <p:cNvGrpSpPr/>
          <p:nvPr/>
        </p:nvGrpSpPr>
        <p:grpSpPr>
          <a:xfrm>
            <a:off x="304382" y="342811"/>
            <a:ext cx="1252440" cy="1288754"/>
            <a:chOff x="845097" y="4034057"/>
            <a:chExt cx="1252440" cy="1288754"/>
          </a:xfrm>
        </p:grpSpPr>
        <p:sp>
          <p:nvSpPr>
            <p:cNvPr id="5282" name="Google Shape;5282;p29"/>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5283" name="Google Shape;5283;p29"/>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84" name="Google Shape;5284;p29"/>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85" name="Google Shape;5285;p29"/>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86" name="Google Shape;5286;p29"/>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87" name="Google Shape;5287;p29"/>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88" name="Google Shape;5288;p29"/>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5289" name="Google Shape;5289;p29"/>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0" name="Google Shape;5290;p29"/>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1" name="Google Shape;5291;p29"/>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2" name="Google Shape;5292;p29"/>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3" name="Google Shape;5293;p29"/>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4" name="Google Shape;5294;p29"/>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5" name="Google Shape;5295;p29"/>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6" name="Google Shape;5296;p29"/>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7" name="Google Shape;5297;p29"/>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8" name="Google Shape;5298;p29"/>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299" name="Google Shape;5299;p29"/>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0" name="Google Shape;5300;p29"/>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1" name="Google Shape;5301;p29"/>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2" name="Google Shape;5302;p29"/>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3" name="Google Shape;5303;p29"/>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4" name="Google Shape;5304;p29"/>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5" name="Google Shape;5305;p29"/>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5306" name="Google Shape;5306;p29"/>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7" name="Google Shape;5307;p29"/>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8" name="Google Shape;5308;p29"/>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09" name="Google Shape;5309;p29"/>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10" name="Google Shape;5310;p29"/>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11" name="Google Shape;5311;p29"/>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12" name="Google Shape;5312;p29"/>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13" name="Google Shape;5313;p29"/>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14" name="Google Shape;5314;p29"/>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5315" name="Google Shape;5315;p29"/>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5316" name="Google Shape;5316;p29"/>
          <p:cNvGrpSpPr/>
          <p:nvPr/>
        </p:nvGrpSpPr>
        <p:grpSpPr>
          <a:xfrm>
            <a:off x="1373793" y="1185300"/>
            <a:ext cx="539117" cy="608920"/>
            <a:chOff x="1247460" y="1404905"/>
            <a:chExt cx="539117" cy="608920"/>
          </a:xfrm>
        </p:grpSpPr>
        <p:sp>
          <p:nvSpPr>
            <p:cNvPr id="5317" name="Google Shape;5317;p29"/>
            <p:cNvSpPr/>
            <p:nvPr/>
          </p:nvSpPr>
          <p:spPr>
            <a:xfrm>
              <a:off x="1247460" y="1404905"/>
              <a:ext cx="539100" cy="539100"/>
            </a:xfrm>
            <a:prstGeom prst="ellipse">
              <a:avLst/>
            </a:prstGeom>
            <a:solidFill>
              <a:srgbClr val="FF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500" b="0" i="0" u="none" strike="noStrike" cap="none">
                <a:solidFill>
                  <a:srgbClr val="FFFFFF"/>
                </a:solidFill>
                <a:latin typeface="Griffy"/>
                <a:ea typeface="Griffy"/>
                <a:cs typeface="Griffy"/>
                <a:sym typeface="Griffy"/>
              </a:endParaRPr>
            </a:p>
          </p:txBody>
        </p:sp>
        <p:sp>
          <p:nvSpPr>
            <p:cNvPr id="5318" name="Google Shape;5318;p29"/>
            <p:cNvSpPr txBox="1"/>
            <p:nvPr/>
          </p:nvSpPr>
          <p:spPr>
            <a:xfrm>
              <a:off x="1247477" y="1429125"/>
              <a:ext cx="5391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900" b="1" i="0" u="none" strike="noStrike" cap="none">
                  <a:solidFill>
                    <a:srgbClr val="FFECB7"/>
                  </a:solidFill>
                  <a:latin typeface="Griffy"/>
                  <a:ea typeface="Griffy"/>
                  <a:cs typeface="Griffy"/>
                  <a:sym typeface="Griffy"/>
                </a:rPr>
                <a:t>14</a:t>
              </a:r>
              <a:endParaRPr sz="1100" b="0" i="0" u="none" strike="noStrike" cap="none">
                <a:solidFill>
                  <a:srgbClr val="FFECB7"/>
                </a:solidFill>
                <a:latin typeface="Griffy"/>
                <a:ea typeface="Griffy"/>
                <a:cs typeface="Griffy"/>
                <a:sym typeface="Griffy"/>
              </a:endParaRPr>
            </a:p>
          </p:txBody>
        </p:sp>
      </p:grpSp>
      <p:sp>
        <p:nvSpPr>
          <p:cNvPr id="5319" name="Google Shape;5319;p29"/>
          <p:cNvSpPr txBox="1"/>
          <p:nvPr/>
        </p:nvSpPr>
        <p:spPr>
          <a:xfrm rot="-5400000" flipH="1">
            <a:off x="11215347" y="586262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Barlow Condensed"/>
                <a:ea typeface="Barlow Condensed"/>
                <a:cs typeface="Barlow Condensed"/>
                <a:sym typeface="Barlow Condensed"/>
              </a:rPr>
              <a:t>SLIDESMANIA.COM</a:t>
            </a:r>
            <a:endParaRPr sz="1400" b="0" i="0" u="none" strike="noStrike" cap="none">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19">
  <p:cSld name="1_Just title 1 1 14">
    <p:bg>
      <p:bgPr>
        <a:solidFill>
          <a:srgbClr val="FFCEC4"/>
        </a:solidFill>
        <a:effectLst/>
      </p:bgPr>
    </p:bg>
    <p:spTree>
      <p:nvGrpSpPr>
        <p:cNvPr id="1" name="Shape 8947"/>
        <p:cNvGrpSpPr/>
        <p:nvPr/>
      </p:nvGrpSpPr>
      <p:grpSpPr>
        <a:xfrm>
          <a:off x="0" y="0"/>
          <a:ext cx="0" cy="0"/>
          <a:chOff x="0" y="0"/>
          <a:chExt cx="0" cy="0"/>
        </a:xfrm>
      </p:grpSpPr>
      <p:sp>
        <p:nvSpPr>
          <p:cNvPr id="8948" name="Google Shape;8948;p39"/>
          <p:cNvSpPr/>
          <p:nvPr/>
        </p:nvSpPr>
        <p:spPr>
          <a:xfrm>
            <a:off x="0" y="0"/>
            <a:ext cx="12192000" cy="6858000"/>
          </a:xfrm>
          <a:prstGeom prst="rect">
            <a:avLst/>
          </a:prstGeom>
          <a:solidFill>
            <a:srgbClr val="FFC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49" name="Google Shape;8949;p39"/>
          <p:cNvSpPr/>
          <p:nvPr/>
        </p:nvSpPr>
        <p:spPr>
          <a:xfrm>
            <a:off x="0" y="0"/>
            <a:ext cx="12226565" cy="6858127"/>
          </a:xfrm>
          <a:custGeom>
            <a:avLst/>
            <a:gdLst/>
            <a:ahLst/>
            <a:cxnLst/>
            <a:rect l="l" t="t" r="r" b="b"/>
            <a:pathLst>
              <a:path w="12226565" h="6858127" extrusionOk="0">
                <a:moveTo>
                  <a:pt x="9427" y="0"/>
                </a:moveTo>
                <a:lnTo>
                  <a:pt x="12226565" y="28281"/>
                </a:lnTo>
                <a:cubicBezTo>
                  <a:pt x="12193571" y="1066801"/>
                  <a:pt x="10427617" y="1021238"/>
                  <a:pt x="9855724" y="1668545"/>
                </a:cubicBezTo>
                <a:cubicBezTo>
                  <a:pt x="9283831" y="2315852"/>
                  <a:pt x="9379670" y="3575902"/>
                  <a:pt x="8795208" y="3912124"/>
                </a:cubicBezTo>
                <a:cubicBezTo>
                  <a:pt x="8210746" y="4248346"/>
                  <a:pt x="7047322" y="3409360"/>
                  <a:pt x="6348953" y="3685880"/>
                </a:cubicBezTo>
                <a:cubicBezTo>
                  <a:pt x="5650584" y="3962400"/>
                  <a:pt x="5311219" y="5316718"/>
                  <a:pt x="4604994" y="5571242"/>
                </a:cubicBezTo>
                <a:cubicBezTo>
                  <a:pt x="3898769" y="5825766"/>
                  <a:pt x="2879103" y="4998563"/>
                  <a:pt x="2111604" y="5213023"/>
                </a:cubicBezTo>
                <a:cubicBezTo>
                  <a:pt x="1344105" y="5427483"/>
                  <a:pt x="783996" y="6873711"/>
                  <a:pt x="0" y="6858000"/>
                </a:cubicBezTo>
                <a:cubicBezTo>
                  <a:pt x="3142" y="4572000"/>
                  <a:pt x="6285" y="2286000"/>
                  <a:pt x="9427" y="0"/>
                </a:cubicBezTo>
                <a:close/>
              </a:path>
            </a:pathLst>
          </a:custGeom>
          <a:solidFill>
            <a:srgbClr val="FFFFFF">
              <a:alpha val="4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Griffy"/>
              <a:ea typeface="Griffy"/>
              <a:cs typeface="Griffy"/>
              <a:sym typeface="Griffy"/>
            </a:endParaRPr>
          </a:p>
        </p:txBody>
      </p:sp>
      <p:sp>
        <p:nvSpPr>
          <p:cNvPr id="8950" name="Google Shape;8950;p39"/>
          <p:cNvSpPr txBox="1">
            <a:spLocks noGrp="1"/>
          </p:cNvSpPr>
          <p:nvPr>
            <p:ph type="title"/>
          </p:nvPr>
        </p:nvSpPr>
        <p:spPr>
          <a:xfrm>
            <a:off x="2115675" y="421100"/>
            <a:ext cx="9158400" cy="1230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2B5B8"/>
              </a:buClr>
              <a:buSzPts val="5000"/>
              <a:buNone/>
              <a:defRPr sz="5000">
                <a:solidFill>
                  <a:srgbClr val="FFB3A1"/>
                </a:solidFill>
              </a:defRPr>
            </a:lvl1pPr>
            <a:lvl2pPr lvl="1" algn="l">
              <a:lnSpc>
                <a:spcPct val="100000"/>
              </a:lnSpc>
              <a:spcBef>
                <a:spcPts val="0"/>
              </a:spcBef>
              <a:spcAft>
                <a:spcPts val="0"/>
              </a:spcAft>
              <a:buClr>
                <a:srgbClr val="9CAAB3"/>
              </a:buClr>
              <a:buSzPts val="7000"/>
              <a:buNone/>
              <a:defRPr sz="7000">
                <a:solidFill>
                  <a:srgbClr val="9CAAB3"/>
                </a:solidFill>
              </a:defRPr>
            </a:lvl2pPr>
            <a:lvl3pPr lvl="2" algn="l">
              <a:lnSpc>
                <a:spcPct val="100000"/>
              </a:lnSpc>
              <a:spcBef>
                <a:spcPts val="0"/>
              </a:spcBef>
              <a:spcAft>
                <a:spcPts val="0"/>
              </a:spcAft>
              <a:buClr>
                <a:srgbClr val="9CAAB3"/>
              </a:buClr>
              <a:buSzPts val="7000"/>
              <a:buNone/>
              <a:defRPr sz="7000">
                <a:solidFill>
                  <a:srgbClr val="9CAAB3"/>
                </a:solidFill>
              </a:defRPr>
            </a:lvl3pPr>
            <a:lvl4pPr lvl="3" algn="l">
              <a:lnSpc>
                <a:spcPct val="100000"/>
              </a:lnSpc>
              <a:spcBef>
                <a:spcPts val="0"/>
              </a:spcBef>
              <a:spcAft>
                <a:spcPts val="0"/>
              </a:spcAft>
              <a:buClr>
                <a:srgbClr val="9CAAB3"/>
              </a:buClr>
              <a:buSzPts val="7000"/>
              <a:buNone/>
              <a:defRPr sz="7000">
                <a:solidFill>
                  <a:srgbClr val="9CAAB3"/>
                </a:solidFill>
              </a:defRPr>
            </a:lvl4pPr>
            <a:lvl5pPr lvl="4" algn="l">
              <a:lnSpc>
                <a:spcPct val="100000"/>
              </a:lnSpc>
              <a:spcBef>
                <a:spcPts val="0"/>
              </a:spcBef>
              <a:spcAft>
                <a:spcPts val="0"/>
              </a:spcAft>
              <a:buClr>
                <a:srgbClr val="9CAAB3"/>
              </a:buClr>
              <a:buSzPts val="7000"/>
              <a:buNone/>
              <a:defRPr sz="7000">
                <a:solidFill>
                  <a:srgbClr val="9CAAB3"/>
                </a:solidFill>
              </a:defRPr>
            </a:lvl5pPr>
            <a:lvl6pPr lvl="5" algn="l">
              <a:lnSpc>
                <a:spcPct val="100000"/>
              </a:lnSpc>
              <a:spcBef>
                <a:spcPts val="0"/>
              </a:spcBef>
              <a:spcAft>
                <a:spcPts val="0"/>
              </a:spcAft>
              <a:buClr>
                <a:srgbClr val="9CAAB3"/>
              </a:buClr>
              <a:buSzPts val="7000"/>
              <a:buNone/>
              <a:defRPr sz="7000">
                <a:solidFill>
                  <a:srgbClr val="9CAAB3"/>
                </a:solidFill>
              </a:defRPr>
            </a:lvl6pPr>
            <a:lvl7pPr lvl="6" algn="l">
              <a:lnSpc>
                <a:spcPct val="100000"/>
              </a:lnSpc>
              <a:spcBef>
                <a:spcPts val="0"/>
              </a:spcBef>
              <a:spcAft>
                <a:spcPts val="0"/>
              </a:spcAft>
              <a:buClr>
                <a:srgbClr val="9CAAB3"/>
              </a:buClr>
              <a:buSzPts val="7000"/>
              <a:buNone/>
              <a:defRPr sz="7000">
                <a:solidFill>
                  <a:srgbClr val="9CAAB3"/>
                </a:solidFill>
              </a:defRPr>
            </a:lvl7pPr>
            <a:lvl8pPr lvl="7" algn="l">
              <a:lnSpc>
                <a:spcPct val="100000"/>
              </a:lnSpc>
              <a:spcBef>
                <a:spcPts val="0"/>
              </a:spcBef>
              <a:spcAft>
                <a:spcPts val="0"/>
              </a:spcAft>
              <a:buClr>
                <a:srgbClr val="9CAAB3"/>
              </a:buClr>
              <a:buSzPts val="7000"/>
              <a:buNone/>
              <a:defRPr sz="7000">
                <a:solidFill>
                  <a:srgbClr val="9CAAB3"/>
                </a:solidFill>
              </a:defRPr>
            </a:lvl8pPr>
            <a:lvl9pPr lvl="8" algn="l">
              <a:lnSpc>
                <a:spcPct val="100000"/>
              </a:lnSpc>
              <a:spcBef>
                <a:spcPts val="0"/>
              </a:spcBef>
              <a:spcAft>
                <a:spcPts val="0"/>
              </a:spcAft>
              <a:buClr>
                <a:srgbClr val="9CAAB3"/>
              </a:buClr>
              <a:buSzPts val="7000"/>
              <a:buNone/>
              <a:defRPr sz="7000">
                <a:solidFill>
                  <a:srgbClr val="9CAAB3"/>
                </a:solidFill>
              </a:defRPr>
            </a:lvl9pPr>
          </a:lstStyle>
          <a:p>
            <a:endParaRPr/>
          </a:p>
        </p:txBody>
      </p:sp>
      <p:sp>
        <p:nvSpPr>
          <p:cNvPr id="8951" name="Google Shape;8951;p39"/>
          <p:cNvSpPr txBox="1">
            <a:spLocks noGrp="1"/>
          </p:cNvSpPr>
          <p:nvPr>
            <p:ph type="body" idx="1"/>
          </p:nvPr>
        </p:nvSpPr>
        <p:spPr>
          <a:xfrm>
            <a:off x="918000" y="1859400"/>
            <a:ext cx="10356000" cy="44130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952" name="Google Shape;8952;p39"/>
          <p:cNvSpPr/>
          <p:nvPr/>
        </p:nvSpPr>
        <p:spPr>
          <a:xfrm>
            <a:off x="256885" y="257985"/>
            <a:ext cx="1411531" cy="1411530"/>
          </a:xfrm>
          <a:custGeom>
            <a:avLst/>
            <a:gdLst/>
            <a:ahLst/>
            <a:cxnLst/>
            <a:rect l="l" t="t" r="r" b="b"/>
            <a:pathLst>
              <a:path w="2038312" h="2038311" extrusionOk="0">
                <a:moveTo>
                  <a:pt x="-115" y="-623"/>
                </a:moveTo>
                <a:lnTo>
                  <a:pt x="2038197" y="-623"/>
                </a:lnTo>
                <a:lnTo>
                  <a:pt x="2038197" y="2037689"/>
                </a:lnTo>
                <a:lnTo>
                  <a:pt x="-115" y="2037689"/>
                </a:lnTo>
                <a:close/>
              </a:path>
            </a:pathLst>
          </a:custGeom>
          <a:solidFill>
            <a:srgbClr val="FFFFFF"/>
          </a:solidFill>
          <a:ln>
            <a:noFill/>
          </a:ln>
          <a:effectLst>
            <a:outerShdw blurRad="635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53" name="Google Shape;8953;p39"/>
          <p:cNvSpPr/>
          <p:nvPr/>
        </p:nvSpPr>
        <p:spPr>
          <a:xfrm>
            <a:off x="283751" y="266682"/>
            <a:ext cx="1345660" cy="1345659"/>
          </a:xfrm>
          <a:custGeom>
            <a:avLst/>
            <a:gdLst/>
            <a:ahLst/>
            <a:cxnLst/>
            <a:rect l="l" t="t" r="r" b="b"/>
            <a:pathLst>
              <a:path w="1943191" h="1943190" extrusionOk="0">
                <a:moveTo>
                  <a:pt x="-115" y="-623"/>
                </a:moveTo>
                <a:lnTo>
                  <a:pt x="1943076" y="-623"/>
                </a:lnTo>
                <a:lnTo>
                  <a:pt x="1943076" y="1942568"/>
                </a:lnTo>
                <a:lnTo>
                  <a:pt x="-115" y="1942568"/>
                </a:lnTo>
                <a:close/>
              </a:path>
            </a:pathLst>
          </a:custGeom>
          <a:solidFill>
            <a:srgbClr val="FFEA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54" name="Google Shape;8954;p39"/>
          <p:cNvSpPr/>
          <p:nvPr/>
        </p:nvSpPr>
        <p:spPr>
          <a:xfrm>
            <a:off x="289805" y="1191453"/>
            <a:ext cx="1345660" cy="444667"/>
          </a:xfrm>
          <a:custGeom>
            <a:avLst/>
            <a:gdLst/>
            <a:ahLst/>
            <a:cxnLst/>
            <a:rect l="l" t="t" r="r" b="b"/>
            <a:pathLst>
              <a:path w="1943191" h="642119" extrusionOk="0">
                <a:moveTo>
                  <a:pt x="-115" y="-828"/>
                </a:moveTo>
                <a:lnTo>
                  <a:pt x="1943076" y="-828"/>
                </a:lnTo>
                <a:lnTo>
                  <a:pt x="1943076" y="641292"/>
                </a:lnTo>
                <a:lnTo>
                  <a:pt x="-115" y="641292"/>
                </a:lnTo>
                <a:close/>
              </a:path>
            </a:pathLst>
          </a:custGeom>
          <a:solidFill>
            <a:srgbClr val="FFB3A1">
              <a:alpha val="4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8955" name="Google Shape;8955;p39"/>
          <p:cNvGrpSpPr/>
          <p:nvPr/>
        </p:nvGrpSpPr>
        <p:grpSpPr>
          <a:xfrm>
            <a:off x="592698" y="353132"/>
            <a:ext cx="797537" cy="1213502"/>
            <a:chOff x="428069" y="5164203"/>
            <a:chExt cx="934103" cy="1421295"/>
          </a:xfrm>
        </p:grpSpPr>
        <p:sp>
          <p:nvSpPr>
            <p:cNvPr id="8956" name="Google Shape;8956;p39"/>
            <p:cNvSpPr/>
            <p:nvPr/>
          </p:nvSpPr>
          <p:spPr>
            <a:xfrm>
              <a:off x="428069" y="5164203"/>
              <a:ext cx="934103" cy="1421295"/>
            </a:xfrm>
            <a:custGeom>
              <a:avLst/>
              <a:gdLst/>
              <a:ahLst/>
              <a:cxnLst/>
              <a:rect l="l" t="t" r="r" b="b"/>
              <a:pathLst>
                <a:path w="934103" h="1421295" extrusionOk="0">
                  <a:moveTo>
                    <a:pt x="131113" y="288"/>
                  </a:moveTo>
                  <a:lnTo>
                    <a:pt x="131296" y="399"/>
                  </a:lnTo>
                  <a:cubicBezTo>
                    <a:pt x="146987" y="-951"/>
                    <a:pt x="162800" y="7129"/>
                    <a:pt x="170625" y="21967"/>
                  </a:cubicBezTo>
                  <a:lnTo>
                    <a:pt x="236272" y="146927"/>
                  </a:lnTo>
                  <a:cubicBezTo>
                    <a:pt x="236414" y="147140"/>
                    <a:pt x="236434" y="147019"/>
                    <a:pt x="236596" y="147242"/>
                  </a:cubicBezTo>
                  <a:cubicBezTo>
                    <a:pt x="240362" y="152631"/>
                    <a:pt x="248887" y="163512"/>
                    <a:pt x="255941" y="163105"/>
                  </a:cubicBezTo>
                  <a:cubicBezTo>
                    <a:pt x="261056" y="162811"/>
                    <a:pt x="264021" y="159056"/>
                    <a:pt x="266406" y="151687"/>
                  </a:cubicBezTo>
                  <a:lnTo>
                    <a:pt x="296448" y="49381"/>
                  </a:lnTo>
                  <a:cubicBezTo>
                    <a:pt x="302659" y="28229"/>
                    <a:pt x="324328" y="16852"/>
                    <a:pt x="345297" y="23692"/>
                  </a:cubicBezTo>
                  <a:cubicBezTo>
                    <a:pt x="355772" y="27103"/>
                    <a:pt x="364266" y="34217"/>
                    <a:pt x="369077" y="43352"/>
                  </a:cubicBezTo>
                  <a:cubicBezTo>
                    <a:pt x="373888" y="52487"/>
                    <a:pt x="374974" y="63519"/>
                    <a:pt x="371940" y="74115"/>
                  </a:cubicBezTo>
                  <a:lnTo>
                    <a:pt x="316118" y="268538"/>
                  </a:lnTo>
                  <a:cubicBezTo>
                    <a:pt x="313408" y="279560"/>
                    <a:pt x="314646" y="282483"/>
                    <a:pt x="315163" y="287568"/>
                  </a:cubicBezTo>
                  <a:cubicBezTo>
                    <a:pt x="315681" y="292664"/>
                    <a:pt x="315742" y="294561"/>
                    <a:pt x="320238" y="305970"/>
                  </a:cubicBezTo>
                  <a:lnTo>
                    <a:pt x="389376" y="436958"/>
                  </a:lnTo>
                  <a:cubicBezTo>
                    <a:pt x="391548" y="440044"/>
                    <a:pt x="394157" y="443241"/>
                    <a:pt x="396674" y="444570"/>
                  </a:cubicBezTo>
                  <a:cubicBezTo>
                    <a:pt x="402357" y="447565"/>
                    <a:pt x="411989" y="446956"/>
                    <a:pt x="417287" y="446469"/>
                  </a:cubicBezTo>
                  <a:cubicBezTo>
                    <a:pt x="434308" y="444378"/>
                    <a:pt x="451237" y="443393"/>
                    <a:pt x="467405" y="443302"/>
                  </a:cubicBezTo>
                  <a:cubicBezTo>
                    <a:pt x="484578" y="443393"/>
                    <a:pt x="502381" y="444418"/>
                    <a:pt x="520376" y="446783"/>
                  </a:cubicBezTo>
                  <a:cubicBezTo>
                    <a:pt x="526191" y="447057"/>
                    <a:pt x="533154" y="446864"/>
                    <a:pt x="537497" y="444570"/>
                  </a:cubicBezTo>
                  <a:cubicBezTo>
                    <a:pt x="540370" y="443058"/>
                    <a:pt x="543425" y="439161"/>
                    <a:pt x="545749" y="435690"/>
                  </a:cubicBezTo>
                  <a:lnTo>
                    <a:pt x="614887" y="304376"/>
                  </a:lnTo>
                  <a:cubicBezTo>
                    <a:pt x="618297" y="295546"/>
                    <a:pt x="618856" y="292217"/>
                    <a:pt x="619333" y="287568"/>
                  </a:cubicBezTo>
                  <a:cubicBezTo>
                    <a:pt x="619800" y="282961"/>
                    <a:pt x="620957" y="280525"/>
                    <a:pt x="618378" y="270436"/>
                  </a:cubicBezTo>
                  <a:lnTo>
                    <a:pt x="562242" y="74105"/>
                  </a:lnTo>
                  <a:cubicBezTo>
                    <a:pt x="559197" y="63509"/>
                    <a:pt x="560283" y="52466"/>
                    <a:pt x="565094" y="43342"/>
                  </a:cubicBezTo>
                  <a:cubicBezTo>
                    <a:pt x="569905" y="34207"/>
                    <a:pt x="578400" y="27092"/>
                    <a:pt x="588885" y="23672"/>
                  </a:cubicBezTo>
                  <a:cubicBezTo>
                    <a:pt x="609843" y="16842"/>
                    <a:pt x="631512" y="28209"/>
                    <a:pt x="637723" y="49371"/>
                  </a:cubicBezTo>
                  <a:lnTo>
                    <a:pt x="668486" y="153717"/>
                  </a:lnTo>
                  <a:cubicBezTo>
                    <a:pt x="669816" y="160355"/>
                    <a:pt x="673906" y="162679"/>
                    <a:pt x="678007" y="162913"/>
                  </a:cubicBezTo>
                  <a:cubicBezTo>
                    <a:pt x="687111" y="163441"/>
                    <a:pt x="694733" y="151698"/>
                    <a:pt x="698935" y="144512"/>
                  </a:cubicBezTo>
                  <a:lnTo>
                    <a:pt x="763638" y="21764"/>
                  </a:lnTo>
                  <a:cubicBezTo>
                    <a:pt x="774072" y="1983"/>
                    <a:pt x="798725" y="-5792"/>
                    <a:pt x="818516" y="4642"/>
                  </a:cubicBezTo>
                  <a:cubicBezTo>
                    <a:pt x="838297" y="15065"/>
                    <a:pt x="845747" y="39404"/>
                    <a:pt x="835323" y="59195"/>
                  </a:cubicBezTo>
                  <a:lnTo>
                    <a:pt x="766814" y="189555"/>
                  </a:lnTo>
                  <a:cubicBezTo>
                    <a:pt x="762917" y="198558"/>
                    <a:pt x="762725" y="205896"/>
                    <a:pt x="766500" y="210483"/>
                  </a:cubicBezTo>
                  <a:cubicBezTo>
                    <a:pt x="769078" y="213629"/>
                    <a:pt x="774853" y="214756"/>
                    <a:pt x="779501" y="212706"/>
                  </a:cubicBezTo>
                  <a:lnTo>
                    <a:pt x="883533" y="178766"/>
                  </a:lnTo>
                  <a:cubicBezTo>
                    <a:pt x="904492" y="171935"/>
                    <a:pt x="926161" y="183303"/>
                    <a:pt x="932373" y="204454"/>
                  </a:cubicBezTo>
                  <a:cubicBezTo>
                    <a:pt x="935479" y="215040"/>
                    <a:pt x="934331" y="226408"/>
                    <a:pt x="929521" y="235542"/>
                  </a:cubicBezTo>
                  <a:cubicBezTo>
                    <a:pt x="924710" y="244677"/>
                    <a:pt x="916194" y="251721"/>
                    <a:pt x="905730" y="255202"/>
                  </a:cubicBezTo>
                  <a:lnTo>
                    <a:pt x="714413" y="319042"/>
                  </a:lnTo>
                  <a:cubicBezTo>
                    <a:pt x="708577" y="321914"/>
                    <a:pt x="702092" y="325304"/>
                    <a:pt x="698245" y="328562"/>
                  </a:cubicBezTo>
                  <a:cubicBezTo>
                    <a:pt x="694337" y="331861"/>
                    <a:pt x="689648" y="337869"/>
                    <a:pt x="685873" y="343147"/>
                  </a:cubicBezTo>
                  <a:lnTo>
                    <a:pt x="685233" y="344101"/>
                  </a:lnTo>
                  <a:lnTo>
                    <a:pt x="623707" y="460820"/>
                  </a:lnTo>
                  <a:cubicBezTo>
                    <a:pt x="622103" y="465407"/>
                    <a:pt x="620916" y="470594"/>
                    <a:pt x="621799" y="474146"/>
                  </a:cubicBezTo>
                  <a:cubicBezTo>
                    <a:pt x="622448" y="476755"/>
                    <a:pt x="625219" y="479789"/>
                    <a:pt x="627828" y="482073"/>
                  </a:cubicBezTo>
                  <a:cubicBezTo>
                    <a:pt x="633400" y="485402"/>
                    <a:pt x="638739" y="489005"/>
                    <a:pt x="644006" y="492852"/>
                  </a:cubicBezTo>
                  <a:cubicBezTo>
                    <a:pt x="647427" y="494709"/>
                    <a:pt x="651212" y="496475"/>
                    <a:pt x="654156" y="496982"/>
                  </a:cubicBezTo>
                  <a:cubicBezTo>
                    <a:pt x="658297" y="497693"/>
                    <a:pt x="664335" y="496911"/>
                    <a:pt x="669694" y="496028"/>
                  </a:cubicBezTo>
                  <a:cubicBezTo>
                    <a:pt x="675419" y="494485"/>
                    <a:pt x="682026" y="492720"/>
                    <a:pt x="686502" y="491583"/>
                  </a:cubicBezTo>
                  <a:cubicBezTo>
                    <a:pt x="712789" y="484945"/>
                    <a:pt x="744374" y="483311"/>
                    <a:pt x="773726" y="483656"/>
                  </a:cubicBezTo>
                  <a:cubicBezTo>
                    <a:pt x="822636" y="484245"/>
                    <a:pt x="865072" y="490954"/>
                    <a:pt x="865072" y="490954"/>
                  </a:cubicBezTo>
                  <a:cubicBezTo>
                    <a:pt x="896667" y="490781"/>
                    <a:pt x="905324" y="509943"/>
                    <a:pt x="884417" y="534089"/>
                  </a:cubicBezTo>
                  <a:cubicBezTo>
                    <a:pt x="884417" y="534089"/>
                    <a:pt x="825306" y="628316"/>
                    <a:pt x="766114" y="670478"/>
                  </a:cubicBezTo>
                  <a:cubicBezTo>
                    <a:pt x="762278" y="673218"/>
                    <a:pt x="757152" y="676892"/>
                    <a:pt x="752159" y="680312"/>
                  </a:cubicBezTo>
                  <a:cubicBezTo>
                    <a:pt x="750027" y="681774"/>
                    <a:pt x="748414" y="682910"/>
                    <a:pt x="746130" y="684433"/>
                  </a:cubicBezTo>
                  <a:cubicBezTo>
                    <a:pt x="743156" y="686280"/>
                    <a:pt x="739959" y="688076"/>
                    <a:pt x="737574" y="689822"/>
                  </a:cubicBezTo>
                  <a:cubicBezTo>
                    <a:pt x="727222" y="697394"/>
                    <a:pt x="722065" y="705006"/>
                    <a:pt x="721396" y="722494"/>
                  </a:cubicBezTo>
                  <a:cubicBezTo>
                    <a:pt x="721396" y="722595"/>
                    <a:pt x="721396" y="722707"/>
                    <a:pt x="721396" y="722808"/>
                  </a:cubicBezTo>
                  <a:cubicBezTo>
                    <a:pt x="720919" y="736611"/>
                    <a:pt x="720279" y="750283"/>
                    <a:pt x="719173" y="763406"/>
                  </a:cubicBezTo>
                  <a:cubicBezTo>
                    <a:pt x="716098" y="799873"/>
                    <a:pt x="711612" y="837050"/>
                    <a:pt x="705532" y="874096"/>
                  </a:cubicBezTo>
                  <a:cubicBezTo>
                    <a:pt x="705146" y="881150"/>
                    <a:pt x="705096" y="890833"/>
                    <a:pt x="707126" y="897572"/>
                  </a:cubicBezTo>
                  <a:cubicBezTo>
                    <a:pt x="708324" y="901581"/>
                    <a:pt x="711419" y="906828"/>
                    <a:pt x="714413" y="911202"/>
                  </a:cubicBezTo>
                  <a:cubicBezTo>
                    <a:pt x="714494" y="911324"/>
                    <a:pt x="714657" y="911405"/>
                    <a:pt x="714738" y="911527"/>
                  </a:cubicBezTo>
                  <a:cubicBezTo>
                    <a:pt x="752565" y="952450"/>
                    <a:pt x="774995" y="1002943"/>
                    <a:pt x="774995" y="1057740"/>
                  </a:cubicBezTo>
                  <a:cubicBezTo>
                    <a:pt x="774995" y="1073584"/>
                    <a:pt x="772874" y="1089021"/>
                    <a:pt x="769291" y="1104042"/>
                  </a:cubicBezTo>
                  <a:cubicBezTo>
                    <a:pt x="768885" y="1105950"/>
                    <a:pt x="768763" y="1106042"/>
                    <a:pt x="768337" y="1108488"/>
                  </a:cubicBezTo>
                  <a:cubicBezTo>
                    <a:pt x="767140" y="1115288"/>
                    <a:pt x="766084" y="1123326"/>
                    <a:pt x="766754" y="1128787"/>
                  </a:cubicBezTo>
                  <a:cubicBezTo>
                    <a:pt x="767434" y="1134420"/>
                    <a:pt x="770570" y="1142488"/>
                    <a:pt x="773412" y="1149086"/>
                  </a:cubicBezTo>
                  <a:cubicBezTo>
                    <a:pt x="773574" y="1149360"/>
                    <a:pt x="773564" y="1149755"/>
                    <a:pt x="773726" y="1150030"/>
                  </a:cubicBezTo>
                  <a:cubicBezTo>
                    <a:pt x="804825" y="1203193"/>
                    <a:pt x="826433" y="1275091"/>
                    <a:pt x="834938" y="1372049"/>
                  </a:cubicBezTo>
                  <a:lnTo>
                    <a:pt x="838806" y="1421295"/>
                  </a:lnTo>
                  <a:lnTo>
                    <a:pt x="95235" y="1421295"/>
                  </a:lnTo>
                  <a:lnTo>
                    <a:pt x="99102" y="1372059"/>
                  </a:lnTo>
                  <a:cubicBezTo>
                    <a:pt x="107668" y="1274493"/>
                    <a:pt x="129550" y="1202350"/>
                    <a:pt x="160952" y="1149086"/>
                  </a:cubicBezTo>
                  <a:cubicBezTo>
                    <a:pt x="161084" y="1148791"/>
                    <a:pt x="161135" y="1148436"/>
                    <a:pt x="161267" y="1148132"/>
                  </a:cubicBezTo>
                  <a:cubicBezTo>
                    <a:pt x="164068" y="1141717"/>
                    <a:pt x="166961" y="1134176"/>
                    <a:pt x="167611" y="1128787"/>
                  </a:cubicBezTo>
                  <a:cubicBezTo>
                    <a:pt x="168219" y="1123743"/>
                    <a:pt x="167418" y="1116526"/>
                    <a:pt x="166342" y="1110071"/>
                  </a:cubicBezTo>
                  <a:cubicBezTo>
                    <a:pt x="166210" y="1109564"/>
                    <a:pt x="166159" y="1109006"/>
                    <a:pt x="166027" y="1108488"/>
                  </a:cubicBezTo>
                  <a:cubicBezTo>
                    <a:pt x="161724" y="1092086"/>
                    <a:pt x="159054" y="1075147"/>
                    <a:pt x="159054" y="1057740"/>
                  </a:cubicBezTo>
                  <a:cubicBezTo>
                    <a:pt x="159054" y="1002375"/>
                    <a:pt x="182023" y="951404"/>
                    <a:pt x="220581" y="910259"/>
                  </a:cubicBezTo>
                  <a:cubicBezTo>
                    <a:pt x="223351" y="906087"/>
                    <a:pt x="226132" y="901296"/>
                    <a:pt x="227239" y="897572"/>
                  </a:cubicBezTo>
                  <a:cubicBezTo>
                    <a:pt x="229248" y="890833"/>
                    <a:pt x="228893" y="881160"/>
                    <a:pt x="228507" y="874106"/>
                  </a:cubicBezTo>
                  <a:cubicBezTo>
                    <a:pt x="222438" y="837050"/>
                    <a:pt x="217952" y="799883"/>
                    <a:pt x="214866" y="763416"/>
                  </a:cubicBezTo>
                  <a:cubicBezTo>
                    <a:pt x="213821" y="750983"/>
                    <a:pt x="213131" y="738083"/>
                    <a:pt x="212654" y="725031"/>
                  </a:cubicBezTo>
                  <a:cubicBezTo>
                    <a:pt x="212501" y="724442"/>
                    <a:pt x="212339" y="724107"/>
                    <a:pt x="212339" y="722494"/>
                  </a:cubicBezTo>
                  <a:cubicBezTo>
                    <a:pt x="211760" y="707289"/>
                    <a:pt x="208239" y="699444"/>
                    <a:pt x="200596" y="692684"/>
                  </a:cubicBezTo>
                  <a:cubicBezTo>
                    <a:pt x="200008" y="692157"/>
                    <a:pt x="199338" y="691619"/>
                    <a:pt x="198698" y="691101"/>
                  </a:cubicBezTo>
                  <a:cubicBezTo>
                    <a:pt x="187067" y="683611"/>
                    <a:pt x="175852" y="676131"/>
                    <a:pt x="167935" y="670487"/>
                  </a:cubicBezTo>
                  <a:cubicBezTo>
                    <a:pt x="108744" y="628316"/>
                    <a:pt x="49633" y="534099"/>
                    <a:pt x="49633" y="534099"/>
                  </a:cubicBezTo>
                  <a:cubicBezTo>
                    <a:pt x="28715" y="509943"/>
                    <a:pt x="37383" y="490791"/>
                    <a:pt x="68978" y="490964"/>
                  </a:cubicBezTo>
                  <a:cubicBezTo>
                    <a:pt x="68978" y="490964"/>
                    <a:pt x="111413" y="484245"/>
                    <a:pt x="160323" y="483666"/>
                  </a:cubicBezTo>
                  <a:cubicBezTo>
                    <a:pt x="189665" y="483311"/>
                    <a:pt x="221261" y="484955"/>
                    <a:pt x="247547" y="491593"/>
                  </a:cubicBezTo>
                  <a:cubicBezTo>
                    <a:pt x="251709" y="492648"/>
                    <a:pt x="257849" y="494577"/>
                    <a:pt x="263086" y="496039"/>
                  </a:cubicBezTo>
                  <a:cubicBezTo>
                    <a:pt x="263279" y="496079"/>
                    <a:pt x="263523" y="495988"/>
                    <a:pt x="263716" y="496039"/>
                  </a:cubicBezTo>
                  <a:cubicBezTo>
                    <a:pt x="269217" y="496962"/>
                    <a:pt x="275590" y="497723"/>
                    <a:pt x="279894" y="496982"/>
                  </a:cubicBezTo>
                  <a:cubicBezTo>
                    <a:pt x="283203" y="496414"/>
                    <a:pt x="287618" y="494303"/>
                    <a:pt x="291312" y="492222"/>
                  </a:cubicBezTo>
                  <a:cubicBezTo>
                    <a:pt x="296123" y="488650"/>
                    <a:pt x="301147" y="485199"/>
                    <a:pt x="306222" y="482073"/>
                  </a:cubicBezTo>
                  <a:cubicBezTo>
                    <a:pt x="308830" y="479799"/>
                    <a:pt x="311601" y="476765"/>
                    <a:pt x="312250" y="474146"/>
                  </a:cubicBezTo>
                  <a:cubicBezTo>
                    <a:pt x="313154" y="470503"/>
                    <a:pt x="311692" y="465184"/>
                    <a:pt x="310028" y="460505"/>
                  </a:cubicBezTo>
                  <a:lnTo>
                    <a:pt x="248492" y="343157"/>
                  </a:lnTo>
                  <a:cubicBezTo>
                    <a:pt x="248329" y="342924"/>
                    <a:pt x="248035" y="342761"/>
                    <a:pt x="247862" y="342528"/>
                  </a:cubicBezTo>
                  <a:cubicBezTo>
                    <a:pt x="244249" y="337423"/>
                    <a:pt x="239854" y="331729"/>
                    <a:pt x="236129" y="328572"/>
                  </a:cubicBezTo>
                  <a:cubicBezTo>
                    <a:pt x="232415" y="325426"/>
                    <a:pt x="226254" y="322188"/>
                    <a:pt x="220590" y="319377"/>
                  </a:cubicBezTo>
                  <a:lnTo>
                    <a:pt x="28380" y="255303"/>
                  </a:lnTo>
                  <a:cubicBezTo>
                    <a:pt x="17916" y="251822"/>
                    <a:pt x="9401" y="244768"/>
                    <a:pt x="4590" y="235644"/>
                  </a:cubicBezTo>
                  <a:cubicBezTo>
                    <a:pt x="-221" y="226509"/>
                    <a:pt x="-1378" y="215132"/>
                    <a:pt x="1728" y="204556"/>
                  </a:cubicBezTo>
                  <a:cubicBezTo>
                    <a:pt x="7949" y="183404"/>
                    <a:pt x="29933" y="172037"/>
                    <a:pt x="50892" y="178868"/>
                  </a:cubicBezTo>
                  <a:lnTo>
                    <a:pt x="154924" y="212807"/>
                  </a:lnTo>
                  <a:cubicBezTo>
                    <a:pt x="159095" y="213224"/>
                    <a:pt x="164870" y="213528"/>
                    <a:pt x="167296" y="210585"/>
                  </a:cubicBezTo>
                  <a:cubicBezTo>
                    <a:pt x="171315" y="205703"/>
                    <a:pt x="171285" y="198608"/>
                    <a:pt x="166666" y="188388"/>
                  </a:cubicBezTo>
                  <a:lnTo>
                    <a:pt x="98766" y="59287"/>
                  </a:lnTo>
                  <a:cubicBezTo>
                    <a:pt x="88333" y="39495"/>
                    <a:pt x="95782" y="15157"/>
                    <a:pt x="115574" y="4733"/>
                  </a:cubicBezTo>
                  <a:cubicBezTo>
                    <a:pt x="120517" y="2125"/>
                    <a:pt x="125886" y="734"/>
                    <a:pt x="131113" y="288"/>
                  </a:cubicBezTo>
                  <a:close/>
                </a:path>
              </a:pathLst>
            </a:custGeom>
            <a:solidFill>
              <a:srgbClr val="D3C0B5"/>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57" name="Google Shape;8957;p39"/>
            <p:cNvSpPr/>
            <p:nvPr/>
          </p:nvSpPr>
          <p:spPr>
            <a:xfrm>
              <a:off x="457060" y="5208160"/>
              <a:ext cx="876098" cy="1377337"/>
            </a:xfrm>
            <a:custGeom>
              <a:avLst/>
              <a:gdLst/>
              <a:ahLst/>
              <a:cxnLst/>
              <a:rect l="l" t="t" r="r" b="b"/>
              <a:pathLst>
                <a:path w="876098" h="1377337" extrusionOk="0">
                  <a:moveTo>
                    <a:pt x="285126" y="1021122"/>
                  </a:moveTo>
                  <a:lnTo>
                    <a:pt x="285136" y="1021122"/>
                  </a:lnTo>
                  <a:cubicBezTo>
                    <a:pt x="291449" y="1073342"/>
                    <a:pt x="357400" y="1114366"/>
                    <a:pt x="438007" y="1114366"/>
                  </a:cubicBezTo>
                  <a:cubicBezTo>
                    <a:pt x="518604" y="1114366"/>
                    <a:pt x="584556" y="1073342"/>
                    <a:pt x="590879" y="1021122"/>
                  </a:cubicBezTo>
                  <a:cubicBezTo>
                    <a:pt x="591203" y="1024310"/>
                    <a:pt x="591518" y="1027385"/>
                    <a:pt x="591518" y="1030633"/>
                  </a:cubicBezTo>
                  <a:cubicBezTo>
                    <a:pt x="591518" y="1096503"/>
                    <a:pt x="522786" y="1149889"/>
                    <a:pt x="438007" y="1149889"/>
                  </a:cubicBezTo>
                  <a:cubicBezTo>
                    <a:pt x="353219" y="1149889"/>
                    <a:pt x="284497" y="1096503"/>
                    <a:pt x="284497" y="1030633"/>
                  </a:cubicBezTo>
                  <a:cubicBezTo>
                    <a:pt x="284497" y="1027385"/>
                    <a:pt x="284802" y="1024310"/>
                    <a:pt x="285126" y="1021122"/>
                  </a:cubicBezTo>
                  <a:close/>
                  <a:moveTo>
                    <a:pt x="438038" y="851708"/>
                  </a:moveTo>
                  <a:cubicBezTo>
                    <a:pt x="311068" y="851708"/>
                    <a:pt x="208051" y="928438"/>
                    <a:pt x="208051" y="1023335"/>
                  </a:cubicBezTo>
                  <a:cubicBezTo>
                    <a:pt x="208051" y="1118223"/>
                    <a:pt x="311078" y="1195247"/>
                    <a:pt x="437998" y="1195247"/>
                  </a:cubicBezTo>
                  <a:cubicBezTo>
                    <a:pt x="564917" y="1195247"/>
                    <a:pt x="667944" y="1118212"/>
                    <a:pt x="667944" y="1023335"/>
                  </a:cubicBezTo>
                  <a:cubicBezTo>
                    <a:pt x="667944" y="928458"/>
                    <a:pt x="564917" y="851748"/>
                    <a:pt x="437998" y="851748"/>
                  </a:cubicBezTo>
                  <a:close/>
                  <a:moveTo>
                    <a:pt x="525283" y="611612"/>
                  </a:moveTo>
                  <a:cubicBezTo>
                    <a:pt x="562044" y="611612"/>
                    <a:pt x="591884" y="641451"/>
                    <a:pt x="591884" y="678213"/>
                  </a:cubicBezTo>
                  <a:cubicBezTo>
                    <a:pt x="591884" y="714984"/>
                    <a:pt x="562044" y="744509"/>
                    <a:pt x="525283" y="744509"/>
                  </a:cubicBezTo>
                  <a:cubicBezTo>
                    <a:pt x="488521" y="744509"/>
                    <a:pt x="458672" y="714984"/>
                    <a:pt x="458672" y="678213"/>
                  </a:cubicBezTo>
                  <a:cubicBezTo>
                    <a:pt x="458672" y="641451"/>
                    <a:pt x="488521" y="611612"/>
                    <a:pt x="525283" y="611612"/>
                  </a:cubicBezTo>
                  <a:close/>
                  <a:moveTo>
                    <a:pt x="350834" y="611612"/>
                  </a:moveTo>
                  <a:cubicBezTo>
                    <a:pt x="387595" y="611612"/>
                    <a:pt x="417445" y="641451"/>
                    <a:pt x="417445" y="678213"/>
                  </a:cubicBezTo>
                  <a:cubicBezTo>
                    <a:pt x="417445" y="714984"/>
                    <a:pt x="387595" y="744509"/>
                    <a:pt x="350834" y="744509"/>
                  </a:cubicBezTo>
                  <a:cubicBezTo>
                    <a:pt x="314072" y="744509"/>
                    <a:pt x="284233" y="714984"/>
                    <a:pt x="284233" y="678213"/>
                  </a:cubicBezTo>
                  <a:cubicBezTo>
                    <a:pt x="284233" y="641451"/>
                    <a:pt x="314072" y="611612"/>
                    <a:pt x="350834" y="611612"/>
                  </a:cubicBezTo>
                  <a:close/>
                  <a:moveTo>
                    <a:pt x="438363" y="490133"/>
                  </a:moveTo>
                  <a:cubicBezTo>
                    <a:pt x="380977" y="490468"/>
                    <a:pt x="312215" y="504789"/>
                    <a:pt x="274388" y="556744"/>
                  </a:cubicBezTo>
                  <a:cubicBezTo>
                    <a:pt x="241139" y="602416"/>
                    <a:pt x="240783" y="675391"/>
                    <a:pt x="245848" y="735628"/>
                  </a:cubicBezTo>
                  <a:cubicBezTo>
                    <a:pt x="248953" y="772603"/>
                    <a:pt x="253967" y="810166"/>
                    <a:pt x="261072" y="847587"/>
                  </a:cubicBezTo>
                  <a:cubicBezTo>
                    <a:pt x="261234" y="848034"/>
                    <a:pt x="261214" y="848389"/>
                    <a:pt x="261387" y="848856"/>
                  </a:cubicBezTo>
                  <a:cubicBezTo>
                    <a:pt x="263690" y="854915"/>
                    <a:pt x="267121" y="861360"/>
                    <a:pt x="271536" y="863441"/>
                  </a:cubicBezTo>
                  <a:cubicBezTo>
                    <a:pt x="276824" y="865937"/>
                    <a:pt x="287064" y="861837"/>
                    <a:pt x="291835" y="859635"/>
                  </a:cubicBezTo>
                  <a:cubicBezTo>
                    <a:pt x="293185" y="859015"/>
                    <a:pt x="293814" y="858812"/>
                    <a:pt x="294058" y="858681"/>
                  </a:cubicBezTo>
                  <a:cubicBezTo>
                    <a:pt x="335214" y="837519"/>
                    <a:pt x="384449" y="825065"/>
                    <a:pt x="437734" y="825065"/>
                  </a:cubicBezTo>
                  <a:cubicBezTo>
                    <a:pt x="491668" y="825065"/>
                    <a:pt x="541685" y="837996"/>
                    <a:pt x="583318" y="859635"/>
                  </a:cubicBezTo>
                  <a:cubicBezTo>
                    <a:pt x="588138" y="861837"/>
                    <a:pt x="598582" y="865937"/>
                    <a:pt x="603931" y="863441"/>
                  </a:cubicBezTo>
                  <a:cubicBezTo>
                    <a:pt x="610295" y="860477"/>
                    <a:pt x="614354" y="848592"/>
                    <a:pt x="616303" y="841873"/>
                  </a:cubicBezTo>
                  <a:cubicBezTo>
                    <a:pt x="616375" y="841446"/>
                    <a:pt x="616537" y="841030"/>
                    <a:pt x="616618" y="840604"/>
                  </a:cubicBezTo>
                  <a:cubicBezTo>
                    <a:pt x="616720" y="840239"/>
                    <a:pt x="616537" y="840290"/>
                    <a:pt x="616618" y="839975"/>
                  </a:cubicBezTo>
                  <a:cubicBezTo>
                    <a:pt x="622951" y="805071"/>
                    <a:pt x="627356" y="770086"/>
                    <a:pt x="630259" y="735628"/>
                  </a:cubicBezTo>
                  <a:cubicBezTo>
                    <a:pt x="635323" y="675391"/>
                    <a:pt x="634653" y="602406"/>
                    <a:pt x="601394" y="556744"/>
                  </a:cubicBezTo>
                  <a:cubicBezTo>
                    <a:pt x="563577" y="504799"/>
                    <a:pt x="495758" y="490468"/>
                    <a:pt x="438373" y="490133"/>
                  </a:cubicBezTo>
                  <a:close/>
                  <a:moveTo>
                    <a:pt x="764415" y="86"/>
                  </a:moveTo>
                  <a:cubicBezTo>
                    <a:pt x="767561" y="-249"/>
                    <a:pt x="770900" y="401"/>
                    <a:pt x="773935" y="1994"/>
                  </a:cubicBezTo>
                  <a:cubicBezTo>
                    <a:pt x="782003" y="6247"/>
                    <a:pt x="785170" y="16122"/>
                    <a:pt x="780908" y="24191"/>
                  </a:cubicBezTo>
                  <a:lnTo>
                    <a:pt x="671801" y="231626"/>
                  </a:lnTo>
                  <a:lnTo>
                    <a:pt x="855760" y="171369"/>
                  </a:lnTo>
                  <a:cubicBezTo>
                    <a:pt x="864315" y="168578"/>
                    <a:pt x="872892" y="173196"/>
                    <a:pt x="875429" y="181833"/>
                  </a:cubicBezTo>
                  <a:cubicBezTo>
                    <a:pt x="876688" y="186156"/>
                    <a:pt x="876119" y="190480"/>
                    <a:pt x="874161" y="194205"/>
                  </a:cubicBezTo>
                  <a:cubicBezTo>
                    <a:pt x="872191" y="197930"/>
                    <a:pt x="868924" y="201371"/>
                    <a:pt x="864641" y="202771"/>
                  </a:cubicBezTo>
                  <a:lnTo>
                    <a:pt x="649918" y="272863"/>
                  </a:lnTo>
                  <a:lnTo>
                    <a:pt x="550961" y="459999"/>
                  </a:lnTo>
                  <a:cubicBezTo>
                    <a:pt x="549540" y="464049"/>
                    <a:pt x="547916" y="469732"/>
                    <a:pt x="549378" y="473640"/>
                  </a:cubicBezTo>
                  <a:cubicBezTo>
                    <a:pt x="550210" y="475863"/>
                    <a:pt x="552798" y="478076"/>
                    <a:pt x="555406" y="479984"/>
                  </a:cubicBezTo>
                  <a:cubicBezTo>
                    <a:pt x="568874" y="485992"/>
                    <a:pt x="581491" y="493705"/>
                    <a:pt x="593142" y="502820"/>
                  </a:cubicBezTo>
                  <a:cubicBezTo>
                    <a:pt x="595477" y="504220"/>
                    <a:pt x="604723" y="509610"/>
                    <a:pt x="610904" y="510432"/>
                  </a:cubicBezTo>
                  <a:cubicBezTo>
                    <a:pt x="615836" y="511081"/>
                    <a:pt x="622829" y="509326"/>
                    <a:pt x="627082" y="508209"/>
                  </a:cubicBezTo>
                  <a:cubicBezTo>
                    <a:pt x="640297" y="503287"/>
                    <a:pt x="659124" y="499339"/>
                    <a:pt x="670217" y="497106"/>
                  </a:cubicBezTo>
                  <a:cubicBezTo>
                    <a:pt x="680844" y="494964"/>
                    <a:pt x="693399" y="493909"/>
                    <a:pt x="705426" y="493939"/>
                  </a:cubicBezTo>
                  <a:cubicBezTo>
                    <a:pt x="741517" y="494041"/>
                    <a:pt x="777426" y="501226"/>
                    <a:pt x="777426" y="501226"/>
                  </a:cubicBezTo>
                  <a:cubicBezTo>
                    <a:pt x="796365" y="502058"/>
                    <a:pt x="801105" y="514015"/>
                    <a:pt x="787890" y="527869"/>
                  </a:cubicBezTo>
                  <a:cubicBezTo>
                    <a:pt x="787890" y="527869"/>
                    <a:pt x="749698" y="583001"/>
                    <a:pt x="713038" y="606527"/>
                  </a:cubicBezTo>
                  <a:cubicBezTo>
                    <a:pt x="705273" y="611510"/>
                    <a:pt x="692962" y="619153"/>
                    <a:pt x="681636" y="624928"/>
                  </a:cubicBezTo>
                  <a:cubicBezTo>
                    <a:pt x="681118" y="625253"/>
                    <a:pt x="680550" y="625557"/>
                    <a:pt x="680052" y="625882"/>
                  </a:cubicBezTo>
                  <a:cubicBezTo>
                    <a:pt x="666056" y="634976"/>
                    <a:pt x="659063" y="641979"/>
                    <a:pt x="658170" y="662035"/>
                  </a:cubicBezTo>
                  <a:cubicBezTo>
                    <a:pt x="658159" y="662268"/>
                    <a:pt x="658180" y="662440"/>
                    <a:pt x="658170" y="662674"/>
                  </a:cubicBezTo>
                  <a:cubicBezTo>
                    <a:pt x="658830" y="687489"/>
                    <a:pt x="657581" y="712366"/>
                    <a:pt x="655632" y="735618"/>
                  </a:cubicBezTo>
                  <a:cubicBezTo>
                    <a:pt x="652181" y="776653"/>
                    <a:pt x="646498" y="818468"/>
                    <a:pt x="638500" y="859949"/>
                  </a:cubicBezTo>
                  <a:cubicBezTo>
                    <a:pt x="636531" y="870870"/>
                    <a:pt x="638054" y="878411"/>
                    <a:pt x="640094" y="886277"/>
                  </a:cubicBezTo>
                  <a:cubicBezTo>
                    <a:pt x="642621" y="896061"/>
                    <a:pt x="653410" y="913548"/>
                    <a:pt x="653410" y="913548"/>
                  </a:cubicBezTo>
                  <a:cubicBezTo>
                    <a:pt x="681645" y="945621"/>
                    <a:pt x="698453" y="984199"/>
                    <a:pt x="698453" y="1025822"/>
                  </a:cubicBezTo>
                  <a:cubicBezTo>
                    <a:pt x="698453" y="1049805"/>
                    <a:pt x="692952" y="1072723"/>
                    <a:pt x="682904" y="1094016"/>
                  </a:cubicBezTo>
                  <a:cubicBezTo>
                    <a:pt x="677606" y="1106277"/>
                    <a:pt x="681067" y="1109585"/>
                    <a:pt x="681960" y="1115898"/>
                  </a:cubicBezTo>
                  <a:cubicBezTo>
                    <a:pt x="683340" y="1125713"/>
                    <a:pt x="690820" y="1142084"/>
                    <a:pt x="691785" y="1144134"/>
                  </a:cubicBezTo>
                  <a:cubicBezTo>
                    <a:pt x="718295" y="1184610"/>
                    <a:pt x="735143" y="1232181"/>
                    <a:pt x="740949" y="1279244"/>
                  </a:cubicBezTo>
                  <a:lnTo>
                    <a:pt x="750029" y="1377337"/>
                  </a:lnTo>
                  <a:lnTo>
                    <a:pt x="712134" y="1377337"/>
                  </a:lnTo>
                  <a:lnTo>
                    <a:pt x="711219" y="1364543"/>
                  </a:lnTo>
                  <a:cubicBezTo>
                    <a:pt x="709067" y="1336277"/>
                    <a:pt x="707017" y="1310895"/>
                    <a:pt x="705375" y="1291667"/>
                  </a:cubicBezTo>
                  <a:cubicBezTo>
                    <a:pt x="700655" y="1249993"/>
                    <a:pt x="687745" y="1207873"/>
                    <a:pt x="667315" y="1171142"/>
                  </a:cubicBezTo>
                  <a:cubicBezTo>
                    <a:pt x="660129" y="1159876"/>
                    <a:pt x="654120" y="1157948"/>
                    <a:pt x="647340" y="1156872"/>
                  </a:cubicBezTo>
                  <a:cubicBezTo>
                    <a:pt x="642661" y="1156121"/>
                    <a:pt x="636084" y="1158577"/>
                    <a:pt x="630523" y="1161307"/>
                  </a:cubicBezTo>
                  <a:cubicBezTo>
                    <a:pt x="582820" y="1201499"/>
                    <a:pt x="513946" y="1226649"/>
                    <a:pt x="437683" y="1226649"/>
                  </a:cubicBezTo>
                  <a:cubicBezTo>
                    <a:pt x="362485" y="1226649"/>
                    <a:pt x="295134" y="1202128"/>
                    <a:pt x="247705" y="1162901"/>
                  </a:cubicBezTo>
                  <a:cubicBezTo>
                    <a:pt x="241595" y="1159531"/>
                    <a:pt x="233161" y="1155958"/>
                    <a:pt x="227406" y="1156872"/>
                  </a:cubicBezTo>
                  <a:cubicBezTo>
                    <a:pt x="218992" y="1158212"/>
                    <a:pt x="208366" y="1169619"/>
                    <a:pt x="203616" y="1175263"/>
                  </a:cubicBezTo>
                  <a:cubicBezTo>
                    <a:pt x="198744" y="1185321"/>
                    <a:pt x="194441" y="1195917"/>
                    <a:pt x="191244" y="1207305"/>
                  </a:cubicBezTo>
                  <a:cubicBezTo>
                    <a:pt x="183376" y="1232202"/>
                    <a:pt x="176845" y="1263684"/>
                    <a:pt x="171474" y="1298280"/>
                  </a:cubicBezTo>
                  <a:lnTo>
                    <a:pt x="162240" y="1377337"/>
                  </a:lnTo>
                  <a:lnTo>
                    <a:pt x="123219" y="1377337"/>
                  </a:lnTo>
                  <a:lnTo>
                    <a:pt x="129074" y="1315901"/>
                  </a:lnTo>
                  <a:cubicBezTo>
                    <a:pt x="135447" y="1271825"/>
                    <a:pt x="144424" y="1229649"/>
                    <a:pt x="157679" y="1191076"/>
                  </a:cubicBezTo>
                  <a:cubicBezTo>
                    <a:pt x="163261" y="1172806"/>
                    <a:pt x="174406" y="1158343"/>
                    <a:pt x="181145" y="1141282"/>
                  </a:cubicBezTo>
                  <a:cubicBezTo>
                    <a:pt x="184697" y="1132290"/>
                    <a:pt x="188767" y="1123267"/>
                    <a:pt x="190026" y="1113686"/>
                  </a:cubicBezTo>
                  <a:cubicBezTo>
                    <a:pt x="191385" y="1103293"/>
                    <a:pt x="188737" y="1084364"/>
                    <a:pt x="188442" y="1082283"/>
                  </a:cubicBezTo>
                  <a:cubicBezTo>
                    <a:pt x="181622" y="1056311"/>
                    <a:pt x="177654" y="1045451"/>
                    <a:pt x="177654" y="1025832"/>
                  </a:cubicBezTo>
                  <a:cubicBezTo>
                    <a:pt x="177654" y="984168"/>
                    <a:pt x="194461" y="945621"/>
                    <a:pt x="222697" y="913558"/>
                  </a:cubicBezTo>
                  <a:cubicBezTo>
                    <a:pt x="222697" y="913558"/>
                    <a:pt x="233201" y="896061"/>
                    <a:pt x="235698" y="886277"/>
                  </a:cubicBezTo>
                  <a:cubicBezTo>
                    <a:pt x="237911" y="877599"/>
                    <a:pt x="237464" y="863126"/>
                    <a:pt x="237282" y="858051"/>
                  </a:cubicBezTo>
                  <a:cubicBezTo>
                    <a:pt x="229476" y="817200"/>
                    <a:pt x="223874" y="776033"/>
                    <a:pt x="220474" y="735628"/>
                  </a:cubicBezTo>
                  <a:cubicBezTo>
                    <a:pt x="218566" y="712863"/>
                    <a:pt x="217368" y="688565"/>
                    <a:pt x="217937" y="664268"/>
                  </a:cubicBezTo>
                  <a:cubicBezTo>
                    <a:pt x="217876" y="663668"/>
                    <a:pt x="217622" y="663699"/>
                    <a:pt x="217622" y="662674"/>
                  </a:cubicBezTo>
                  <a:cubicBezTo>
                    <a:pt x="216820" y="641573"/>
                    <a:pt x="209360" y="634479"/>
                    <a:pt x="194471" y="624938"/>
                  </a:cubicBezTo>
                  <a:cubicBezTo>
                    <a:pt x="193933" y="624664"/>
                    <a:pt x="193415" y="624268"/>
                    <a:pt x="192878" y="623984"/>
                  </a:cubicBezTo>
                  <a:cubicBezTo>
                    <a:pt x="182008" y="618311"/>
                    <a:pt x="170458" y="611287"/>
                    <a:pt x="163069" y="606537"/>
                  </a:cubicBezTo>
                  <a:cubicBezTo>
                    <a:pt x="126409" y="583011"/>
                    <a:pt x="88216" y="527879"/>
                    <a:pt x="88216" y="527879"/>
                  </a:cubicBezTo>
                  <a:cubicBezTo>
                    <a:pt x="75002" y="514025"/>
                    <a:pt x="79741" y="502058"/>
                    <a:pt x="98680" y="501236"/>
                  </a:cubicBezTo>
                  <a:cubicBezTo>
                    <a:pt x="98680" y="501236"/>
                    <a:pt x="135218" y="494051"/>
                    <a:pt x="171310" y="493939"/>
                  </a:cubicBezTo>
                  <a:cubicBezTo>
                    <a:pt x="183347" y="493909"/>
                    <a:pt x="195263" y="494974"/>
                    <a:pt x="205889" y="497116"/>
                  </a:cubicBezTo>
                  <a:cubicBezTo>
                    <a:pt x="216983" y="499349"/>
                    <a:pt x="235810" y="503297"/>
                    <a:pt x="249024" y="508219"/>
                  </a:cubicBezTo>
                  <a:cubicBezTo>
                    <a:pt x="253277" y="509336"/>
                    <a:pt x="260260" y="511081"/>
                    <a:pt x="265193" y="510432"/>
                  </a:cubicBezTo>
                  <a:cubicBezTo>
                    <a:pt x="272196" y="509518"/>
                    <a:pt x="284548" y="501876"/>
                    <a:pt x="284548" y="501876"/>
                  </a:cubicBezTo>
                  <a:cubicBezTo>
                    <a:pt x="295530" y="493624"/>
                    <a:pt x="307212" y="486581"/>
                    <a:pt x="319746" y="480937"/>
                  </a:cubicBezTo>
                  <a:cubicBezTo>
                    <a:pt x="319990" y="480765"/>
                    <a:pt x="320142" y="480481"/>
                    <a:pt x="320385" y="480308"/>
                  </a:cubicBezTo>
                  <a:cubicBezTo>
                    <a:pt x="323095" y="478329"/>
                    <a:pt x="325876" y="476025"/>
                    <a:pt x="326729" y="473640"/>
                  </a:cubicBezTo>
                  <a:cubicBezTo>
                    <a:pt x="328170" y="469611"/>
                    <a:pt x="326231" y="463663"/>
                    <a:pt x="324821" y="459685"/>
                  </a:cubicBezTo>
                  <a:lnTo>
                    <a:pt x="226188" y="272873"/>
                  </a:lnTo>
                  <a:lnTo>
                    <a:pt x="11466" y="202781"/>
                  </a:lnTo>
                  <a:cubicBezTo>
                    <a:pt x="7183" y="201391"/>
                    <a:pt x="3915" y="197950"/>
                    <a:pt x="1946" y="194225"/>
                  </a:cubicBezTo>
                  <a:cubicBezTo>
                    <a:pt x="-23" y="190490"/>
                    <a:pt x="-592" y="186167"/>
                    <a:pt x="677" y="181853"/>
                  </a:cubicBezTo>
                  <a:cubicBezTo>
                    <a:pt x="3215" y="173216"/>
                    <a:pt x="11781" y="168598"/>
                    <a:pt x="20347" y="171389"/>
                  </a:cubicBezTo>
                  <a:lnTo>
                    <a:pt x="204306" y="231646"/>
                  </a:lnTo>
                  <a:lnTo>
                    <a:pt x="95199" y="24212"/>
                  </a:lnTo>
                  <a:cubicBezTo>
                    <a:pt x="90936" y="16133"/>
                    <a:pt x="94093" y="6267"/>
                    <a:pt x="102172" y="2005"/>
                  </a:cubicBezTo>
                  <a:lnTo>
                    <a:pt x="108426" y="134"/>
                  </a:lnTo>
                  <a:lnTo>
                    <a:pt x="124115" y="8916"/>
                  </a:lnTo>
                  <a:lnTo>
                    <a:pt x="233222" y="216067"/>
                  </a:lnTo>
                  <a:lnTo>
                    <a:pt x="288029" y="30535"/>
                  </a:lnTo>
                  <a:cubicBezTo>
                    <a:pt x="290556" y="21908"/>
                    <a:pt x="299447" y="16965"/>
                    <a:pt x="308003" y="19756"/>
                  </a:cubicBezTo>
                  <a:cubicBezTo>
                    <a:pt x="312286" y="21146"/>
                    <a:pt x="315554" y="24273"/>
                    <a:pt x="317523" y="27997"/>
                  </a:cubicBezTo>
                  <a:cubicBezTo>
                    <a:pt x="319482" y="31732"/>
                    <a:pt x="320375" y="36371"/>
                    <a:pt x="319107" y="40684"/>
                  </a:cubicBezTo>
                  <a:lnTo>
                    <a:pt x="255358" y="257314"/>
                  </a:lnTo>
                  <a:lnTo>
                    <a:pt x="350509" y="438421"/>
                  </a:lnTo>
                  <a:cubicBezTo>
                    <a:pt x="353178" y="442573"/>
                    <a:pt x="361247" y="454255"/>
                    <a:pt x="368900" y="458091"/>
                  </a:cubicBezTo>
                  <a:cubicBezTo>
                    <a:pt x="376147" y="461715"/>
                    <a:pt x="389036" y="460963"/>
                    <a:pt x="394273" y="460628"/>
                  </a:cubicBezTo>
                  <a:cubicBezTo>
                    <a:pt x="409254" y="458731"/>
                    <a:pt x="424154" y="457858"/>
                    <a:pt x="438363" y="457777"/>
                  </a:cubicBezTo>
                  <a:cubicBezTo>
                    <a:pt x="452440" y="457858"/>
                    <a:pt x="467045" y="458751"/>
                    <a:pt x="481812" y="460628"/>
                  </a:cubicBezTo>
                  <a:cubicBezTo>
                    <a:pt x="487050" y="460963"/>
                    <a:pt x="500224" y="461735"/>
                    <a:pt x="507511" y="458091"/>
                  </a:cubicBezTo>
                  <a:cubicBezTo>
                    <a:pt x="515164" y="454255"/>
                    <a:pt x="522979" y="442573"/>
                    <a:pt x="525587" y="438421"/>
                  </a:cubicBezTo>
                  <a:lnTo>
                    <a:pt x="620739" y="257314"/>
                  </a:lnTo>
                  <a:lnTo>
                    <a:pt x="556990" y="40684"/>
                  </a:lnTo>
                  <a:cubicBezTo>
                    <a:pt x="555721" y="36371"/>
                    <a:pt x="556614" y="31732"/>
                    <a:pt x="558573" y="27997"/>
                  </a:cubicBezTo>
                  <a:cubicBezTo>
                    <a:pt x="560532" y="24273"/>
                    <a:pt x="563810" y="21146"/>
                    <a:pt x="568083" y="19756"/>
                  </a:cubicBezTo>
                  <a:cubicBezTo>
                    <a:pt x="576639" y="16965"/>
                    <a:pt x="585530" y="21908"/>
                    <a:pt x="588068" y="30535"/>
                  </a:cubicBezTo>
                  <a:lnTo>
                    <a:pt x="642621" y="216077"/>
                  </a:lnTo>
                  <a:lnTo>
                    <a:pt x="751728" y="8967"/>
                  </a:lnTo>
                  <a:cubicBezTo>
                    <a:pt x="754387" y="3923"/>
                    <a:pt x="759167" y="655"/>
                    <a:pt x="764415" y="86"/>
                  </a:cubicBezTo>
                  <a:close/>
                  <a:moveTo>
                    <a:pt x="108251" y="36"/>
                  </a:moveTo>
                  <a:lnTo>
                    <a:pt x="108515" y="107"/>
                  </a:lnTo>
                  <a:lnTo>
                    <a:pt x="108426" y="134"/>
                  </a:lnTo>
                  <a:close/>
                </a:path>
              </a:pathLst>
            </a:custGeom>
            <a:solidFill>
              <a:srgbClr val="FEFEFE">
                <a:alpha val="9764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8958" name="Google Shape;8958;p39"/>
            <p:cNvGrpSpPr/>
            <p:nvPr/>
          </p:nvGrpSpPr>
          <p:grpSpPr>
            <a:xfrm>
              <a:off x="798749" y="6005260"/>
              <a:ext cx="191762" cy="209885"/>
              <a:chOff x="9839804" y="5224082"/>
              <a:chExt cx="191762" cy="209885"/>
            </a:xfrm>
          </p:grpSpPr>
          <p:sp>
            <p:nvSpPr>
              <p:cNvPr id="8959" name="Google Shape;8959;p39"/>
              <p:cNvSpPr/>
              <p:nvPr/>
            </p:nvSpPr>
            <p:spPr>
              <a:xfrm>
                <a:off x="9839804" y="5232321"/>
                <a:ext cx="191762" cy="201646"/>
              </a:xfrm>
              <a:custGeom>
                <a:avLst/>
                <a:gdLst/>
                <a:ahLst/>
                <a:cxnLst/>
                <a:rect l="l" t="t" r="r" b="b"/>
                <a:pathLst>
                  <a:path w="191762" h="201646" extrusionOk="0">
                    <a:moveTo>
                      <a:pt x="192002" y="101347"/>
                    </a:moveTo>
                    <a:cubicBezTo>
                      <a:pt x="192002" y="157033"/>
                      <a:pt x="149079" y="202168"/>
                      <a:pt x="96121" y="202168"/>
                    </a:cubicBezTo>
                    <a:cubicBezTo>
                      <a:pt x="43164" y="202168"/>
                      <a:pt x="240" y="157033"/>
                      <a:pt x="240" y="101347"/>
                    </a:cubicBezTo>
                    <a:cubicBezTo>
                      <a:pt x="240" y="45663"/>
                      <a:pt x="43164" y="522"/>
                      <a:pt x="96121" y="522"/>
                    </a:cubicBezTo>
                    <a:cubicBezTo>
                      <a:pt x="149079" y="522"/>
                      <a:pt x="192002" y="45662"/>
                      <a:pt x="192002" y="10134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60" name="Google Shape;8960;p39"/>
              <p:cNvSpPr/>
              <p:nvPr/>
            </p:nvSpPr>
            <p:spPr>
              <a:xfrm>
                <a:off x="9841318" y="5224082"/>
                <a:ext cx="189691" cy="199465"/>
              </a:xfrm>
              <a:custGeom>
                <a:avLst/>
                <a:gdLst/>
                <a:ahLst/>
                <a:cxnLst/>
                <a:rect l="l" t="t" r="r" b="b"/>
                <a:pathLst>
                  <a:path w="189691" h="199465" extrusionOk="0">
                    <a:moveTo>
                      <a:pt x="189911" y="99393"/>
                    </a:moveTo>
                    <a:cubicBezTo>
                      <a:pt x="189911" y="154469"/>
                      <a:pt x="147442" y="199125"/>
                      <a:pt x="95065" y="199125"/>
                    </a:cubicBezTo>
                    <a:cubicBezTo>
                      <a:pt x="42688" y="199125"/>
                      <a:pt x="219" y="154469"/>
                      <a:pt x="219" y="99393"/>
                    </a:cubicBezTo>
                    <a:cubicBezTo>
                      <a:pt x="219" y="44316"/>
                      <a:pt x="42688" y="-341"/>
                      <a:pt x="95065" y="-341"/>
                    </a:cubicBezTo>
                    <a:cubicBezTo>
                      <a:pt x="147442" y="-341"/>
                      <a:pt x="189911" y="44316"/>
                      <a:pt x="189911" y="99393"/>
                    </a:cubicBezTo>
                    <a:close/>
                  </a:path>
                </a:pathLst>
              </a:custGeom>
              <a:solidFill>
                <a:srgbClr val="FFB3A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61" name="Google Shape;8961;p39"/>
              <p:cNvSpPr/>
              <p:nvPr/>
            </p:nvSpPr>
            <p:spPr>
              <a:xfrm>
                <a:off x="9884388" y="5233513"/>
                <a:ext cx="103652" cy="93923"/>
              </a:xfrm>
              <a:custGeom>
                <a:avLst/>
                <a:gdLst/>
                <a:ahLst/>
                <a:cxnLst/>
                <a:rect l="l" t="t" r="r" b="b"/>
                <a:pathLst>
                  <a:path w="103652" h="93923" extrusionOk="0">
                    <a:moveTo>
                      <a:pt x="103871" y="46619"/>
                    </a:moveTo>
                    <a:cubicBezTo>
                      <a:pt x="103871" y="72557"/>
                      <a:pt x="80671" y="93581"/>
                      <a:pt x="52045" y="93581"/>
                    </a:cubicBezTo>
                    <a:cubicBezTo>
                      <a:pt x="23420" y="93581"/>
                      <a:pt x="219" y="72557"/>
                      <a:pt x="219" y="46619"/>
                    </a:cubicBezTo>
                    <a:cubicBezTo>
                      <a:pt x="219" y="20682"/>
                      <a:pt x="23420" y="-342"/>
                      <a:pt x="52045" y="-342"/>
                    </a:cubicBezTo>
                    <a:cubicBezTo>
                      <a:pt x="80671" y="-342"/>
                      <a:pt x="103871" y="20682"/>
                      <a:pt x="103871" y="466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8962" name="Google Shape;8962;p39"/>
            <p:cNvGrpSpPr/>
            <p:nvPr/>
          </p:nvGrpSpPr>
          <p:grpSpPr>
            <a:xfrm>
              <a:off x="752489" y="5835261"/>
              <a:ext cx="284138" cy="120049"/>
              <a:chOff x="9793544" y="5054083"/>
              <a:chExt cx="284138" cy="120049"/>
            </a:xfrm>
          </p:grpSpPr>
          <p:grpSp>
            <p:nvGrpSpPr>
              <p:cNvPr id="8963" name="Google Shape;8963;p39"/>
              <p:cNvGrpSpPr/>
              <p:nvPr/>
            </p:nvGrpSpPr>
            <p:grpSpPr>
              <a:xfrm>
                <a:off x="9793544" y="5054083"/>
                <a:ext cx="109677" cy="120049"/>
                <a:chOff x="9793544" y="5054083"/>
                <a:chExt cx="109677" cy="120049"/>
              </a:xfrm>
            </p:grpSpPr>
            <p:sp>
              <p:nvSpPr>
                <p:cNvPr id="8964" name="Google Shape;8964;p39"/>
                <p:cNvSpPr/>
                <p:nvPr/>
              </p:nvSpPr>
              <p:spPr>
                <a:xfrm>
                  <a:off x="9793544" y="5058796"/>
                  <a:ext cx="109677" cy="115336"/>
                </a:xfrm>
                <a:custGeom>
                  <a:avLst/>
                  <a:gdLst/>
                  <a:ahLst/>
                  <a:cxnLst/>
                  <a:rect l="l" t="t" r="r" b="b"/>
                  <a:pathLst>
                    <a:path w="109677" h="115336" extrusionOk="0">
                      <a:moveTo>
                        <a:pt x="109907" y="58166"/>
                      </a:moveTo>
                      <a:cubicBezTo>
                        <a:pt x="109907" y="90017"/>
                        <a:pt x="85357" y="115833"/>
                        <a:pt x="55069" y="115833"/>
                      </a:cubicBezTo>
                      <a:cubicBezTo>
                        <a:pt x="24780" y="115833"/>
                        <a:pt x="230" y="90017"/>
                        <a:pt x="230" y="58166"/>
                      </a:cubicBezTo>
                      <a:cubicBezTo>
                        <a:pt x="230" y="26317"/>
                        <a:pt x="24780" y="497"/>
                        <a:pt x="55069" y="497"/>
                      </a:cubicBezTo>
                      <a:cubicBezTo>
                        <a:pt x="85357" y="497"/>
                        <a:pt x="109907" y="26316"/>
                        <a:pt x="109907" y="58166"/>
                      </a:cubicBezTo>
                      <a:close/>
                    </a:path>
                  </a:pathLst>
                </a:custGeom>
                <a:solidFill>
                  <a:srgbClr val="9E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65" name="Google Shape;8965;p39"/>
                <p:cNvSpPr/>
                <p:nvPr/>
              </p:nvSpPr>
              <p:spPr>
                <a:xfrm>
                  <a:off x="9794410" y="5054083"/>
                  <a:ext cx="108492" cy="114089"/>
                </a:xfrm>
                <a:custGeom>
                  <a:avLst/>
                  <a:gdLst/>
                  <a:ahLst/>
                  <a:cxnLst/>
                  <a:rect l="l" t="t" r="r" b="b"/>
                  <a:pathLst>
                    <a:path w="108492" h="114089" extrusionOk="0">
                      <a:moveTo>
                        <a:pt x="108702" y="56680"/>
                      </a:moveTo>
                      <a:cubicBezTo>
                        <a:pt x="108702" y="88182"/>
                        <a:pt x="84412" y="113724"/>
                        <a:pt x="54456" y="113724"/>
                      </a:cubicBezTo>
                      <a:cubicBezTo>
                        <a:pt x="24499" y="113724"/>
                        <a:pt x="209" y="88182"/>
                        <a:pt x="209" y="56680"/>
                      </a:cubicBezTo>
                      <a:cubicBezTo>
                        <a:pt x="209" y="25177"/>
                        <a:pt x="24499" y="-365"/>
                        <a:pt x="54456" y="-365"/>
                      </a:cubicBezTo>
                      <a:cubicBezTo>
                        <a:pt x="84412" y="-365"/>
                        <a:pt x="108702" y="25177"/>
                        <a:pt x="108702" y="56680"/>
                      </a:cubicBezTo>
                      <a:close/>
                    </a:path>
                  </a:pathLst>
                </a:custGeom>
                <a:solidFill>
                  <a:srgbClr val="9E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8966" name="Google Shape;8966;p39"/>
              <p:cNvGrpSpPr/>
              <p:nvPr/>
            </p:nvGrpSpPr>
            <p:grpSpPr>
              <a:xfrm>
                <a:off x="9968005" y="5054083"/>
                <a:ext cx="109677" cy="120049"/>
                <a:chOff x="9968005" y="5054083"/>
                <a:chExt cx="109677" cy="120049"/>
              </a:xfrm>
            </p:grpSpPr>
            <p:sp>
              <p:nvSpPr>
                <p:cNvPr id="8967" name="Google Shape;8967;p39"/>
                <p:cNvSpPr/>
                <p:nvPr/>
              </p:nvSpPr>
              <p:spPr>
                <a:xfrm>
                  <a:off x="9968005" y="5058796"/>
                  <a:ext cx="109677" cy="115336"/>
                </a:xfrm>
                <a:custGeom>
                  <a:avLst/>
                  <a:gdLst/>
                  <a:ahLst/>
                  <a:cxnLst/>
                  <a:rect l="l" t="t" r="r" b="b"/>
                  <a:pathLst>
                    <a:path w="109677" h="115336" extrusionOk="0">
                      <a:moveTo>
                        <a:pt x="109927" y="58166"/>
                      </a:moveTo>
                      <a:cubicBezTo>
                        <a:pt x="109927" y="90017"/>
                        <a:pt x="85377" y="115833"/>
                        <a:pt x="55089" y="115833"/>
                      </a:cubicBezTo>
                      <a:cubicBezTo>
                        <a:pt x="24800" y="115833"/>
                        <a:pt x="250" y="90017"/>
                        <a:pt x="250" y="58166"/>
                      </a:cubicBezTo>
                      <a:cubicBezTo>
                        <a:pt x="250" y="26317"/>
                        <a:pt x="24800" y="497"/>
                        <a:pt x="55089" y="497"/>
                      </a:cubicBezTo>
                      <a:cubicBezTo>
                        <a:pt x="85377" y="497"/>
                        <a:pt x="109927" y="26316"/>
                        <a:pt x="109927" y="58166"/>
                      </a:cubicBezTo>
                      <a:close/>
                    </a:path>
                  </a:pathLst>
                </a:custGeom>
                <a:solidFill>
                  <a:srgbClr val="9E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68" name="Google Shape;8968;p39"/>
                <p:cNvSpPr/>
                <p:nvPr/>
              </p:nvSpPr>
              <p:spPr>
                <a:xfrm>
                  <a:off x="9968871" y="5054083"/>
                  <a:ext cx="108492" cy="114089"/>
                </a:xfrm>
                <a:custGeom>
                  <a:avLst/>
                  <a:gdLst/>
                  <a:ahLst/>
                  <a:cxnLst/>
                  <a:rect l="l" t="t" r="r" b="b"/>
                  <a:pathLst>
                    <a:path w="108492" h="114089" extrusionOk="0">
                      <a:moveTo>
                        <a:pt x="108722" y="56680"/>
                      </a:moveTo>
                      <a:cubicBezTo>
                        <a:pt x="108722" y="88182"/>
                        <a:pt x="84433" y="113724"/>
                        <a:pt x="54476" y="113724"/>
                      </a:cubicBezTo>
                      <a:cubicBezTo>
                        <a:pt x="24519" y="113724"/>
                        <a:pt x="229" y="88182"/>
                        <a:pt x="229" y="56680"/>
                      </a:cubicBezTo>
                      <a:cubicBezTo>
                        <a:pt x="229" y="25177"/>
                        <a:pt x="24519" y="-365"/>
                        <a:pt x="54476" y="-365"/>
                      </a:cubicBezTo>
                      <a:cubicBezTo>
                        <a:pt x="84433" y="-365"/>
                        <a:pt x="108722" y="25177"/>
                        <a:pt x="108722" y="56680"/>
                      </a:cubicBezTo>
                      <a:close/>
                    </a:path>
                  </a:pathLst>
                </a:custGeom>
                <a:solidFill>
                  <a:srgbClr val="9E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grpSp>
          <p:nvGrpSpPr>
            <p:cNvPr id="8969" name="Google Shape;8969;p39"/>
            <p:cNvGrpSpPr/>
            <p:nvPr/>
          </p:nvGrpSpPr>
          <p:grpSpPr>
            <a:xfrm>
              <a:off x="713788" y="6372279"/>
              <a:ext cx="362756" cy="151380"/>
              <a:chOff x="9766953" y="5603213"/>
              <a:chExt cx="362756" cy="151380"/>
            </a:xfrm>
          </p:grpSpPr>
          <p:sp>
            <p:nvSpPr>
              <p:cNvPr id="8970" name="Google Shape;8970;p39"/>
              <p:cNvSpPr/>
              <p:nvPr/>
            </p:nvSpPr>
            <p:spPr>
              <a:xfrm>
                <a:off x="9766953" y="5603213"/>
                <a:ext cx="362756" cy="151380"/>
              </a:xfrm>
              <a:custGeom>
                <a:avLst/>
                <a:gdLst/>
                <a:ahLst/>
                <a:cxnLst/>
                <a:rect l="l" t="t" r="r" b="b"/>
                <a:pathLst>
                  <a:path w="362756" h="151380" extrusionOk="0">
                    <a:moveTo>
                      <a:pt x="26748" y="151511"/>
                    </a:moveTo>
                    <a:cubicBezTo>
                      <a:pt x="-1019" y="107408"/>
                      <a:pt x="-5279" y="57038"/>
                      <a:pt x="6679" y="1668"/>
                    </a:cubicBezTo>
                    <a:cubicBezTo>
                      <a:pt x="68621" y="-5890"/>
                      <a:pt x="125164" y="15669"/>
                      <a:pt x="181942" y="39129"/>
                    </a:cubicBezTo>
                    <a:cubicBezTo>
                      <a:pt x="238521" y="15763"/>
                      <a:pt x="295475" y="-5867"/>
                      <a:pt x="357205" y="1668"/>
                    </a:cubicBezTo>
                    <a:cubicBezTo>
                      <a:pt x="369176" y="57038"/>
                      <a:pt x="363566" y="107408"/>
                      <a:pt x="335799" y="151511"/>
                    </a:cubicBezTo>
                    <a:cubicBezTo>
                      <a:pt x="279232" y="134658"/>
                      <a:pt x="229895" y="102432"/>
                      <a:pt x="181942" y="67224"/>
                    </a:cubicBezTo>
                    <a:cubicBezTo>
                      <a:pt x="133884" y="102526"/>
                      <a:pt x="83455" y="134623"/>
                      <a:pt x="26748" y="151511"/>
                    </a:cubicBezTo>
                    <a:close/>
                  </a:path>
                </a:pathLst>
              </a:custGeom>
              <a:solidFill>
                <a:srgbClr val="FFB3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71" name="Google Shape;8971;p39"/>
              <p:cNvSpPr/>
              <p:nvPr/>
            </p:nvSpPr>
            <p:spPr>
              <a:xfrm>
                <a:off x="9770989" y="5621805"/>
                <a:ext cx="329448" cy="63011"/>
              </a:xfrm>
              <a:custGeom>
                <a:avLst/>
                <a:gdLst/>
                <a:ahLst/>
                <a:cxnLst/>
                <a:rect l="l" t="t" r="r" b="b"/>
                <a:pathLst>
                  <a:path w="329448" h="63011" extrusionOk="0">
                    <a:moveTo>
                      <a:pt x="25167" y="190"/>
                    </a:moveTo>
                    <a:cubicBezTo>
                      <a:pt x="18196" y="273"/>
                      <a:pt x="11190" y="660"/>
                      <a:pt x="4078" y="1528"/>
                    </a:cubicBezTo>
                    <a:cubicBezTo>
                      <a:pt x="2493" y="8817"/>
                      <a:pt x="1331" y="16198"/>
                      <a:pt x="392" y="23298"/>
                    </a:cubicBezTo>
                    <a:cubicBezTo>
                      <a:pt x="57253" y="21538"/>
                      <a:pt x="110099" y="41278"/>
                      <a:pt x="163110" y="63141"/>
                    </a:cubicBezTo>
                    <a:cubicBezTo>
                      <a:pt x="163756" y="62660"/>
                      <a:pt x="164471" y="62273"/>
                      <a:pt x="165117" y="61792"/>
                    </a:cubicBezTo>
                    <a:cubicBezTo>
                      <a:pt x="165762" y="62273"/>
                      <a:pt x="166478" y="62660"/>
                      <a:pt x="167124" y="63141"/>
                    </a:cubicBezTo>
                    <a:cubicBezTo>
                      <a:pt x="219865" y="41407"/>
                      <a:pt x="273204" y="21655"/>
                      <a:pt x="329841" y="23298"/>
                    </a:cubicBezTo>
                    <a:cubicBezTo>
                      <a:pt x="328937" y="16198"/>
                      <a:pt x="327728" y="8817"/>
                      <a:pt x="326156" y="1528"/>
                    </a:cubicBezTo>
                    <a:cubicBezTo>
                      <a:pt x="269425" y="-5396"/>
                      <a:pt x="217118" y="14543"/>
                      <a:pt x="165105" y="36020"/>
                    </a:cubicBezTo>
                    <a:cubicBezTo>
                      <a:pt x="119453" y="17149"/>
                      <a:pt x="73953" y="-373"/>
                      <a:pt x="25155" y="190"/>
                    </a:cubicBezTo>
                    <a:close/>
                  </a:path>
                </a:pathLst>
              </a:custGeom>
              <a:solidFill>
                <a:srgbClr val="FF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72" name="Google Shape;8972;p39"/>
              <p:cNvSpPr/>
              <p:nvPr/>
            </p:nvSpPr>
            <p:spPr>
              <a:xfrm>
                <a:off x="9893454" y="5624119"/>
                <a:ext cx="84450" cy="88194"/>
              </a:xfrm>
              <a:custGeom>
                <a:avLst/>
                <a:gdLst/>
                <a:ahLst/>
                <a:cxnLst/>
                <a:rect l="l" t="t" r="r" b="b"/>
                <a:pathLst>
                  <a:path w="84450" h="88194" extrusionOk="0">
                    <a:moveTo>
                      <a:pt x="84843" y="44234"/>
                    </a:moveTo>
                    <a:cubicBezTo>
                      <a:pt x="84843" y="68586"/>
                      <a:pt x="65936" y="88325"/>
                      <a:pt x="42617" y="88325"/>
                    </a:cubicBezTo>
                    <a:cubicBezTo>
                      <a:pt x="19298" y="88325"/>
                      <a:pt x="392" y="68586"/>
                      <a:pt x="392" y="44234"/>
                    </a:cubicBezTo>
                    <a:cubicBezTo>
                      <a:pt x="392" y="19882"/>
                      <a:pt x="19298" y="130"/>
                      <a:pt x="42617" y="130"/>
                    </a:cubicBezTo>
                    <a:cubicBezTo>
                      <a:pt x="65936" y="130"/>
                      <a:pt x="84843" y="19882"/>
                      <a:pt x="84843" y="44234"/>
                    </a:cubicBezTo>
                    <a:close/>
                  </a:path>
                </a:pathLst>
              </a:custGeom>
              <a:solidFill>
                <a:srgbClr val="FFB3A1"/>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8973" name="Google Shape;8973;p39"/>
              <p:cNvSpPr/>
              <p:nvPr/>
            </p:nvSpPr>
            <p:spPr>
              <a:xfrm>
                <a:off x="9905611" y="5631407"/>
                <a:ext cx="60204" cy="47342"/>
              </a:xfrm>
              <a:custGeom>
                <a:avLst/>
                <a:gdLst/>
                <a:ahLst/>
                <a:cxnLst/>
                <a:rect l="l" t="t" r="r" b="b"/>
                <a:pathLst>
                  <a:path w="60204" h="47342" extrusionOk="0">
                    <a:moveTo>
                      <a:pt x="60597" y="23801"/>
                    </a:moveTo>
                    <a:cubicBezTo>
                      <a:pt x="60597" y="36875"/>
                      <a:pt x="47124" y="47472"/>
                      <a:pt x="30495" y="47472"/>
                    </a:cubicBezTo>
                    <a:cubicBezTo>
                      <a:pt x="13865" y="47472"/>
                      <a:pt x="392" y="36875"/>
                      <a:pt x="392" y="23801"/>
                    </a:cubicBezTo>
                    <a:cubicBezTo>
                      <a:pt x="392" y="10727"/>
                      <a:pt x="13865" y="130"/>
                      <a:pt x="30495" y="130"/>
                    </a:cubicBezTo>
                    <a:cubicBezTo>
                      <a:pt x="47124" y="130"/>
                      <a:pt x="60597" y="10727"/>
                      <a:pt x="60597" y="2380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grpSp>
        <p:nvGrpSpPr>
          <p:cNvPr id="8974" name="Google Shape;8974;p39"/>
          <p:cNvGrpSpPr/>
          <p:nvPr/>
        </p:nvGrpSpPr>
        <p:grpSpPr>
          <a:xfrm>
            <a:off x="401097" y="282887"/>
            <a:ext cx="1252440" cy="1288754"/>
            <a:chOff x="845097" y="4034057"/>
            <a:chExt cx="1252440" cy="1288754"/>
          </a:xfrm>
        </p:grpSpPr>
        <p:sp>
          <p:nvSpPr>
            <p:cNvPr id="8975" name="Google Shape;8975;p39"/>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8976" name="Google Shape;8976;p39"/>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77" name="Google Shape;8977;p39"/>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78" name="Google Shape;8978;p39"/>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79" name="Google Shape;8979;p39"/>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0" name="Google Shape;8980;p39"/>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1" name="Google Shape;8981;p39"/>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8982" name="Google Shape;8982;p39"/>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3" name="Google Shape;8983;p39"/>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4" name="Google Shape;8984;p39"/>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5" name="Google Shape;8985;p39"/>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6" name="Google Shape;8986;p39"/>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7" name="Google Shape;8987;p39"/>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8" name="Google Shape;8988;p39"/>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89" name="Google Shape;8989;p39"/>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0" name="Google Shape;8990;p39"/>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1" name="Google Shape;8991;p39"/>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2" name="Google Shape;8992;p39"/>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3" name="Google Shape;8993;p39"/>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4" name="Google Shape;8994;p39"/>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5" name="Google Shape;8995;p39"/>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6" name="Google Shape;8996;p39"/>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7" name="Google Shape;8997;p39"/>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8998" name="Google Shape;8998;p39"/>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8999" name="Google Shape;8999;p39"/>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0" name="Google Shape;9000;p39"/>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1" name="Google Shape;9001;p39"/>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2" name="Google Shape;9002;p39"/>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3" name="Google Shape;9003;p39"/>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4" name="Google Shape;9004;p39"/>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5" name="Google Shape;9005;p39"/>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6" name="Google Shape;9006;p39"/>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7" name="Google Shape;9007;p39"/>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9008" name="Google Shape;9008;p39"/>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9009" name="Google Shape;9009;p39"/>
          <p:cNvGrpSpPr/>
          <p:nvPr/>
        </p:nvGrpSpPr>
        <p:grpSpPr>
          <a:xfrm>
            <a:off x="1370126" y="1191451"/>
            <a:ext cx="539117" cy="608920"/>
            <a:chOff x="1247460" y="1404905"/>
            <a:chExt cx="539117" cy="608920"/>
          </a:xfrm>
        </p:grpSpPr>
        <p:sp>
          <p:nvSpPr>
            <p:cNvPr id="9010" name="Google Shape;9010;p39"/>
            <p:cNvSpPr/>
            <p:nvPr/>
          </p:nvSpPr>
          <p:spPr>
            <a:xfrm>
              <a:off x="1247460" y="1404905"/>
              <a:ext cx="539100" cy="539100"/>
            </a:xfrm>
            <a:prstGeom prst="ellipse">
              <a:avLst/>
            </a:prstGeom>
            <a:solidFill>
              <a:srgbClr val="FFFFFF"/>
            </a:solidFill>
            <a:ln>
              <a:noFill/>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500" b="0" i="0" u="none" strike="noStrike" cap="none">
                <a:solidFill>
                  <a:srgbClr val="FFFFFF"/>
                </a:solidFill>
                <a:latin typeface="Griffy"/>
                <a:ea typeface="Griffy"/>
                <a:cs typeface="Griffy"/>
                <a:sym typeface="Griffy"/>
              </a:endParaRPr>
            </a:p>
          </p:txBody>
        </p:sp>
        <p:sp>
          <p:nvSpPr>
            <p:cNvPr id="9011" name="Google Shape;9011;p39"/>
            <p:cNvSpPr txBox="1"/>
            <p:nvPr/>
          </p:nvSpPr>
          <p:spPr>
            <a:xfrm>
              <a:off x="1247477" y="1429125"/>
              <a:ext cx="5391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900" b="1" i="0" u="none" strike="noStrike" cap="none">
                  <a:solidFill>
                    <a:srgbClr val="FFB3A1"/>
                  </a:solidFill>
                  <a:latin typeface="Griffy"/>
                  <a:ea typeface="Griffy"/>
                  <a:cs typeface="Griffy"/>
                  <a:sym typeface="Griffy"/>
                </a:rPr>
                <a:t>19</a:t>
              </a:r>
              <a:endParaRPr sz="1100" b="0" i="0" u="none" strike="noStrike" cap="none">
                <a:solidFill>
                  <a:srgbClr val="FFB3A1"/>
                </a:solidFill>
                <a:latin typeface="Griffy"/>
                <a:ea typeface="Griffy"/>
                <a:cs typeface="Griffy"/>
                <a:sym typeface="Griffy"/>
              </a:endParaRPr>
            </a:p>
          </p:txBody>
        </p:sp>
      </p:grpSp>
      <p:sp>
        <p:nvSpPr>
          <p:cNvPr id="9012" name="Google Shape;9012;p39"/>
          <p:cNvSpPr txBox="1"/>
          <p:nvPr/>
        </p:nvSpPr>
        <p:spPr>
          <a:xfrm rot="-5400000" flipH="1">
            <a:off x="11215347" y="586262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Barlow Condensed"/>
                <a:ea typeface="Barlow Condensed"/>
                <a:cs typeface="Barlow Condensed"/>
                <a:sym typeface="Barlow Condensed"/>
              </a:rPr>
              <a:t>SLIDESMANIA.COM</a:t>
            </a:r>
            <a:endParaRPr sz="1400" b="0" i="0" u="none" strike="noStrike" cap="none">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1 Title">
  <p:cSld name="CUSTOM">
    <p:bg>
      <p:bgPr>
        <a:solidFill>
          <a:srgbClr val="FFECB7"/>
        </a:solidFill>
        <a:effectLst/>
      </p:bgPr>
    </p:bg>
    <p:spTree>
      <p:nvGrpSpPr>
        <p:cNvPr id="1" name="Shape 14618"/>
        <p:cNvGrpSpPr/>
        <p:nvPr/>
      </p:nvGrpSpPr>
      <p:grpSpPr>
        <a:xfrm>
          <a:off x="0" y="0"/>
          <a:ext cx="0" cy="0"/>
          <a:chOff x="0" y="0"/>
          <a:chExt cx="0" cy="0"/>
        </a:xfrm>
      </p:grpSpPr>
      <p:grpSp>
        <p:nvGrpSpPr>
          <p:cNvPr id="14619" name="Google Shape;14619;p53"/>
          <p:cNvGrpSpPr/>
          <p:nvPr/>
        </p:nvGrpSpPr>
        <p:grpSpPr>
          <a:xfrm>
            <a:off x="9584416" y="3292318"/>
            <a:ext cx="2607580" cy="2683186"/>
            <a:chOff x="845097" y="4034057"/>
            <a:chExt cx="1252440" cy="1288754"/>
          </a:xfrm>
        </p:grpSpPr>
        <p:sp>
          <p:nvSpPr>
            <p:cNvPr id="14620" name="Google Shape;14620;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621" name="Google Shape;14621;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22" name="Google Shape;14622;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23" name="Google Shape;14623;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24" name="Google Shape;14624;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25" name="Google Shape;14625;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26" name="Google Shape;14626;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627" name="Google Shape;14627;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28" name="Google Shape;14628;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29" name="Google Shape;14629;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0" name="Google Shape;14630;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1" name="Google Shape;14631;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2" name="Google Shape;14632;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3" name="Google Shape;14633;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4" name="Google Shape;14634;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5" name="Google Shape;14635;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6" name="Google Shape;14636;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7" name="Google Shape;14637;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8" name="Google Shape;14638;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39" name="Google Shape;14639;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0" name="Google Shape;14640;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1" name="Google Shape;14641;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2" name="Google Shape;14642;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3" name="Google Shape;14643;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644" name="Google Shape;14644;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5" name="Google Shape;14645;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6" name="Google Shape;14646;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7" name="Google Shape;14647;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8" name="Google Shape;14648;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49" name="Google Shape;14649;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50" name="Google Shape;14650;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51" name="Google Shape;14651;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52" name="Google Shape;14652;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53" name="Google Shape;14653;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sp>
        <p:nvSpPr>
          <p:cNvPr id="14654" name="Google Shape;14654;p53"/>
          <p:cNvSpPr/>
          <p:nvPr/>
        </p:nvSpPr>
        <p:spPr>
          <a:xfrm>
            <a:off x="-14150" y="-18850"/>
            <a:ext cx="6357814" cy="1885985"/>
          </a:xfrm>
          <a:custGeom>
            <a:avLst/>
            <a:gdLst/>
            <a:ahLst/>
            <a:cxnLst/>
            <a:rect l="l" t="t" r="r" b="b"/>
            <a:pathLst>
              <a:path w="12226565" h="6858127" extrusionOk="0">
                <a:moveTo>
                  <a:pt x="9427" y="0"/>
                </a:moveTo>
                <a:lnTo>
                  <a:pt x="12226565" y="28281"/>
                </a:lnTo>
                <a:cubicBezTo>
                  <a:pt x="12193571" y="1066801"/>
                  <a:pt x="10427617" y="1021238"/>
                  <a:pt x="9855724" y="1668545"/>
                </a:cubicBezTo>
                <a:cubicBezTo>
                  <a:pt x="9283831" y="2315852"/>
                  <a:pt x="9379670" y="3575902"/>
                  <a:pt x="8795208" y="3912124"/>
                </a:cubicBezTo>
                <a:cubicBezTo>
                  <a:pt x="8210746" y="4248346"/>
                  <a:pt x="7047322" y="3409360"/>
                  <a:pt x="6348953" y="3685880"/>
                </a:cubicBezTo>
                <a:cubicBezTo>
                  <a:pt x="5650584" y="3962400"/>
                  <a:pt x="5311219" y="5316718"/>
                  <a:pt x="4604994" y="5571242"/>
                </a:cubicBezTo>
                <a:cubicBezTo>
                  <a:pt x="3898769" y="5825766"/>
                  <a:pt x="2879103" y="4998563"/>
                  <a:pt x="2111604" y="5213023"/>
                </a:cubicBezTo>
                <a:cubicBezTo>
                  <a:pt x="1344105" y="5427483"/>
                  <a:pt x="783996" y="6873711"/>
                  <a:pt x="0" y="6858000"/>
                </a:cubicBezTo>
                <a:cubicBezTo>
                  <a:pt x="3142" y="4572000"/>
                  <a:pt x="6285" y="2286000"/>
                  <a:pt x="9427" y="0"/>
                </a:cubicBezTo>
                <a:close/>
              </a:path>
            </a:pathLst>
          </a:custGeom>
          <a:solidFill>
            <a:schemeClr val="lt1"/>
          </a:solidFill>
          <a:ln>
            <a:noFill/>
          </a:ln>
          <a:effectLst>
            <a:outerShdw blurRad="57150" dist="19050" dir="72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Griffy"/>
              <a:ea typeface="Griffy"/>
              <a:cs typeface="Griffy"/>
              <a:sym typeface="Griffy"/>
            </a:endParaRPr>
          </a:p>
        </p:txBody>
      </p:sp>
      <p:sp>
        <p:nvSpPr>
          <p:cNvPr id="14655" name="Google Shape;14655;p53"/>
          <p:cNvSpPr/>
          <p:nvPr/>
        </p:nvSpPr>
        <p:spPr>
          <a:xfrm rot="10800000">
            <a:off x="5603113" y="4368163"/>
            <a:ext cx="6632912" cy="2520362"/>
          </a:xfrm>
          <a:custGeom>
            <a:avLst/>
            <a:gdLst/>
            <a:ahLst/>
            <a:cxnLst/>
            <a:rect l="l" t="t" r="r" b="b"/>
            <a:pathLst>
              <a:path w="12226565" h="6858127" extrusionOk="0">
                <a:moveTo>
                  <a:pt x="9427" y="0"/>
                </a:moveTo>
                <a:lnTo>
                  <a:pt x="12226565" y="28281"/>
                </a:lnTo>
                <a:cubicBezTo>
                  <a:pt x="12193571" y="1066801"/>
                  <a:pt x="10427617" y="1021238"/>
                  <a:pt x="9855724" y="1668545"/>
                </a:cubicBezTo>
                <a:cubicBezTo>
                  <a:pt x="9283831" y="2315852"/>
                  <a:pt x="9379670" y="3575902"/>
                  <a:pt x="8795208" y="3912124"/>
                </a:cubicBezTo>
                <a:cubicBezTo>
                  <a:pt x="8210746" y="4248346"/>
                  <a:pt x="7047322" y="3409360"/>
                  <a:pt x="6348953" y="3685880"/>
                </a:cubicBezTo>
                <a:cubicBezTo>
                  <a:pt x="5650584" y="3962400"/>
                  <a:pt x="5311219" y="5316718"/>
                  <a:pt x="4604994" y="5571242"/>
                </a:cubicBezTo>
                <a:cubicBezTo>
                  <a:pt x="3898769" y="5825766"/>
                  <a:pt x="2879103" y="4998563"/>
                  <a:pt x="2111604" y="5213023"/>
                </a:cubicBezTo>
                <a:cubicBezTo>
                  <a:pt x="1344105" y="5427483"/>
                  <a:pt x="783996" y="6873711"/>
                  <a:pt x="0" y="6858000"/>
                </a:cubicBezTo>
                <a:cubicBezTo>
                  <a:pt x="3142" y="4572000"/>
                  <a:pt x="6285" y="2286000"/>
                  <a:pt x="9427" y="0"/>
                </a:cubicBezTo>
                <a:close/>
              </a:path>
            </a:pathLst>
          </a:custGeom>
          <a:solidFill>
            <a:schemeClr val="lt1"/>
          </a:solidFill>
          <a:ln>
            <a:noFill/>
          </a:ln>
          <a:effectLst>
            <a:outerShdw blurRad="57150" dist="19050" dir="894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a:solidFill>
                <a:schemeClr val="lt1"/>
              </a:solidFill>
              <a:latin typeface="Griffy"/>
              <a:ea typeface="Griffy"/>
              <a:cs typeface="Griffy"/>
              <a:sym typeface="Griffy"/>
            </a:endParaRPr>
          </a:p>
        </p:txBody>
      </p:sp>
      <p:sp>
        <p:nvSpPr>
          <p:cNvPr id="14656" name="Google Shape;14656;p53"/>
          <p:cNvSpPr txBox="1">
            <a:spLocks noGrp="1"/>
          </p:cNvSpPr>
          <p:nvPr>
            <p:ph type="title"/>
          </p:nvPr>
        </p:nvSpPr>
        <p:spPr>
          <a:xfrm>
            <a:off x="2882975" y="1557125"/>
            <a:ext cx="7367100" cy="3267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lvl1pPr lvl="0">
              <a:lnSpc>
                <a:spcPct val="100000"/>
              </a:lnSpc>
              <a:spcBef>
                <a:spcPts val="0"/>
              </a:spcBef>
              <a:spcAft>
                <a:spcPts val="0"/>
              </a:spcAft>
              <a:buSzPts val="9600"/>
              <a:buNone/>
              <a:defRPr sz="9600" b="1"/>
            </a:lvl1pPr>
            <a:lvl2pPr lvl="1">
              <a:lnSpc>
                <a:spcPct val="100000"/>
              </a:lnSpc>
              <a:spcBef>
                <a:spcPts val="0"/>
              </a:spcBef>
              <a:spcAft>
                <a:spcPts val="0"/>
              </a:spcAft>
              <a:buSzPts val="7000"/>
              <a:buNone/>
              <a:defRPr sz="7000"/>
            </a:lvl2pPr>
            <a:lvl3pPr lvl="2">
              <a:lnSpc>
                <a:spcPct val="100000"/>
              </a:lnSpc>
              <a:spcBef>
                <a:spcPts val="0"/>
              </a:spcBef>
              <a:spcAft>
                <a:spcPts val="0"/>
              </a:spcAft>
              <a:buSzPts val="7000"/>
              <a:buNone/>
              <a:defRPr sz="7000"/>
            </a:lvl3pPr>
            <a:lvl4pPr lvl="3">
              <a:lnSpc>
                <a:spcPct val="100000"/>
              </a:lnSpc>
              <a:spcBef>
                <a:spcPts val="0"/>
              </a:spcBef>
              <a:spcAft>
                <a:spcPts val="0"/>
              </a:spcAft>
              <a:buSzPts val="7000"/>
              <a:buNone/>
              <a:defRPr sz="7000"/>
            </a:lvl4pPr>
            <a:lvl5pPr lvl="4">
              <a:lnSpc>
                <a:spcPct val="100000"/>
              </a:lnSpc>
              <a:spcBef>
                <a:spcPts val="0"/>
              </a:spcBef>
              <a:spcAft>
                <a:spcPts val="0"/>
              </a:spcAft>
              <a:buSzPts val="7000"/>
              <a:buNone/>
              <a:defRPr sz="7000"/>
            </a:lvl5pPr>
            <a:lvl6pPr lvl="5">
              <a:lnSpc>
                <a:spcPct val="100000"/>
              </a:lnSpc>
              <a:spcBef>
                <a:spcPts val="0"/>
              </a:spcBef>
              <a:spcAft>
                <a:spcPts val="0"/>
              </a:spcAft>
              <a:buSzPts val="7000"/>
              <a:buNone/>
              <a:defRPr sz="7000"/>
            </a:lvl6pPr>
            <a:lvl7pPr lvl="6">
              <a:lnSpc>
                <a:spcPct val="100000"/>
              </a:lnSpc>
              <a:spcBef>
                <a:spcPts val="0"/>
              </a:spcBef>
              <a:spcAft>
                <a:spcPts val="0"/>
              </a:spcAft>
              <a:buSzPts val="7000"/>
              <a:buNone/>
              <a:defRPr sz="7000"/>
            </a:lvl7pPr>
            <a:lvl8pPr lvl="7">
              <a:lnSpc>
                <a:spcPct val="100000"/>
              </a:lnSpc>
              <a:spcBef>
                <a:spcPts val="0"/>
              </a:spcBef>
              <a:spcAft>
                <a:spcPts val="0"/>
              </a:spcAft>
              <a:buSzPts val="7000"/>
              <a:buNone/>
              <a:defRPr sz="7000"/>
            </a:lvl8pPr>
            <a:lvl9pPr lvl="8">
              <a:lnSpc>
                <a:spcPct val="100000"/>
              </a:lnSpc>
              <a:spcBef>
                <a:spcPts val="0"/>
              </a:spcBef>
              <a:spcAft>
                <a:spcPts val="0"/>
              </a:spcAft>
              <a:buSzPts val="7000"/>
              <a:buNone/>
              <a:defRPr sz="7000"/>
            </a:lvl9pPr>
          </a:lstStyle>
          <a:p>
            <a:endParaRPr/>
          </a:p>
        </p:txBody>
      </p:sp>
      <p:grpSp>
        <p:nvGrpSpPr>
          <p:cNvPr id="14657" name="Google Shape;14657;p53"/>
          <p:cNvGrpSpPr/>
          <p:nvPr/>
        </p:nvGrpSpPr>
        <p:grpSpPr>
          <a:xfrm>
            <a:off x="-9" y="32"/>
            <a:ext cx="2607580" cy="2683186"/>
            <a:chOff x="845097" y="4034057"/>
            <a:chExt cx="1252440" cy="1288754"/>
          </a:xfrm>
        </p:grpSpPr>
        <p:sp>
          <p:nvSpPr>
            <p:cNvPr id="14658" name="Google Shape;14658;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659" name="Google Shape;14659;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0" name="Google Shape;14660;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1" name="Google Shape;14661;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2" name="Google Shape;14662;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3" name="Google Shape;14663;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4" name="Google Shape;14664;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665" name="Google Shape;14665;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6" name="Google Shape;14666;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7" name="Google Shape;14667;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8" name="Google Shape;14668;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69" name="Google Shape;14669;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0" name="Google Shape;14670;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1" name="Google Shape;14671;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2" name="Google Shape;14672;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3" name="Google Shape;14673;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4" name="Google Shape;14674;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5" name="Google Shape;14675;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6" name="Google Shape;14676;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7" name="Google Shape;14677;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8" name="Google Shape;14678;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79" name="Google Shape;14679;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0" name="Google Shape;14680;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1" name="Google Shape;14681;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682" name="Google Shape;14682;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3" name="Google Shape;14683;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4" name="Google Shape;14684;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5" name="Google Shape;14685;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6" name="Google Shape;14686;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7" name="Google Shape;14687;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8" name="Google Shape;14688;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89" name="Google Shape;14689;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90" name="Google Shape;14690;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91" name="Google Shape;14691;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14692" name="Google Shape;14692;p53"/>
          <p:cNvGrpSpPr/>
          <p:nvPr/>
        </p:nvGrpSpPr>
        <p:grpSpPr>
          <a:xfrm>
            <a:off x="2607566" y="32"/>
            <a:ext cx="2607580" cy="2683186"/>
            <a:chOff x="845097" y="4034057"/>
            <a:chExt cx="1252440" cy="1288754"/>
          </a:xfrm>
        </p:grpSpPr>
        <p:sp>
          <p:nvSpPr>
            <p:cNvPr id="14693" name="Google Shape;14693;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694" name="Google Shape;14694;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95" name="Google Shape;14695;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96" name="Google Shape;14696;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97" name="Google Shape;14697;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98" name="Google Shape;14698;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699" name="Google Shape;14699;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00" name="Google Shape;14700;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1" name="Google Shape;14701;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2" name="Google Shape;14702;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3" name="Google Shape;14703;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4" name="Google Shape;14704;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5" name="Google Shape;14705;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6" name="Google Shape;14706;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7" name="Google Shape;14707;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8" name="Google Shape;14708;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09" name="Google Shape;14709;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0" name="Google Shape;14710;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1" name="Google Shape;14711;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2" name="Google Shape;14712;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3" name="Google Shape;14713;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4" name="Google Shape;14714;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5" name="Google Shape;14715;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6" name="Google Shape;14716;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17" name="Google Shape;14717;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8" name="Google Shape;14718;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19" name="Google Shape;14719;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20" name="Google Shape;14720;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21" name="Google Shape;14721;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22" name="Google Shape;14722;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23" name="Google Shape;14723;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24" name="Google Shape;14724;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25" name="Google Shape;14725;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26" name="Google Shape;14726;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14727" name="Google Shape;14727;p53"/>
          <p:cNvGrpSpPr/>
          <p:nvPr/>
        </p:nvGrpSpPr>
        <p:grpSpPr>
          <a:xfrm>
            <a:off x="5215141" y="32"/>
            <a:ext cx="2607580" cy="2683186"/>
            <a:chOff x="845097" y="4034057"/>
            <a:chExt cx="1252440" cy="1288754"/>
          </a:xfrm>
        </p:grpSpPr>
        <p:sp>
          <p:nvSpPr>
            <p:cNvPr id="14728" name="Google Shape;14728;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29" name="Google Shape;14729;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0" name="Google Shape;14730;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1" name="Google Shape;14731;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2" name="Google Shape;14732;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3" name="Google Shape;14733;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4" name="Google Shape;14734;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35" name="Google Shape;14735;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6" name="Google Shape;14736;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7" name="Google Shape;14737;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8" name="Google Shape;14738;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39" name="Google Shape;14739;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0" name="Google Shape;14740;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1" name="Google Shape;14741;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2" name="Google Shape;14742;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3" name="Google Shape;14743;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4" name="Google Shape;14744;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5" name="Google Shape;14745;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6" name="Google Shape;14746;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7" name="Google Shape;14747;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8" name="Google Shape;14748;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49" name="Google Shape;14749;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0" name="Google Shape;14750;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1" name="Google Shape;14751;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52" name="Google Shape;14752;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3" name="Google Shape;14753;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4" name="Google Shape;14754;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5" name="Google Shape;14755;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6" name="Google Shape;14756;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7" name="Google Shape;14757;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8" name="Google Shape;14758;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59" name="Google Shape;14759;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60" name="Google Shape;14760;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61" name="Google Shape;14761;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14762" name="Google Shape;14762;p53"/>
          <p:cNvGrpSpPr/>
          <p:nvPr/>
        </p:nvGrpSpPr>
        <p:grpSpPr>
          <a:xfrm>
            <a:off x="415591" y="3622306"/>
            <a:ext cx="2607580" cy="2683186"/>
            <a:chOff x="845097" y="4034057"/>
            <a:chExt cx="1252440" cy="1288754"/>
          </a:xfrm>
        </p:grpSpPr>
        <p:sp>
          <p:nvSpPr>
            <p:cNvPr id="14763" name="Google Shape;14763;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64" name="Google Shape;14764;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65" name="Google Shape;14765;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66" name="Google Shape;14766;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67" name="Google Shape;14767;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68" name="Google Shape;14768;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69" name="Google Shape;14769;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70" name="Google Shape;14770;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1" name="Google Shape;14771;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2" name="Google Shape;14772;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3" name="Google Shape;14773;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4" name="Google Shape;14774;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5" name="Google Shape;14775;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6" name="Google Shape;14776;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7" name="Google Shape;14777;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8" name="Google Shape;14778;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79" name="Google Shape;14779;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0" name="Google Shape;14780;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1" name="Google Shape;14781;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2" name="Google Shape;14782;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3" name="Google Shape;14783;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4" name="Google Shape;14784;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5" name="Google Shape;14785;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6" name="Google Shape;14786;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87" name="Google Shape;14787;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8" name="Google Shape;14788;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89" name="Google Shape;14789;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90" name="Google Shape;14790;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91" name="Google Shape;14791;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92" name="Google Shape;14792;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93" name="Google Shape;14793;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94" name="Google Shape;14794;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95" name="Google Shape;14795;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796" name="Google Shape;14796;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14797" name="Google Shape;14797;p53"/>
          <p:cNvGrpSpPr/>
          <p:nvPr/>
        </p:nvGrpSpPr>
        <p:grpSpPr>
          <a:xfrm>
            <a:off x="3166266" y="3364581"/>
            <a:ext cx="2607580" cy="2683186"/>
            <a:chOff x="845097" y="4034057"/>
            <a:chExt cx="1252440" cy="1288754"/>
          </a:xfrm>
        </p:grpSpPr>
        <p:sp>
          <p:nvSpPr>
            <p:cNvPr id="14798" name="Google Shape;14798;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799" name="Google Shape;14799;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0" name="Google Shape;14800;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1" name="Google Shape;14801;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2" name="Google Shape;14802;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3" name="Google Shape;14803;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4" name="Google Shape;14804;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05" name="Google Shape;14805;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6" name="Google Shape;14806;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7" name="Google Shape;14807;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8" name="Google Shape;14808;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09" name="Google Shape;14809;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0" name="Google Shape;14810;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1" name="Google Shape;14811;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2" name="Google Shape;14812;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3" name="Google Shape;14813;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4" name="Google Shape;14814;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5" name="Google Shape;14815;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6" name="Google Shape;14816;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7" name="Google Shape;14817;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8" name="Google Shape;14818;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19" name="Google Shape;14819;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0" name="Google Shape;14820;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1" name="Google Shape;14821;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22" name="Google Shape;14822;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3" name="Google Shape;14823;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4" name="Google Shape;14824;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5" name="Google Shape;14825;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6" name="Google Shape;14826;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7" name="Google Shape;14827;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8" name="Google Shape;14828;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29" name="Google Shape;14829;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30" name="Google Shape;14830;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31" name="Google Shape;14831;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14832" name="Google Shape;14832;p53"/>
          <p:cNvGrpSpPr/>
          <p:nvPr/>
        </p:nvGrpSpPr>
        <p:grpSpPr>
          <a:xfrm>
            <a:off x="8061316" y="481907"/>
            <a:ext cx="2607580" cy="2683186"/>
            <a:chOff x="845097" y="4034057"/>
            <a:chExt cx="1252440" cy="1288754"/>
          </a:xfrm>
        </p:grpSpPr>
        <p:sp>
          <p:nvSpPr>
            <p:cNvPr id="14833" name="Google Shape;14833;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34" name="Google Shape;14834;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35" name="Google Shape;14835;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36" name="Google Shape;14836;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37" name="Google Shape;14837;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38" name="Google Shape;14838;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39" name="Google Shape;14839;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40" name="Google Shape;14840;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1" name="Google Shape;14841;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2" name="Google Shape;14842;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3" name="Google Shape;14843;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4" name="Google Shape;14844;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5" name="Google Shape;14845;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6" name="Google Shape;14846;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7" name="Google Shape;14847;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8" name="Google Shape;14848;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49" name="Google Shape;14849;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0" name="Google Shape;14850;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1" name="Google Shape;14851;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2" name="Google Shape;14852;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3" name="Google Shape;14853;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4" name="Google Shape;14854;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5" name="Google Shape;14855;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6" name="Google Shape;14856;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57" name="Google Shape;14857;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8" name="Google Shape;14858;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59" name="Google Shape;14859;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60" name="Google Shape;14860;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61" name="Google Shape;14861;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62" name="Google Shape;14862;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63" name="Google Shape;14863;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64" name="Google Shape;14864;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65" name="Google Shape;14865;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66" name="Google Shape;14866;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grpSp>
        <p:nvGrpSpPr>
          <p:cNvPr id="14867" name="Google Shape;14867;p53"/>
          <p:cNvGrpSpPr/>
          <p:nvPr/>
        </p:nvGrpSpPr>
        <p:grpSpPr>
          <a:xfrm>
            <a:off x="6142491" y="3293956"/>
            <a:ext cx="2607580" cy="2683186"/>
            <a:chOff x="845097" y="4034057"/>
            <a:chExt cx="1252440" cy="1288754"/>
          </a:xfrm>
        </p:grpSpPr>
        <p:sp>
          <p:nvSpPr>
            <p:cNvPr id="14868" name="Google Shape;14868;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69" name="Google Shape;14869;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0" name="Google Shape;14870;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1" name="Google Shape;14871;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2" name="Google Shape;14872;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3" name="Google Shape;14873;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4" name="Google Shape;14874;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75" name="Google Shape;14875;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6" name="Google Shape;14876;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7" name="Google Shape;14877;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8" name="Google Shape;14878;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79" name="Google Shape;14879;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0" name="Google Shape;14880;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1" name="Google Shape;14881;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2" name="Google Shape;14882;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3" name="Google Shape;14883;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4" name="Google Shape;14884;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5" name="Google Shape;14885;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6" name="Google Shape;14886;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7" name="Google Shape;14887;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8" name="Google Shape;14888;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89" name="Google Shape;14889;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0" name="Google Shape;14890;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1" name="Google Shape;14891;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892" name="Google Shape;14892;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3" name="Google Shape;14893;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4" name="Google Shape;14894;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5" name="Google Shape;14895;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6" name="Google Shape;14896;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7" name="Google Shape;14897;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8" name="Google Shape;14898;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899" name="Google Shape;14899;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00" name="Google Shape;14900;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01" name="Google Shape;14901;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sp>
        <p:nvSpPr>
          <p:cNvPr id="14902" name="Google Shape;14902;p53"/>
          <p:cNvSpPr/>
          <p:nvPr/>
        </p:nvSpPr>
        <p:spPr>
          <a:xfrm>
            <a:off x="1246100" y="4426661"/>
            <a:ext cx="994006" cy="244149"/>
          </a:xfrm>
          <a:custGeom>
            <a:avLst/>
            <a:gdLst/>
            <a:ahLst/>
            <a:cxnLst/>
            <a:rect l="l" t="t" r="r" b="b"/>
            <a:pathLst>
              <a:path w="968572" h="156010" extrusionOk="0">
                <a:moveTo>
                  <a:pt x="965179" y="76687"/>
                </a:moveTo>
                <a:cubicBezTo>
                  <a:pt x="967387" y="119423"/>
                  <a:pt x="752383" y="154339"/>
                  <a:pt x="484949" y="154689"/>
                </a:cubicBezTo>
                <a:cubicBezTo>
                  <a:pt x="217482" y="155059"/>
                  <a:pt x="-1135" y="120707"/>
                  <a:pt x="-3344" y="77971"/>
                </a:cubicBezTo>
                <a:cubicBezTo>
                  <a:pt x="-3377" y="77543"/>
                  <a:pt x="-3377" y="77115"/>
                  <a:pt x="-3344" y="76687"/>
                </a:cubicBezTo>
                <a:cubicBezTo>
                  <a:pt x="-5552" y="33951"/>
                  <a:pt x="209452" y="-965"/>
                  <a:pt x="476885" y="-1315"/>
                </a:cubicBezTo>
                <a:cubicBezTo>
                  <a:pt x="744353" y="-1685"/>
                  <a:pt x="962970" y="32667"/>
                  <a:pt x="965179" y="75403"/>
                </a:cubicBezTo>
                <a:cubicBezTo>
                  <a:pt x="965212" y="75831"/>
                  <a:pt x="965212" y="76259"/>
                  <a:pt x="965179" y="76687"/>
                </a:cubicBezTo>
                <a:close/>
              </a:path>
            </a:pathLst>
          </a:custGeom>
          <a:solidFill>
            <a:srgbClr val="FFFBF1"/>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14903" name="Google Shape;14903;p53"/>
          <p:cNvGrpSpPr/>
          <p:nvPr/>
        </p:nvGrpSpPr>
        <p:grpSpPr>
          <a:xfrm>
            <a:off x="1597657" y="3505140"/>
            <a:ext cx="271998" cy="1053878"/>
            <a:chOff x="4094929" y="171499"/>
            <a:chExt cx="264686" cy="1191782"/>
          </a:xfrm>
        </p:grpSpPr>
        <p:sp>
          <p:nvSpPr>
            <p:cNvPr id="14904" name="Google Shape;14904;p53"/>
            <p:cNvSpPr/>
            <p:nvPr/>
          </p:nvSpPr>
          <p:spPr>
            <a:xfrm>
              <a:off x="4094929" y="171499"/>
              <a:ext cx="264686" cy="1133342"/>
            </a:xfrm>
            <a:custGeom>
              <a:avLst/>
              <a:gdLst/>
              <a:ahLst/>
              <a:cxnLst/>
              <a:rect l="l" t="t" r="r" b="b"/>
              <a:pathLst>
                <a:path w="264686" h="1133342" extrusionOk="0">
                  <a:moveTo>
                    <a:pt x="195463" y="1123751"/>
                  </a:moveTo>
                  <a:cubicBezTo>
                    <a:pt x="109315" y="1144418"/>
                    <a:pt x="-2637" y="1136181"/>
                    <a:pt x="-2637" y="978937"/>
                  </a:cubicBezTo>
                  <a:cubicBezTo>
                    <a:pt x="-2637" y="821767"/>
                    <a:pt x="86629" y="647676"/>
                    <a:pt x="105261" y="479800"/>
                  </a:cubicBezTo>
                  <a:cubicBezTo>
                    <a:pt x="138472" y="179239"/>
                    <a:pt x="135199" y="-1366"/>
                    <a:pt x="135199" y="-1366"/>
                  </a:cubicBezTo>
                  <a:cubicBezTo>
                    <a:pt x="135199" y="-1366"/>
                    <a:pt x="128337" y="704584"/>
                    <a:pt x="161004" y="751458"/>
                  </a:cubicBezTo>
                  <a:cubicBezTo>
                    <a:pt x="172387" y="836369"/>
                    <a:pt x="260093" y="929293"/>
                    <a:pt x="260093" y="966582"/>
                  </a:cubicBezTo>
                  <a:cubicBezTo>
                    <a:pt x="270229" y="1038540"/>
                    <a:pt x="239823" y="1111321"/>
                    <a:pt x="195463" y="1123751"/>
                  </a:cubicBezTo>
                  <a:close/>
                </a:path>
              </a:pathLst>
            </a:custGeom>
            <a:solidFill>
              <a:srgbClr val="FFB3A1"/>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05" name="Google Shape;14905;p53"/>
            <p:cNvSpPr/>
            <p:nvPr/>
          </p:nvSpPr>
          <p:spPr>
            <a:xfrm>
              <a:off x="4213315" y="1214133"/>
              <a:ext cx="50502" cy="149148"/>
            </a:xfrm>
            <a:custGeom>
              <a:avLst/>
              <a:gdLst/>
              <a:ahLst/>
              <a:cxnLst/>
              <a:rect l="l" t="t" r="r" b="b"/>
              <a:pathLst>
                <a:path w="50502" h="149148" extrusionOk="0">
                  <a:moveTo>
                    <a:pt x="19252" y="147876"/>
                  </a:moveTo>
                  <a:cubicBezTo>
                    <a:pt x="15689" y="140538"/>
                    <a:pt x="-576" y="148617"/>
                    <a:pt x="-3540" y="140996"/>
                  </a:cubicBezTo>
                  <a:cubicBezTo>
                    <a:pt x="-4457" y="137433"/>
                    <a:pt x="21087" y="124626"/>
                    <a:pt x="19252" y="109278"/>
                  </a:cubicBezTo>
                  <a:cubicBezTo>
                    <a:pt x="20064" y="107656"/>
                    <a:pt x="19252" y="105609"/>
                    <a:pt x="19252" y="103774"/>
                  </a:cubicBezTo>
                  <a:cubicBezTo>
                    <a:pt x="19252" y="101940"/>
                    <a:pt x="20523" y="99576"/>
                    <a:pt x="19252" y="98271"/>
                  </a:cubicBezTo>
                  <a:cubicBezTo>
                    <a:pt x="17983" y="96965"/>
                    <a:pt x="15160" y="99576"/>
                    <a:pt x="13889" y="98271"/>
                  </a:cubicBezTo>
                  <a:cubicBezTo>
                    <a:pt x="13713" y="98094"/>
                    <a:pt x="13889" y="83064"/>
                    <a:pt x="13889" y="81723"/>
                  </a:cubicBezTo>
                  <a:lnTo>
                    <a:pt x="13889" y="70680"/>
                  </a:lnTo>
                  <a:cubicBezTo>
                    <a:pt x="13889" y="68846"/>
                    <a:pt x="12090" y="65176"/>
                    <a:pt x="13889" y="65176"/>
                  </a:cubicBezTo>
                  <a:cubicBezTo>
                    <a:pt x="15689" y="65176"/>
                    <a:pt x="13889" y="72550"/>
                    <a:pt x="13889" y="70680"/>
                  </a:cubicBezTo>
                  <a:lnTo>
                    <a:pt x="13889" y="54169"/>
                  </a:lnTo>
                  <a:cubicBezTo>
                    <a:pt x="13889" y="52334"/>
                    <a:pt x="12620" y="49935"/>
                    <a:pt x="13889" y="48629"/>
                  </a:cubicBezTo>
                  <a:cubicBezTo>
                    <a:pt x="15160" y="47359"/>
                    <a:pt x="17983" y="49935"/>
                    <a:pt x="19252" y="48629"/>
                  </a:cubicBezTo>
                  <a:cubicBezTo>
                    <a:pt x="20523" y="47359"/>
                    <a:pt x="19252" y="44960"/>
                    <a:pt x="19252" y="43125"/>
                  </a:cubicBezTo>
                  <a:cubicBezTo>
                    <a:pt x="21052" y="43125"/>
                    <a:pt x="23028" y="43972"/>
                    <a:pt x="24615" y="43125"/>
                  </a:cubicBezTo>
                  <a:cubicBezTo>
                    <a:pt x="26874" y="41961"/>
                    <a:pt x="28849" y="39950"/>
                    <a:pt x="29978" y="37621"/>
                  </a:cubicBezTo>
                  <a:cubicBezTo>
                    <a:pt x="30789" y="35963"/>
                    <a:pt x="28179" y="32118"/>
                    <a:pt x="29978" y="32118"/>
                  </a:cubicBezTo>
                  <a:cubicBezTo>
                    <a:pt x="31777" y="32118"/>
                    <a:pt x="31777" y="37621"/>
                    <a:pt x="29978" y="37621"/>
                  </a:cubicBezTo>
                  <a:cubicBezTo>
                    <a:pt x="23345" y="37621"/>
                    <a:pt x="24615" y="29895"/>
                    <a:pt x="24615" y="26578"/>
                  </a:cubicBezTo>
                  <a:lnTo>
                    <a:pt x="24615" y="10067"/>
                  </a:lnTo>
                  <a:cubicBezTo>
                    <a:pt x="24615" y="8232"/>
                    <a:pt x="22816" y="4527"/>
                    <a:pt x="24615" y="4527"/>
                  </a:cubicBezTo>
                  <a:cubicBezTo>
                    <a:pt x="26414" y="4527"/>
                    <a:pt x="24615" y="11901"/>
                    <a:pt x="24615" y="10067"/>
                  </a:cubicBezTo>
                  <a:cubicBezTo>
                    <a:pt x="24615" y="6397"/>
                    <a:pt x="23028" y="2304"/>
                    <a:pt x="24615" y="-976"/>
                  </a:cubicBezTo>
                  <a:cubicBezTo>
                    <a:pt x="24756" y="-1259"/>
                    <a:pt x="40245" y="-1470"/>
                    <a:pt x="40704" y="-976"/>
                  </a:cubicBezTo>
                  <a:cubicBezTo>
                    <a:pt x="41973" y="329"/>
                    <a:pt x="39928" y="2904"/>
                    <a:pt x="40704" y="4527"/>
                  </a:cubicBezTo>
                  <a:cubicBezTo>
                    <a:pt x="41833" y="6856"/>
                    <a:pt x="44937" y="7738"/>
                    <a:pt x="46067" y="10067"/>
                  </a:cubicBezTo>
                  <a:cubicBezTo>
                    <a:pt x="49242" y="16523"/>
                    <a:pt x="42891" y="16594"/>
                    <a:pt x="40704" y="21074"/>
                  </a:cubicBezTo>
                  <a:cubicBezTo>
                    <a:pt x="39928" y="22733"/>
                    <a:pt x="40704" y="24744"/>
                    <a:pt x="40704" y="26578"/>
                  </a:cubicBezTo>
                  <a:lnTo>
                    <a:pt x="40704" y="32118"/>
                  </a:lnTo>
                  <a:cubicBezTo>
                    <a:pt x="40704" y="33952"/>
                    <a:pt x="42503" y="37621"/>
                    <a:pt x="40704" y="37621"/>
                  </a:cubicBezTo>
                  <a:cubicBezTo>
                    <a:pt x="38940" y="37621"/>
                    <a:pt x="40704" y="30283"/>
                    <a:pt x="40704" y="32118"/>
                  </a:cubicBezTo>
                  <a:lnTo>
                    <a:pt x="40704" y="43125"/>
                  </a:lnTo>
                  <a:cubicBezTo>
                    <a:pt x="40704" y="46795"/>
                    <a:pt x="42327" y="50887"/>
                    <a:pt x="40704" y="54169"/>
                  </a:cubicBezTo>
                  <a:cubicBezTo>
                    <a:pt x="39928" y="55791"/>
                    <a:pt x="36611" y="52863"/>
                    <a:pt x="35341" y="54169"/>
                  </a:cubicBezTo>
                  <a:cubicBezTo>
                    <a:pt x="34070" y="55474"/>
                    <a:pt x="36611" y="58367"/>
                    <a:pt x="35341" y="59672"/>
                  </a:cubicBezTo>
                  <a:cubicBezTo>
                    <a:pt x="34070" y="60978"/>
                    <a:pt x="31248" y="58367"/>
                    <a:pt x="29978" y="59672"/>
                  </a:cubicBezTo>
                  <a:cubicBezTo>
                    <a:pt x="28707" y="60978"/>
                    <a:pt x="29978" y="63342"/>
                    <a:pt x="29978" y="65176"/>
                  </a:cubicBezTo>
                  <a:lnTo>
                    <a:pt x="29978" y="70680"/>
                  </a:lnTo>
                  <a:cubicBezTo>
                    <a:pt x="29978" y="72550"/>
                    <a:pt x="31777" y="76220"/>
                    <a:pt x="29978" y="76220"/>
                  </a:cubicBezTo>
                  <a:cubicBezTo>
                    <a:pt x="28179" y="76220"/>
                    <a:pt x="29978" y="68846"/>
                    <a:pt x="29978" y="70680"/>
                  </a:cubicBezTo>
                  <a:cubicBezTo>
                    <a:pt x="29978" y="74385"/>
                    <a:pt x="28849" y="78230"/>
                    <a:pt x="29978" y="81723"/>
                  </a:cubicBezTo>
                  <a:cubicBezTo>
                    <a:pt x="34600" y="95907"/>
                    <a:pt x="40704" y="76820"/>
                    <a:pt x="40704" y="92731"/>
                  </a:cubicBezTo>
                  <a:cubicBezTo>
                    <a:pt x="40704" y="96436"/>
                    <a:pt x="44302" y="103774"/>
                    <a:pt x="40704" y="103774"/>
                  </a:cubicBezTo>
                  <a:cubicBezTo>
                    <a:pt x="37140" y="103774"/>
                    <a:pt x="40704" y="89062"/>
                    <a:pt x="40704" y="92731"/>
                  </a:cubicBezTo>
                  <a:cubicBezTo>
                    <a:pt x="40704" y="100105"/>
                    <a:pt x="40810" y="107444"/>
                    <a:pt x="40704" y="114782"/>
                  </a:cubicBezTo>
                  <a:cubicBezTo>
                    <a:pt x="40492" y="132952"/>
                    <a:pt x="37387" y="135951"/>
                    <a:pt x="19252" y="147876"/>
                  </a:cubicBezTo>
                  <a:close/>
                </a:path>
              </a:pathLst>
            </a:custGeom>
            <a:solidFill>
              <a:srgbClr val="DCCDC4"/>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06" name="Google Shape;14906;p53"/>
            <p:cNvSpPr/>
            <p:nvPr/>
          </p:nvSpPr>
          <p:spPr>
            <a:xfrm>
              <a:off x="4149924" y="532301"/>
              <a:ext cx="140168" cy="722724"/>
            </a:xfrm>
            <a:custGeom>
              <a:avLst/>
              <a:gdLst/>
              <a:ahLst/>
              <a:cxnLst/>
              <a:rect l="l" t="t" r="r" b="b"/>
              <a:pathLst>
                <a:path w="140168" h="722724" extrusionOk="0">
                  <a:moveTo>
                    <a:pt x="63969" y="12876"/>
                  </a:moveTo>
                  <a:cubicBezTo>
                    <a:pt x="59311" y="122625"/>
                    <a:pt x="48113" y="231910"/>
                    <a:pt x="26705" y="336762"/>
                  </a:cubicBezTo>
                  <a:cubicBezTo>
                    <a:pt x="9892" y="430629"/>
                    <a:pt x="-9091" y="528334"/>
                    <a:pt x="-2423" y="626270"/>
                  </a:cubicBezTo>
                  <a:cubicBezTo>
                    <a:pt x="1597" y="670242"/>
                    <a:pt x="20708" y="714645"/>
                    <a:pt x="50889" y="718880"/>
                  </a:cubicBezTo>
                  <a:cubicBezTo>
                    <a:pt x="72201" y="724041"/>
                    <a:pt x="96895" y="722949"/>
                    <a:pt x="114538" y="700881"/>
                  </a:cubicBezTo>
                  <a:cubicBezTo>
                    <a:pt x="136393" y="663956"/>
                    <a:pt x="141179" y="606253"/>
                    <a:pt x="131862" y="558707"/>
                  </a:cubicBezTo>
                  <a:cubicBezTo>
                    <a:pt x="119260" y="512419"/>
                    <a:pt x="97820" y="472880"/>
                    <a:pt x="87356" y="425037"/>
                  </a:cubicBezTo>
                  <a:cubicBezTo>
                    <a:pt x="65342" y="330740"/>
                    <a:pt x="69394" y="228370"/>
                    <a:pt x="66108" y="129639"/>
                  </a:cubicBezTo>
                  <a:cubicBezTo>
                    <a:pt x="65310" y="85997"/>
                    <a:pt x="64863" y="42356"/>
                    <a:pt x="64672" y="-1285"/>
                  </a:cubicBezTo>
                  <a:cubicBezTo>
                    <a:pt x="64448" y="3413"/>
                    <a:pt x="64193" y="8145"/>
                    <a:pt x="63969" y="12876"/>
                  </a:cubicBezTo>
                  <a:close/>
                </a:path>
              </a:pathLst>
            </a:custGeom>
            <a:solidFill>
              <a:srgbClr val="F1C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07" name="Google Shape;14907;p53"/>
            <p:cNvSpPr/>
            <p:nvPr/>
          </p:nvSpPr>
          <p:spPr>
            <a:xfrm>
              <a:off x="4182974" y="1009942"/>
              <a:ext cx="99975" cy="276188"/>
            </a:xfrm>
            <a:custGeom>
              <a:avLst/>
              <a:gdLst/>
              <a:ahLst/>
              <a:cxnLst/>
              <a:rect l="l" t="t" r="r" b="b"/>
              <a:pathLst>
                <a:path w="99975" h="276188" extrusionOk="0">
                  <a:moveTo>
                    <a:pt x="97335" y="136722"/>
                  </a:moveTo>
                  <a:cubicBezTo>
                    <a:pt x="97335" y="212939"/>
                    <a:pt x="74943" y="274815"/>
                    <a:pt x="47347" y="274815"/>
                  </a:cubicBezTo>
                  <a:cubicBezTo>
                    <a:pt x="19752" y="274815"/>
                    <a:pt x="-2640" y="212939"/>
                    <a:pt x="-2640" y="136722"/>
                  </a:cubicBezTo>
                  <a:cubicBezTo>
                    <a:pt x="-2640" y="60503"/>
                    <a:pt x="19752" y="-1373"/>
                    <a:pt x="47347" y="-1373"/>
                  </a:cubicBezTo>
                  <a:cubicBezTo>
                    <a:pt x="74943" y="-1373"/>
                    <a:pt x="97335" y="60503"/>
                    <a:pt x="97335" y="136722"/>
                  </a:cubicBezTo>
                  <a:close/>
                </a:path>
              </a:pathLst>
            </a:custGeom>
            <a:solidFill>
              <a:srgbClr val="FFB3A1">
                <a:alpha val="34120"/>
              </a:srgbClr>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sp>
        <p:nvSpPr>
          <p:cNvPr id="14908" name="Google Shape;14908;p53"/>
          <p:cNvSpPr/>
          <p:nvPr/>
        </p:nvSpPr>
        <p:spPr>
          <a:xfrm>
            <a:off x="1206625" y="4559025"/>
            <a:ext cx="1041684" cy="2072394"/>
          </a:xfrm>
          <a:custGeom>
            <a:avLst/>
            <a:gdLst/>
            <a:ahLst/>
            <a:cxnLst/>
            <a:rect l="l" t="t" r="r" b="b"/>
            <a:pathLst>
              <a:path w="1015030" h="2319959" extrusionOk="0">
                <a:moveTo>
                  <a:pt x="21696" y="35"/>
                </a:moveTo>
                <a:cubicBezTo>
                  <a:pt x="423089" y="114678"/>
                  <a:pt x="731022" y="84084"/>
                  <a:pt x="1014296" y="5882"/>
                </a:cubicBezTo>
                <a:lnTo>
                  <a:pt x="1014296" y="2143008"/>
                </a:lnTo>
                <a:cubicBezTo>
                  <a:pt x="1043757" y="2379752"/>
                  <a:pt x="9599" y="2378228"/>
                  <a:pt x="-117" y="2143008"/>
                </a:cubicBezTo>
                <a:close/>
              </a:path>
            </a:pathLst>
          </a:custGeom>
          <a:solidFill>
            <a:srgbClr val="FFEE83"/>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nvGrpSpPr>
          <p:cNvPr id="14909" name="Google Shape;14909;p53"/>
          <p:cNvGrpSpPr/>
          <p:nvPr/>
        </p:nvGrpSpPr>
        <p:grpSpPr>
          <a:xfrm>
            <a:off x="-136625" y="4859984"/>
            <a:ext cx="3313997" cy="2510488"/>
            <a:chOff x="7272396" y="6791881"/>
            <a:chExt cx="567512" cy="429914"/>
          </a:xfrm>
        </p:grpSpPr>
        <p:grpSp>
          <p:nvGrpSpPr>
            <p:cNvPr id="14910" name="Google Shape;14910;p53"/>
            <p:cNvGrpSpPr/>
            <p:nvPr/>
          </p:nvGrpSpPr>
          <p:grpSpPr>
            <a:xfrm>
              <a:off x="7272396" y="6791881"/>
              <a:ext cx="567512" cy="429914"/>
              <a:chOff x="4415890" y="293799"/>
              <a:chExt cx="3362038" cy="2546881"/>
            </a:xfrm>
          </p:grpSpPr>
          <p:grpSp>
            <p:nvGrpSpPr>
              <p:cNvPr id="14911" name="Google Shape;14911;p53"/>
              <p:cNvGrpSpPr/>
              <p:nvPr/>
            </p:nvGrpSpPr>
            <p:grpSpPr>
              <a:xfrm>
                <a:off x="4415890" y="293799"/>
                <a:ext cx="3362038" cy="2546881"/>
                <a:chOff x="4415890" y="293799"/>
                <a:chExt cx="3362038" cy="2546881"/>
              </a:xfrm>
            </p:grpSpPr>
            <p:grpSp>
              <p:nvGrpSpPr>
                <p:cNvPr id="14912" name="Google Shape;14912;p53"/>
                <p:cNvGrpSpPr/>
                <p:nvPr/>
              </p:nvGrpSpPr>
              <p:grpSpPr>
                <a:xfrm>
                  <a:off x="5931900" y="662670"/>
                  <a:ext cx="1819675" cy="1723144"/>
                  <a:chOff x="5931900" y="662670"/>
                  <a:chExt cx="1819675" cy="1723144"/>
                </a:xfrm>
              </p:grpSpPr>
              <p:sp>
                <p:nvSpPr>
                  <p:cNvPr id="14913" name="Google Shape;14913;p53"/>
                  <p:cNvSpPr/>
                  <p:nvPr/>
                </p:nvSpPr>
                <p:spPr>
                  <a:xfrm rot="-1959469">
                    <a:off x="6120799" y="962971"/>
                    <a:ext cx="1441877" cy="1122542"/>
                  </a:xfrm>
                  <a:custGeom>
                    <a:avLst/>
                    <a:gdLst/>
                    <a:ahLst/>
                    <a:cxnLst/>
                    <a:rect l="l" t="t" r="r" b="b"/>
                    <a:pathLst>
                      <a:path w="1440864" h="1121754" extrusionOk="0">
                        <a:moveTo>
                          <a:pt x="1440848" y="-313"/>
                        </a:moveTo>
                        <a:cubicBezTo>
                          <a:pt x="1440848" y="-313"/>
                          <a:pt x="1428830" y="20538"/>
                          <a:pt x="1409735" y="52606"/>
                        </a:cubicBezTo>
                        <a:cubicBezTo>
                          <a:pt x="1390640" y="84675"/>
                          <a:pt x="1364236" y="127866"/>
                          <a:pt x="1335853" y="172771"/>
                        </a:cubicBezTo>
                        <a:cubicBezTo>
                          <a:pt x="1307460" y="217675"/>
                          <a:pt x="1277027" y="264224"/>
                          <a:pt x="1252517" y="304592"/>
                        </a:cubicBezTo>
                        <a:cubicBezTo>
                          <a:pt x="1227999" y="344960"/>
                          <a:pt x="1209515" y="379292"/>
                          <a:pt x="1207397" y="400763"/>
                        </a:cubicBezTo>
                        <a:cubicBezTo>
                          <a:pt x="1205253" y="422587"/>
                          <a:pt x="1216144" y="438161"/>
                          <a:pt x="1234275" y="448931"/>
                        </a:cubicBezTo>
                        <a:cubicBezTo>
                          <a:pt x="1252405" y="459709"/>
                          <a:pt x="1277750" y="465581"/>
                          <a:pt x="1303689" y="468077"/>
                        </a:cubicBezTo>
                        <a:cubicBezTo>
                          <a:pt x="1329620" y="470582"/>
                          <a:pt x="1356092" y="469704"/>
                          <a:pt x="1376082" y="468051"/>
                        </a:cubicBezTo>
                        <a:cubicBezTo>
                          <a:pt x="1396064" y="466398"/>
                          <a:pt x="1409546" y="464065"/>
                          <a:pt x="1409546" y="464065"/>
                        </a:cubicBezTo>
                        <a:cubicBezTo>
                          <a:pt x="1409546" y="464065"/>
                          <a:pt x="1388428" y="471719"/>
                          <a:pt x="1356359" y="483220"/>
                        </a:cubicBezTo>
                        <a:cubicBezTo>
                          <a:pt x="1324290" y="494731"/>
                          <a:pt x="1281263" y="509848"/>
                          <a:pt x="1237374" y="525422"/>
                        </a:cubicBezTo>
                        <a:cubicBezTo>
                          <a:pt x="1193494" y="540995"/>
                          <a:pt x="1148762" y="556991"/>
                          <a:pt x="1113077" y="573098"/>
                        </a:cubicBezTo>
                        <a:cubicBezTo>
                          <a:pt x="1077401" y="589197"/>
                          <a:pt x="1050696" y="605606"/>
                          <a:pt x="1043068" y="623711"/>
                        </a:cubicBezTo>
                        <a:cubicBezTo>
                          <a:pt x="1035682" y="641256"/>
                          <a:pt x="1038936" y="662159"/>
                          <a:pt x="1048122" y="683750"/>
                        </a:cubicBezTo>
                        <a:cubicBezTo>
                          <a:pt x="1057317" y="705333"/>
                          <a:pt x="1072494" y="727544"/>
                          <a:pt x="1088894" y="747405"/>
                        </a:cubicBezTo>
                        <a:cubicBezTo>
                          <a:pt x="1105295" y="767266"/>
                          <a:pt x="1122917" y="784760"/>
                          <a:pt x="1136520" y="797225"/>
                        </a:cubicBezTo>
                        <a:cubicBezTo>
                          <a:pt x="1150121" y="809683"/>
                          <a:pt x="1159652" y="817138"/>
                          <a:pt x="1159652" y="817138"/>
                        </a:cubicBezTo>
                        <a:cubicBezTo>
                          <a:pt x="1159652" y="817138"/>
                          <a:pt x="1121204" y="810509"/>
                          <a:pt x="1067630" y="802899"/>
                        </a:cubicBezTo>
                        <a:cubicBezTo>
                          <a:pt x="1040847" y="799102"/>
                          <a:pt x="1010303" y="795004"/>
                          <a:pt x="978725" y="791483"/>
                        </a:cubicBezTo>
                        <a:cubicBezTo>
                          <a:pt x="947147" y="787962"/>
                          <a:pt x="914553" y="785009"/>
                          <a:pt x="883277" y="783994"/>
                        </a:cubicBezTo>
                        <a:cubicBezTo>
                          <a:pt x="849012" y="782840"/>
                          <a:pt x="816445" y="783813"/>
                          <a:pt x="787957" y="789408"/>
                        </a:cubicBezTo>
                        <a:cubicBezTo>
                          <a:pt x="759470" y="795004"/>
                          <a:pt x="735029" y="805258"/>
                          <a:pt x="716684" y="823096"/>
                        </a:cubicBezTo>
                        <a:cubicBezTo>
                          <a:pt x="694455" y="844704"/>
                          <a:pt x="686819" y="873768"/>
                          <a:pt x="688015" y="905802"/>
                        </a:cubicBezTo>
                        <a:cubicBezTo>
                          <a:pt x="689212" y="937828"/>
                          <a:pt x="699397" y="972686"/>
                          <a:pt x="713059" y="1004780"/>
                        </a:cubicBezTo>
                        <a:cubicBezTo>
                          <a:pt x="726713" y="1036866"/>
                          <a:pt x="743879" y="1066145"/>
                          <a:pt x="757852" y="1087281"/>
                        </a:cubicBezTo>
                        <a:cubicBezTo>
                          <a:pt x="771825" y="1108407"/>
                          <a:pt x="782508" y="1121441"/>
                          <a:pt x="782508" y="1121441"/>
                        </a:cubicBezTo>
                        <a:cubicBezTo>
                          <a:pt x="782508" y="1121441"/>
                          <a:pt x="764240" y="1109578"/>
                          <a:pt x="734634" y="1090715"/>
                        </a:cubicBezTo>
                        <a:cubicBezTo>
                          <a:pt x="705035" y="1071853"/>
                          <a:pt x="664281" y="1045836"/>
                          <a:pt x="619539" y="1017281"/>
                        </a:cubicBezTo>
                        <a:cubicBezTo>
                          <a:pt x="574798" y="988725"/>
                          <a:pt x="526174" y="957586"/>
                          <a:pt x="478894" y="929727"/>
                        </a:cubicBezTo>
                        <a:cubicBezTo>
                          <a:pt x="431622" y="901877"/>
                          <a:pt x="385719" y="877332"/>
                          <a:pt x="343517" y="863334"/>
                        </a:cubicBezTo>
                        <a:cubicBezTo>
                          <a:pt x="311190" y="852607"/>
                          <a:pt x="272235" y="839367"/>
                          <a:pt x="232960" y="824292"/>
                        </a:cubicBezTo>
                        <a:cubicBezTo>
                          <a:pt x="193678" y="809209"/>
                          <a:pt x="154110" y="792284"/>
                          <a:pt x="119399" y="775850"/>
                        </a:cubicBezTo>
                        <a:cubicBezTo>
                          <a:pt x="84687" y="759415"/>
                          <a:pt x="54797" y="743539"/>
                          <a:pt x="33653" y="731745"/>
                        </a:cubicBezTo>
                        <a:cubicBezTo>
                          <a:pt x="12509" y="719951"/>
                          <a:pt x="-17" y="712366"/>
                          <a:pt x="-17" y="712366"/>
                        </a:cubicBezTo>
                        <a:cubicBezTo>
                          <a:pt x="-17" y="712366"/>
                          <a:pt x="14653" y="708062"/>
                          <a:pt x="37613" y="700400"/>
                        </a:cubicBezTo>
                        <a:cubicBezTo>
                          <a:pt x="60582" y="692738"/>
                          <a:pt x="91729" y="681572"/>
                          <a:pt x="124710" y="668021"/>
                        </a:cubicBezTo>
                        <a:cubicBezTo>
                          <a:pt x="157692" y="654479"/>
                          <a:pt x="192455" y="638536"/>
                          <a:pt x="223861" y="622867"/>
                        </a:cubicBezTo>
                        <a:cubicBezTo>
                          <a:pt x="255275" y="607190"/>
                          <a:pt x="283358" y="591849"/>
                          <a:pt x="304321" y="580743"/>
                        </a:cubicBezTo>
                        <a:cubicBezTo>
                          <a:pt x="327496" y="568458"/>
                          <a:pt x="352910" y="536691"/>
                          <a:pt x="374760" y="495677"/>
                        </a:cubicBezTo>
                        <a:cubicBezTo>
                          <a:pt x="396609" y="454664"/>
                          <a:pt x="414748" y="404482"/>
                          <a:pt x="427266" y="356048"/>
                        </a:cubicBezTo>
                        <a:cubicBezTo>
                          <a:pt x="439783" y="307622"/>
                          <a:pt x="446791" y="260996"/>
                          <a:pt x="450389" y="226646"/>
                        </a:cubicBezTo>
                        <a:cubicBezTo>
                          <a:pt x="453988" y="192296"/>
                          <a:pt x="454548" y="170145"/>
                          <a:pt x="454548" y="170145"/>
                        </a:cubicBezTo>
                        <a:cubicBezTo>
                          <a:pt x="454548" y="170145"/>
                          <a:pt x="457122" y="185977"/>
                          <a:pt x="461848" y="210229"/>
                        </a:cubicBezTo>
                        <a:cubicBezTo>
                          <a:pt x="466566" y="234489"/>
                          <a:pt x="473332" y="267194"/>
                          <a:pt x="482492" y="300761"/>
                        </a:cubicBezTo>
                        <a:cubicBezTo>
                          <a:pt x="491644" y="334328"/>
                          <a:pt x="503232" y="368764"/>
                          <a:pt x="518711" y="396054"/>
                        </a:cubicBezTo>
                        <a:cubicBezTo>
                          <a:pt x="534198" y="423336"/>
                          <a:pt x="553801" y="443464"/>
                          <a:pt x="578139" y="447872"/>
                        </a:cubicBezTo>
                        <a:cubicBezTo>
                          <a:pt x="598232" y="451522"/>
                          <a:pt x="617706" y="444566"/>
                          <a:pt x="635122" y="430628"/>
                        </a:cubicBezTo>
                        <a:cubicBezTo>
                          <a:pt x="652529" y="416690"/>
                          <a:pt x="667827" y="395779"/>
                          <a:pt x="680130" y="371708"/>
                        </a:cubicBezTo>
                        <a:cubicBezTo>
                          <a:pt x="691726" y="349583"/>
                          <a:pt x="700886" y="324754"/>
                          <a:pt x="707704" y="300089"/>
                        </a:cubicBezTo>
                        <a:cubicBezTo>
                          <a:pt x="714514" y="275425"/>
                          <a:pt x="718991" y="250923"/>
                          <a:pt x="721806" y="229297"/>
                        </a:cubicBezTo>
                        <a:cubicBezTo>
                          <a:pt x="727445" y="186046"/>
                          <a:pt x="726687" y="154296"/>
                          <a:pt x="726687" y="154296"/>
                        </a:cubicBezTo>
                        <a:cubicBezTo>
                          <a:pt x="726687" y="154296"/>
                          <a:pt x="731405" y="165789"/>
                          <a:pt x="739256" y="183291"/>
                        </a:cubicBezTo>
                        <a:cubicBezTo>
                          <a:pt x="747099" y="200793"/>
                          <a:pt x="758032" y="224330"/>
                          <a:pt x="770739" y="248298"/>
                        </a:cubicBezTo>
                        <a:cubicBezTo>
                          <a:pt x="783446" y="272265"/>
                          <a:pt x="797953" y="296654"/>
                          <a:pt x="813449" y="315534"/>
                        </a:cubicBezTo>
                        <a:cubicBezTo>
                          <a:pt x="828945" y="334413"/>
                          <a:pt x="845526" y="347749"/>
                          <a:pt x="862133" y="349471"/>
                        </a:cubicBezTo>
                        <a:cubicBezTo>
                          <a:pt x="879265" y="351244"/>
                          <a:pt x="900055" y="334887"/>
                          <a:pt x="920089" y="308888"/>
                        </a:cubicBezTo>
                        <a:cubicBezTo>
                          <a:pt x="940122" y="282897"/>
                          <a:pt x="959165" y="247316"/>
                          <a:pt x="974300" y="211468"/>
                        </a:cubicBezTo>
                        <a:cubicBezTo>
                          <a:pt x="989426" y="175620"/>
                          <a:pt x="1000704" y="139557"/>
                          <a:pt x="1007935" y="112559"/>
                        </a:cubicBezTo>
                        <a:cubicBezTo>
                          <a:pt x="1015167" y="85561"/>
                          <a:pt x="1018584" y="67620"/>
                          <a:pt x="1018584" y="67620"/>
                        </a:cubicBezTo>
                        <a:cubicBezTo>
                          <a:pt x="1018584" y="67620"/>
                          <a:pt x="1018205" y="79044"/>
                          <a:pt x="1018490" y="96383"/>
                        </a:cubicBezTo>
                        <a:cubicBezTo>
                          <a:pt x="1018782" y="113713"/>
                          <a:pt x="1019652" y="136983"/>
                          <a:pt x="1022476" y="160675"/>
                        </a:cubicBezTo>
                        <a:cubicBezTo>
                          <a:pt x="1025300" y="184358"/>
                          <a:pt x="1030069" y="208490"/>
                          <a:pt x="1039203" y="227214"/>
                        </a:cubicBezTo>
                        <a:cubicBezTo>
                          <a:pt x="1048329" y="245939"/>
                          <a:pt x="1061931" y="259308"/>
                          <a:pt x="1082679" y="260738"/>
                        </a:cubicBezTo>
                        <a:cubicBezTo>
                          <a:pt x="1103099" y="262150"/>
                          <a:pt x="1137148" y="249236"/>
                          <a:pt x="1176043" y="227068"/>
                        </a:cubicBezTo>
                        <a:cubicBezTo>
                          <a:pt x="1214930" y="204891"/>
                          <a:pt x="1258474" y="173348"/>
                          <a:pt x="1298205" y="140005"/>
                        </a:cubicBezTo>
                        <a:cubicBezTo>
                          <a:pt x="1337936" y="106662"/>
                          <a:pt x="1373835" y="71632"/>
                          <a:pt x="1399516" y="44841"/>
                        </a:cubicBezTo>
                        <a:cubicBezTo>
                          <a:pt x="1425197" y="18058"/>
                          <a:pt x="1440848" y="-305"/>
                          <a:pt x="1440848" y="-305"/>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14" name="Google Shape;14914;p53"/>
                  <p:cNvSpPr/>
                  <p:nvPr/>
                </p:nvSpPr>
                <p:spPr>
                  <a:xfrm rot="-1959469">
                    <a:off x="6276758" y="1236802"/>
                    <a:ext cx="1055888" cy="536692"/>
                  </a:xfrm>
                  <a:custGeom>
                    <a:avLst/>
                    <a:gdLst/>
                    <a:ahLst/>
                    <a:cxnLst/>
                    <a:rect l="l" t="t" r="r" b="b"/>
                    <a:pathLst>
                      <a:path w="1055146" h="536315" extrusionOk="0">
                        <a:moveTo>
                          <a:pt x="-19" y="496601"/>
                        </a:moveTo>
                        <a:lnTo>
                          <a:pt x="4759" y="536004"/>
                        </a:lnTo>
                        <a:cubicBezTo>
                          <a:pt x="222162" y="507767"/>
                          <a:pt x="433074" y="439161"/>
                          <a:pt x="622799" y="335517"/>
                        </a:cubicBezTo>
                        <a:cubicBezTo>
                          <a:pt x="784916" y="246956"/>
                          <a:pt x="931502" y="132956"/>
                          <a:pt x="1055127" y="-312"/>
                        </a:cubicBezTo>
                        <a:cubicBezTo>
                          <a:pt x="926879" y="128806"/>
                          <a:pt x="777082" y="237202"/>
                          <a:pt x="613777" y="319453"/>
                        </a:cubicBezTo>
                        <a:cubicBezTo>
                          <a:pt x="422666" y="415710"/>
                          <a:pt x="213002" y="476042"/>
                          <a:pt x="-19" y="496601"/>
                        </a:cubicBezTo>
                        <a:close/>
                      </a:path>
                    </a:pathLst>
                  </a:custGeom>
                  <a:solidFill>
                    <a:srgbClr val="A1AC6A"/>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15" name="Google Shape;14915;p53"/>
                  <p:cNvSpPr/>
                  <p:nvPr/>
                </p:nvSpPr>
                <p:spPr>
                  <a:xfrm>
                    <a:off x="6316000" y="948862"/>
                    <a:ext cx="1053357" cy="1092124"/>
                  </a:xfrm>
                  <a:custGeom>
                    <a:avLst/>
                    <a:gdLst/>
                    <a:ahLst/>
                    <a:cxnLst/>
                    <a:rect l="l" t="t" r="r" b="b"/>
                    <a:pathLst>
                      <a:path w="1053357" h="1092124" extrusionOk="0">
                        <a:moveTo>
                          <a:pt x="510449" y="41"/>
                        </a:moveTo>
                        <a:cubicBezTo>
                          <a:pt x="510449" y="41"/>
                          <a:pt x="517237" y="16821"/>
                          <a:pt x="525701" y="43464"/>
                        </a:cubicBezTo>
                        <a:cubicBezTo>
                          <a:pt x="534165" y="70097"/>
                          <a:pt x="544305" y="106530"/>
                          <a:pt x="550891" y="144883"/>
                        </a:cubicBezTo>
                        <a:cubicBezTo>
                          <a:pt x="555516" y="171844"/>
                          <a:pt x="558178" y="199877"/>
                          <a:pt x="558517" y="225428"/>
                        </a:cubicBezTo>
                        <a:cubicBezTo>
                          <a:pt x="559737" y="196345"/>
                          <a:pt x="556651" y="162691"/>
                          <a:pt x="550891" y="130299"/>
                        </a:cubicBezTo>
                        <a:cubicBezTo>
                          <a:pt x="544305" y="93272"/>
                          <a:pt x="534165" y="57899"/>
                          <a:pt x="525701" y="32189"/>
                        </a:cubicBezTo>
                        <a:cubicBezTo>
                          <a:pt x="523103" y="24298"/>
                          <a:pt x="521204" y="19228"/>
                          <a:pt x="519072" y="13299"/>
                        </a:cubicBezTo>
                        <a:cubicBezTo>
                          <a:pt x="515805" y="8102"/>
                          <a:pt x="510449" y="41"/>
                          <a:pt x="510449" y="41"/>
                        </a:cubicBezTo>
                        <a:close/>
                        <a:moveTo>
                          <a:pt x="1053372" y="123341"/>
                        </a:moveTo>
                        <a:cubicBezTo>
                          <a:pt x="1053372" y="123341"/>
                          <a:pt x="1043455" y="132049"/>
                          <a:pt x="1027513" y="144225"/>
                        </a:cubicBezTo>
                        <a:cubicBezTo>
                          <a:pt x="1025827" y="145509"/>
                          <a:pt x="1023695" y="147184"/>
                          <a:pt x="1021881" y="148531"/>
                        </a:cubicBezTo>
                        <a:cubicBezTo>
                          <a:pt x="1020152" y="150695"/>
                          <a:pt x="1020746" y="149857"/>
                          <a:pt x="1018901" y="152180"/>
                        </a:cubicBezTo>
                        <a:cubicBezTo>
                          <a:pt x="998091" y="178219"/>
                          <a:pt x="970238" y="213114"/>
                          <a:pt x="941665" y="248625"/>
                        </a:cubicBezTo>
                        <a:cubicBezTo>
                          <a:pt x="913102" y="284135"/>
                          <a:pt x="884157" y="320048"/>
                          <a:pt x="862785" y="351709"/>
                        </a:cubicBezTo>
                        <a:cubicBezTo>
                          <a:pt x="841412" y="383369"/>
                          <a:pt x="827295" y="410914"/>
                          <a:pt x="830636" y="429602"/>
                        </a:cubicBezTo>
                        <a:cubicBezTo>
                          <a:pt x="831018" y="431755"/>
                          <a:pt x="831941" y="433495"/>
                          <a:pt x="832620" y="435563"/>
                        </a:cubicBezTo>
                        <a:cubicBezTo>
                          <a:pt x="836788" y="418518"/>
                          <a:pt x="847755" y="397645"/>
                          <a:pt x="862785" y="374576"/>
                        </a:cubicBezTo>
                        <a:cubicBezTo>
                          <a:pt x="884157" y="341781"/>
                          <a:pt x="913102" y="304298"/>
                          <a:pt x="941665" y="267515"/>
                        </a:cubicBezTo>
                        <a:cubicBezTo>
                          <a:pt x="970238" y="230742"/>
                          <a:pt x="998091" y="194733"/>
                          <a:pt x="1018901" y="167750"/>
                        </a:cubicBezTo>
                        <a:cubicBezTo>
                          <a:pt x="1039700" y="140768"/>
                          <a:pt x="1053372" y="123341"/>
                          <a:pt x="1053372" y="123341"/>
                        </a:cubicBezTo>
                        <a:close/>
                        <a:moveTo>
                          <a:pt x="311578" y="230392"/>
                        </a:moveTo>
                        <a:cubicBezTo>
                          <a:pt x="311578" y="230392"/>
                          <a:pt x="328803" y="256558"/>
                          <a:pt x="347375" y="296025"/>
                        </a:cubicBezTo>
                        <a:cubicBezTo>
                          <a:pt x="356666" y="315763"/>
                          <a:pt x="366329" y="338864"/>
                          <a:pt x="373891" y="363312"/>
                        </a:cubicBezTo>
                        <a:cubicBezTo>
                          <a:pt x="381454" y="387760"/>
                          <a:pt x="387319" y="413661"/>
                          <a:pt x="389472" y="438554"/>
                        </a:cubicBezTo>
                        <a:cubicBezTo>
                          <a:pt x="389779" y="441683"/>
                          <a:pt x="389620" y="444738"/>
                          <a:pt x="389801" y="447824"/>
                        </a:cubicBezTo>
                        <a:cubicBezTo>
                          <a:pt x="390469" y="436815"/>
                          <a:pt x="390660" y="425126"/>
                          <a:pt x="389472" y="413353"/>
                        </a:cubicBezTo>
                        <a:cubicBezTo>
                          <a:pt x="387319" y="389330"/>
                          <a:pt x="381454" y="364701"/>
                          <a:pt x="373891" y="341102"/>
                        </a:cubicBezTo>
                        <a:cubicBezTo>
                          <a:pt x="366329" y="317503"/>
                          <a:pt x="356666" y="295187"/>
                          <a:pt x="347375" y="276138"/>
                        </a:cubicBezTo>
                        <a:cubicBezTo>
                          <a:pt x="341054" y="263155"/>
                          <a:pt x="335273" y="252188"/>
                          <a:pt x="329811" y="242664"/>
                        </a:cubicBezTo>
                        <a:cubicBezTo>
                          <a:pt x="321177" y="236862"/>
                          <a:pt x="311578" y="230392"/>
                          <a:pt x="311578" y="230392"/>
                        </a:cubicBezTo>
                        <a:close/>
                        <a:moveTo>
                          <a:pt x="90837" y="390157"/>
                        </a:moveTo>
                        <a:cubicBezTo>
                          <a:pt x="90837" y="390157"/>
                          <a:pt x="101857" y="409333"/>
                          <a:pt x="117353" y="440209"/>
                        </a:cubicBezTo>
                        <a:cubicBezTo>
                          <a:pt x="132839" y="471084"/>
                          <a:pt x="152492" y="514316"/>
                          <a:pt x="168062" y="561843"/>
                        </a:cubicBezTo>
                        <a:cubicBezTo>
                          <a:pt x="183633" y="609382"/>
                          <a:pt x="195183" y="661364"/>
                          <a:pt x="198885" y="707682"/>
                        </a:cubicBezTo>
                        <a:cubicBezTo>
                          <a:pt x="199214" y="711819"/>
                          <a:pt x="199352" y="715584"/>
                          <a:pt x="199553" y="719625"/>
                        </a:cubicBezTo>
                        <a:cubicBezTo>
                          <a:pt x="200391" y="705221"/>
                          <a:pt x="200253" y="689725"/>
                          <a:pt x="198885" y="673211"/>
                        </a:cubicBezTo>
                        <a:cubicBezTo>
                          <a:pt x="195183" y="628494"/>
                          <a:pt x="183633" y="578241"/>
                          <a:pt x="168062" y="532347"/>
                        </a:cubicBezTo>
                        <a:cubicBezTo>
                          <a:pt x="153776" y="490239"/>
                          <a:pt x="136391" y="452385"/>
                          <a:pt x="121659" y="423302"/>
                        </a:cubicBezTo>
                        <a:cubicBezTo>
                          <a:pt x="120747" y="422347"/>
                          <a:pt x="119549" y="420905"/>
                          <a:pt x="118679" y="419993"/>
                        </a:cubicBezTo>
                        <a:cubicBezTo>
                          <a:pt x="101624" y="402100"/>
                          <a:pt x="90837" y="390157"/>
                          <a:pt x="90837" y="390157"/>
                        </a:cubicBezTo>
                        <a:close/>
                        <a:moveTo>
                          <a:pt x="984091" y="546931"/>
                        </a:moveTo>
                        <a:cubicBezTo>
                          <a:pt x="919688" y="575112"/>
                          <a:pt x="851531" y="619861"/>
                          <a:pt x="791700" y="652868"/>
                        </a:cubicBezTo>
                        <a:lnTo>
                          <a:pt x="794172" y="669573"/>
                        </a:lnTo>
                        <a:cubicBezTo>
                          <a:pt x="817782" y="656061"/>
                          <a:pt x="842611" y="643205"/>
                          <a:pt x="867091" y="631125"/>
                        </a:cubicBezTo>
                        <a:cubicBezTo>
                          <a:pt x="895579" y="617061"/>
                          <a:pt x="923687" y="604248"/>
                          <a:pt x="948304" y="593005"/>
                        </a:cubicBezTo>
                        <a:cubicBezTo>
                          <a:pt x="997518" y="570520"/>
                          <a:pt x="1033485" y="555225"/>
                          <a:pt x="1033485" y="555225"/>
                        </a:cubicBezTo>
                        <a:cubicBezTo>
                          <a:pt x="1033485" y="555225"/>
                          <a:pt x="1021489" y="554080"/>
                          <a:pt x="1003320" y="550908"/>
                        </a:cubicBezTo>
                        <a:cubicBezTo>
                          <a:pt x="997762" y="549943"/>
                          <a:pt x="990635" y="548310"/>
                          <a:pt x="984091" y="546931"/>
                        </a:cubicBezTo>
                        <a:close/>
                        <a:moveTo>
                          <a:pt x="686452" y="969863"/>
                        </a:moveTo>
                        <a:cubicBezTo>
                          <a:pt x="633377" y="969926"/>
                          <a:pt x="575562" y="969895"/>
                          <a:pt x="520727" y="971857"/>
                        </a:cubicBezTo>
                        <a:cubicBezTo>
                          <a:pt x="465892" y="973808"/>
                          <a:pt x="413676" y="977839"/>
                          <a:pt x="370582" y="988424"/>
                        </a:cubicBezTo>
                        <a:cubicBezTo>
                          <a:pt x="337575" y="996538"/>
                          <a:pt x="298098" y="1006094"/>
                          <a:pt x="256891" y="1014282"/>
                        </a:cubicBezTo>
                        <a:cubicBezTo>
                          <a:pt x="215685" y="1022460"/>
                          <a:pt x="173015" y="1029132"/>
                          <a:pt x="134917" y="1033830"/>
                        </a:cubicBezTo>
                        <a:cubicBezTo>
                          <a:pt x="97434" y="1038465"/>
                          <a:pt x="64204" y="1041021"/>
                          <a:pt x="40117" y="1042453"/>
                        </a:cubicBezTo>
                        <a:cubicBezTo>
                          <a:pt x="35058" y="1048955"/>
                          <a:pt x="29564" y="1056284"/>
                          <a:pt x="25204" y="1061683"/>
                        </a:cubicBezTo>
                        <a:cubicBezTo>
                          <a:pt x="9994" y="1080509"/>
                          <a:pt x="14" y="1092166"/>
                          <a:pt x="14" y="1092166"/>
                        </a:cubicBezTo>
                        <a:cubicBezTo>
                          <a:pt x="14" y="1092166"/>
                          <a:pt x="14630" y="1091985"/>
                          <a:pt x="38802" y="1090511"/>
                        </a:cubicBezTo>
                        <a:cubicBezTo>
                          <a:pt x="62963" y="1089047"/>
                          <a:pt x="96819" y="1086109"/>
                          <a:pt x="134917" y="1081231"/>
                        </a:cubicBezTo>
                        <a:cubicBezTo>
                          <a:pt x="173015" y="1076362"/>
                          <a:pt x="215685" y="1069489"/>
                          <a:pt x="256891" y="1061015"/>
                        </a:cubicBezTo>
                        <a:cubicBezTo>
                          <a:pt x="298098" y="1052540"/>
                          <a:pt x="337575" y="1042231"/>
                          <a:pt x="370582" y="1033830"/>
                        </a:cubicBezTo>
                        <a:cubicBezTo>
                          <a:pt x="413676" y="1022874"/>
                          <a:pt x="465892" y="1018960"/>
                          <a:pt x="520727" y="1016934"/>
                        </a:cubicBezTo>
                        <a:cubicBezTo>
                          <a:pt x="575562" y="1014908"/>
                          <a:pt x="633377" y="1015014"/>
                          <a:pt x="686452" y="1014940"/>
                        </a:cubicBezTo>
                        <a:cubicBezTo>
                          <a:pt x="739527" y="1014866"/>
                          <a:pt x="787574" y="1015004"/>
                          <a:pt x="822682" y="1014940"/>
                        </a:cubicBezTo>
                        <a:cubicBezTo>
                          <a:pt x="857778" y="1014876"/>
                          <a:pt x="879691" y="1014940"/>
                          <a:pt x="879691" y="1014940"/>
                        </a:cubicBezTo>
                        <a:cubicBezTo>
                          <a:pt x="879691" y="1014940"/>
                          <a:pt x="863739" y="1009626"/>
                          <a:pt x="840575" y="999359"/>
                        </a:cubicBezTo>
                        <a:cubicBezTo>
                          <a:pt x="824145" y="992083"/>
                          <a:pt x="804078" y="982007"/>
                          <a:pt x="783565" y="969863"/>
                        </a:cubicBezTo>
                        <a:cubicBezTo>
                          <a:pt x="753612" y="969905"/>
                          <a:pt x="724307" y="969810"/>
                          <a:pt x="686452" y="969863"/>
                        </a:cubicBezTo>
                        <a:close/>
                      </a:path>
                    </a:pathLst>
                  </a:custGeom>
                  <a:solidFill>
                    <a:srgbClr val="B1C264"/>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14916" name="Google Shape;14916;p53"/>
                <p:cNvGrpSpPr/>
                <p:nvPr/>
              </p:nvGrpSpPr>
              <p:grpSpPr>
                <a:xfrm>
                  <a:off x="4911180" y="293799"/>
                  <a:ext cx="2281370" cy="2217605"/>
                  <a:chOff x="4911180" y="293799"/>
                  <a:chExt cx="2281370" cy="2217605"/>
                </a:xfrm>
              </p:grpSpPr>
              <p:sp>
                <p:nvSpPr>
                  <p:cNvPr id="14917" name="Google Shape;14917;p53"/>
                  <p:cNvSpPr/>
                  <p:nvPr/>
                </p:nvSpPr>
                <p:spPr>
                  <a:xfrm>
                    <a:off x="4911180" y="293799"/>
                    <a:ext cx="2281370" cy="2217605"/>
                  </a:xfrm>
                  <a:custGeom>
                    <a:avLst/>
                    <a:gdLst/>
                    <a:ahLst/>
                    <a:cxnLst/>
                    <a:rect l="l" t="t" r="r" b="b"/>
                    <a:pathLst>
                      <a:path w="2281370" h="2217605" extrusionOk="0">
                        <a:moveTo>
                          <a:pt x="1067419" y="0"/>
                        </a:moveTo>
                        <a:cubicBezTo>
                          <a:pt x="1067419" y="0"/>
                          <a:pt x="1057701" y="27760"/>
                          <a:pt x="1043274" y="71031"/>
                        </a:cubicBezTo>
                        <a:cubicBezTo>
                          <a:pt x="1028847" y="114302"/>
                          <a:pt x="1009995" y="173193"/>
                          <a:pt x="991179" y="235274"/>
                        </a:cubicBezTo>
                        <a:cubicBezTo>
                          <a:pt x="972371" y="297361"/>
                          <a:pt x="953711" y="362638"/>
                          <a:pt x="935955" y="417541"/>
                        </a:cubicBezTo>
                        <a:cubicBezTo>
                          <a:pt x="918201" y="472430"/>
                          <a:pt x="901103" y="516967"/>
                          <a:pt x="882447" y="536219"/>
                        </a:cubicBezTo>
                        <a:cubicBezTo>
                          <a:pt x="863487" y="555781"/>
                          <a:pt x="839497" y="558415"/>
                          <a:pt x="813969" y="550591"/>
                        </a:cubicBezTo>
                        <a:cubicBezTo>
                          <a:pt x="788441" y="542767"/>
                          <a:pt x="761500" y="524406"/>
                          <a:pt x="737273" y="502789"/>
                        </a:cubicBezTo>
                        <a:cubicBezTo>
                          <a:pt x="713045" y="481184"/>
                          <a:pt x="691575" y="456354"/>
                          <a:pt x="676307" y="436815"/>
                        </a:cubicBezTo>
                        <a:cubicBezTo>
                          <a:pt x="661038" y="417276"/>
                          <a:pt x="651907" y="403111"/>
                          <a:pt x="651907" y="403111"/>
                        </a:cubicBezTo>
                        <a:cubicBezTo>
                          <a:pt x="651907" y="403111"/>
                          <a:pt x="662414" y="428518"/>
                          <a:pt x="678480" y="467011"/>
                        </a:cubicBezTo>
                        <a:cubicBezTo>
                          <a:pt x="694552" y="505511"/>
                          <a:pt x="716418" y="556911"/>
                          <a:pt x="738569" y="609456"/>
                        </a:cubicBezTo>
                        <a:cubicBezTo>
                          <a:pt x="760727" y="662009"/>
                          <a:pt x="783189" y="715666"/>
                          <a:pt x="797929" y="761156"/>
                        </a:cubicBezTo>
                        <a:cubicBezTo>
                          <a:pt x="812662" y="806653"/>
                          <a:pt x="819546" y="844225"/>
                          <a:pt x="808745" y="865777"/>
                        </a:cubicBezTo>
                        <a:cubicBezTo>
                          <a:pt x="798276" y="886656"/>
                          <a:pt x="775646" y="900558"/>
                          <a:pt x="747368" y="909603"/>
                        </a:cubicBezTo>
                        <a:cubicBezTo>
                          <a:pt x="719083" y="918640"/>
                          <a:pt x="685164" y="922725"/>
                          <a:pt x="652443" y="923801"/>
                        </a:cubicBezTo>
                        <a:cubicBezTo>
                          <a:pt x="619723" y="924876"/>
                          <a:pt x="588224" y="922936"/>
                          <a:pt x="564915" y="920601"/>
                        </a:cubicBezTo>
                        <a:cubicBezTo>
                          <a:pt x="541592" y="918264"/>
                          <a:pt x="526469" y="915590"/>
                          <a:pt x="526469" y="915590"/>
                        </a:cubicBezTo>
                        <a:cubicBezTo>
                          <a:pt x="526469" y="915590"/>
                          <a:pt x="565170" y="945268"/>
                          <a:pt x="617540" y="987946"/>
                        </a:cubicBezTo>
                        <a:cubicBezTo>
                          <a:pt x="643733" y="1009286"/>
                          <a:pt x="673373" y="1033805"/>
                          <a:pt x="703319" y="1059737"/>
                        </a:cubicBezTo>
                        <a:cubicBezTo>
                          <a:pt x="733272" y="1085661"/>
                          <a:pt x="763541" y="1112975"/>
                          <a:pt x="790862" y="1140647"/>
                        </a:cubicBezTo>
                        <a:cubicBezTo>
                          <a:pt x="820829" y="1170938"/>
                          <a:pt x="847338" y="1201400"/>
                          <a:pt x="866018" y="1231870"/>
                        </a:cubicBezTo>
                        <a:cubicBezTo>
                          <a:pt x="884690" y="1262333"/>
                          <a:pt x="895521" y="1292868"/>
                          <a:pt x="894017" y="1323972"/>
                        </a:cubicBezTo>
                        <a:cubicBezTo>
                          <a:pt x="892177" y="1361651"/>
                          <a:pt x="870953" y="1392064"/>
                          <a:pt x="839462" y="1416806"/>
                        </a:cubicBezTo>
                        <a:cubicBezTo>
                          <a:pt x="807978" y="1441556"/>
                          <a:pt x="766227" y="1460392"/>
                          <a:pt x="724183" y="1473830"/>
                        </a:cubicBezTo>
                        <a:cubicBezTo>
                          <a:pt x="682132" y="1487275"/>
                          <a:pt x="639817" y="1495245"/>
                          <a:pt x="607935" y="1499570"/>
                        </a:cubicBezTo>
                        <a:cubicBezTo>
                          <a:pt x="576054" y="1503882"/>
                          <a:pt x="554659" y="1504666"/>
                          <a:pt x="554659" y="1504666"/>
                        </a:cubicBezTo>
                        <a:cubicBezTo>
                          <a:pt x="554659" y="1504666"/>
                          <a:pt x="581340" y="1511743"/>
                          <a:pt x="624224" y="1523499"/>
                        </a:cubicBezTo>
                        <a:cubicBezTo>
                          <a:pt x="667115" y="1535249"/>
                          <a:pt x="726209" y="1551386"/>
                          <a:pt x="791073" y="1569124"/>
                        </a:cubicBezTo>
                        <a:cubicBezTo>
                          <a:pt x="855938" y="1586847"/>
                          <a:pt x="926541" y="1606026"/>
                          <a:pt x="992873" y="1626629"/>
                        </a:cubicBezTo>
                        <a:cubicBezTo>
                          <a:pt x="1059219" y="1647233"/>
                          <a:pt x="1121237" y="1669256"/>
                          <a:pt x="1170121" y="1696418"/>
                        </a:cubicBezTo>
                        <a:cubicBezTo>
                          <a:pt x="1207566" y="1717219"/>
                          <a:pt x="1252979" y="1742028"/>
                          <a:pt x="1300417" y="1765647"/>
                        </a:cubicBezTo>
                        <a:cubicBezTo>
                          <a:pt x="1347862" y="1789259"/>
                          <a:pt x="1397302" y="1811666"/>
                          <a:pt x="1442185" y="1830027"/>
                        </a:cubicBezTo>
                        <a:cubicBezTo>
                          <a:pt x="1487067" y="1848403"/>
                          <a:pt x="1527364" y="1862824"/>
                          <a:pt x="1556405" y="1872574"/>
                        </a:cubicBezTo>
                        <a:cubicBezTo>
                          <a:pt x="1585437" y="1882332"/>
                          <a:pt x="1603215" y="1887618"/>
                          <a:pt x="1603215" y="1887618"/>
                        </a:cubicBezTo>
                        <a:cubicBezTo>
                          <a:pt x="1603215" y="1887618"/>
                          <a:pt x="1594948" y="1870780"/>
                          <a:pt x="1582890" y="1843682"/>
                        </a:cubicBezTo>
                        <a:cubicBezTo>
                          <a:pt x="1570826" y="1816577"/>
                          <a:pt x="1555214" y="1779182"/>
                          <a:pt x="1540313" y="1738206"/>
                        </a:cubicBezTo>
                        <a:cubicBezTo>
                          <a:pt x="1525421" y="1697238"/>
                          <a:pt x="1511298" y="1652705"/>
                          <a:pt x="1499752" y="1611446"/>
                        </a:cubicBezTo>
                        <a:cubicBezTo>
                          <a:pt x="1488198" y="1570193"/>
                          <a:pt x="1479137" y="1532229"/>
                          <a:pt x="1472053" y="1504163"/>
                        </a:cubicBezTo>
                        <a:cubicBezTo>
                          <a:pt x="1464208" y="1473144"/>
                          <a:pt x="1508138" y="1436213"/>
                          <a:pt x="1528749" y="1383227"/>
                        </a:cubicBezTo>
                        <a:cubicBezTo>
                          <a:pt x="1549376" y="1330241"/>
                          <a:pt x="1576740" y="1272932"/>
                          <a:pt x="1612275" y="1222464"/>
                        </a:cubicBezTo>
                        <a:cubicBezTo>
                          <a:pt x="1647818" y="1171990"/>
                          <a:pt x="1656270" y="1116445"/>
                          <a:pt x="1685926" y="1085458"/>
                        </a:cubicBezTo>
                        <a:cubicBezTo>
                          <a:pt x="1715583" y="1054457"/>
                          <a:pt x="1736191" y="1036084"/>
                          <a:pt x="1736191" y="1036084"/>
                        </a:cubicBezTo>
                        <a:cubicBezTo>
                          <a:pt x="1736191" y="1036084"/>
                          <a:pt x="1718953" y="1046507"/>
                          <a:pt x="1691900" y="1061775"/>
                        </a:cubicBezTo>
                        <a:cubicBezTo>
                          <a:pt x="1664839" y="1077035"/>
                          <a:pt x="1628008" y="1097251"/>
                          <a:pt x="1588360" y="1115987"/>
                        </a:cubicBezTo>
                        <a:cubicBezTo>
                          <a:pt x="1548704" y="1134731"/>
                          <a:pt x="1506167" y="1151957"/>
                          <a:pt x="1467162" y="1159855"/>
                        </a:cubicBezTo>
                        <a:cubicBezTo>
                          <a:pt x="1428150" y="1167760"/>
                          <a:pt x="1392488" y="1166142"/>
                          <a:pt x="1367787" y="1147526"/>
                        </a:cubicBezTo>
                        <a:cubicBezTo>
                          <a:pt x="1347388" y="1132162"/>
                          <a:pt x="1337593" y="1108804"/>
                          <a:pt x="1336188" y="1081690"/>
                        </a:cubicBezTo>
                        <a:cubicBezTo>
                          <a:pt x="1334781" y="1054590"/>
                          <a:pt x="1341789" y="1023792"/>
                          <a:pt x="1354339" y="993160"/>
                        </a:cubicBezTo>
                        <a:cubicBezTo>
                          <a:pt x="1365606" y="964747"/>
                          <a:pt x="1381521" y="936369"/>
                          <a:pt x="1399254" y="910261"/>
                        </a:cubicBezTo>
                        <a:cubicBezTo>
                          <a:pt x="1416980" y="884161"/>
                          <a:pt x="1436525" y="860317"/>
                          <a:pt x="1454730" y="840304"/>
                        </a:cubicBezTo>
                        <a:cubicBezTo>
                          <a:pt x="1491139" y="800277"/>
                          <a:pt x="1521984" y="775368"/>
                          <a:pt x="1521984" y="775368"/>
                        </a:cubicBezTo>
                        <a:cubicBezTo>
                          <a:pt x="1521984" y="775368"/>
                          <a:pt x="1507071" y="780331"/>
                          <a:pt x="1483813" y="787303"/>
                        </a:cubicBezTo>
                        <a:cubicBezTo>
                          <a:pt x="1460540" y="794273"/>
                          <a:pt x="1428934" y="803309"/>
                          <a:pt x="1395424" y="811063"/>
                        </a:cubicBezTo>
                        <a:cubicBezTo>
                          <a:pt x="1361914" y="818817"/>
                          <a:pt x="1326487" y="825273"/>
                          <a:pt x="1295458" y="826383"/>
                        </a:cubicBezTo>
                        <a:cubicBezTo>
                          <a:pt x="1264438" y="827486"/>
                          <a:pt x="1237779" y="823140"/>
                          <a:pt x="1222149" y="809404"/>
                        </a:cubicBezTo>
                        <a:cubicBezTo>
                          <a:pt x="1206032" y="795232"/>
                          <a:pt x="1204081" y="763084"/>
                          <a:pt x="1211944" y="723869"/>
                        </a:cubicBezTo>
                        <a:cubicBezTo>
                          <a:pt x="1219800" y="684646"/>
                          <a:pt x="1237605" y="638592"/>
                          <a:pt x="1258967" y="595896"/>
                        </a:cubicBezTo>
                        <a:cubicBezTo>
                          <a:pt x="1280329" y="553186"/>
                          <a:pt x="1305158" y="513829"/>
                          <a:pt x="1324744" y="485464"/>
                        </a:cubicBezTo>
                        <a:cubicBezTo>
                          <a:pt x="1344344" y="457100"/>
                          <a:pt x="1358537" y="439504"/>
                          <a:pt x="1358537" y="439504"/>
                        </a:cubicBezTo>
                        <a:cubicBezTo>
                          <a:pt x="1358537" y="439504"/>
                          <a:pt x="1347989" y="449066"/>
                          <a:pt x="1331243" y="462790"/>
                        </a:cubicBezTo>
                        <a:cubicBezTo>
                          <a:pt x="1314505" y="476508"/>
                          <a:pt x="1291638" y="494492"/>
                          <a:pt x="1266713" y="511027"/>
                        </a:cubicBezTo>
                        <a:cubicBezTo>
                          <a:pt x="1241796" y="527556"/>
                          <a:pt x="1214819" y="542678"/>
                          <a:pt x="1189304" y="549461"/>
                        </a:cubicBezTo>
                        <a:cubicBezTo>
                          <a:pt x="1163789" y="556243"/>
                          <a:pt x="1139613" y="554643"/>
                          <a:pt x="1120767" y="536897"/>
                        </a:cubicBezTo>
                        <a:cubicBezTo>
                          <a:pt x="1102225" y="519433"/>
                          <a:pt x="1085825" y="477991"/>
                          <a:pt x="1074156" y="424669"/>
                        </a:cubicBezTo>
                        <a:cubicBezTo>
                          <a:pt x="1062488" y="371348"/>
                          <a:pt x="1055821" y="306241"/>
                          <a:pt x="1054081" y="243143"/>
                        </a:cubicBezTo>
                        <a:cubicBezTo>
                          <a:pt x="1052325" y="180044"/>
                          <a:pt x="1055412" y="119078"/>
                          <a:pt x="1059269" y="74070"/>
                        </a:cubicBezTo>
                        <a:cubicBezTo>
                          <a:pt x="1063125" y="29076"/>
                          <a:pt x="1067411" y="7"/>
                          <a:pt x="1067411" y="7"/>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18" name="Google Shape;14918;p53"/>
                  <p:cNvSpPr/>
                  <p:nvPr/>
                </p:nvSpPr>
                <p:spPr>
                  <a:xfrm>
                    <a:off x="5427488" y="750572"/>
                    <a:ext cx="1347352" cy="1342174"/>
                  </a:xfrm>
                  <a:custGeom>
                    <a:avLst/>
                    <a:gdLst/>
                    <a:ahLst/>
                    <a:cxnLst/>
                    <a:rect l="l" t="t" r="r" b="b"/>
                    <a:pathLst>
                      <a:path w="1347352" h="1342174" extrusionOk="0">
                        <a:moveTo>
                          <a:pt x="892067" y="1311570"/>
                        </a:moveTo>
                        <a:lnTo>
                          <a:pt x="852089" y="1337983"/>
                        </a:lnTo>
                        <a:cubicBezTo>
                          <a:pt x="701597" y="1125337"/>
                          <a:pt x="593357" y="887030"/>
                          <a:pt x="534408" y="640095"/>
                        </a:cubicBezTo>
                        <a:cubicBezTo>
                          <a:pt x="484036" y="429094"/>
                          <a:pt x="469572" y="211959"/>
                          <a:pt x="491387" y="0"/>
                        </a:cubicBezTo>
                        <a:cubicBezTo>
                          <a:pt x="477124" y="212791"/>
                          <a:pt x="499328" y="428391"/>
                          <a:pt x="556445" y="635532"/>
                        </a:cubicBezTo>
                        <a:cubicBezTo>
                          <a:pt x="623287" y="877946"/>
                          <a:pt x="738094" y="1108732"/>
                          <a:pt x="892067" y="1311570"/>
                        </a:cubicBezTo>
                        <a:close/>
                      </a:path>
                    </a:pathLst>
                  </a:custGeom>
                  <a:solidFill>
                    <a:srgbClr val="A1AC6A"/>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19" name="Google Shape;14919;p53"/>
                  <p:cNvSpPr/>
                  <p:nvPr/>
                </p:nvSpPr>
                <p:spPr>
                  <a:xfrm>
                    <a:off x="5465823" y="337295"/>
                    <a:ext cx="1181621" cy="1844189"/>
                  </a:xfrm>
                  <a:custGeom>
                    <a:avLst/>
                    <a:gdLst/>
                    <a:ahLst/>
                    <a:cxnLst/>
                    <a:rect l="l" t="t" r="r" b="b"/>
                    <a:pathLst>
                      <a:path w="1181621" h="1844189" extrusionOk="0">
                        <a:moveTo>
                          <a:pt x="507437" y="32"/>
                        </a:moveTo>
                        <a:cubicBezTo>
                          <a:pt x="506462" y="8310"/>
                          <a:pt x="505359" y="17320"/>
                          <a:pt x="504457" y="27542"/>
                        </a:cubicBezTo>
                        <a:cubicBezTo>
                          <a:pt x="503417" y="39094"/>
                          <a:pt x="502558" y="51771"/>
                          <a:pt x="501805" y="65328"/>
                        </a:cubicBezTo>
                        <a:cubicBezTo>
                          <a:pt x="502548" y="52948"/>
                          <a:pt x="503534" y="41268"/>
                          <a:pt x="504457" y="30525"/>
                        </a:cubicBezTo>
                        <a:cubicBezTo>
                          <a:pt x="505412" y="19274"/>
                          <a:pt x="506440" y="9027"/>
                          <a:pt x="507437" y="32"/>
                        </a:cubicBezTo>
                        <a:close/>
                        <a:moveTo>
                          <a:pt x="97095" y="359657"/>
                        </a:moveTo>
                        <a:cubicBezTo>
                          <a:pt x="97095" y="359657"/>
                          <a:pt x="107882" y="384796"/>
                          <a:pt x="123940" y="423296"/>
                        </a:cubicBezTo>
                        <a:cubicBezTo>
                          <a:pt x="140009" y="461794"/>
                          <a:pt x="161784" y="513269"/>
                          <a:pt x="183941" y="565816"/>
                        </a:cubicBezTo>
                        <a:cubicBezTo>
                          <a:pt x="196562" y="595769"/>
                          <a:pt x="209015" y="625976"/>
                          <a:pt x="220395" y="654985"/>
                        </a:cubicBezTo>
                        <a:lnTo>
                          <a:pt x="231341" y="654985"/>
                        </a:lnTo>
                        <a:cubicBezTo>
                          <a:pt x="217659" y="619411"/>
                          <a:pt x="200709" y="580528"/>
                          <a:pt x="183941" y="542281"/>
                        </a:cubicBezTo>
                        <a:cubicBezTo>
                          <a:pt x="161784" y="491778"/>
                          <a:pt x="140009" y="442399"/>
                          <a:pt x="123940" y="405396"/>
                        </a:cubicBezTo>
                        <a:cubicBezTo>
                          <a:pt x="118234" y="392248"/>
                          <a:pt x="118414" y="392961"/>
                          <a:pt x="114331" y="383522"/>
                        </a:cubicBezTo>
                        <a:cubicBezTo>
                          <a:pt x="104223" y="369938"/>
                          <a:pt x="97095" y="359657"/>
                          <a:pt x="97095" y="359657"/>
                        </a:cubicBezTo>
                        <a:close/>
                        <a:moveTo>
                          <a:pt x="804089" y="396116"/>
                        </a:moveTo>
                        <a:cubicBezTo>
                          <a:pt x="804089" y="396116"/>
                          <a:pt x="793313" y="405593"/>
                          <a:pt x="776576" y="419318"/>
                        </a:cubicBezTo>
                        <a:cubicBezTo>
                          <a:pt x="774041" y="421393"/>
                          <a:pt x="770424" y="424030"/>
                          <a:pt x="767624" y="426278"/>
                        </a:cubicBezTo>
                        <a:cubicBezTo>
                          <a:pt x="748395" y="453278"/>
                          <a:pt x="724891" y="489825"/>
                          <a:pt x="704314" y="529362"/>
                        </a:cubicBezTo>
                        <a:cubicBezTo>
                          <a:pt x="682953" y="570409"/>
                          <a:pt x="665113" y="614638"/>
                          <a:pt x="657253" y="652333"/>
                        </a:cubicBezTo>
                        <a:cubicBezTo>
                          <a:pt x="653106" y="672220"/>
                          <a:pt x="651653" y="690135"/>
                          <a:pt x="653605" y="704697"/>
                        </a:cubicBezTo>
                        <a:cubicBezTo>
                          <a:pt x="654337" y="696986"/>
                          <a:pt x="655556" y="688978"/>
                          <a:pt x="657253" y="680504"/>
                        </a:cubicBezTo>
                        <a:cubicBezTo>
                          <a:pt x="665113" y="641281"/>
                          <a:pt x="682953" y="594931"/>
                          <a:pt x="704314" y="552230"/>
                        </a:cubicBezTo>
                        <a:cubicBezTo>
                          <a:pt x="725686" y="509525"/>
                          <a:pt x="750346" y="470554"/>
                          <a:pt x="769947" y="442188"/>
                        </a:cubicBezTo>
                        <a:cubicBezTo>
                          <a:pt x="789537" y="413822"/>
                          <a:pt x="804089" y="396116"/>
                          <a:pt x="804089" y="396116"/>
                        </a:cubicBezTo>
                        <a:close/>
                        <a:moveTo>
                          <a:pt x="967153" y="731882"/>
                        </a:moveTo>
                        <a:cubicBezTo>
                          <a:pt x="967153" y="731882"/>
                          <a:pt x="952303" y="736506"/>
                          <a:pt x="929043" y="743474"/>
                        </a:cubicBezTo>
                        <a:cubicBezTo>
                          <a:pt x="925649" y="744493"/>
                          <a:pt x="920834" y="745702"/>
                          <a:pt x="917111" y="746794"/>
                        </a:cubicBezTo>
                        <a:cubicBezTo>
                          <a:pt x="911500" y="752320"/>
                          <a:pt x="905900" y="757666"/>
                          <a:pt x="899876" y="764030"/>
                        </a:cubicBezTo>
                        <a:cubicBezTo>
                          <a:pt x="881665" y="783259"/>
                          <a:pt x="862584" y="806222"/>
                          <a:pt x="844850" y="831306"/>
                        </a:cubicBezTo>
                        <a:cubicBezTo>
                          <a:pt x="827116" y="856401"/>
                          <a:pt x="811047" y="883882"/>
                          <a:pt x="799772" y="911194"/>
                        </a:cubicBezTo>
                        <a:cubicBezTo>
                          <a:pt x="787225" y="940627"/>
                          <a:pt x="780140" y="970325"/>
                          <a:pt x="781540" y="996374"/>
                        </a:cubicBezTo>
                        <a:cubicBezTo>
                          <a:pt x="781773" y="1000543"/>
                          <a:pt x="782208" y="1004340"/>
                          <a:pt x="782876" y="1008307"/>
                        </a:cubicBezTo>
                        <a:cubicBezTo>
                          <a:pt x="785560" y="989310"/>
                          <a:pt x="791616" y="969551"/>
                          <a:pt x="799772" y="949642"/>
                        </a:cubicBezTo>
                        <a:cubicBezTo>
                          <a:pt x="811047" y="921228"/>
                          <a:pt x="827116" y="892877"/>
                          <a:pt x="844850" y="866774"/>
                        </a:cubicBezTo>
                        <a:cubicBezTo>
                          <a:pt x="862584" y="840672"/>
                          <a:pt x="881665" y="816850"/>
                          <a:pt x="899876" y="796835"/>
                        </a:cubicBezTo>
                        <a:cubicBezTo>
                          <a:pt x="936287" y="756817"/>
                          <a:pt x="967153" y="731882"/>
                          <a:pt x="967153" y="731882"/>
                        </a:cubicBezTo>
                        <a:close/>
                        <a:moveTo>
                          <a:pt x="1181604" y="992726"/>
                        </a:moveTo>
                        <a:cubicBezTo>
                          <a:pt x="1181604" y="992726"/>
                          <a:pt x="1164252" y="1002982"/>
                          <a:pt x="1137195" y="1018255"/>
                        </a:cubicBezTo>
                        <a:cubicBezTo>
                          <a:pt x="1128742" y="1023018"/>
                          <a:pt x="1118167" y="1028629"/>
                          <a:pt x="1108027" y="1034165"/>
                        </a:cubicBezTo>
                        <a:cubicBezTo>
                          <a:pt x="1093613" y="1062792"/>
                          <a:pt x="1081957" y="1098101"/>
                          <a:pt x="1057647" y="1131278"/>
                        </a:cubicBezTo>
                        <a:cubicBezTo>
                          <a:pt x="1022104" y="1179781"/>
                          <a:pt x="994740" y="1234807"/>
                          <a:pt x="974121" y="1285729"/>
                        </a:cubicBezTo>
                        <a:cubicBezTo>
                          <a:pt x="953502" y="1336661"/>
                          <a:pt x="909273" y="1372585"/>
                          <a:pt x="917111" y="1402400"/>
                        </a:cubicBezTo>
                        <a:cubicBezTo>
                          <a:pt x="919042" y="1409771"/>
                          <a:pt x="921502" y="1419274"/>
                          <a:pt x="923740" y="1427919"/>
                        </a:cubicBezTo>
                        <a:cubicBezTo>
                          <a:pt x="935821" y="1403693"/>
                          <a:pt x="960216" y="1375152"/>
                          <a:pt x="974121" y="1339429"/>
                        </a:cubicBezTo>
                        <a:cubicBezTo>
                          <a:pt x="994740" y="1286439"/>
                          <a:pt x="1022104" y="1229472"/>
                          <a:pt x="1057647" y="1179007"/>
                        </a:cubicBezTo>
                        <a:cubicBezTo>
                          <a:pt x="1093189" y="1128531"/>
                          <a:pt x="1101568" y="1073112"/>
                          <a:pt x="1131224" y="1042120"/>
                        </a:cubicBezTo>
                        <a:cubicBezTo>
                          <a:pt x="1160879" y="1011117"/>
                          <a:pt x="1181604" y="992726"/>
                          <a:pt x="1181604" y="992726"/>
                        </a:cubicBezTo>
                        <a:close/>
                        <a:moveTo>
                          <a:pt x="138863" y="1438864"/>
                        </a:moveTo>
                        <a:cubicBezTo>
                          <a:pt x="107437" y="1447095"/>
                          <a:pt x="77463" y="1452833"/>
                          <a:pt x="53344" y="1456100"/>
                        </a:cubicBezTo>
                        <a:cubicBezTo>
                          <a:pt x="21461" y="1460417"/>
                          <a:pt x="-17" y="1461074"/>
                          <a:pt x="-17" y="1461074"/>
                        </a:cubicBezTo>
                        <a:cubicBezTo>
                          <a:pt x="-17" y="1461074"/>
                          <a:pt x="26361" y="1468541"/>
                          <a:pt x="69253" y="1480293"/>
                        </a:cubicBezTo>
                        <a:cubicBezTo>
                          <a:pt x="112146" y="1492045"/>
                          <a:pt x="171446" y="1507976"/>
                          <a:pt x="236305" y="1525699"/>
                        </a:cubicBezTo>
                        <a:cubicBezTo>
                          <a:pt x="301174" y="1543433"/>
                          <a:pt x="371824" y="1562440"/>
                          <a:pt x="438167" y="1583048"/>
                        </a:cubicBezTo>
                        <a:cubicBezTo>
                          <a:pt x="504499" y="1603646"/>
                          <a:pt x="566611" y="1625824"/>
                          <a:pt x="615485" y="1652977"/>
                        </a:cubicBezTo>
                        <a:cubicBezTo>
                          <a:pt x="652926" y="1673786"/>
                          <a:pt x="697982" y="1698637"/>
                          <a:pt x="745414" y="1722247"/>
                        </a:cubicBezTo>
                        <a:cubicBezTo>
                          <a:pt x="792857" y="1745878"/>
                          <a:pt x="842728" y="1768184"/>
                          <a:pt x="887604" y="1786554"/>
                        </a:cubicBezTo>
                        <a:cubicBezTo>
                          <a:pt x="932491" y="1804924"/>
                          <a:pt x="972923" y="1819561"/>
                          <a:pt x="1001963" y="1829309"/>
                        </a:cubicBezTo>
                        <a:cubicBezTo>
                          <a:pt x="1030993" y="1839067"/>
                          <a:pt x="1048366" y="1844221"/>
                          <a:pt x="1048366" y="1844221"/>
                        </a:cubicBezTo>
                        <a:cubicBezTo>
                          <a:pt x="1048366" y="1844221"/>
                          <a:pt x="1040210" y="1827251"/>
                          <a:pt x="1028140" y="1800141"/>
                        </a:cubicBezTo>
                        <a:cubicBezTo>
                          <a:pt x="1022943" y="1788453"/>
                          <a:pt x="1016759" y="1774017"/>
                          <a:pt x="1010575" y="1759041"/>
                        </a:cubicBezTo>
                        <a:cubicBezTo>
                          <a:pt x="1005930" y="1757577"/>
                          <a:pt x="1007467" y="1757842"/>
                          <a:pt x="1001963" y="1756061"/>
                        </a:cubicBezTo>
                        <a:cubicBezTo>
                          <a:pt x="972923" y="1746684"/>
                          <a:pt x="932491" y="1732949"/>
                          <a:pt x="887604" y="1715290"/>
                        </a:cubicBezTo>
                        <a:cubicBezTo>
                          <a:pt x="842728" y="1697640"/>
                          <a:pt x="792857" y="1676343"/>
                          <a:pt x="745414" y="1653645"/>
                        </a:cubicBezTo>
                        <a:cubicBezTo>
                          <a:pt x="697982" y="1630936"/>
                          <a:pt x="652926" y="1607019"/>
                          <a:pt x="615485" y="1587015"/>
                        </a:cubicBezTo>
                        <a:cubicBezTo>
                          <a:pt x="566611" y="1560923"/>
                          <a:pt x="504499" y="1539870"/>
                          <a:pt x="438167" y="1520067"/>
                        </a:cubicBezTo>
                        <a:cubicBezTo>
                          <a:pt x="371824" y="1500265"/>
                          <a:pt x="301174" y="1481757"/>
                          <a:pt x="236305" y="1464712"/>
                        </a:cubicBezTo>
                        <a:cubicBezTo>
                          <a:pt x="198387" y="1454753"/>
                          <a:pt x="170757" y="1447244"/>
                          <a:pt x="138863" y="1438864"/>
                        </a:cubicBezTo>
                        <a:close/>
                      </a:path>
                    </a:pathLst>
                  </a:custGeom>
                  <a:solidFill>
                    <a:srgbClr val="A1AC6A"/>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14920" name="Google Shape;14920;p53"/>
                <p:cNvGrpSpPr/>
                <p:nvPr/>
              </p:nvGrpSpPr>
              <p:grpSpPr>
                <a:xfrm>
                  <a:off x="4844516" y="857087"/>
                  <a:ext cx="1798668" cy="1552636"/>
                  <a:chOff x="4844516" y="857087"/>
                  <a:chExt cx="1798668" cy="1552636"/>
                </a:xfrm>
              </p:grpSpPr>
              <p:sp>
                <p:nvSpPr>
                  <p:cNvPr id="14921" name="Google Shape;14921;p53"/>
                  <p:cNvSpPr/>
                  <p:nvPr/>
                </p:nvSpPr>
                <p:spPr>
                  <a:xfrm rot="869292" flipH="1">
                    <a:off x="4970640" y="1031398"/>
                    <a:ext cx="1546524" cy="1204014"/>
                  </a:xfrm>
                  <a:custGeom>
                    <a:avLst/>
                    <a:gdLst/>
                    <a:ahLst/>
                    <a:cxnLst/>
                    <a:rect l="l" t="t" r="r" b="b"/>
                    <a:pathLst>
                      <a:path w="1547642" h="1204884" extrusionOk="0">
                        <a:moveTo>
                          <a:pt x="1547476" y="-298"/>
                        </a:moveTo>
                        <a:cubicBezTo>
                          <a:pt x="1547476" y="-298"/>
                          <a:pt x="1534567" y="22089"/>
                          <a:pt x="1514058" y="56544"/>
                        </a:cubicBezTo>
                        <a:cubicBezTo>
                          <a:pt x="1493548" y="90989"/>
                          <a:pt x="1465187" y="137381"/>
                          <a:pt x="1434700" y="185613"/>
                        </a:cubicBezTo>
                        <a:cubicBezTo>
                          <a:pt x="1404212" y="233836"/>
                          <a:pt x="1371525" y="283844"/>
                          <a:pt x="1345189" y="327203"/>
                        </a:cubicBezTo>
                        <a:cubicBezTo>
                          <a:pt x="1318853" y="370553"/>
                          <a:pt x="1299000" y="407430"/>
                          <a:pt x="1296735" y="430502"/>
                        </a:cubicBezTo>
                        <a:cubicBezTo>
                          <a:pt x="1294432" y="453943"/>
                          <a:pt x="1306130" y="470661"/>
                          <a:pt x="1325604" y="482239"/>
                        </a:cubicBezTo>
                        <a:cubicBezTo>
                          <a:pt x="1345069" y="493816"/>
                          <a:pt x="1372301" y="500113"/>
                          <a:pt x="1400153" y="502804"/>
                        </a:cubicBezTo>
                        <a:cubicBezTo>
                          <a:pt x="1428005" y="505486"/>
                          <a:pt x="1456440" y="504552"/>
                          <a:pt x="1477911" y="502776"/>
                        </a:cubicBezTo>
                        <a:cubicBezTo>
                          <a:pt x="1499383" y="501001"/>
                          <a:pt x="1513854" y="498495"/>
                          <a:pt x="1513854" y="498495"/>
                        </a:cubicBezTo>
                        <a:cubicBezTo>
                          <a:pt x="1513854" y="498495"/>
                          <a:pt x="1491181" y="506706"/>
                          <a:pt x="1456735" y="519069"/>
                        </a:cubicBezTo>
                        <a:cubicBezTo>
                          <a:pt x="1422291" y="531423"/>
                          <a:pt x="1376074" y="547661"/>
                          <a:pt x="1328933" y="564398"/>
                        </a:cubicBezTo>
                        <a:cubicBezTo>
                          <a:pt x="1281791" y="581126"/>
                          <a:pt x="1233744" y="598307"/>
                          <a:pt x="1195425" y="615599"/>
                        </a:cubicBezTo>
                        <a:cubicBezTo>
                          <a:pt x="1157105" y="632891"/>
                          <a:pt x="1128412" y="650525"/>
                          <a:pt x="1120228" y="669971"/>
                        </a:cubicBezTo>
                        <a:cubicBezTo>
                          <a:pt x="1112294" y="688816"/>
                          <a:pt x="1115780" y="711268"/>
                          <a:pt x="1125656" y="734451"/>
                        </a:cubicBezTo>
                        <a:cubicBezTo>
                          <a:pt x="1135522" y="757642"/>
                          <a:pt x="1151825" y="781490"/>
                          <a:pt x="1169450" y="802823"/>
                        </a:cubicBezTo>
                        <a:cubicBezTo>
                          <a:pt x="1187065" y="824156"/>
                          <a:pt x="1205994" y="842955"/>
                          <a:pt x="1220595" y="856335"/>
                        </a:cubicBezTo>
                        <a:cubicBezTo>
                          <a:pt x="1235205" y="869725"/>
                          <a:pt x="1245451" y="877733"/>
                          <a:pt x="1245451" y="877733"/>
                        </a:cubicBezTo>
                        <a:cubicBezTo>
                          <a:pt x="1245451" y="877733"/>
                          <a:pt x="1204154" y="870604"/>
                          <a:pt x="1146600" y="862438"/>
                        </a:cubicBezTo>
                        <a:cubicBezTo>
                          <a:pt x="1117833" y="858351"/>
                          <a:pt x="1085024" y="853950"/>
                          <a:pt x="1051107" y="850168"/>
                        </a:cubicBezTo>
                        <a:cubicBezTo>
                          <a:pt x="1017198" y="846386"/>
                          <a:pt x="982179" y="843223"/>
                          <a:pt x="948594" y="842123"/>
                        </a:cubicBezTo>
                        <a:cubicBezTo>
                          <a:pt x="911791" y="840883"/>
                          <a:pt x="876800" y="841938"/>
                          <a:pt x="846202" y="847948"/>
                        </a:cubicBezTo>
                        <a:cubicBezTo>
                          <a:pt x="815604" y="853959"/>
                          <a:pt x="789361" y="864963"/>
                          <a:pt x="769647" y="884123"/>
                        </a:cubicBezTo>
                        <a:cubicBezTo>
                          <a:pt x="745771" y="907333"/>
                          <a:pt x="737568" y="938560"/>
                          <a:pt x="738854" y="972959"/>
                        </a:cubicBezTo>
                        <a:cubicBezTo>
                          <a:pt x="740139" y="1007367"/>
                          <a:pt x="751078" y="1044808"/>
                          <a:pt x="765753" y="1079271"/>
                        </a:cubicBezTo>
                        <a:cubicBezTo>
                          <a:pt x="780428" y="1113744"/>
                          <a:pt x="798867" y="1145184"/>
                          <a:pt x="813875" y="1167885"/>
                        </a:cubicBezTo>
                        <a:cubicBezTo>
                          <a:pt x="828882" y="1190586"/>
                          <a:pt x="840358" y="1204587"/>
                          <a:pt x="840358" y="1204587"/>
                        </a:cubicBezTo>
                        <a:cubicBezTo>
                          <a:pt x="840358" y="1204587"/>
                          <a:pt x="820727" y="1191845"/>
                          <a:pt x="788936" y="1171575"/>
                        </a:cubicBezTo>
                        <a:cubicBezTo>
                          <a:pt x="757135" y="1151315"/>
                          <a:pt x="713369" y="1123370"/>
                          <a:pt x="665312" y="1092698"/>
                        </a:cubicBezTo>
                        <a:cubicBezTo>
                          <a:pt x="617256" y="1062035"/>
                          <a:pt x="565019" y="1028579"/>
                          <a:pt x="514244" y="998665"/>
                        </a:cubicBezTo>
                        <a:cubicBezTo>
                          <a:pt x="463460" y="968742"/>
                          <a:pt x="414155" y="942379"/>
                          <a:pt x="368826" y="927343"/>
                        </a:cubicBezTo>
                        <a:cubicBezTo>
                          <a:pt x="334103" y="915821"/>
                          <a:pt x="292261" y="901609"/>
                          <a:pt x="250076" y="885408"/>
                        </a:cubicBezTo>
                        <a:cubicBezTo>
                          <a:pt x="207891" y="869216"/>
                          <a:pt x="165392" y="851037"/>
                          <a:pt x="128108" y="833384"/>
                        </a:cubicBezTo>
                        <a:cubicBezTo>
                          <a:pt x="90815" y="815732"/>
                          <a:pt x="58709" y="798671"/>
                          <a:pt x="35998" y="786012"/>
                        </a:cubicBezTo>
                        <a:cubicBezTo>
                          <a:pt x="13288" y="773344"/>
                          <a:pt x="-167" y="765188"/>
                          <a:pt x="-167" y="765188"/>
                        </a:cubicBezTo>
                        <a:cubicBezTo>
                          <a:pt x="-167" y="765188"/>
                          <a:pt x="15590" y="760564"/>
                          <a:pt x="40261" y="752334"/>
                        </a:cubicBezTo>
                        <a:cubicBezTo>
                          <a:pt x="64923" y="744114"/>
                          <a:pt x="98388" y="732111"/>
                          <a:pt x="133813" y="717565"/>
                        </a:cubicBezTo>
                        <a:cubicBezTo>
                          <a:pt x="169238" y="703011"/>
                          <a:pt x="206578" y="685885"/>
                          <a:pt x="240311" y="669056"/>
                        </a:cubicBezTo>
                        <a:cubicBezTo>
                          <a:pt x="274044" y="652226"/>
                          <a:pt x="304208" y="635748"/>
                          <a:pt x="326734" y="623810"/>
                        </a:cubicBezTo>
                        <a:cubicBezTo>
                          <a:pt x="351617" y="610615"/>
                          <a:pt x="378924" y="576493"/>
                          <a:pt x="402383" y="532441"/>
                        </a:cubicBezTo>
                        <a:cubicBezTo>
                          <a:pt x="425852" y="488397"/>
                          <a:pt x="445345" y="434496"/>
                          <a:pt x="458780" y="382473"/>
                        </a:cubicBezTo>
                        <a:cubicBezTo>
                          <a:pt x="472226" y="330449"/>
                          <a:pt x="479753" y="280376"/>
                          <a:pt x="483618" y="243472"/>
                        </a:cubicBezTo>
                        <a:cubicBezTo>
                          <a:pt x="487493" y="206576"/>
                          <a:pt x="488084" y="182784"/>
                          <a:pt x="488084" y="182784"/>
                        </a:cubicBezTo>
                        <a:cubicBezTo>
                          <a:pt x="488084" y="182784"/>
                          <a:pt x="490858" y="199789"/>
                          <a:pt x="495926" y="225847"/>
                        </a:cubicBezTo>
                        <a:cubicBezTo>
                          <a:pt x="501003" y="251896"/>
                          <a:pt x="508270" y="287025"/>
                          <a:pt x="518100" y="323079"/>
                        </a:cubicBezTo>
                        <a:cubicBezTo>
                          <a:pt x="527930" y="359142"/>
                          <a:pt x="540376" y="396130"/>
                          <a:pt x="557011" y="425434"/>
                        </a:cubicBezTo>
                        <a:cubicBezTo>
                          <a:pt x="573647" y="454738"/>
                          <a:pt x="594693" y="476357"/>
                          <a:pt x="620834" y="481101"/>
                        </a:cubicBezTo>
                        <a:cubicBezTo>
                          <a:pt x="642417" y="485013"/>
                          <a:pt x="663343" y="477541"/>
                          <a:pt x="682040" y="462570"/>
                        </a:cubicBezTo>
                        <a:cubicBezTo>
                          <a:pt x="700747" y="447599"/>
                          <a:pt x="717169" y="425148"/>
                          <a:pt x="730384" y="399293"/>
                        </a:cubicBezTo>
                        <a:cubicBezTo>
                          <a:pt x="742849" y="375528"/>
                          <a:pt x="752687" y="348860"/>
                          <a:pt x="760002" y="322358"/>
                        </a:cubicBezTo>
                        <a:cubicBezTo>
                          <a:pt x="767316" y="295865"/>
                          <a:pt x="772134" y="269558"/>
                          <a:pt x="775157" y="246320"/>
                        </a:cubicBezTo>
                        <a:cubicBezTo>
                          <a:pt x="781214" y="199863"/>
                          <a:pt x="780391" y="165769"/>
                          <a:pt x="780391" y="165769"/>
                        </a:cubicBezTo>
                        <a:cubicBezTo>
                          <a:pt x="780391" y="165769"/>
                          <a:pt x="785468" y="178105"/>
                          <a:pt x="793892" y="196904"/>
                        </a:cubicBezTo>
                        <a:cubicBezTo>
                          <a:pt x="802325" y="215703"/>
                          <a:pt x="814060" y="240994"/>
                          <a:pt x="827708" y="266737"/>
                        </a:cubicBezTo>
                        <a:cubicBezTo>
                          <a:pt x="841357" y="292481"/>
                          <a:pt x="856938" y="318678"/>
                          <a:pt x="873583" y="338947"/>
                        </a:cubicBezTo>
                        <a:cubicBezTo>
                          <a:pt x="890236" y="359226"/>
                          <a:pt x="908046" y="373559"/>
                          <a:pt x="925874" y="375399"/>
                        </a:cubicBezTo>
                        <a:cubicBezTo>
                          <a:pt x="944276" y="377304"/>
                          <a:pt x="966608" y="359734"/>
                          <a:pt x="988125" y="331818"/>
                        </a:cubicBezTo>
                        <a:cubicBezTo>
                          <a:pt x="1009643" y="303892"/>
                          <a:pt x="1030097" y="265683"/>
                          <a:pt x="1046353" y="227179"/>
                        </a:cubicBezTo>
                        <a:cubicBezTo>
                          <a:pt x="1062610" y="188665"/>
                          <a:pt x="1074714" y="149938"/>
                          <a:pt x="1082482" y="120940"/>
                        </a:cubicBezTo>
                        <a:cubicBezTo>
                          <a:pt x="1090249" y="91941"/>
                          <a:pt x="1093929" y="72671"/>
                          <a:pt x="1093929" y="72671"/>
                        </a:cubicBezTo>
                        <a:cubicBezTo>
                          <a:pt x="1093929" y="72671"/>
                          <a:pt x="1093522" y="84932"/>
                          <a:pt x="1093828" y="103555"/>
                        </a:cubicBezTo>
                        <a:cubicBezTo>
                          <a:pt x="1094133" y="122179"/>
                          <a:pt x="1095067" y="147173"/>
                          <a:pt x="1098100" y="172612"/>
                        </a:cubicBezTo>
                        <a:cubicBezTo>
                          <a:pt x="1101133" y="198060"/>
                          <a:pt x="1106256" y="223970"/>
                          <a:pt x="1116067" y="244091"/>
                        </a:cubicBezTo>
                        <a:cubicBezTo>
                          <a:pt x="1125878" y="264204"/>
                          <a:pt x="1140479" y="278555"/>
                          <a:pt x="1162773" y="280099"/>
                        </a:cubicBezTo>
                        <a:cubicBezTo>
                          <a:pt x="1184698" y="281616"/>
                          <a:pt x="1221279" y="267745"/>
                          <a:pt x="1263048" y="243925"/>
                        </a:cubicBezTo>
                        <a:cubicBezTo>
                          <a:pt x="1304826" y="220114"/>
                          <a:pt x="1351588" y="186233"/>
                          <a:pt x="1394263" y="150419"/>
                        </a:cubicBezTo>
                        <a:cubicBezTo>
                          <a:pt x="1436947" y="114596"/>
                          <a:pt x="1475507" y="76970"/>
                          <a:pt x="1503082" y="48203"/>
                        </a:cubicBezTo>
                        <a:cubicBezTo>
                          <a:pt x="1530665" y="19426"/>
                          <a:pt x="1547476" y="-298"/>
                          <a:pt x="1547476" y="-298"/>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22" name="Google Shape;14922;p53"/>
                  <p:cNvSpPr/>
                  <p:nvPr/>
                </p:nvSpPr>
                <p:spPr>
                  <a:xfrm rot="869292" flipH="1">
                    <a:off x="5208505" y="1313893"/>
                    <a:ext cx="1132522" cy="575644"/>
                  </a:xfrm>
                  <a:custGeom>
                    <a:avLst/>
                    <a:gdLst/>
                    <a:ahLst/>
                    <a:cxnLst/>
                    <a:rect l="l" t="t" r="r" b="b"/>
                    <a:pathLst>
                      <a:path w="1133340" h="576060" extrusionOk="0">
                        <a:moveTo>
                          <a:pt x="-160" y="533430"/>
                        </a:moveTo>
                        <a:lnTo>
                          <a:pt x="4982" y="575763"/>
                        </a:lnTo>
                        <a:cubicBezTo>
                          <a:pt x="238487" y="545423"/>
                          <a:pt x="465039" y="471743"/>
                          <a:pt x="668824" y="360418"/>
                        </a:cubicBezTo>
                        <a:cubicBezTo>
                          <a:pt x="842954" y="265294"/>
                          <a:pt x="1000403" y="142836"/>
                          <a:pt x="1133181" y="-298"/>
                        </a:cubicBezTo>
                        <a:cubicBezTo>
                          <a:pt x="995437" y="138389"/>
                          <a:pt x="834539" y="254818"/>
                          <a:pt x="659123" y="343163"/>
                        </a:cubicBezTo>
                        <a:cubicBezTo>
                          <a:pt x="453849" y="446554"/>
                          <a:pt x="228648" y="511348"/>
                          <a:pt x="-160" y="533430"/>
                        </a:cubicBezTo>
                        <a:close/>
                      </a:path>
                    </a:pathLst>
                  </a:custGeom>
                  <a:solidFill>
                    <a:srgbClr val="A1AC6A"/>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23" name="Google Shape;14923;p53"/>
                  <p:cNvSpPr/>
                  <p:nvPr/>
                </p:nvSpPr>
                <p:spPr>
                  <a:xfrm rot="869292" flipH="1">
                    <a:off x="4970519" y="1031405"/>
                    <a:ext cx="1546543" cy="1203884"/>
                  </a:xfrm>
                  <a:custGeom>
                    <a:avLst/>
                    <a:gdLst/>
                    <a:ahLst/>
                    <a:cxnLst/>
                    <a:rect l="l" t="t" r="r" b="b"/>
                    <a:pathLst>
                      <a:path w="1547661" h="1204754" extrusionOk="0">
                        <a:moveTo>
                          <a:pt x="1547495" y="-298"/>
                        </a:moveTo>
                        <a:cubicBezTo>
                          <a:pt x="1547495" y="-298"/>
                          <a:pt x="1534521" y="21988"/>
                          <a:pt x="1514002" y="56433"/>
                        </a:cubicBezTo>
                        <a:cubicBezTo>
                          <a:pt x="1493492" y="90878"/>
                          <a:pt x="1465252" y="137326"/>
                          <a:pt x="1434755" y="185549"/>
                        </a:cubicBezTo>
                        <a:cubicBezTo>
                          <a:pt x="1404268" y="233781"/>
                          <a:pt x="1371460" y="283696"/>
                          <a:pt x="1345124" y="327055"/>
                        </a:cubicBezTo>
                        <a:cubicBezTo>
                          <a:pt x="1323681" y="362361"/>
                          <a:pt x="1306731" y="393255"/>
                          <a:pt x="1299879" y="416012"/>
                        </a:cubicBezTo>
                        <a:cubicBezTo>
                          <a:pt x="1303966" y="393264"/>
                          <a:pt x="1322645" y="359300"/>
                          <a:pt x="1347029" y="319676"/>
                        </a:cubicBezTo>
                        <a:cubicBezTo>
                          <a:pt x="1373106" y="277297"/>
                          <a:pt x="1405637" y="228510"/>
                          <a:pt x="1435837" y="181378"/>
                        </a:cubicBezTo>
                        <a:cubicBezTo>
                          <a:pt x="1466048" y="134246"/>
                          <a:pt x="1494029" y="88816"/>
                          <a:pt x="1514335" y="55147"/>
                        </a:cubicBezTo>
                        <a:cubicBezTo>
                          <a:pt x="1534651" y="21479"/>
                          <a:pt x="1547495" y="-298"/>
                          <a:pt x="1547495" y="-298"/>
                        </a:cubicBezTo>
                        <a:close/>
                        <a:moveTo>
                          <a:pt x="1093828" y="72791"/>
                        </a:moveTo>
                        <a:cubicBezTo>
                          <a:pt x="1093828" y="72791"/>
                          <a:pt x="1093902" y="73734"/>
                          <a:pt x="1093902" y="73835"/>
                        </a:cubicBezTo>
                        <a:cubicBezTo>
                          <a:pt x="1093403" y="76323"/>
                          <a:pt x="1092681" y="79106"/>
                          <a:pt x="1091155" y="85792"/>
                        </a:cubicBezTo>
                        <a:cubicBezTo>
                          <a:pt x="1093051" y="77349"/>
                          <a:pt x="1093837" y="72791"/>
                          <a:pt x="1093837" y="72791"/>
                        </a:cubicBezTo>
                        <a:close/>
                        <a:moveTo>
                          <a:pt x="780207" y="165640"/>
                        </a:moveTo>
                        <a:cubicBezTo>
                          <a:pt x="780207" y="165640"/>
                          <a:pt x="781695" y="169413"/>
                          <a:pt x="781861" y="169838"/>
                        </a:cubicBezTo>
                        <a:cubicBezTo>
                          <a:pt x="781871" y="181350"/>
                          <a:pt x="781751" y="203312"/>
                          <a:pt x="777386" y="237489"/>
                        </a:cubicBezTo>
                        <a:cubicBezTo>
                          <a:pt x="774843" y="257407"/>
                          <a:pt x="770793" y="279803"/>
                          <a:pt x="765060" y="302431"/>
                        </a:cubicBezTo>
                        <a:cubicBezTo>
                          <a:pt x="769637" y="282762"/>
                          <a:pt x="772883" y="263575"/>
                          <a:pt x="775149" y="246153"/>
                        </a:cubicBezTo>
                        <a:cubicBezTo>
                          <a:pt x="781205" y="199697"/>
                          <a:pt x="780207" y="165640"/>
                          <a:pt x="780207" y="165640"/>
                        </a:cubicBezTo>
                        <a:close/>
                        <a:moveTo>
                          <a:pt x="487853" y="182858"/>
                        </a:moveTo>
                        <a:cubicBezTo>
                          <a:pt x="487853" y="182858"/>
                          <a:pt x="489240" y="189155"/>
                          <a:pt x="489397" y="190098"/>
                        </a:cubicBezTo>
                        <a:cubicBezTo>
                          <a:pt x="489388" y="190283"/>
                          <a:pt x="489249" y="190560"/>
                          <a:pt x="489240" y="190745"/>
                        </a:cubicBezTo>
                        <a:cubicBezTo>
                          <a:pt x="488648" y="201065"/>
                          <a:pt x="487890" y="215648"/>
                          <a:pt x="486087" y="233411"/>
                        </a:cubicBezTo>
                        <a:cubicBezTo>
                          <a:pt x="482407" y="269567"/>
                          <a:pt x="475009" y="318622"/>
                          <a:pt x="461850" y="369555"/>
                        </a:cubicBezTo>
                        <a:cubicBezTo>
                          <a:pt x="461407" y="371256"/>
                          <a:pt x="460972" y="372995"/>
                          <a:pt x="460519" y="374696"/>
                        </a:cubicBezTo>
                        <a:cubicBezTo>
                          <a:pt x="472725" y="325511"/>
                          <a:pt x="479836" y="278398"/>
                          <a:pt x="483516" y="243351"/>
                        </a:cubicBezTo>
                        <a:cubicBezTo>
                          <a:pt x="487382" y="206456"/>
                          <a:pt x="487853" y="182858"/>
                          <a:pt x="487853" y="182858"/>
                        </a:cubicBezTo>
                        <a:close/>
                        <a:moveTo>
                          <a:pt x="1513789" y="498338"/>
                        </a:moveTo>
                        <a:cubicBezTo>
                          <a:pt x="1513789" y="498338"/>
                          <a:pt x="1491153" y="506826"/>
                          <a:pt x="1456708" y="519190"/>
                        </a:cubicBezTo>
                        <a:cubicBezTo>
                          <a:pt x="1422263" y="531553"/>
                          <a:pt x="1376148" y="547513"/>
                          <a:pt x="1329007" y="564241"/>
                        </a:cubicBezTo>
                        <a:cubicBezTo>
                          <a:pt x="1281875" y="580969"/>
                          <a:pt x="1233559" y="598298"/>
                          <a:pt x="1195230" y="615590"/>
                        </a:cubicBezTo>
                        <a:cubicBezTo>
                          <a:pt x="1156911" y="632891"/>
                          <a:pt x="1128467" y="650377"/>
                          <a:pt x="1120283" y="669823"/>
                        </a:cubicBezTo>
                        <a:cubicBezTo>
                          <a:pt x="1120857" y="664562"/>
                          <a:pt x="1122133" y="659559"/>
                          <a:pt x="1124177" y="654741"/>
                        </a:cubicBezTo>
                        <a:cubicBezTo>
                          <a:pt x="1132258" y="635720"/>
                          <a:pt x="1160619" y="618558"/>
                          <a:pt x="1198800" y="601793"/>
                        </a:cubicBezTo>
                        <a:cubicBezTo>
                          <a:pt x="1236981" y="585028"/>
                          <a:pt x="1285084" y="568532"/>
                          <a:pt x="1332077" y="552368"/>
                        </a:cubicBezTo>
                        <a:cubicBezTo>
                          <a:pt x="1379070" y="536204"/>
                          <a:pt x="1425111" y="520540"/>
                          <a:pt x="1459445" y="508602"/>
                        </a:cubicBezTo>
                        <a:cubicBezTo>
                          <a:pt x="1469219" y="505199"/>
                          <a:pt x="1468026" y="505523"/>
                          <a:pt x="1475646" y="502860"/>
                        </a:cubicBezTo>
                        <a:cubicBezTo>
                          <a:pt x="1476321" y="502804"/>
                          <a:pt x="1477079" y="502767"/>
                          <a:pt x="1477745" y="502721"/>
                        </a:cubicBezTo>
                        <a:cubicBezTo>
                          <a:pt x="1499207" y="500945"/>
                          <a:pt x="1513789" y="498338"/>
                          <a:pt x="1513789" y="498338"/>
                        </a:cubicBezTo>
                        <a:close/>
                        <a:moveTo>
                          <a:pt x="1217626" y="853487"/>
                        </a:moveTo>
                        <a:cubicBezTo>
                          <a:pt x="1218542" y="854338"/>
                          <a:pt x="1219448" y="855429"/>
                          <a:pt x="1220336" y="856243"/>
                        </a:cubicBezTo>
                        <a:cubicBezTo>
                          <a:pt x="1234937" y="869633"/>
                          <a:pt x="1245247" y="877742"/>
                          <a:pt x="1245247" y="877742"/>
                        </a:cubicBezTo>
                        <a:cubicBezTo>
                          <a:pt x="1245247" y="877742"/>
                          <a:pt x="1204034" y="870659"/>
                          <a:pt x="1146489" y="862485"/>
                        </a:cubicBezTo>
                        <a:cubicBezTo>
                          <a:pt x="1117713" y="858407"/>
                          <a:pt x="1084997" y="853931"/>
                          <a:pt x="1051079" y="850158"/>
                        </a:cubicBezTo>
                        <a:cubicBezTo>
                          <a:pt x="1017161" y="846376"/>
                          <a:pt x="981994" y="843195"/>
                          <a:pt x="948400" y="842104"/>
                        </a:cubicBezTo>
                        <a:cubicBezTo>
                          <a:pt x="911597" y="840865"/>
                          <a:pt x="876856" y="841873"/>
                          <a:pt x="846258" y="847884"/>
                        </a:cubicBezTo>
                        <a:cubicBezTo>
                          <a:pt x="815659" y="853894"/>
                          <a:pt x="789148" y="865018"/>
                          <a:pt x="769443" y="884178"/>
                        </a:cubicBezTo>
                        <a:cubicBezTo>
                          <a:pt x="758698" y="894618"/>
                          <a:pt x="751439" y="906769"/>
                          <a:pt x="746482" y="920010"/>
                        </a:cubicBezTo>
                        <a:cubicBezTo>
                          <a:pt x="749904" y="898224"/>
                          <a:pt x="758513" y="878399"/>
                          <a:pt x="774991" y="862670"/>
                        </a:cubicBezTo>
                        <a:cubicBezTo>
                          <a:pt x="794586" y="843991"/>
                          <a:pt x="820958" y="833412"/>
                          <a:pt x="851483" y="827670"/>
                        </a:cubicBezTo>
                        <a:cubicBezTo>
                          <a:pt x="882016" y="821927"/>
                          <a:pt x="916701" y="821123"/>
                          <a:pt x="953458" y="822529"/>
                        </a:cubicBezTo>
                        <a:cubicBezTo>
                          <a:pt x="987016" y="823777"/>
                          <a:pt x="1022163" y="827022"/>
                          <a:pt x="1056054" y="830897"/>
                        </a:cubicBezTo>
                        <a:cubicBezTo>
                          <a:pt x="1089944" y="834780"/>
                          <a:pt x="1122623" y="839404"/>
                          <a:pt x="1151381" y="843556"/>
                        </a:cubicBezTo>
                        <a:cubicBezTo>
                          <a:pt x="1178271" y="847440"/>
                          <a:pt x="1200390" y="850713"/>
                          <a:pt x="1217626" y="853487"/>
                        </a:cubicBezTo>
                        <a:close/>
                        <a:moveTo>
                          <a:pt x="29331" y="755534"/>
                        </a:moveTo>
                        <a:cubicBezTo>
                          <a:pt x="34824" y="758669"/>
                          <a:pt x="33890" y="758511"/>
                          <a:pt x="41815" y="762876"/>
                        </a:cubicBezTo>
                        <a:cubicBezTo>
                          <a:pt x="64562" y="775406"/>
                          <a:pt x="96724" y="792494"/>
                          <a:pt x="134054" y="809989"/>
                        </a:cubicBezTo>
                        <a:cubicBezTo>
                          <a:pt x="171375" y="827484"/>
                          <a:pt x="214105" y="845359"/>
                          <a:pt x="256317" y="861449"/>
                        </a:cubicBezTo>
                        <a:cubicBezTo>
                          <a:pt x="298530" y="877539"/>
                          <a:pt x="340234" y="891603"/>
                          <a:pt x="374966" y="903070"/>
                        </a:cubicBezTo>
                        <a:cubicBezTo>
                          <a:pt x="420313" y="918041"/>
                          <a:pt x="469775" y="944330"/>
                          <a:pt x="520634" y="973921"/>
                        </a:cubicBezTo>
                        <a:cubicBezTo>
                          <a:pt x="571502" y="1003520"/>
                          <a:pt x="623775" y="1036458"/>
                          <a:pt x="671924" y="1066769"/>
                        </a:cubicBezTo>
                        <a:cubicBezTo>
                          <a:pt x="720073" y="1097081"/>
                          <a:pt x="764052" y="1124665"/>
                          <a:pt x="795908" y="1144694"/>
                        </a:cubicBezTo>
                        <a:cubicBezTo>
                          <a:pt x="799191" y="1146756"/>
                          <a:pt x="798173" y="1146210"/>
                          <a:pt x="801188" y="1148106"/>
                        </a:cubicBezTo>
                        <a:cubicBezTo>
                          <a:pt x="805497" y="1155226"/>
                          <a:pt x="809926" y="1161829"/>
                          <a:pt x="813893" y="1167830"/>
                        </a:cubicBezTo>
                        <a:cubicBezTo>
                          <a:pt x="828901" y="1190522"/>
                          <a:pt x="840367" y="1204457"/>
                          <a:pt x="840367" y="1204457"/>
                        </a:cubicBezTo>
                        <a:cubicBezTo>
                          <a:pt x="840367" y="1204457"/>
                          <a:pt x="820736" y="1191909"/>
                          <a:pt x="788945" y="1171649"/>
                        </a:cubicBezTo>
                        <a:cubicBezTo>
                          <a:pt x="757144" y="1151389"/>
                          <a:pt x="713258" y="1123435"/>
                          <a:pt x="665202" y="1092763"/>
                        </a:cubicBezTo>
                        <a:cubicBezTo>
                          <a:pt x="617145" y="1062099"/>
                          <a:pt x="565029" y="1028551"/>
                          <a:pt x="514253" y="998637"/>
                        </a:cubicBezTo>
                        <a:cubicBezTo>
                          <a:pt x="463469" y="968714"/>
                          <a:pt x="413997" y="942499"/>
                          <a:pt x="368669" y="927454"/>
                        </a:cubicBezTo>
                        <a:cubicBezTo>
                          <a:pt x="333946" y="915942"/>
                          <a:pt x="292288" y="901710"/>
                          <a:pt x="250103" y="885519"/>
                        </a:cubicBezTo>
                        <a:cubicBezTo>
                          <a:pt x="207910" y="869318"/>
                          <a:pt x="165281" y="851074"/>
                          <a:pt x="127997" y="833421"/>
                        </a:cubicBezTo>
                        <a:cubicBezTo>
                          <a:pt x="90713" y="815769"/>
                          <a:pt x="58552" y="798643"/>
                          <a:pt x="35841" y="785975"/>
                        </a:cubicBezTo>
                        <a:cubicBezTo>
                          <a:pt x="13130" y="773316"/>
                          <a:pt x="-167" y="765030"/>
                          <a:pt x="-167" y="765030"/>
                        </a:cubicBezTo>
                        <a:cubicBezTo>
                          <a:pt x="-167" y="765030"/>
                          <a:pt x="12012" y="761165"/>
                          <a:pt x="29331" y="755534"/>
                        </a:cubicBezTo>
                        <a:close/>
                      </a:path>
                    </a:pathLst>
                  </a:custGeom>
                  <a:solidFill>
                    <a:srgbClr val="B8CB62"/>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14924" name="Google Shape;14924;p53"/>
                <p:cNvGrpSpPr/>
                <p:nvPr/>
              </p:nvGrpSpPr>
              <p:grpSpPr>
                <a:xfrm>
                  <a:off x="6329807" y="1283482"/>
                  <a:ext cx="1448120" cy="1159532"/>
                  <a:chOff x="6329807" y="1283482"/>
                  <a:chExt cx="1448120" cy="1159532"/>
                </a:xfrm>
              </p:grpSpPr>
              <p:sp>
                <p:nvSpPr>
                  <p:cNvPr id="14925" name="Google Shape;14925;p53"/>
                  <p:cNvSpPr/>
                  <p:nvPr/>
                </p:nvSpPr>
                <p:spPr>
                  <a:xfrm rot="206533">
                    <a:off x="6360930" y="1324090"/>
                    <a:ext cx="1385070" cy="1078316"/>
                  </a:xfrm>
                  <a:custGeom>
                    <a:avLst/>
                    <a:gdLst/>
                    <a:ahLst/>
                    <a:cxnLst/>
                    <a:rect l="l" t="t" r="r" b="b"/>
                    <a:pathLst>
                      <a:path w="1386036" h="1079068" extrusionOk="0">
                        <a:moveTo>
                          <a:pt x="1386048" y="-268"/>
                        </a:moveTo>
                        <a:cubicBezTo>
                          <a:pt x="1386048" y="-268"/>
                          <a:pt x="1374487" y="19790"/>
                          <a:pt x="1356119" y="50638"/>
                        </a:cubicBezTo>
                        <a:cubicBezTo>
                          <a:pt x="1337750" y="81486"/>
                          <a:pt x="1312352" y="123034"/>
                          <a:pt x="1285048" y="166230"/>
                        </a:cubicBezTo>
                        <a:cubicBezTo>
                          <a:pt x="1257735" y="209426"/>
                          <a:pt x="1228461" y="254203"/>
                          <a:pt x="1204884" y="293035"/>
                        </a:cubicBezTo>
                        <a:cubicBezTo>
                          <a:pt x="1181298" y="331867"/>
                          <a:pt x="1163518" y="364893"/>
                          <a:pt x="1161481" y="385547"/>
                        </a:cubicBezTo>
                        <a:cubicBezTo>
                          <a:pt x="1159418" y="406540"/>
                          <a:pt x="1169894" y="421521"/>
                          <a:pt x="1187335" y="431881"/>
                        </a:cubicBezTo>
                        <a:cubicBezTo>
                          <a:pt x="1204776" y="442250"/>
                          <a:pt x="1229156" y="447898"/>
                          <a:pt x="1254108" y="450299"/>
                        </a:cubicBezTo>
                        <a:cubicBezTo>
                          <a:pt x="1279052" y="452709"/>
                          <a:pt x="1304517" y="451864"/>
                          <a:pt x="1323747" y="450274"/>
                        </a:cubicBezTo>
                        <a:cubicBezTo>
                          <a:pt x="1342968" y="448684"/>
                          <a:pt x="1355937" y="446440"/>
                          <a:pt x="1355937" y="446440"/>
                        </a:cubicBezTo>
                        <a:cubicBezTo>
                          <a:pt x="1355937" y="446440"/>
                          <a:pt x="1335622" y="453802"/>
                          <a:pt x="1304774" y="464866"/>
                        </a:cubicBezTo>
                        <a:cubicBezTo>
                          <a:pt x="1273926" y="475938"/>
                          <a:pt x="1232535" y="490481"/>
                          <a:pt x="1190316" y="505461"/>
                        </a:cubicBezTo>
                        <a:cubicBezTo>
                          <a:pt x="1148106" y="520443"/>
                          <a:pt x="1105076" y="535830"/>
                          <a:pt x="1070749" y="551324"/>
                        </a:cubicBezTo>
                        <a:cubicBezTo>
                          <a:pt x="1036431" y="566810"/>
                          <a:pt x="1010742" y="582595"/>
                          <a:pt x="1003405" y="600011"/>
                        </a:cubicBezTo>
                        <a:cubicBezTo>
                          <a:pt x="996299" y="616888"/>
                          <a:pt x="999430" y="636996"/>
                          <a:pt x="1008266" y="657765"/>
                        </a:cubicBezTo>
                        <a:cubicBezTo>
                          <a:pt x="1017111" y="678527"/>
                          <a:pt x="1031711" y="699893"/>
                          <a:pt x="1047487" y="718998"/>
                        </a:cubicBezTo>
                        <a:cubicBezTo>
                          <a:pt x="1063263" y="738103"/>
                          <a:pt x="1080215" y="754931"/>
                          <a:pt x="1093300" y="766923"/>
                        </a:cubicBezTo>
                        <a:cubicBezTo>
                          <a:pt x="1106384" y="778906"/>
                          <a:pt x="1115552" y="786077"/>
                          <a:pt x="1115552" y="786077"/>
                        </a:cubicBezTo>
                        <a:cubicBezTo>
                          <a:pt x="1115552" y="786077"/>
                          <a:pt x="1078567" y="779701"/>
                          <a:pt x="1027032" y="772380"/>
                        </a:cubicBezTo>
                        <a:cubicBezTo>
                          <a:pt x="1001268" y="768728"/>
                          <a:pt x="971886" y="764786"/>
                          <a:pt x="941509" y="761399"/>
                        </a:cubicBezTo>
                        <a:cubicBezTo>
                          <a:pt x="911133" y="758012"/>
                          <a:pt x="879780" y="755171"/>
                          <a:pt x="849694" y="754194"/>
                        </a:cubicBezTo>
                        <a:cubicBezTo>
                          <a:pt x="816733" y="753084"/>
                          <a:pt x="785405" y="754020"/>
                          <a:pt x="758002" y="759403"/>
                        </a:cubicBezTo>
                        <a:cubicBezTo>
                          <a:pt x="730598" y="764786"/>
                          <a:pt x="707087" y="774649"/>
                          <a:pt x="689440" y="791808"/>
                        </a:cubicBezTo>
                        <a:cubicBezTo>
                          <a:pt x="668057" y="812595"/>
                          <a:pt x="660712" y="840553"/>
                          <a:pt x="661862" y="871368"/>
                        </a:cubicBezTo>
                        <a:cubicBezTo>
                          <a:pt x="663014" y="902175"/>
                          <a:pt x="672811" y="935706"/>
                          <a:pt x="685953" y="966579"/>
                        </a:cubicBezTo>
                        <a:cubicBezTo>
                          <a:pt x="699087" y="997444"/>
                          <a:pt x="715601" y="1025609"/>
                          <a:pt x="729041" y="1045940"/>
                        </a:cubicBezTo>
                        <a:cubicBezTo>
                          <a:pt x="742482" y="1066263"/>
                          <a:pt x="752759" y="1078801"/>
                          <a:pt x="752759" y="1078801"/>
                        </a:cubicBezTo>
                        <a:cubicBezTo>
                          <a:pt x="752759" y="1078801"/>
                          <a:pt x="735186" y="1067389"/>
                          <a:pt x="706707" y="1049244"/>
                        </a:cubicBezTo>
                        <a:cubicBezTo>
                          <a:pt x="678235" y="1031100"/>
                          <a:pt x="639031" y="1006073"/>
                          <a:pt x="595992" y="978604"/>
                        </a:cubicBezTo>
                        <a:cubicBezTo>
                          <a:pt x="552954" y="951135"/>
                          <a:pt x="506180" y="921181"/>
                          <a:pt x="460699" y="894382"/>
                        </a:cubicBezTo>
                        <a:cubicBezTo>
                          <a:pt x="415225" y="867592"/>
                          <a:pt x="371069" y="843981"/>
                          <a:pt x="330473" y="830516"/>
                        </a:cubicBezTo>
                        <a:cubicBezTo>
                          <a:pt x="299377" y="820197"/>
                          <a:pt x="261903" y="807460"/>
                          <a:pt x="224123" y="792959"/>
                        </a:cubicBezTo>
                        <a:cubicBezTo>
                          <a:pt x="186335" y="778451"/>
                          <a:pt x="148274" y="762169"/>
                          <a:pt x="114883" y="746360"/>
                        </a:cubicBezTo>
                        <a:cubicBezTo>
                          <a:pt x="81492" y="730551"/>
                          <a:pt x="52739" y="715279"/>
                          <a:pt x="32400" y="703934"/>
                        </a:cubicBezTo>
                        <a:cubicBezTo>
                          <a:pt x="12061" y="692588"/>
                          <a:pt x="12" y="685293"/>
                          <a:pt x="12" y="685293"/>
                        </a:cubicBezTo>
                        <a:cubicBezTo>
                          <a:pt x="12" y="685293"/>
                          <a:pt x="14123" y="681152"/>
                          <a:pt x="36210" y="673781"/>
                        </a:cubicBezTo>
                        <a:cubicBezTo>
                          <a:pt x="58305" y="666411"/>
                          <a:pt x="88267" y="655670"/>
                          <a:pt x="119993" y="642635"/>
                        </a:cubicBezTo>
                        <a:cubicBezTo>
                          <a:pt x="151719" y="629608"/>
                          <a:pt x="185159" y="614271"/>
                          <a:pt x="215370" y="599199"/>
                        </a:cubicBezTo>
                        <a:cubicBezTo>
                          <a:pt x="245589" y="584119"/>
                          <a:pt x="272603" y="569361"/>
                          <a:pt x="292768" y="558678"/>
                        </a:cubicBezTo>
                        <a:cubicBezTo>
                          <a:pt x="315062" y="546860"/>
                          <a:pt x="339508" y="516302"/>
                          <a:pt x="360527" y="476849"/>
                        </a:cubicBezTo>
                        <a:cubicBezTo>
                          <a:pt x="381545" y="437397"/>
                          <a:pt x="398994" y="389124"/>
                          <a:pt x="411035" y="342533"/>
                        </a:cubicBezTo>
                        <a:cubicBezTo>
                          <a:pt x="423076" y="295950"/>
                          <a:pt x="429817" y="251098"/>
                          <a:pt x="433279" y="218055"/>
                        </a:cubicBezTo>
                        <a:cubicBezTo>
                          <a:pt x="436741" y="185012"/>
                          <a:pt x="437279" y="163704"/>
                          <a:pt x="437279" y="163704"/>
                        </a:cubicBezTo>
                        <a:cubicBezTo>
                          <a:pt x="437279" y="163704"/>
                          <a:pt x="439755" y="178934"/>
                          <a:pt x="444301" y="202262"/>
                        </a:cubicBezTo>
                        <a:cubicBezTo>
                          <a:pt x="448840" y="225599"/>
                          <a:pt x="455349" y="257061"/>
                          <a:pt x="464160" y="289350"/>
                        </a:cubicBezTo>
                        <a:cubicBezTo>
                          <a:pt x="472963" y="321639"/>
                          <a:pt x="478628" y="346409"/>
                          <a:pt x="493526" y="372652"/>
                        </a:cubicBezTo>
                        <a:cubicBezTo>
                          <a:pt x="508425" y="398905"/>
                          <a:pt x="527281" y="418258"/>
                          <a:pt x="550693" y="422507"/>
                        </a:cubicBezTo>
                        <a:cubicBezTo>
                          <a:pt x="570022" y="426010"/>
                          <a:pt x="588754" y="419327"/>
                          <a:pt x="605507" y="405919"/>
                        </a:cubicBezTo>
                        <a:cubicBezTo>
                          <a:pt x="622253" y="392511"/>
                          <a:pt x="636969" y="372396"/>
                          <a:pt x="648803" y="349241"/>
                        </a:cubicBezTo>
                        <a:cubicBezTo>
                          <a:pt x="659958" y="327958"/>
                          <a:pt x="670161" y="306468"/>
                          <a:pt x="676711" y="282741"/>
                        </a:cubicBezTo>
                        <a:cubicBezTo>
                          <a:pt x="683262" y="259015"/>
                          <a:pt x="691659" y="241409"/>
                          <a:pt x="694367" y="220606"/>
                        </a:cubicBezTo>
                        <a:cubicBezTo>
                          <a:pt x="699791" y="179000"/>
                          <a:pt x="699063" y="148458"/>
                          <a:pt x="699063" y="148458"/>
                        </a:cubicBezTo>
                        <a:cubicBezTo>
                          <a:pt x="699063" y="148458"/>
                          <a:pt x="703601" y="159514"/>
                          <a:pt x="711154" y="176350"/>
                        </a:cubicBezTo>
                        <a:cubicBezTo>
                          <a:pt x="718698" y="193186"/>
                          <a:pt x="729215" y="215827"/>
                          <a:pt x="741439" y="238883"/>
                        </a:cubicBezTo>
                        <a:cubicBezTo>
                          <a:pt x="753662" y="261938"/>
                          <a:pt x="767616" y="285400"/>
                          <a:pt x="782523" y="303561"/>
                        </a:cubicBezTo>
                        <a:cubicBezTo>
                          <a:pt x="797429" y="321722"/>
                          <a:pt x="813379" y="334550"/>
                          <a:pt x="829354" y="336206"/>
                        </a:cubicBezTo>
                        <a:cubicBezTo>
                          <a:pt x="845834" y="337912"/>
                          <a:pt x="865834" y="322177"/>
                          <a:pt x="885105" y="297167"/>
                        </a:cubicBezTo>
                        <a:cubicBezTo>
                          <a:pt x="904375" y="272166"/>
                          <a:pt x="922694" y="237939"/>
                          <a:pt x="937253" y="203455"/>
                        </a:cubicBezTo>
                        <a:cubicBezTo>
                          <a:pt x="951804" y="168971"/>
                          <a:pt x="962652" y="134280"/>
                          <a:pt x="969608" y="108310"/>
                        </a:cubicBezTo>
                        <a:cubicBezTo>
                          <a:pt x="976565" y="82339"/>
                          <a:pt x="979852" y="65081"/>
                          <a:pt x="979852" y="65081"/>
                        </a:cubicBezTo>
                        <a:cubicBezTo>
                          <a:pt x="979852" y="65081"/>
                          <a:pt x="979488" y="76070"/>
                          <a:pt x="979761" y="92749"/>
                        </a:cubicBezTo>
                        <a:cubicBezTo>
                          <a:pt x="980043" y="109419"/>
                          <a:pt x="980880" y="131804"/>
                          <a:pt x="983596" y="154594"/>
                        </a:cubicBezTo>
                        <a:cubicBezTo>
                          <a:pt x="986312" y="177377"/>
                          <a:pt x="990900" y="200590"/>
                          <a:pt x="999687" y="218602"/>
                        </a:cubicBezTo>
                        <a:cubicBezTo>
                          <a:pt x="1008465" y="236614"/>
                          <a:pt x="1021550" y="249475"/>
                          <a:pt x="1041508" y="250850"/>
                        </a:cubicBezTo>
                        <a:cubicBezTo>
                          <a:pt x="1061151" y="252208"/>
                          <a:pt x="1093904" y="239786"/>
                          <a:pt x="1131319" y="218461"/>
                        </a:cubicBezTo>
                        <a:cubicBezTo>
                          <a:pt x="1168727" y="197128"/>
                          <a:pt x="1210614" y="166785"/>
                          <a:pt x="1248833" y="134711"/>
                        </a:cubicBezTo>
                        <a:cubicBezTo>
                          <a:pt x="1287052" y="102637"/>
                          <a:pt x="1321585" y="68940"/>
                          <a:pt x="1346288" y="43168"/>
                        </a:cubicBezTo>
                        <a:cubicBezTo>
                          <a:pt x="1370992" y="17405"/>
                          <a:pt x="1386048" y="-260"/>
                          <a:pt x="1386048" y="-260"/>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26" name="Google Shape;14926;p53"/>
                  <p:cNvSpPr/>
                  <p:nvPr/>
                </p:nvSpPr>
                <p:spPr>
                  <a:xfrm rot="206533">
                    <a:off x="6528581" y="1570059"/>
                    <a:ext cx="1014287" cy="515547"/>
                  </a:xfrm>
                  <a:custGeom>
                    <a:avLst/>
                    <a:gdLst/>
                    <a:ahLst/>
                    <a:cxnLst/>
                    <a:rect l="l" t="t" r="r" b="b"/>
                    <a:pathLst>
                      <a:path w="1014995" h="515907" extrusionOk="0">
                        <a:moveTo>
                          <a:pt x="12" y="477735"/>
                        </a:moveTo>
                        <a:lnTo>
                          <a:pt x="4608" y="515639"/>
                        </a:lnTo>
                        <a:cubicBezTo>
                          <a:pt x="213738" y="488476"/>
                          <a:pt x="416625" y="422482"/>
                          <a:pt x="599131" y="322782"/>
                        </a:cubicBezTo>
                        <a:cubicBezTo>
                          <a:pt x="755078" y="237591"/>
                          <a:pt x="896086" y="127928"/>
                          <a:pt x="1015007" y="-269"/>
                        </a:cubicBezTo>
                        <a:cubicBezTo>
                          <a:pt x="891639" y="123936"/>
                          <a:pt x="747542" y="228208"/>
                          <a:pt x="590452" y="307328"/>
                        </a:cubicBezTo>
                        <a:cubicBezTo>
                          <a:pt x="406612" y="399923"/>
                          <a:pt x="204927" y="457959"/>
                          <a:pt x="12" y="477735"/>
                        </a:cubicBezTo>
                        <a:close/>
                      </a:path>
                    </a:pathLst>
                  </a:custGeom>
                  <a:solidFill>
                    <a:srgbClr val="A1AC6A"/>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27" name="Google Shape;14927;p53"/>
                  <p:cNvSpPr/>
                  <p:nvPr/>
                </p:nvSpPr>
                <p:spPr>
                  <a:xfrm>
                    <a:off x="6353020" y="1367435"/>
                    <a:ext cx="1424908" cy="1038771"/>
                  </a:xfrm>
                  <a:custGeom>
                    <a:avLst/>
                    <a:gdLst/>
                    <a:ahLst/>
                    <a:cxnLst/>
                    <a:rect l="l" t="t" r="r" b="b"/>
                    <a:pathLst>
                      <a:path w="1424908" h="1038771" extrusionOk="0">
                        <a:moveTo>
                          <a:pt x="1424931" y="87"/>
                        </a:moveTo>
                        <a:cubicBezTo>
                          <a:pt x="1424931" y="87"/>
                          <a:pt x="1412320" y="18945"/>
                          <a:pt x="1392114" y="47816"/>
                        </a:cubicBezTo>
                        <a:cubicBezTo>
                          <a:pt x="1371909" y="76697"/>
                          <a:pt x="1344099" y="115538"/>
                          <a:pt x="1314221" y="155874"/>
                        </a:cubicBezTo>
                        <a:cubicBezTo>
                          <a:pt x="1284342" y="196211"/>
                          <a:pt x="1252279" y="238212"/>
                          <a:pt x="1226389" y="274528"/>
                        </a:cubicBezTo>
                        <a:cubicBezTo>
                          <a:pt x="1200488" y="310855"/>
                          <a:pt x="1180612" y="341762"/>
                          <a:pt x="1177334" y="361703"/>
                        </a:cubicBezTo>
                        <a:cubicBezTo>
                          <a:pt x="1176613" y="366041"/>
                          <a:pt x="1176592" y="370082"/>
                          <a:pt x="1177005" y="373964"/>
                        </a:cubicBezTo>
                        <a:cubicBezTo>
                          <a:pt x="1177090" y="373189"/>
                          <a:pt x="1177207" y="372447"/>
                          <a:pt x="1177334" y="371651"/>
                        </a:cubicBezTo>
                        <a:cubicBezTo>
                          <a:pt x="1180612" y="351149"/>
                          <a:pt x="1200488" y="319478"/>
                          <a:pt x="1226389" y="282154"/>
                        </a:cubicBezTo>
                        <a:cubicBezTo>
                          <a:pt x="1252279" y="244830"/>
                          <a:pt x="1284342" y="201641"/>
                          <a:pt x="1314221" y="160181"/>
                        </a:cubicBezTo>
                        <a:cubicBezTo>
                          <a:pt x="1344099" y="118720"/>
                          <a:pt x="1371909" y="78829"/>
                          <a:pt x="1392114" y="49142"/>
                        </a:cubicBezTo>
                        <a:cubicBezTo>
                          <a:pt x="1412320" y="19465"/>
                          <a:pt x="1424931" y="87"/>
                          <a:pt x="1424931" y="87"/>
                        </a:cubicBezTo>
                        <a:close/>
                        <a:moveTo>
                          <a:pt x="1367911" y="444231"/>
                        </a:moveTo>
                        <a:cubicBezTo>
                          <a:pt x="1367911" y="444231"/>
                          <a:pt x="1354726" y="445801"/>
                          <a:pt x="1335434" y="446225"/>
                        </a:cubicBezTo>
                        <a:cubicBezTo>
                          <a:pt x="1330428" y="446331"/>
                          <a:pt x="1324912" y="446299"/>
                          <a:pt x="1319195" y="446225"/>
                        </a:cubicBezTo>
                        <a:cubicBezTo>
                          <a:pt x="1317116" y="446809"/>
                          <a:pt x="1317731" y="446596"/>
                          <a:pt x="1315547" y="447212"/>
                        </a:cubicBezTo>
                        <a:cubicBezTo>
                          <a:pt x="1284088" y="456142"/>
                          <a:pt x="1241928" y="467640"/>
                          <a:pt x="1198876" y="479699"/>
                        </a:cubicBezTo>
                        <a:cubicBezTo>
                          <a:pt x="1155824" y="491758"/>
                          <a:pt x="1112094" y="504136"/>
                          <a:pt x="1076902" y="517150"/>
                        </a:cubicBezTo>
                        <a:cubicBezTo>
                          <a:pt x="1041710" y="530164"/>
                          <a:pt x="1015013" y="544091"/>
                          <a:pt x="1006635" y="560573"/>
                        </a:cubicBezTo>
                        <a:cubicBezTo>
                          <a:pt x="1001702" y="570289"/>
                          <a:pt x="1000504" y="581531"/>
                          <a:pt x="1001989" y="593389"/>
                        </a:cubicBezTo>
                        <a:cubicBezTo>
                          <a:pt x="1002657" y="587291"/>
                          <a:pt x="1003983" y="581521"/>
                          <a:pt x="1006635" y="576154"/>
                        </a:cubicBezTo>
                        <a:cubicBezTo>
                          <a:pt x="1015013" y="559215"/>
                          <a:pt x="1041710" y="545109"/>
                          <a:pt x="1076902" y="531734"/>
                        </a:cubicBezTo>
                        <a:cubicBezTo>
                          <a:pt x="1112094" y="518359"/>
                          <a:pt x="1155824" y="505685"/>
                          <a:pt x="1198876" y="493286"/>
                        </a:cubicBezTo>
                        <a:cubicBezTo>
                          <a:pt x="1241928" y="480898"/>
                          <a:pt x="1284088" y="468658"/>
                          <a:pt x="1315547" y="459483"/>
                        </a:cubicBezTo>
                        <a:cubicBezTo>
                          <a:pt x="1347005" y="450298"/>
                          <a:pt x="1367911" y="444231"/>
                          <a:pt x="1367911" y="444231"/>
                        </a:cubicBezTo>
                        <a:close/>
                        <a:moveTo>
                          <a:pt x="17915" y="595701"/>
                        </a:moveTo>
                        <a:cubicBezTo>
                          <a:pt x="11826" y="597197"/>
                          <a:pt x="22" y="600347"/>
                          <a:pt x="22" y="600347"/>
                        </a:cubicBezTo>
                        <a:cubicBezTo>
                          <a:pt x="22" y="600347"/>
                          <a:pt x="11561" y="608344"/>
                          <a:pt x="31173" y="620902"/>
                        </a:cubicBezTo>
                        <a:cubicBezTo>
                          <a:pt x="50784" y="633450"/>
                          <a:pt x="78679" y="650494"/>
                          <a:pt x="111050" y="668292"/>
                        </a:cubicBezTo>
                        <a:cubicBezTo>
                          <a:pt x="143431" y="686100"/>
                          <a:pt x="180289" y="704555"/>
                          <a:pt x="217114" y="721324"/>
                        </a:cubicBezTo>
                        <a:cubicBezTo>
                          <a:pt x="253950" y="738093"/>
                          <a:pt x="290447" y="753228"/>
                          <a:pt x="320866" y="765404"/>
                        </a:cubicBezTo>
                        <a:cubicBezTo>
                          <a:pt x="360565" y="781314"/>
                          <a:pt x="403384" y="807501"/>
                          <a:pt x="447146" y="836998"/>
                        </a:cubicBezTo>
                        <a:cubicBezTo>
                          <a:pt x="490908" y="866505"/>
                          <a:pt x="535784" y="899448"/>
                          <a:pt x="577075" y="929475"/>
                        </a:cubicBezTo>
                        <a:cubicBezTo>
                          <a:pt x="618365" y="959502"/>
                          <a:pt x="655817" y="986866"/>
                          <a:pt x="683139" y="1006700"/>
                        </a:cubicBezTo>
                        <a:cubicBezTo>
                          <a:pt x="710461" y="1026545"/>
                          <a:pt x="727558" y="1038859"/>
                          <a:pt x="727558" y="1038859"/>
                        </a:cubicBezTo>
                        <a:cubicBezTo>
                          <a:pt x="727558" y="1038859"/>
                          <a:pt x="717864" y="1025824"/>
                          <a:pt x="705677" y="1004717"/>
                        </a:cubicBezTo>
                        <a:cubicBezTo>
                          <a:pt x="702973" y="1000029"/>
                          <a:pt x="699950" y="994885"/>
                          <a:pt x="697055" y="989476"/>
                        </a:cubicBezTo>
                        <a:cubicBezTo>
                          <a:pt x="690723" y="984968"/>
                          <a:pt x="691751" y="985615"/>
                          <a:pt x="683139" y="979527"/>
                        </a:cubicBezTo>
                        <a:cubicBezTo>
                          <a:pt x="655817" y="960223"/>
                          <a:pt x="618365" y="933505"/>
                          <a:pt x="577075" y="904285"/>
                        </a:cubicBezTo>
                        <a:cubicBezTo>
                          <a:pt x="535784" y="875075"/>
                          <a:pt x="490919" y="843170"/>
                          <a:pt x="447146" y="814470"/>
                        </a:cubicBezTo>
                        <a:cubicBezTo>
                          <a:pt x="403384" y="785758"/>
                          <a:pt x="360565" y="760334"/>
                          <a:pt x="320866" y="744860"/>
                        </a:cubicBezTo>
                        <a:cubicBezTo>
                          <a:pt x="290447" y="733002"/>
                          <a:pt x="253950" y="718418"/>
                          <a:pt x="217114" y="702105"/>
                        </a:cubicBezTo>
                        <a:cubicBezTo>
                          <a:pt x="180289" y="685782"/>
                          <a:pt x="143431" y="667719"/>
                          <a:pt x="111050" y="650399"/>
                        </a:cubicBezTo>
                        <a:cubicBezTo>
                          <a:pt x="78679" y="633068"/>
                          <a:pt x="50784" y="616543"/>
                          <a:pt x="31173" y="604325"/>
                        </a:cubicBezTo>
                        <a:cubicBezTo>
                          <a:pt x="22826" y="599127"/>
                          <a:pt x="23080" y="599042"/>
                          <a:pt x="17915" y="595701"/>
                        </a:cubicBezTo>
                        <a:close/>
                        <a:moveTo>
                          <a:pt x="796161" y="698785"/>
                        </a:moveTo>
                        <a:cubicBezTo>
                          <a:pt x="780771" y="698626"/>
                          <a:pt x="765922" y="699305"/>
                          <a:pt x="752080" y="701108"/>
                        </a:cubicBezTo>
                        <a:cubicBezTo>
                          <a:pt x="724398" y="704725"/>
                          <a:pt x="700141" y="712669"/>
                          <a:pt x="681484" y="728282"/>
                        </a:cubicBezTo>
                        <a:cubicBezTo>
                          <a:pt x="658871" y="747214"/>
                          <a:pt x="650047" y="773868"/>
                          <a:pt x="649326" y="803863"/>
                        </a:cubicBezTo>
                        <a:cubicBezTo>
                          <a:pt x="649209" y="808997"/>
                          <a:pt x="649304" y="814470"/>
                          <a:pt x="649665" y="819773"/>
                        </a:cubicBezTo>
                        <a:cubicBezTo>
                          <a:pt x="651457" y="791613"/>
                          <a:pt x="660494" y="766571"/>
                          <a:pt x="681484" y="748508"/>
                        </a:cubicBezTo>
                        <a:cubicBezTo>
                          <a:pt x="700141" y="732450"/>
                          <a:pt x="724398" y="724050"/>
                          <a:pt x="752080" y="720327"/>
                        </a:cubicBezTo>
                        <a:cubicBezTo>
                          <a:pt x="779763" y="716625"/>
                          <a:pt x="811052" y="717559"/>
                          <a:pt x="843890" y="720666"/>
                        </a:cubicBezTo>
                        <a:cubicBezTo>
                          <a:pt x="873863" y="723466"/>
                          <a:pt x="904930" y="728367"/>
                          <a:pt x="935041" y="733585"/>
                        </a:cubicBezTo>
                        <a:cubicBezTo>
                          <a:pt x="965153" y="738814"/>
                          <a:pt x="994395" y="744287"/>
                          <a:pt x="1019893" y="749495"/>
                        </a:cubicBezTo>
                        <a:cubicBezTo>
                          <a:pt x="1070888" y="759921"/>
                          <a:pt x="1107396" y="768724"/>
                          <a:pt x="1107396" y="768724"/>
                        </a:cubicBezTo>
                        <a:cubicBezTo>
                          <a:pt x="1107396" y="768724"/>
                          <a:pt x="1098507" y="760928"/>
                          <a:pt x="1086183" y="748169"/>
                        </a:cubicBezTo>
                        <a:cubicBezTo>
                          <a:pt x="1084528" y="746461"/>
                          <a:pt x="1082322" y="744096"/>
                          <a:pt x="1080551" y="742208"/>
                        </a:cubicBezTo>
                        <a:cubicBezTo>
                          <a:pt x="1065140" y="738878"/>
                          <a:pt x="1044584" y="734190"/>
                          <a:pt x="1019893" y="729279"/>
                        </a:cubicBezTo>
                        <a:cubicBezTo>
                          <a:pt x="994395" y="724209"/>
                          <a:pt x="965153" y="718789"/>
                          <a:pt x="935041" y="713698"/>
                        </a:cubicBezTo>
                        <a:cubicBezTo>
                          <a:pt x="904930" y="708617"/>
                          <a:pt x="873863" y="704163"/>
                          <a:pt x="843890" y="701437"/>
                        </a:cubicBezTo>
                        <a:cubicBezTo>
                          <a:pt x="827471" y="699931"/>
                          <a:pt x="811561" y="698944"/>
                          <a:pt x="796161" y="698785"/>
                        </a:cubicBezTo>
                        <a:close/>
                      </a:path>
                    </a:pathLst>
                  </a:custGeom>
                  <a:solidFill>
                    <a:srgbClr val="C5DE5D"/>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14928" name="Google Shape;14928;p53"/>
                <p:cNvGrpSpPr/>
                <p:nvPr/>
              </p:nvGrpSpPr>
              <p:grpSpPr>
                <a:xfrm>
                  <a:off x="4415890" y="1058415"/>
                  <a:ext cx="1967996" cy="1782265"/>
                  <a:chOff x="4415890" y="1058415"/>
                  <a:chExt cx="1967996" cy="1782265"/>
                </a:xfrm>
              </p:grpSpPr>
              <p:sp>
                <p:nvSpPr>
                  <p:cNvPr id="14929" name="Google Shape;14929;p53"/>
                  <p:cNvSpPr/>
                  <p:nvPr/>
                </p:nvSpPr>
                <p:spPr>
                  <a:xfrm rot="-1397564" flipH="1">
                    <a:off x="4597610" y="1324932"/>
                    <a:ext cx="1604622" cy="1249246"/>
                  </a:xfrm>
                  <a:custGeom>
                    <a:avLst/>
                    <a:gdLst/>
                    <a:ahLst/>
                    <a:cxnLst/>
                    <a:rect l="l" t="t" r="r" b="b"/>
                    <a:pathLst>
                      <a:path w="1606365" h="1250603" extrusionOk="0">
                        <a:moveTo>
                          <a:pt x="1606149" y="-239"/>
                        </a:moveTo>
                        <a:cubicBezTo>
                          <a:pt x="1606149" y="-239"/>
                          <a:pt x="1592752" y="23006"/>
                          <a:pt x="1571458" y="58757"/>
                        </a:cubicBezTo>
                        <a:cubicBezTo>
                          <a:pt x="1550173" y="94517"/>
                          <a:pt x="1520733" y="142667"/>
                          <a:pt x="1489085" y="192729"/>
                        </a:cubicBezTo>
                        <a:cubicBezTo>
                          <a:pt x="1457446" y="242783"/>
                          <a:pt x="1423512" y="294687"/>
                          <a:pt x="1396179" y="339685"/>
                        </a:cubicBezTo>
                        <a:cubicBezTo>
                          <a:pt x="1368854" y="384690"/>
                          <a:pt x="1348240" y="422962"/>
                          <a:pt x="1345891" y="446909"/>
                        </a:cubicBezTo>
                        <a:cubicBezTo>
                          <a:pt x="1343496" y="471237"/>
                          <a:pt x="1355637" y="488590"/>
                          <a:pt x="1375853" y="500607"/>
                        </a:cubicBezTo>
                        <a:cubicBezTo>
                          <a:pt x="1396062" y="512623"/>
                          <a:pt x="1424323" y="519162"/>
                          <a:pt x="1453232" y="521955"/>
                        </a:cubicBezTo>
                        <a:cubicBezTo>
                          <a:pt x="1482141" y="524740"/>
                          <a:pt x="1511659" y="523765"/>
                          <a:pt x="1533943" y="521931"/>
                        </a:cubicBezTo>
                        <a:cubicBezTo>
                          <a:pt x="1556228" y="520090"/>
                          <a:pt x="1571248" y="517484"/>
                          <a:pt x="1571248" y="517484"/>
                        </a:cubicBezTo>
                        <a:cubicBezTo>
                          <a:pt x="1571248" y="517484"/>
                          <a:pt x="1547707" y="526012"/>
                          <a:pt x="1511955" y="538840"/>
                        </a:cubicBezTo>
                        <a:cubicBezTo>
                          <a:pt x="1476211" y="551667"/>
                          <a:pt x="1428240" y="568521"/>
                          <a:pt x="1379310" y="585890"/>
                        </a:cubicBezTo>
                        <a:cubicBezTo>
                          <a:pt x="1330380" y="603251"/>
                          <a:pt x="1280513" y="621088"/>
                          <a:pt x="1240735" y="639034"/>
                        </a:cubicBezTo>
                        <a:cubicBezTo>
                          <a:pt x="1200956" y="656988"/>
                          <a:pt x="1171182" y="675285"/>
                          <a:pt x="1162685" y="695470"/>
                        </a:cubicBezTo>
                        <a:cubicBezTo>
                          <a:pt x="1154445" y="715032"/>
                          <a:pt x="1158073" y="738331"/>
                          <a:pt x="1168318" y="762394"/>
                        </a:cubicBezTo>
                        <a:cubicBezTo>
                          <a:pt x="1178563" y="786465"/>
                          <a:pt x="1195487" y="811223"/>
                          <a:pt x="1213769" y="833367"/>
                        </a:cubicBezTo>
                        <a:cubicBezTo>
                          <a:pt x="1232058" y="855503"/>
                          <a:pt x="1251705" y="875010"/>
                          <a:pt x="1266866" y="888906"/>
                        </a:cubicBezTo>
                        <a:cubicBezTo>
                          <a:pt x="1282026" y="902795"/>
                          <a:pt x="1292653" y="911113"/>
                          <a:pt x="1292653" y="911113"/>
                        </a:cubicBezTo>
                        <a:cubicBezTo>
                          <a:pt x="1292653" y="911113"/>
                          <a:pt x="1249794" y="903716"/>
                          <a:pt x="1190064" y="895242"/>
                        </a:cubicBezTo>
                        <a:cubicBezTo>
                          <a:pt x="1160203" y="890997"/>
                          <a:pt x="1126145" y="886425"/>
                          <a:pt x="1090947" y="882508"/>
                        </a:cubicBezTo>
                        <a:cubicBezTo>
                          <a:pt x="1055741" y="878583"/>
                          <a:pt x="1019404" y="875291"/>
                          <a:pt x="984542" y="874159"/>
                        </a:cubicBezTo>
                        <a:cubicBezTo>
                          <a:pt x="946340" y="872872"/>
                          <a:pt x="910027" y="873957"/>
                          <a:pt x="878262" y="880199"/>
                        </a:cubicBezTo>
                        <a:cubicBezTo>
                          <a:pt x="846505" y="886441"/>
                          <a:pt x="819266" y="897864"/>
                          <a:pt x="798807" y="917753"/>
                        </a:cubicBezTo>
                        <a:cubicBezTo>
                          <a:pt x="774026" y="941839"/>
                          <a:pt x="765514" y="974244"/>
                          <a:pt x="766848" y="1009957"/>
                        </a:cubicBezTo>
                        <a:cubicBezTo>
                          <a:pt x="768182" y="1045662"/>
                          <a:pt x="779535" y="1084527"/>
                          <a:pt x="794765" y="1120302"/>
                        </a:cubicBezTo>
                        <a:cubicBezTo>
                          <a:pt x="809996" y="1156077"/>
                          <a:pt x="829128" y="1188716"/>
                          <a:pt x="844710" y="1212280"/>
                        </a:cubicBezTo>
                        <a:cubicBezTo>
                          <a:pt x="860285" y="1235836"/>
                          <a:pt x="872192" y="1250365"/>
                          <a:pt x="872192" y="1250365"/>
                        </a:cubicBezTo>
                        <a:cubicBezTo>
                          <a:pt x="872192" y="1250365"/>
                          <a:pt x="851819" y="1237139"/>
                          <a:pt x="818821" y="1216111"/>
                        </a:cubicBezTo>
                        <a:cubicBezTo>
                          <a:pt x="785816" y="1195075"/>
                          <a:pt x="740389" y="1166073"/>
                          <a:pt x="690506" y="1134238"/>
                        </a:cubicBezTo>
                        <a:cubicBezTo>
                          <a:pt x="640624" y="1102403"/>
                          <a:pt x="586419" y="1067689"/>
                          <a:pt x="533712" y="1036634"/>
                        </a:cubicBezTo>
                        <a:cubicBezTo>
                          <a:pt x="481005" y="1005579"/>
                          <a:pt x="429827" y="978216"/>
                          <a:pt x="382777" y="962610"/>
                        </a:cubicBezTo>
                        <a:cubicBezTo>
                          <a:pt x="346737" y="950649"/>
                          <a:pt x="303307" y="935894"/>
                          <a:pt x="259519" y="919079"/>
                        </a:cubicBezTo>
                        <a:cubicBezTo>
                          <a:pt x="215730" y="902272"/>
                          <a:pt x="171621" y="883397"/>
                          <a:pt x="132920" y="865077"/>
                        </a:cubicBezTo>
                        <a:cubicBezTo>
                          <a:pt x="94219" y="846756"/>
                          <a:pt x="60894" y="829052"/>
                          <a:pt x="37322" y="815912"/>
                        </a:cubicBezTo>
                        <a:cubicBezTo>
                          <a:pt x="13750" y="802765"/>
                          <a:pt x="-217" y="794299"/>
                          <a:pt x="-217" y="794299"/>
                        </a:cubicBezTo>
                        <a:cubicBezTo>
                          <a:pt x="-217" y="794299"/>
                          <a:pt x="16138" y="789500"/>
                          <a:pt x="41746" y="780964"/>
                        </a:cubicBezTo>
                        <a:cubicBezTo>
                          <a:pt x="67347" y="772420"/>
                          <a:pt x="102076" y="759967"/>
                          <a:pt x="138843" y="744869"/>
                        </a:cubicBezTo>
                        <a:cubicBezTo>
                          <a:pt x="175609" y="729763"/>
                          <a:pt x="214372" y="711989"/>
                          <a:pt x="249383" y="694519"/>
                        </a:cubicBezTo>
                        <a:cubicBezTo>
                          <a:pt x="284401" y="677048"/>
                          <a:pt x="315705" y="659945"/>
                          <a:pt x="339082" y="647554"/>
                        </a:cubicBezTo>
                        <a:cubicBezTo>
                          <a:pt x="364917" y="633868"/>
                          <a:pt x="393248" y="598444"/>
                          <a:pt x="417608" y="552721"/>
                        </a:cubicBezTo>
                        <a:cubicBezTo>
                          <a:pt x="441968" y="507005"/>
                          <a:pt x="462193" y="451060"/>
                          <a:pt x="476144" y="397065"/>
                        </a:cubicBezTo>
                        <a:cubicBezTo>
                          <a:pt x="510928" y="303184"/>
                          <a:pt x="564415" y="173511"/>
                          <a:pt x="564415" y="173511"/>
                        </a:cubicBezTo>
                        <a:cubicBezTo>
                          <a:pt x="554194" y="253348"/>
                          <a:pt x="542006" y="365410"/>
                          <a:pt x="577859" y="432224"/>
                        </a:cubicBezTo>
                        <a:cubicBezTo>
                          <a:pt x="595127" y="462639"/>
                          <a:pt x="617216" y="494513"/>
                          <a:pt x="644346" y="499436"/>
                        </a:cubicBezTo>
                        <a:cubicBezTo>
                          <a:pt x="666747" y="503494"/>
                          <a:pt x="688462" y="495738"/>
                          <a:pt x="707875" y="480203"/>
                        </a:cubicBezTo>
                        <a:cubicBezTo>
                          <a:pt x="727288" y="464668"/>
                          <a:pt x="744337" y="441353"/>
                          <a:pt x="758054" y="414520"/>
                        </a:cubicBezTo>
                        <a:cubicBezTo>
                          <a:pt x="770983" y="389856"/>
                          <a:pt x="781197" y="362172"/>
                          <a:pt x="788796" y="334675"/>
                        </a:cubicBezTo>
                        <a:cubicBezTo>
                          <a:pt x="796388" y="307171"/>
                          <a:pt x="801382" y="279862"/>
                          <a:pt x="804519" y="255751"/>
                        </a:cubicBezTo>
                        <a:cubicBezTo>
                          <a:pt x="810808" y="207531"/>
                          <a:pt x="809957" y="172138"/>
                          <a:pt x="809957" y="172138"/>
                        </a:cubicBezTo>
                        <a:cubicBezTo>
                          <a:pt x="809957" y="172138"/>
                          <a:pt x="815224" y="184942"/>
                          <a:pt x="823971" y="204457"/>
                        </a:cubicBezTo>
                        <a:cubicBezTo>
                          <a:pt x="832718" y="223971"/>
                          <a:pt x="844906" y="250219"/>
                          <a:pt x="859067" y="276936"/>
                        </a:cubicBezTo>
                        <a:cubicBezTo>
                          <a:pt x="873237" y="303652"/>
                          <a:pt x="889404" y="330844"/>
                          <a:pt x="906687" y="351888"/>
                        </a:cubicBezTo>
                        <a:cubicBezTo>
                          <a:pt x="923970" y="372939"/>
                          <a:pt x="942455" y="387811"/>
                          <a:pt x="960962" y="389723"/>
                        </a:cubicBezTo>
                        <a:cubicBezTo>
                          <a:pt x="980063" y="391705"/>
                          <a:pt x="1003237" y="373462"/>
                          <a:pt x="1025576" y="344483"/>
                        </a:cubicBezTo>
                        <a:cubicBezTo>
                          <a:pt x="1047907" y="315504"/>
                          <a:pt x="1069138" y="275843"/>
                          <a:pt x="1086008" y="235870"/>
                        </a:cubicBezTo>
                        <a:cubicBezTo>
                          <a:pt x="1102877" y="195905"/>
                          <a:pt x="1115447" y="155705"/>
                          <a:pt x="1123507" y="125603"/>
                        </a:cubicBezTo>
                        <a:cubicBezTo>
                          <a:pt x="1131575" y="95508"/>
                          <a:pt x="1135383" y="75502"/>
                          <a:pt x="1135383" y="75502"/>
                        </a:cubicBezTo>
                        <a:cubicBezTo>
                          <a:pt x="1135383" y="75502"/>
                          <a:pt x="1134962" y="88236"/>
                          <a:pt x="1135281" y="107563"/>
                        </a:cubicBezTo>
                        <a:cubicBezTo>
                          <a:pt x="1135602" y="126890"/>
                          <a:pt x="1136569" y="152834"/>
                          <a:pt x="1139721" y="179246"/>
                        </a:cubicBezTo>
                        <a:cubicBezTo>
                          <a:pt x="1142866" y="205650"/>
                          <a:pt x="1148187" y="232546"/>
                          <a:pt x="1158370" y="253426"/>
                        </a:cubicBezTo>
                        <a:cubicBezTo>
                          <a:pt x="1168552" y="274306"/>
                          <a:pt x="1183713" y="289209"/>
                          <a:pt x="1206840" y="290809"/>
                        </a:cubicBezTo>
                        <a:cubicBezTo>
                          <a:pt x="1229600" y="292377"/>
                          <a:pt x="1267568" y="277981"/>
                          <a:pt x="1310928" y="253262"/>
                        </a:cubicBezTo>
                        <a:cubicBezTo>
                          <a:pt x="1354287" y="228543"/>
                          <a:pt x="1402819" y="193377"/>
                          <a:pt x="1447123" y="156197"/>
                        </a:cubicBezTo>
                        <a:cubicBezTo>
                          <a:pt x="1491419" y="119025"/>
                          <a:pt x="1531446" y="79973"/>
                          <a:pt x="1560067" y="50112"/>
                        </a:cubicBezTo>
                        <a:cubicBezTo>
                          <a:pt x="1588695" y="20243"/>
                          <a:pt x="1606141" y="-223"/>
                          <a:pt x="1606141" y="-223"/>
                        </a:cubicBezTo>
                        <a:close/>
                      </a:path>
                    </a:pathLst>
                  </a:custGeom>
                  <a:solidFill>
                    <a:srgbClr val="A5C887"/>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30" name="Google Shape;14930;p53"/>
                  <p:cNvSpPr/>
                  <p:nvPr/>
                </p:nvSpPr>
                <p:spPr>
                  <a:xfrm rot="-1397564" flipH="1">
                    <a:off x="4817401" y="1605414"/>
                    <a:ext cx="1175068" cy="597269"/>
                  </a:xfrm>
                  <a:custGeom>
                    <a:avLst/>
                    <a:gdLst/>
                    <a:ahLst/>
                    <a:cxnLst/>
                    <a:rect l="l" t="t" r="r" b="b"/>
                    <a:pathLst>
                      <a:path w="1176344" h="597918" extrusionOk="0">
                        <a:moveTo>
                          <a:pt x="-213" y="553742"/>
                        </a:moveTo>
                        <a:lnTo>
                          <a:pt x="5116" y="597679"/>
                        </a:lnTo>
                        <a:cubicBezTo>
                          <a:pt x="247490" y="566187"/>
                          <a:pt x="482631" y="489705"/>
                          <a:pt x="694146" y="374163"/>
                        </a:cubicBezTo>
                        <a:cubicBezTo>
                          <a:pt x="874887" y="275428"/>
                          <a:pt x="1038306" y="148331"/>
                          <a:pt x="1176132" y="-240"/>
                        </a:cubicBezTo>
                        <a:cubicBezTo>
                          <a:pt x="1033156" y="143712"/>
                          <a:pt x="866148" y="264559"/>
                          <a:pt x="684081" y="356256"/>
                        </a:cubicBezTo>
                        <a:cubicBezTo>
                          <a:pt x="471021" y="463567"/>
                          <a:pt x="237277" y="530825"/>
                          <a:pt x="-213" y="553742"/>
                        </a:cubicBezTo>
                        <a:close/>
                      </a:path>
                    </a:pathLst>
                  </a:custGeom>
                  <a:solidFill>
                    <a:srgbClr val="A1AC6A"/>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31" name="Google Shape;14931;p53"/>
                  <p:cNvSpPr/>
                  <p:nvPr/>
                </p:nvSpPr>
                <p:spPr>
                  <a:xfrm rot="-1397564" flipH="1">
                    <a:off x="4597558" y="1324757"/>
                    <a:ext cx="1604661" cy="1249581"/>
                  </a:xfrm>
                  <a:custGeom>
                    <a:avLst/>
                    <a:gdLst/>
                    <a:ahLst/>
                    <a:cxnLst/>
                    <a:rect l="l" t="t" r="r" b="b"/>
                    <a:pathLst>
                      <a:path w="1606404" h="1250938" extrusionOk="0">
                        <a:moveTo>
                          <a:pt x="1135258" y="75720"/>
                        </a:moveTo>
                        <a:cubicBezTo>
                          <a:pt x="1135258" y="75720"/>
                          <a:pt x="1135024" y="88415"/>
                          <a:pt x="1135344" y="107742"/>
                        </a:cubicBezTo>
                        <a:cubicBezTo>
                          <a:pt x="1135664" y="127070"/>
                          <a:pt x="1136514" y="153013"/>
                          <a:pt x="1139659" y="179418"/>
                        </a:cubicBezTo>
                        <a:cubicBezTo>
                          <a:pt x="1142359" y="202006"/>
                          <a:pt x="1147032" y="224728"/>
                          <a:pt x="1154593" y="243961"/>
                        </a:cubicBezTo>
                        <a:cubicBezTo>
                          <a:pt x="1154203" y="243228"/>
                          <a:pt x="1153673" y="242705"/>
                          <a:pt x="1153298" y="241956"/>
                        </a:cubicBezTo>
                        <a:cubicBezTo>
                          <a:pt x="1143498" y="221942"/>
                          <a:pt x="1138520" y="195850"/>
                          <a:pt x="1135781" y="170398"/>
                        </a:cubicBezTo>
                        <a:cubicBezTo>
                          <a:pt x="1133050" y="144946"/>
                          <a:pt x="1132590" y="119907"/>
                          <a:pt x="1132559" y="101251"/>
                        </a:cubicBezTo>
                        <a:cubicBezTo>
                          <a:pt x="1132543" y="94033"/>
                          <a:pt x="1132434" y="94252"/>
                          <a:pt x="1132543" y="89289"/>
                        </a:cubicBezTo>
                        <a:cubicBezTo>
                          <a:pt x="1132660" y="88735"/>
                          <a:pt x="1132473" y="88930"/>
                          <a:pt x="1132590" y="88407"/>
                        </a:cubicBezTo>
                        <a:cubicBezTo>
                          <a:pt x="1134306" y="80644"/>
                          <a:pt x="1135250" y="75720"/>
                          <a:pt x="1135250" y="75720"/>
                        </a:cubicBezTo>
                        <a:close/>
                        <a:moveTo>
                          <a:pt x="1606188" y="-239"/>
                        </a:moveTo>
                        <a:cubicBezTo>
                          <a:pt x="1606188" y="-239"/>
                          <a:pt x="1592744" y="23403"/>
                          <a:pt x="1571450" y="59155"/>
                        </a:cubicBezTo>
                        <a:cubicBezTo>
                          <a:pt x="1550165" y="94915"/>
                          <a:pt x="1520795" y="142807"/>
                          <a:pt x="1489156" y="192870"/>
                        </a:cubicBezTo>
                        <a:cubicBezTo>
                          <a:pt x="1457508" y="242924"/>
                          <a:pt x="1423582" y="294686"/>
                          <a:pt x="1396250" y="339692"/>
                        </a:cubicBezTo>
                        <a:cubicBezTo>
                          <a:pt x="1368917" y="384690"/>
                          <a:pt x="1348248" y="423329"/>
                          <a:pt x="1345899" y="447268"/>
                        </a:cubicBezTo>
                        <a:cubicBezTo>
                          <a:pt x="1345415" y="452152"/>
                          <a:pt x="1345532" y="456498"/>
                          <a:pt x="1346172" y="460829"/>
                        </a:cubicBezTo>
                        <a:cubicBezTo>
                          <a:pt x="1338775" y="451372"/>
                          <a:pt x="1335108" y="440066"/>
                          <a:pt x="1336747" y="425982"/>
                        </a:cubicBezTo>
                        <a:cubicBezTo>
                          <a:pt x="1339438" y="402831"/>
                          <a:pt x="1360669" y="365503"/>
                          <a:pt x="1388494" y="321653"/>
                        </a:cubicBezTo>
                        <a:cubicBezTo>
                          <a:pt x="1416318" y="277794"/>
                          <a:pt x="1450603" y="226874"/>
                          <a:pt x="1482789" y="178076"/>
                        </a:cubicBezTo>
                        <a:cubicBezTo>
                          <a:pt x="1514975" y="129270"/>
                          <a:pt x="1544804" y="82446"/>
                          <a:pt x="1566488" y="47607"/>
                        </a:cubicBezTo>
                        <a:cubicBezTo>
                          <a:pt x="1571092" y="40202"/>
                          <a:pt x="1570218" y="41584"/>
                          <a:pt x="1574049" y="35381"/>
                        </a:cubicBezTo>
                        <a:cubicBezTo>
                          <a:pt x="1592877" y="15148"/>
                          <a:pt x="1606188" y="-239"/>
                          <a:pt x="1606188" y="-239"/>
                        </a:cubicBezTo>
                        <a:close/>
                        <a:moveTo>
                          <a:pt x="-217" y="794400"/>
                        </a:moveTo>
                        <a:cubicBezTo>
                          <a:pt x="-217" y="794400"/>
                          <a:pt x="9037" y="791396"/>
                          <a:pt x="11433" y="790671"/>
                        </a:cubicBezTo>
                        <a:cubicBezTo>
                          <a:pt x="17784" y="794221"/>
                          <a:pt x="18736" y="794939"/>
                          <a:pt x="31041" y="801477"/>
                        </a:cubicBezTo>
                        <a:cubicBezTo>
                          <a:pt x="54269" y="813821"/>
                          <a:pt x="87126" y="830605"/>
                          <a:pt x="125312" y="847724"/>
                        </a:cubicBezTo>
                        <a:cubicBezTo>
                          <a:pt x="163491" y="864843"/>
                          <a:pt x="207061" y="882266"/>
                          <a:pt x="250319" y="897848"/>
                        </a:cubicBezTo>
                        <a:cubicBezTo>
                          <a:pt x="293577" y="913438"/>
                          <a:pt x="336585" y="926765"/>
                          <a:pt x="372220" y="937774"/>
                        </a:cubicBezTo>
                        <a:cubicBezTo>
                          <a:pt x="418740" y="952147"/>
                          <a:pt x="469012" y="978005"/>
                          <a:pt x="520923" y="1007210"/>
                        </a:cubicBezTo>
                        <a:cubicBezTo>
                          <a:pt x="572834" y="1036416"/>
                          <a:pt x="626283" y="1068968"/>
                          <a:pt x="675377" y="1098969"/>
                        </a:cubicBezTo>
                        <a:cubicBezTo>
                          <a:pt x="724464" y="1128963"/>
                          <a:pt x="769329" y="1156452"/>
                          <a:pt x="801811" y="1176270"/>
                        </a:cubicBezTo>
                        <a:cubicBezTo>
                          <a:pt x="822371" y="1188810"/>
                          <a:pt x="826281" y="1191291"/>
                          <a:pt x="834942" y="1196651"/>
                        </a:cubicBezTo>
                        <a:cubicBezTo>
                          <a:pt x="838320" y="1202113"/>
                          <a:pt x="841605" y="1207754"/>
                          <a:pt x="844757" y="1212522"/>
                        </a:cubicBezTo>
                        <a:cubicBezTo>
                          <a:pt x="860339" y="1236078"/>
                          <a:pt x="872293" y="1250700"/>
                          <a:pt x="872293" y="1250700"/>
                        </a:cubicBezTo>
                        <a:cubicBezTo>
                          <a:pt x="872293" y="1250700"/>
                          <a:pt x="852037" y="1237350"/>
                          <a:pt x="819032" y="1216314"/>
                        </a:cubicBezTo>
                        <a:cubicBezTo>
                          <a:pt x="786027" y="1195286"/>
                          <a:pt x="740459" y="1166158"/>
                          <a:pt x="690577" y="1134323"/>
                        </a:cubicBezTo>
                        <a:cubicBezTo>
                          <a:pt x="640702" y="1102488"/>
                          <a:pt x="586349" y="1067845"/>
                          <a:pt x="533642" y="1036790"/>
                        </a:cubicBezTo>
                        <a:cubicBezTo>
                          <a:pt x="480942" y="1005736"/>
                          <a:pt x="429975" y="978278"/>
                          <a:pt x="382925" y="962665"/>
                        </a:cubicBezTo>
                        <a:cubicBezTo>
                          <a:pt x="346885" y="950711"/>
                          <a:pt x="303260" y="935948"/>
                          <a:pt x="259472" y="919141"/>
                        </a:cubicBezTo>
                        <a:cubicBezTo>
                          <a:pt x="215683" y="902327"/>
                          <a:pt x="171614" y="883725"/>
                          <a:pt x="132912" y="865405"/>
                        </a:cubicBezTo>
                        <a:cubicBezTo>
                          <a:pt x="94211" y="847084"/>
                          <a:pt x="60972" y="829419"/>
                          <a:pt x="37400" y="816271"/>
                        </a:cubicBezTo>
                        <a:cubicBezTo>
                          <a:pt x="13828" y="803123"/>
                          <a:pt x="-217" y="794400"/>
                          <a:pt x="-217" y="794400"/>
                        </a:cubicBezTo>
                        <a:close/>
                        <a:moveTo>
                          <a:pt x="1260787" y="599287"/>
                        </a:moveTo>
                        <a:cubicBezTo>
                          <a:pt x="1293879" y="585859"/>
                          <a:pt x="1331448" y="572672"/>
                          <a:pt x="1368105" y="559556"/>
                        </a:cubicBezTo>
                        <a:cubicBezTo>
                          <a:pt x="1405613" y="546127"/>
                          <a:pt x="1438298" y="534400"/>
                          <a:pt x="1469595" y="523180"/>
                        </a:cubicBezTo>
                        <a:cubicBezTo>
                          <a:pt x="1493003" y="524373"/>
                          <a:pt x="1515981" y="523461"/>
                          <a:pt x="1534052" y="521970"/>
                        </a:cubicBezTo>
                        <a:cubicBezTo>
                          <a:pt x="1556337" y="520129"/>
                          <a:pt x="1571076" y="517593"/>
                          <a:pt x="1571076" y="517593"/>
                        </a:cubicBezTo>
                        <a:cubicBezTo>
                          <a:pt x="1571076" y="517593"/>
                          <a:pt x="1547707" y="526340"/>
                          <a:pt x="1511955" y="539167"/>
                        </a:cubicBezTo>
                        <a:cubicBezTo>
                          <a:pt x="1476203" y="551995"/>
                          <a:pt x="1428357" y="568529"/>
                          <a:pt x="1379427" y="585890"/>
                        </a:cubicBezTo>
                        <a:cubicBezTo>
                          <a:pt x="1330496" y="603259"/>
                          <a:pt x="1280497" y="621173"/>
                          <a:pt x="1240727" y="639127"/>
                        </a:cubicBezTo>
                        <a:cubicBezTo>
                          <a:pt x="1200949" y="657073"/>
                          <a:pt x="1171369" y="675503"/>
                          <a:pt x="1162872" y="695689"/>
                        </a:cubicBezTo>
                        <a:cubicBezTo>
                          <a:pt x="1156138" y="711684"/>
                          <a:pt x="1157558" y="730200"/>
                          <a:pt x="1163816" y="749574"/>
                        </a:cubicBezTo>
                        <a:cubicBezTo>
                          <a:pt x="1160773" y="744011"/>
                          <a:pt x="1157800" y="738619"/>
                          <a:pt x="1155444" y="733079"/>
                        </a:cubicBezTo>
                        <a:cubicBezTo>
                          <a:pt x="1145612" y="709999"/>
                          <a:pt x="1142608" y="687277"/>
                          <a:pt x="1151082" y="668262"/>
                        </a:cubicBezTo>
                        <a:cubicBezTo>
                          <a:pt x="1159829" y="648654"/>
                          <a:pt x="1189612" y="630708"/>
                          <a:pt x="1229398" y="612785"/>
                        </a:cubicBezTo>
                        <a:cubicBezTo>
                          <a:pt x="1239346" y="608307"/>
                          <a:pt x="1249762" y="603766"/>
                          <a:pt x="1260787" y="599287"/>
                        </a:cubicBezTo>
                        <a:close/>
                        <a:moveTo>
                          <a:pt x="831961" y="860637"/>
                        </a:moveTo>
                        <a:cubicBezTo>
                          <a:pt x="842471" y="856650"/>
                          <a:pt x="853699" y="853755"/>
                          <a:pt x="865567" y="851313"/>
                        </a:cubicBezTo>
                        <a:cubicBezTo>
                          <a:pt x="897215" y="844821"/>
                          <a:pt x="933434" y="843190"/>
                          <a:pt x="971379" y="843861"/>
                        </a:cubicBezTo>
                        <a:cubicBezTo>
                          <a:pt x="1005999" y="844447"/>
                          <a:pt x="1042180" y="846865"/>
                          <a:pt x="1077097" y="850135"/>
                        </a:cubicBezTo>
                        <a:cubicBezTo>
                          <a:pt x="1112014" y="853396"/>
                          <a:pt x="1145737" y="857243"/>
                          <a:pt x="1175348" y="860895"/>
                        </a:cubicBezTo>
                        <a:cubicBezTo>
                          <a:pt x="1204608" y="864499"/>
                          <a:pt x="1229468" y="867972"/>
                          <a:pt x="1247453" y="870500"/>
                        </a:cubicBezTo>
                        <a:cubicBezTo>
                          <a:pt x="1254194" y="877249"/>
                          <a:pt x="1261201" y="883757"/>
                          <a:pt x="1266967" y="889039"/>
                        </a:cubicBezTo>
                        <a:cubicBezTo>
                          <a:pt x="1282128" y="902936"/>
                          <a:pt x="1292778" y="911284"/>
                          <a:pt x="1292778" y="911284"/>
                        </a:cubicBezTo>
                        <a:cubicBezTo>
                          <a:pt x="1292778" y="911284"/>
                          <a:pt x="1249965" y="904004"/>
                          <a:pt x="1190244" y="895531"/>
                        </a:cubicBezTo>
                        <a:cubicBezTo>
                          <a:pt x="1160375" y="891294"/>
                          <a:pt x="1126262" y="886526"/>
                          <a:pt x="1091056" y="882602"/>
                        </a:cubicBezTo>
                        <a:cubicBezTo>
                          <a:pt x="1055858" y="878677"/>
                          <a:pt x="1019428" y="875673"/>
                          <a:pt x="984565" y="874534"/>
                        </a:cubicBezTo>
                        <a:cubicBezTo>
                          <a:pt x="946363" y="873246"/>
                          <a:pt x="909894" y="874299"/>
                          <a:pt x="878137" y="880542"/>
                        </a:cubicBezTo>
                        <a:cubicBezTo>
                          <a:pt x="846372" y="886784"/>
                          <a:pt x="819375" y="898137"/>
                          <a:pt x="798917" y="918018"/>
                        </a:cubicBezTo>
                        <a:cubicBezTo>
                          <a:pt x="774135" y="942113"/>
                          <a:pt x="765365" y="974400"/>
                          <a:pt x="766699" y="1010105"/>
                        </a:cubicBezTo>
                        <a:cubicBezTo>
                          <a:pt x="767877" y="1041597"/>
                          <a:pt x="777217" y="1075382"/>
                          <a:pt x="789764" y="1107490"/>
                        </a:cubicBezTo>
                        <a:cubicBezTo>
                          <a:pt x="786042" y="1099929"/>
                          <a:pt x="782710" y="1092165"/>
                          <a:pt x="779316" y="1084199"/>
                        </a:cubicBezTo>
                        <a:cubicBezTo>
                          <a:pt x="764718" y="1049875"/>
                          <a:pt x="753685" y="1012453"/>
                          <a:pt x="752889" y="977997"/>
                        </a:cubicBezTo>
                        <a:cubicBezTo>
                          <a:pt x="752093" y="943540"/>
                          <a:pt x="761214" y="912065"/>
                          <a:pt x="786198" y="888438"/>
                        </a:cubicBezTo>
                        <a:cubicBezTo>
                          <a:pt x="799088" y="876250"/>
                          <a:pt x="814436" y="867285"/>
                          <a:pt x="831961" y="860637"/>
                        </a:cubicBezTo>
                        <a:close/>
                      </a:path>
                    </a:pathLst>
                  </a:custGeom>
                  <a:solidFill>
                    <a:srgbClr val="B0CC58"/>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grpSp>
            <p:nvGrpSpPr>
              <p:cNvPr id="14932" name="Google Shape;14932;p53"/>
              <p:cNvGrpSpPr/>
              <p:nvPr/>
            </p:nvGrpSpPr>
            <p:grpSpPr>
              <a:xfrm>
                <a:off x="5510974" y="1371102"/>
                <a:ext cx="1371362" cy="1161293"/>
                <a:chOff x="5510974" y="1371102"/>
                <a:chExt cx="1371362" cy="1161293"/>
              </a:xfrm>
            </p:grpSpPr>
            <p:grpSp>
              <p:nvGrpSpPr>
                <p:cNvPr id="14933" name="Google Shape;14933;p53"/>
                <p:cNvGrpSpPr/>
                <p:nvPr/>
              </p:nvGrpSpPr>
              <p:grpSpPr>
                <a:xfrm>
                  <a:off x="6105818" y="1371102"/>
                  <a:ext cx="776518" cy="776520"/>
                  <a:chOff x="6105818" y="1371102"/>
                  <a:chExt cx="776518" cy="776520"/>
                </a:xfrm>
              </p:grpSpPr>
              <p:sp>
                <p:nvSpPr>
                  <p:cNvPr id="14934" name="Google Shape;14934;p53"/>
                  <p:cNvSpPr/>
                  <p:nvPr/>
                </p:nvSpPr>
                <p:spPr>
                  <a:xfrm rot="-3347626">
                    <a:off x="6214590" y="1479878"/>
                    <a:ext cx="558975" cy="558968"/>
                  </a:xfrm>
                  <a:custGeom>
                    <a:avLst/>
                    <a:gdLst/>
                    <a:ahLst/>
                    <a:cxnLst/>
                    <a:rect l="l" t="t" r="r" b="b"/>
                    <a:pathLst>
                      <a:path w="558650" h="558643" extrusionOk="0">
                        <a:moveTo>
                          <a:pt x="558643" y="279328"/>
                        </a:moveTo>
                        <a:cubicBezTo>
                          <a:pt x="558643" y="433591"/>
                          <a:pt x="433581" y="558647"/>
                          <a:pt x="279318" y="558647"/>
                        </a:cubicBezTo>
                        <a:cubicBezTo>
                          <a:pt x="125054" y="558647"/>
                          <a:pt x="-8" y="433591"/>
                          <a:pt x="-8" y="279328"/>
                        </a:cubicBezTo>
                        <a:cubicBezTo>
                          <a:pt x="-8" y="125058"/>
                          <a:pt x="125054" y="3"/>
                          <a:pt x="279318" y="3"/>
                        </a:cubicBezTo>
                        <a:cubicBezTo>
                          <a:pt x="433581" y="3"/>
                          <a:pt x="558643" y="125058"/>
                          <a:pt x="558643" y="279328"/>
                        </a:cubicBezTo>
                        <a:close/>
                      </a:path>
                    </a:pathLst>
                  </a:custGeom>
                  <a:solidFill>
                    <a:srgbClr val="FFB3A1"/>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35" name="Google Shape;14935;p53"/>
                  <p:cNvSpPr/>
                  <p:nvPr/>
                </p:nvSpPr>
                <p:spPr>
                  <a:xfrm rot="-3347626">
                    <a:off x="6394721" y="1482255"/>
                    <a:ext cx="321152" cy="374741"/>
                  </a:xfrm>
                  <a:custGeom>
                    <a:avLst/>
                    <a:gdLst/>
                    <a:ahLst/>
                    <a:cxnLst/>
                    <a:rect l="l" t="t" r="r" b="b"/>
                    <a:pathLst>
                      <a:path w="320965" h="374523" extrusionOk="0">
                        <a:moveTo>
                          <a:pt x="320966" y="187255"/>
                        </a:moveTo>
                        <a:cubicBezTo>
                          <a:pt x="320966" y="290675"/>
                          <a:pt x="249113" y="374514"/>
                          <a:pt x="160483" y="374514"/>
                        </a:cubicBezTo>
                        <a:cubicBezTo>
                          <a:pt x="71853" y="374514"/>
                          <a:pt x="1" y="290675"/>
                          <a:pt x="1" y="187255"/>
                        </a:cubicBezTo>
                        <a:cubicBezTo>
                          <a:pt x="1" y="83830"/>
                          <a:pt x="71853" y="-9"/>
                          <a:pt x="160483" y="-9"/>
                        </a:cubicBezTo>
                        <a:cubicBezTo>
                          <a:pt x="249113" y="-9"/>
                          <a:pt x="320966" y="83830"/>
                          <a:pt x="320966" y="187255"/>
                        </a:cubicBezTo>
                        <a:close/>
                      </a:path>
                    </a:pathLst>
                  </a:custGeom>
                  <a:solidFill>
                    <a:srgbClr val="FAFDE3">
                      <a:alpha val="231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14936" name="Google Shape;14936;p53"/>
                <p:cNvGrpSpPr/>
                <p:nvPr/>
              </p:nvGrpSpPr>
              <p:grpSpPr>
                <a:xfrm>
                  <a:off x="5510974" y="1461208"/>
                  <a:ext cx="852352" cy="851953"/>
                  <a:chOff x="5510974" y="1461208"/>
                  <a:chExt cx="852352" cy="851953"/>
                </a:xfrm>
              </p:grpSpPr>
              <p:sp>
                <p:nvSpPr>
                  <p:cNvPr id="14937" name="Google Shape;14937;p53"/>
                  <p:cNvSpPr/>
                  <p:nvPr/>
                </p:nvSpPr>
                <p:spPr>
                  <a:xfrm rot="-6947762">
                    <a:off x="5617988" y="1568227"/>
                    <a:ext cx="637922" cy="637915"/>
                  </a:xfrm>
                  <a:custGeom>
                    <a:avLst/>
                    <a:gdLst/>
                    <a:ahLst/>
                    <a:cxnLst/>
                    <a:rect l="l" t="t" r="r" b="b"/>
                    <a:pathLst>
                      <a:path w="638169" h="638162" extrusionOk="0">
                        <a:moveTo>
                          <a:pt x="638088" y="319105"/>
                        </a:moveTo>
                        <a:cubicBezTo>
                          <a:pt x="638088" y="495326"/>
                          <a:pt x="495224" y="638182"/>
                          <a:pt x="319003" y="638182"/>
                        </a:cubicBezTo>
                        <a:cubicBezTo>
                          <a:pt x="142781" y="638182"/>
                          <a:pt x="-82" y="495326"/>
                          <a:pt x="-82" y="319105"/>
                        </a:cubicBezTo>
                        <a:cubicBezTo>
                          <a:pt x="-82" y="142876"/>
                          <a:pt x="142781" y="20"/>
                          <a:pt x="319003" y="20"/>
                        </a:cubicBezTo>
                        <a:cubicBezTo>
                          <a:pt x="495224" y="20"/>
                          <a:pt x="638088" y="142876"/>
                          <a:pt x="638088" y="319105"/>
                        </a:cubicBezTo>
                        <a:close/>
                      </a:path>
                    </a:pathLst>
                  </a:custGeom>
                  <a:solidFill>
                    <a:srgbClr val="FFB3A1"/>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38" name="Google Shape;14938;p53"/>
                  <p:cNvSpPr/>
                  <p:nvPr/>
                </p:nvSpPr>
                <p:spPr>
                  <a:xfrm rot="-6947762">
                    <a:off x="5699920" y="1561354"/>
                    <a:ext cx="366510" cy="427668"/>
                  </a:xfrm>
                  <a:custGeom>
                    <a:avLst/>
                    <a:gdLst/>
                    <a:ahLst/>
                    <a:cxnLst/>
                    <a:rect l="l" t="t" r="r" b="b"/>
                    <a:pathLst>
                      <a:path w="366652" h="427834" extrusionOk="0">
                        <a:moveTo>
                          <a:pt x="366563" y="213925"/>
                        </a:moveTo>
                        <a:cubicBezTo>
                          <a:pt x="366563" y="332067"/>
                          <a:pt x="284483" y="427840"/>
                          <a:pt x="183237" y="427840"/>
                        </a:cubicBezTo>
                        <a:cubicBezTo>
                          <a:pt x="81991" y="427840"/>
                          <a:pt x="-89" y="332067"/>
                          <a:pt x="-89" y="213925"/>
                        </a:cubicBezTo>
                        <a:cubicBezTo>
                          <a:pt x="-89" y="95778"/>
                          <a:pt x="81991" y="5"/>
                          <a:pt x="183237" y="5"/>
                        </a:cubicBezTo>
                        <a:cubicBezTo>
                          <a:pt x="284483" y="5"/>
                          <a:pt x="366563" y="95778"/>
                          <a:pt x="366563" y="213925"/>
                        </a:cubicBezTo>
                        <a:close/>
                      </a:path>
                    </a:pathLst>
                  </a:custGeom>
                  <a:solidFill>
                    <a:srgbClr val="FAFDE3">
                      <a:alpha val="262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39" name="Google Shape;14939;p53"/>
                  <p:cNvSpPr/>
                  <p:nvPr/>
                </p:nvSpPr>
                <p:spPr>
                  <a:xfrm rot="-1547762">
                    <a:off x="5686165" y="1863255"/>
                    <a:ext cx="637746" cy="327189"/>
                  </a:xfrm>
                  <a:custGeom>
                    <a:avLst/>
                    <a:gdLst/>
                    <a:ahLst/>
                    <a:cxnLst/>
                    <a:rect l="l" t="t" r="r" b="b"/>
                    <a:pathLst>
                      <a:path w="637993" h="327316" extrusionOk="0">
                        <a:moveTo>
                          <a:pt x="637743" y="-301"/>
                        </a:moveTo>
                        <a:cubicBezTo>
                          <a:pt x="637640" y="171605"/>
                          <a:pt x="488918" y="299969"/>
                          <a:pt x="312694" y="300062"/>
                        </a:cubicBezTo>
                        <a:cubicBezTo>
                          <a:pt x="141978" y="300154"/>
                          <a:pt x="8396" y="180604"/>
                          <a:pt x="-53" y="16143"/>
                        </a:cubicBezTo>
                        <a:cubicBezTo>
                          <a:pt x="4306" y="188567"/>
                          <a:pt x="145385" y="327016"/>
                          <a:pt x="318855" y="327016"/>
                        </a:cubicBezTo>
                        <a:cubicBezTo>
                          <a:pt x="495079" y="327016"/>
                          <a:pt x="637940" y="184135"/>
                          <a:pt x="637940" y="7911"/>
                        </a:cubicBezTo>
                        <a:cubicBezTo>
                          <a:pt x="637940" y="5156"/>
                          <a:pt x="637815" y="2433"/>
                          <a:pt x="637743" y="-301"/>
                        </a:cubicBezTo>
                        <a:close/>
                      </a:path>
                    </a:pathLst>
                  </a:custGeom>
                  <a:solidFill>
                    <a:srgbClr val="FFB3A1"/>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14940" name="Google Shape;14940;p53"/>
                <p:cNvGrpSpPr/>
                <p:nvPr/>
              </p:nvGrpSpPr>
              <p:grpSpPr>
                <a:xfrm>
                  <a:off x="5942748" y="1786818"/>
                  <a:ext cx="745569" cy="745577"/>
                  <a:chOff x="5942748" y="1786818"/>
                  <a:chExt cx="745569" cy="745577"/>
                </a:xfrm>
              </p:grpSpPr>
              <p:sp>
                <p:nvSpPr>
                  <p:cNvPr id="14941" name="Google Shape;14941;p53"/>
                  <p:cNvSpPr/>
                  <p:nvPr/>
                </p:nvSpPr>
                <p:spPr>
                  <a:xfrm rot="-5142008">
                    <a:off x="5967835" y="1811913"/>
                    <a:ext cx="695396" cy="695388"/>
                  </a:xfrm>
                  <a:custGeom>
                    <a:avLst/>
                    <a:gdLst/>
                    <a:ahLst/>
                    <a:cxnLst/>
                    <a:rect l="l" t="t" r="r" b="b"/>
                    <a:pathLst>
                      <a:path w="695177" h="695169" extrusionOk="0">
                        <a:moveTo>
                          <a:pt x="695146" y="347645"/>
                        </a:moveTo>
                        <a:cubicBezTo>
                          <a:pt x="695146" y="539609"/>
                          <a:pt x="539521" y="695226"/>
                          <a:pt x="347557" y="695226"/>
                        </a:cubicBezTo>
                        <a:cubicBezTo>
                          <a:pt x="155594" y="695226"/>
                          <a:pt x="-31" y="539609"/>
                          <a:pt x="-31" y="347645"/>
                        </a:cubicBezTo>
                        <a:cubicBezTo>
                          <a:pt x="-31" y="155674"/>
                          <a:pt x="155594" y="56"/>
                          <a:pt x="347557" y="56"/>
                        </a:cubicBezTo>
                        <a:cubicBezTo>
                          <a:pt x="539521" y="56"/>
                          <a:pt x="695146" y="155674"/>
                          <a:pt x="695146" y="347645"/>
                        </a:cubicBezTo>
                        <a:close/>
                      </a:path>
                    </a:pathLst>
                  </a:custGeom>
                  <a:solidFill>
                    <a:srgbClr val="FFB3A1"/>
                  </a:solidFill>
                  <a:ln w="12700" cap="flat" cmpd="sng">
                    <a:solidFill>
                      <a:srgbClr val="FFFFFF"/>
                    </a:solidFill>
                    <a:prstDash val="solid"/>
                    <a:miter lim="8000"/>
                    <a:headEnd type="none" w="sm" len="sm"/>
                    <a:tailEnd type="none" w="sm" len="sm"/>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sp>
                <p:nvSpPr>
                  <p:cNvPr id="14942" name="Google Shape;14942;p53"/>
                  <p:cNvSpPr/>
                  <p:nvPr/>
                </p:nvSpPr>
                <p:spPr>
                  <a:xfrm rot="172174">
                    <a:off x="5959137" y="2158113"/>
                    <a:ext cx="694171" cy="348056"/>
                  </a:xfrm>
                  <a:custGeom>
                    <a:avLst/>
                    <a:gdLst/>
                    <a:ahLst/>
                    <a:cxnLst/>
                    <a:rect l="l" t="t" r="r" b="b"/>
                    <a:pathLst>
                      <a:path w="695038" h="348491" extrusionOk="0">
                        <a:moveTo>
                          <a:pt x="694999" y="97"/>
                        </a:moveTo>
                        <a:cubicBezTo>
                          <a:pt x="690554" y="187300"/>
                          <a:pt x="530632" y="321647"/>
                          <a:pt x="338720" y="317304"/>
                        </a:cubicBezTo>
                        <a:cubicBezTo>
                          <a:pt x="152811" y="313088"/>
                          <a:pt x="5036" y="181193"/>
                          <a:pt x="-6" y="1884"/>
                        </a:cubicBezTo>
                        <a:cubicBezTo>
                          <a:pt x="395" y="189764"/>
                          <a:pt x="150531" y="344105"/>
                          <a:pt x="339442" y="348493"/>
                        </a:cubicBezTo>
                        <a:cubicBezTo>
                          <a:pt x="531354" y="352939"/>
                          <a:pt x="690554" y="200958"/>
                          <a:pt x="694999" y="9046"/>
                        </a:cubicBezTo>
                        <a:cubicBezTo>
                          <a:pt x="695068" y="6044"/>
                          <a:pt x="695011" y="3076"/>
                          <a:pt x="694999" y="97"/>
                        </a:cubicBezTo>
                        <a:close/>
                      </a:path>
                    </a:pathLst>
                  </a:custGeom>
                  <a:solidFill>
                    <a:srgbClr val="FFB3A1"/>
                  </a:solidFill>
                  <a:ln>
                    <a:noFill/>
                  </a:ln>
                  <a:effectLst>
                    <a:outerShdw blurRad="57150" dist="19050" dir="5400000" algn="bl" rotWithShape="0">
                      <a:srgbClr val="000000">
                        <a:alpha val="4902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grpSp>
        <p:sp>
          <p:nvSpPr>
            <p:cNvPr id="14943" name="Google Shape;14943;p53"/>
            <p:cNvSpPr/>
            <p:nvPr/>
          </p:nvSpPr>
          <p:spPr>
            <a:xfrm rot="-6925612">
              <a:off x="7565106" y="7045513"/>
              <a:ext cx="61912" cy="72243"/>
            </a:xfrm>
            <a:custGeom>
              <a:avLst/>
              <a:gdLst/>
              <a:ahLst/>
              <a:cxnLst/>
              <a:rect l="l" t="t" r="r" b="b"/>
              <a:pathLst>
                <a:path w="366652" h="427834" extrusionOk="0">
                  <a:moveTo>
                    <a:pt x="366563" y="213925"/>
                  </a:moveTo>
                  <a:cubicBezTo>
                    <a:pt x="366563" y="332067"/>
                    <a:pt x="284483" y="427840"/>
                    <a:pt x="183237" y="427840"/>
                  </a:cubicBezTo>
                  <a:cubicBezTo>
                    <a:pt x="81991" y="427840"/>
                    <a:pt x="-89" y="332067"/>
                    <a:pt x="-89" y="213925"/>
                  </a:cubicBezTo>
                  <a:cubicBezTo>
                    <a:pt x="-89" y="95778"/>
                    <a:pt x="81991" y="5"/>
                    <a:pt x="183237" y="5"/>
                  </a:cubicBezTo>
                  <a:cubicBezTo>
                    <a:pt x="284483" y="5"/>
                    <a:pt x="366563" y="95778"/>
                    <a:pt x="366563" y="213925"/>
                  </a:cubicBezTo>
                  <a:close/>
                </a:path>
              </a:pathLst>
            </a:custGeom>
            <a:solidFill>
              <a:srgbClr val="FAFDE3">
                <a:alpha val="262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00000"/>
                </a:solidFill>
                <a:latin typeface="Griffy"/>
                <a:ea typeface="Griffy"/>
                <a:cs typeface="Griffy"/>
                <a:sym typeface="Griffy"/>
              </a:endParaRPr>
            </a:p>
          </p:txBody>
        </p:sp>
      </p:grpSp>
      <p:grpSp>
        <p:nvGrpSpPr>
          <p:cNvPr id="14944" name="Google Shape;14944;p53"/>
          <p:cNvGrpSpPr/>
          <p:nvPr/>
        </p:nvGrpSpPr>
        <p:grpSpPr>
          <a:xfrm>
            <a:off x="9484691" y="32"/>
            <a:ext cx="2607580" cy="2683186"/>
            <a:chOff x="845097" y="4034057"/>
            <a:chExt cx="1252440" cy="1288754"/>
          </a:xfrm>
        </p:grpSpPr>
        <p:sp>
          <p:nvSpPr>
            <p:cNvPr id="14945" name="Google Shape;14945;p53"/>
            <p:cNvSpPr/>
            <p:nvPr/>
          </p:nvSpPr>
          <p:spPr>
            <a:xfrm>
              <a:off x="1952523" y="4043383"/>
              <a:ext cx="24703" cy="24702"/>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946" name="Google Shape;14946;p53"/>
            <p:cNvSpPr/>
            <p:nvPr/>
          </p:nvSpPr>
          <p:spPr>
            <a:xfrm>
              <a:off x="1834369" y="4555150"/>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47" name="Google Shape;14947;p53"/>
            <p:cNvSpPr/>
            <p:nvPr/>
          </p:nvSpPr>
          <p:spPr>
            <a:xfrm>
              <a:off x="1739781" y="5264304"/>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48" name="Google Shape;14948;p53"/>
            <p:cNvSpPr/>
            <p:nvPr/>
          </p:nvSpPr>
          <p:spPr>
            <a:xfrm>
              <a:off x="1881535" y="5243022"/>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49" name="Google Shape;14949;p53"/>
            <p:cNvSpPr/>
            <p:nvPr/>
          </p:nvSpPr>
          <p:spPr>
            <a:xfrm>
              <a:off x="1235475" y="5101045"/>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0" name="Google Shape;14950;p53"/>
            <p:cNvSpPr/>
            <p:nvPr/>
          </p:nvSpPr>
          <p:spPr>
            <a:xfrm>
              <a:off x="1264783" y="4612592"/>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1" name="Google Shape;14951;p53"/>
            <p:cNvSpPr/>
            <p:nvPr/>
          </p:nvSpPr>
          <p:spPr>
            <a:xfrm>
              <a:off x="1649032" y="414367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952" name="Google Shape;14952;p53"/>
            <p:cNvSpPr/>
            <p:nvPr/>
          </p:nvSpPr>
          <p:spPr>
            <a:xfrm>
              <a:off x="1555249" y="4748021"/>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3" name="Google Shape;14953;p53"/>
            <p:cNvSpPr/>
            <p:nvPr/>
          </p:nvSpPr>
          <p:spPr>
            <a:xfrm>
              <a:off x="1276505" y="4221829"/>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4" name="Google Shape;14954;p53"/>
            <p:cNvSpPr/>
            <p:nvPr/>
          </p:nvSpPr>
          <p:spPr>
            <a:xfrm>
              <a:off x="2062433" y="4945311"/>
              <a:ext cx="35104" cy="35104"/>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5" name="Google Shape;14955;p53"/>
            <p:cNvSpPr/>
            <p:nvPr/>
          </p:nvSpPr>
          <p:spPr>
            <a:xfrm>
              <a:off x="1491424" y="4362505"/>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6" name="Google Shape;14956;p53"/>
            <p:cNvSpPr/>
            <p:nvPr/>
          </p:nvSpPr>
          <p:spPr>
            <a:xfrm>
              <a:off x="1931032" y="4266116"/>
              <a:ext cx="24702" cy="24702"/>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7" name="Google Shape;14957;p53"/>
            <p:cNvSpPr/>
            <p:nvPr/>
          </p:nvSpPr>
          <p:spPr>
            <a:xfrm>
              <a:off x="1830307" y="4878752"/>
              <a:ext cx="24703" cy="2470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8" name="Google Shape;14958;p53"/>
            <p:cNvSpPr/>
            <p:nvPr/>
          </p:nvSpPr>
          <p:spPr>
            <a:xfrm>
              <a:off x="1479050" y="5003354"/>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59" name="Google Shape;14959;p53"/>
            <p:cNvSpPr/>
            <p:nvPr/>
          </p:nvSpPr>
          <p:spPr>
            <a:xfrm>
              <a:off x="1665964" y="5218273"/>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0" name="Google Shape;14960;p53"/>
            <p:cNvSpPr/>
            <p:nvPr/>
          </p:nvSpPr>
          <p:spPr>
            <a:xfrm>
              <a:off x="1683548" y="4367063"/>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1" name="Google Shape;14961;p53"/>
            <p:cNvSpPr/>
            <p:nvPr/>
          </p:nvSpPr>
          <p:spPr>
            <a:xfrm>
              <a:off x="1641216" y="494994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2" name="Google Shape;14962;p53"/>
            <p:cNvSpPr/>
            <p:nvPr/>
          </p:nvSpPr>
          <p:spPr>
            <a:xfrm>
              <a:off x="1495983" y="5192873"/>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3" name="Google Shape;14963;p53"/>
            <p:cNvSpPr/>
            <p:nvPr/>
          </p:nvSpPr>
          <p:spPr>
            <a:xfrm>
              <a:off x="1803228" y="4942055"/>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4" name="Google Shape;14964;p53"/>
            <p:cNvSpPr/>
            <p:nvPr/>
          </p:nvSpPr>
          <p:spPr>
            <a:xfrm>
              <a:off x="1911065" y="5087158"/>
              <a:ext cx="15601" cy="15601"/>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5" name="Google Shape;14965;p53"/>
            <p:cNvSpPr/>
            <p:nvPr/>
          </p:nvSpPr>
          <p:spPr>
            <a:xfrm>
              <a:off x="860727" y="4845628"/>
              <a:ext cx="58507" cy="58507"/>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6" name="Google Shape;14966;p53"/>
            <p:cNvSpPr/>
            <p:nvPr/>
          </p:nvSpPr>
          <p:spPr>
            <a:xfrm>
              <a:off x="890035" y="4357176"/>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7" name="Google Shape;14967;p53"/>
            <p:cNvSpPr/>
            <p:nvPr/>
          </p:nvSpPr>
          <p:spPr>
            <a:xfrm>
              <a:off x="1180501" y="4492605"/>
              <a:ext cx="35104" cy="35139"/>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68" name="Google Shape;14968;p53"/>
            <p:cNvSpPr/>
            <p:nvPr/>
          </p:nvSpPr>
          <p:spPr>
            <a:xfrm>
              <a:off x="921408" y="4048296"/>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969" name="Google Shape;14969;p53"/>
            <p:cNvSpPr/>
            <p:nvPr/>
          </p:nvSpPr>
          <p:spPr>
            <a:xfrm>
              <a:off x="1116677" y="4107089"/>
              <a:ext cx="24702" cy="24702"/>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0" name="Google Shape;14970;p53"/>
            <p:cNvSpPr/>
            <p:nvPr/>
          </p:nvSpPr>
          <p:spPr>
            <a:xfrm>
              <a:off x="1104302" y="4747937"/>
              <a:ext cx="24702" cy="2470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1" name="Google Shape;14971;p53"/>
            <p:cNvSpPr/>
            <p:nvPr/>
          </p:nvSpPr>
          <p:spPr>
            <a:xfrm>
              <a:off x="1291216" y="4962856"/>
              <a:ext cx="24703" cy="2470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2" name="Google Shape;14972;p53"/>
            <p:cNvSpPr/>
            <p:nvPr/>
          </p:nvSpPr>
          <p:spPr>
            <a:xfrm>
              <a:off x="845097" y="4147467"/>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3" name="Google Shape;14973;p53"/>
            <p:cNvSpPr/>
            <p:nvPr/>
          </p:nvSpPr>
          <p:spPr>
            <a:xfrm>
              <a:off x="1121236" y="4937457"/>
              <a:ext cx="15602" cy="15601"/>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4" name="Google Shape;14974;p53"/>
            <p:cNvSpPr/>
            <p:nvPr/>
          </p:nvSpPr>
          <p:spPr>
            <a:xfrm>
              <a:off x="971278" y="5174513"/>
              <a:ext cx="58507" cy="58507"/>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5" name="Google Shape;14975;p53"/>
            <p:cNvSpPr/>
            <p:nvPr/>
          </p:nvSpPr>
          <p:spPr>
            <a:xfrm>
              <a:off x="1408461" y="4424820"/>
              <a:ext cx="58507" cy="58507"/>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6" name="Google Shape;14976;p53"/>
            <p:cNvSpPr/>
            <p:nvPr/>
          </p:nvSpPr>
          <p:spPr>
            <a:xfrm>
              <a:off x="1420184" y="4034057"/>
              <a:ext cx="35104" cy="35104"/>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7" name="Google Shape;14977;p53"/>
            <p:cNvSpPr/>
            <p:nvPr/>
          </p:nvSpPr>
          <p:spPr>
            <a:xfrm>
              <a:off x="1363523" y="4215110"/>
              <a:ext cx="15601" cy="15601"/>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78" name="Google Shape;14978;p53"/>
            <p:cNvSpPr/>
            <p:nvPr/>
          </p:nvSpPr>
          <p:spPr>
            <a:xfrm>
              <a:off x="1291884" y="4686629"/>
              <a:ext cx="15601" cy="15602"/>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grpSp>
      <p:sp>
        <p:nvSpPr>
          <p:cNvPr id="14979" name="Google Shape;14979;p53"/>
          <p:cNvSpPr/>
          <p:nvPr/>
        </p:nvSpPr>
        <p:spPr>
          <a:xfrm>
            <a:off x="11159852" y="5900159"/>
            <a:ext cx="51432" cy="5143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980" name="Google Shape;14980;p53"/>
          <p:cNvSpPr/>
          <p:nvPr/>
        </p:nvSpPr>
        <p:spPr>
          <a:xfrm>
            <a:off x="10527984" y="6108974"/>
            <a:ext cx="121812" cy="121812"/>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981" name="Google Shape;14981;p53"/>
          <p:cNvSpPr/>
          <p:nvPr/>
        </p:nvSpPr>
        <p:spPr>
          <a:xfrm>
            <a:off x="9752383" y="6271684"/>
            <a:ext cx="73087" cy="73086"/>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82" name="Google Shape;14982;p53"/>
          <p:cNvSpPr/>
          <p:nvPr/>
        </p:nvSpPr>
        <p:spPr>
          <a:xfrm>
            <a:off x="10199844" y="6564572"/>
            <a:ext cx="51430" cy="5143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83" name="Google Shape;14983;p53"/>
          <p:cNvSpPr/>
          <p:nvPr/>
        </p:nvSpPr>
        <p:spPr>
          <a:xfrm>
            <a:off x="11115108" y="6363890"/>
            <a:ext cx="51430" cy="5143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84" name="Google Shape;14984;p53"/>
          <p:cNvSpPr/>
          <p:nvPr/>
        </p:nvSpPr>
        <p:spPr>
          <a:xfrm>
            <a:off x="10599846" y="6574061"/>
            <a:ext cx="32482" cy="32482"/>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85" name="Google Shape;14985;p53"/>
          <p:cNvSpPr/>
          <p:nvPr/>
        </p:nvSpPr>
        <p:spPr>
          <a:xfrm>
            <a:off x="8947752" y="6553477"/>
            <a:ext cx="121812" cy="121812"/>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86" name="Google Shape;14986;p53"/>
          <p:cNvSpPr/>
          <p:nvPr/>
        </p:nvSpPr>
        <p:spPr>
          <a:xfrm>
            <a:off x="9013071" y="5910389"/>
            <a:ext cx="73087" cy="73086"/>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4987" name="Google Shape;14987;p53"/>
          <p:cNvSpPr/>
          <p:nvPr/>
        </p:nvSpPr>
        <p:spPr>
          <a:xfrm>
            <a:off x="9419621" y="6032796"/>
            <a:ext cx="51430" cy="5143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88" name="Google Shape;14988;p53"/>
          <p:cNvSpPr/>
          <p:nvPr/>
        </p:nvSpPr>
        <p:spPr>
          <a:xfrm>
            <a:off x="8854191" y="6116863"/>
            <a:ext cx="32482" cy="32482"/>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89" name="Google Shape;14989;p53"/>
          <p:cNvSpPr/>
          <p:nvPr/>
        </p:nvSpPr>
        <p:spPr>
          <a:xfrm>
            <a:off x="10027115" y="6694311"/>
            <a:ext cx="121812" cy="121812"/>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0" name="Google Shape;14990;p53"/>
          <p:cNvSpPr/>
          <p:nvPr/>
        </p:nvSpPr>
        <p:spPr>
          <a:xfrm>
            <a:off x="10051522" y="5880743"/>
            <a:ext cx="73087" cy="73086"/>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1" name="Google Shape;14991;p53"/>
          <p:cNvSpPr/>
          <p:nvPr/>
        </p:nvSpPr>
        <p:spPr>
          <a:xfrm>
            <a:off x="9933554" y="6257696"/>
            <a:ext cx="32482" cy="32482"/>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2" name="Google Shape;14992;p53"/>
          <p:cNvSpPr/>
          <p:nvPr/>
        </p:nvSpPr>
        <p:spPr>
          <a:xfrm>
            <a:off x="8133093" y="5147846"/>
            <a:ext cx="121729" cy="121729"/>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3" name="Google Shape;14993;p53"/>
          <p:cNvSpPr/>
          <p:nvPr/>
        </p:nvSpPr>
        <p:spPr>
          <a:xfrm>
            <a:off x="7936161" y="6624305"/>
            <a:ext cx="121729" cy="121729"/>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4" name="Google Shape;14994;p53"/>
          <p:cNvSpPr/>
          <p:nvPr/>
        </p:nvSpPr>
        <p:spPr>
          <a:xfrm>
            <a:off x="8231293" y="6579995"/>
            <a:ext cx="121729" cy="121729"/>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5" name="Google Shape;14995;p53"/>
          <p:cNvSpPr/>
          <p:nvPr/>
        </p:nvSpPr>
        <p:spPr>
          <a:xfrm>
            <a:off x="6886196" y="6284399"/>
            <a:ext cx="121729" cy="121729"/>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6" name="Google Shape;14996;p53"/>
          <p:cNvSpPr/>
          <p:nvPr/>
        </p:nvSpPr>
        <p:spPr>
          <a:xfrm>
            <a:off x="6947215" y="5267441"/>
            <a:ext cx="121729" cy="121729"/>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7" name="Google Shape;14997;p53"/>
          <p:cNvSpPr/>
          <p:nvPr/>
        </p:nvSpPr>
        <p:spPr>
          <a:xfrm>
            <a:off x="7551965" y="5549404"/>
            <a:ext cx="73038" cy="73110"/>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8" name="Google Shape;14998;p53"/>
          <p:cNvSpPr/>
          <p:nvPr/>
        </p:nvSpPr>
        <p:spPr>
          <a:xfrm>
            <a:off x="8607922" y="5960161"/>
            <a:ext cx="73036" cy="73038"/>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4999" name="Google Shape;14999;p53"/>
          <p:cNvSpPr/>
          <p:nvPr/>
        </p:nvSpPr>
        <p:spPr>
          <a:xfrm>
            <a:off x="8124636" y="5821585"/>
            <a:ext cx="51397" cy="51397"/>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0" name="Google Shape;15000;p53"/>
          <p:cNvSpPr/>
          <p:nvPr/>
        </p:nvSpPr>
        <p:spPr>
          <a:xfrm>
            <a:off x="7393319" y="6081007"/>
            <a:ext cx="51395" cy="51397"/>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1" name="Google Shape;15001;p53"/>
          <p:cNvSpPr/>
          <p:nvPr/>
        </p:nvSpPr>
        <p:spPr>
          <a:xfrm>
            <a:off x="7782474" y="6528468"/>
            <a:ext cx="51397" cy="51397"/>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2" name="Google Shape;15002;p53"/>
          <p:cNvSpPr/>
          <p:nvPr/>
        </p:nvSpPr>
        <p:spPr>
          <a:xfrm>
            <a:off x="7730948" y="5969817"/>
            <a:ext cx="32460" cy="32461"/>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3" name="Google Shape;15003;p53"/>
          <p:cNvSpPr/>
          <p:nvPr/>
        </p:nvSpPr>
        <p:spPr>
          <a:xfrm>
            <a:off x="7428573" y="6475586"/>
            <a:ext cx="32461" cy="32460"/>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4" name="Google Shape;15004;p53"/>
          <p:cNvSpPr/>
          <p:nvPr/>
        </p:nvSpPr>
        <p:spPr>
          <a:xfrm>
            <a:off x="8068257" y="5953383"/>
            <a:ext cx="32460" cy="32461"/>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5" name="Google Shape;15005;p53"/>
          <p:cNvSpPr/>
          <p:nvPr/>
        </p:nvSpPr>
        <p:spPr>
          <a:xfrm>
            <a:off x="8292774" y="6255486"/>
            <a:ext cx="32460" cy="32460"/>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6" name="Google Shape;15006;p53"/>
          <p:cNvSpPr/>
          <p:nvPr/>
        </p:nvSpPr>
        <p:spPr>
          <a:xfrm>
            <a:off x="6105970" y="5752622"/>
            <a:ext cx="121729" cy="121729"/>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7" name="Google Shape;15007;p53"/>
          <p:cNvSpPr/>
          <p:nvPr/>
        </p:nvSpPr>
        <p:spPr>
          <a:xfrm>
            <a:off x="6613093" y="5549229"/>
            <a:ext cx="51395" cy="51397"/>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8" name="Google Shape;15008;p53"/>
          <p:cNvSpPr/>
          <p:nvPr/>
        </p:nvSpPr>
        <p:spPr>
          <a:xfrm>
            <a:off x="7002248" y="5996690"/>
            <a:ext cx="51397" cy="51397"/>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09" name="Google Shape;15009;p53"/>
          <p:cNvSpPr/>
          <p:nvPr/>
        </p:nvSpPr>
        <p:spPr>
          <a:xfrm>
            <a:off x="6648350" y="5943809"/>
            <a:ext cx="32461" cy="32460"/>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0" name="Google Shape;15010;p53"/>
          <p:cNvSpPr/>
          <p:nvPr/>
        </p:nvSpPr>
        <p:spPr>
          <a:xfrm>
            <a:off x="6336138" y="6437360"/>
            <a:ext cx="121729" cy="12173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1" name="Google Shape;15011;p53"/>
          <p:cNvSpPr/>
          <p:nvPr/>
        </p:nvSpPr>
        <p:spPr>
          <a:xfrm>
            <a:off x="7003639" y="5421585"/>
            <a:ext cx="32460" cy="32461"/>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2" name="Google Shape;15012;p53"/>
          <p:cNvSpPr/>
          <p:nvPr/>
        </p:nvSpPr>
        <p:spPr>
          <a:xfrm>
            <a:off x="5625302" y="5825697"/>
            <a:ext cx="51397" cy="51395"/>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5013" name="Google Shape;15013;p53"/>
          <p:cNvSpPr/>
          <p:nvPr/>
        </p:nvSpPr>
        <p:spPr>
          <a:xfrm>
            <a:off x="4993434" y="6034512"/>
            <a:ext cx="121729" cy="121729"/>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5014" name="Google Shape;15014;p53"/>
          <p:cNvSpPr/>
          <p:nvPr/>
        </p:nvSpPr>
        <p:spPr>
          <a:xfrm>
            <a:off x="4217833" y="6197222"/>
            <a:ext cx="73038" cy="73036"/>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5" name="Google Shape;15015;p53"/>
          <p:cNvSpPr/>
          <p:nvPr/>
        </p:nvSpPr>
        <p:spPr>
          <a:xfrm>
            <a:off x="4665294" y="6490109"/>
            <a:ext cx="51395" cy="51395"/>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6" name="Google Shape;15016;p53"/>
          <p:cNvSpPr/>
          <p:nvPr/>
        </p:nvSpPr>
        <p:spPr>
          <a:xfrm>
            <a:off x="5580558" y="6289427"/>
            <a:ext cx="51395" cy="51395"/>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7" name="Google Shape;15017;p53"/>
          <p:cNvSpPr/>
          <p:nvPr/>
        </p:nvSpPr>
        <p:spPr>
          <a:xfrm>
            <a:off x="5065296" y="6499599"/>
            <a:ext cx="32460" cy="32460"/>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8" name="Google Shape;15018;p53"/>
          <p:cNvSpPr/>
          <p:nvPr/>
        </p:nvSpPr>
        <p:spPr>
          <a:xfrm>
            <a:off x="3413202" y="6479015"/>
            <a:ext cx="121729" cy="121729"/>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19" name="Google Shape;15019;p53"/>
          <p:cNvSpPr/>
          <p:nvPr/>
        </p:nvSpPr>
        <p:spPr>
          <a:xfrm>
            <a:off x="3478521" y="5835926"/>
            <a:ext cx="73038" cy="73036"/>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100" b="0" i="0" u="none" strike="noStrike" cap="none">
              <a:solidFill>
                <a:srgbClr val="000000"/>
              </a:solidFill>
              <a:latin typeface="Griffy"/>
              <a:ea typeface="Griffy"/>
              <a:cs typeface="Griffy"/>
              <a:sym typeface="Griffy"/>
            </a:endParaRPr>
          </a:p>
        </p:txBody>
      </p:sp>
      <p:sp>
        <p:nvSpPr>
          <p:cNvPr id="15020" name="Google Shape;15020;p53"/>
          <p:cNvSpPr/>
          <p:nvPr/>
        </p:nvSpPr>
        <p:spPr>
          <a:xfrm>
            <a:off x="3885071" y="5958333"/>
            <a:ext cx="51395" cy="51395"/>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21" name="Google Shape;15021;p53"/>
          <p:cNvSpPr/>
          <p:nvPr/>
        </p:nvSpPr>
        <p:spPr>
          <a:xfrm>
            <a:off x="3319641" y="6042401"/>
            <a:ext cx="32460" cy="32460"/>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22" name="Google Shape;15022;p53"/>
          <p:cNvSpPr/>
          <p:nvPr/>
        </p:nvSpPr>
        <p:spPr>
          <a:xfrm>
            <a:off x="4492565" y="6619849"/>
            <a:ext cx="121729" cy="121729"/>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23" name="Google Shape;15023;p53"/>
          <p:cNvSpPr/>
          <p:nvPr/>
        </p:nvSpPr>
        <p:spPr>
          <a:xfrm>
            <a:off x="4516972" y="5806281"/>
            <a:ext cx="73038" cy="73036"/>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24" name="Google Shape;15024;p53"/>
          <p:cNvSpPr/>
          <p:nvPr/>
        </p:nvSpPr>
        <p:spPr>
          <a:xfrm>
            <a:off x="4399004" y="6183233"/>
            <a:ext cx="32460" cy="32460"/>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25" name="Google Shape;15025;p53"/>
          <p:cNvSpPr/>
          <p:nvPr/>
        </p:nvSpPr>
        <p:spPr>
          <a:xfrm>
            <a:off x="3073372" y="5885699"/>
            <a:ext cx="73036" cy="73038"/>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500" b="0" i="0" u="none" strike="noStrike" cap="none">
              <a:solidFill>
                <a:srgbClr val="000000"/>
              </a:solidFill>
              <a:latin typeface="Griffy"/>
              <a:ea typeface="Griffy"/>
              <a:cs typeface="Griffy"/>
              <a:sym typeface="Griffy"/>
            </a:endParaRPr>
          </a:p>
        </p:txBody>
      </p:sp>
      <p:sp>
        <p:nvSpPr>
          <p:cNvPr id="15026" name="Google Shape;15026;p53"/>
          <p:cNvSpPr txBox="1"/>
          <p:nvPr/>
        </p:nvSpPr>
        <p:spPr>
          <a:xfrm rot="5400000">
            <a:off x="-642028" y="60315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EE83"/>
                </a:solidFill>
                <a:latin typeface="Barlow Condensed"/>
                <a:ea typeface="Barlow Condensed"/>
                <a:cs typeface="Barlow Condensed"/>
                <a:sym typeface="Barlow Condensed"/>
              </a:rPr>
              <a:t>SLIDESMANIA.COM</a:t>
            </a:r>
            <a:endParaRPr sz="1400" b="0" i="0" u="none" strike="noStrike" cap="none">
              <a:solidFill>
                <a:srgbClr val="FFEE83"/>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B3A1"/>
            </a:gs>
            <a:gs pos="26000">
              <a:srgbClr val="DDE9AF"/>
            </a:gs>
            <a:gs pos="63000">
              <a:srgbClr val="FFECB7"/>
            </a:gs>
            <a:gs pos="100000">
              <a:srgbClr val="C2D7D4"/>
            </a:gs>
          </a:gsLst>
          <a:lin ang="80993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1pPr>
            <a:lvl2pPr marR="0" lvl="1"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2pPr>
            <a:lvl3pPr marR="0" lvl="2"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3pPr>
            <a:lvl4pPr marR="0" lvl="3"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4pPr>
            <a:lvl5pPr marR="0" lvl="4"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5pPr>
            <a:lvl6pPr marR="0" lvl="5"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6pPr>
            <a:lvl7pPr marR="0" lvl="6"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7pPr>
            <a:lvl8pPr marR="0" lvl="7"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8pPr>
            <a:lvl9pPr marR="0" lvl="8" algn="l" rtl="0">
              <a:lnSpc>
                <a:spcPct val="100000"/>
              </a:lnSpc>
              <a:spcBef>
                <a:spcPts val="0"/>
              </a:spcBef>
              <a:spcAft>
                <a:spcPts val="0"/>
              </a:spcAft>
              <a:buClr>
                <a:schemeClr val="lt1"/>
              </a:buClr>
              <a:buSzPts val="4000"/>
              <a:buFont typeface="Griffy"/>
              <a:buNone/>
              <a:defRPr sz="4000" b="0" i="0" u="none" strike="noStrike" cap="none">
                <a:solidFill>
                  <a:schemeClr val="lt1"/>
                </a:solidFill>
                <a:latin typeface="Griffy"/>
                <a:ea typeface="Griffy"/>
                <a:cs typeface="Griffy"/>
                <a:sym typeface="Griff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68300" algn="l" rtl="0">
              <a:lnSpc>
                <a:spcPct val="115000"/>
              </a:lnSpc>
              <a:spcBef>
                <a:spcPts val="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1pPr>
            <a:lvl2pPr marL="914400" marR="0" lvl="1" indent="-368300" algn="l" rtl="0">
              <a:lnSpc>
                <a:spcPct val="115000"/>
              </a:lnSpc>
              <a:spcBef>
                <a:spcPts val="210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2pPr>
            <a:lvl3pPr marL="1371600" marR="0" lvl="2" indent="-368300" algn="l" rtl="0">
              <a:lnSpc>
                <a:spcPct val="115000"/>
              </a:lnSpc>
              <a:spcBef>
                <a:spcPts val="210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3pPr>
            <a:lvl4pPr marL="1828800" marR="0" lvl="3" indent="-368300" algn="l" rtl="0">
              <a:lnSpc>
                <a:spcPct val="115000"/>
              </a:lnSpc>
              <a:spcBef>
                <a:spcPts val="210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4pPr>
            <a:lvl5pPr marL="2286000" marR="0" lvl="4" indent="-368300" algn="l" rtl="0">
              <a:lnSpc>
                <a:spcPct val="115000"/>
              </a:lnSpc>
              <a:spcBef>
                <a:spcPts val="210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5pPr>
            <a:lvl6pPr marL="2743200" marR="0" lvl="5" indent="-368300" algn="l" rtl="0">
              <a:lnSpc>
                <a:spcPct val="115000"/>
              </a:lnSpc>
              <a:spcBef>
                <a:spcPts val="210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6pPr>
            <a:lvl7pPr marL="3200400" marR="0" lvl="6" indent="-368300" algn="l" rtl="0">
              <a:lnSpc>
                <a:spcPct val="115000"/>
              </a:lnSpc>
              <a:spcBef>
                <a:spcPts val="210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7pPr>
            <a:lvl8pPr marL="3657600" marR="0" lvl="7" indent="-368300" algn="l" rtl="0">
              <a:lnSpc>
                <a:spcPct val="115000"/>
              </a:lnSpc>
              <a:spcBef>
                <a:spcPts val="2100"/>
              </a:spcBef>
              <a:spcAft>
                <a:spcPts val="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8pPr>
            <a:lvl9pPr marL="4114800" marR="0" lvl="8" indent="-368300" algn="l" rtl="0">
              <a:lnSpc>
                <a:spcPct val="115000"/>
              </a:lnSpc>
              <a:spcBef>
                <a:spcPts val="2100"/>
              </a:spcBef>
              <a:spcAft>
                <a:spcPts val="2100"/>
              </a:spcAft>
              <a:buClr>
                <a:schemeClr val="dk2"/>
              </a:buClr>
              <a:buSzPts val="2200"/>
              <a:buFont typeface="EB Garamond"/>
              <a:buChar char="■"/>
              <a:defRPr sz="2200" i="0" u="none" strike="noStrike" cap="none">
                <a:solidFill>
                  <a:schemeClr val="dk2"/>
                </a:solidFill>
                <a:latin typeface="EB Garamond"/>
                <a:ea typeface="EB Garamond"/>
                <a:cs typeface="EB Garamond"/>
                <a:sym typeface="EB Garamo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75" r:id="rId2"/>
    <p:sldLayoutId id="2147483685" r:id="rId3"/>
    <p:sldLayoutId id="214748369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30"/>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9299" y="1410867"/>
            <a:ext cx="11412701" cy="2798307"/>
          </a:xfrm>
          <a:prstGeom prst="rect">
            <a:avLst/>
          </a:prstGeom>
        </p:spPr>
      </p:pic>
    </p:spTree>
    <p:extLst>
      <p:ext uri="{BB962C8B-B14F-4D97-AF65-F5344CB8AC3E}">
        <p14:creationId xmlns:p14="http://schemas.microsoft.com/office/powerpoint/2010/main" val="2141311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75"/>
        <p:cNvGrpSpPr/>
        <p:nvPr/>
      </p:nvGrpSpPr>
      <p:grpSpPr>
        <a:xfrm>
          <a:off x="0" y="0"/>
          <a:ext cx="0" cy="0"/>
          <a:chOff x="0" y="0"/>
          <a:chExt cx="0" cy="0"/>
        </a:xfrm>
      </p:grpSpPr>
      <p:sp>
        <p:nvSpPr>
          <p:cNvPr id="7" name="Rectangle 6"/>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11">
            <a:extLst>
              <a:ext uri="{FF2B5EF4-FFF2-40B4-BE49-F238E27FC236}">
                <a16:creationId xmlns="" xmlns:a16="http://schemas.microsoft.com/office/drawing/2014/main" id="{BD403697-6198-B329-3C59-0D9278D5DB23}"/>
              </a:ext>
            </a:extLst>
          </p:cNvPr>
          <p:cNvSpPr>
            <a:spLocks/>
          </p:cNvSpPr>
          <p:nvPr/>
        </p:nvSpPr>
        <p:spPr bwMode="auto">
          <a:xfrm>
            <a:off x="6176872" y="1059724"/>
            <a:ext cx="5096179" cy="4604097"/>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buClrTx/>
              <a:buFontTx/>
              <a:buNone/>
              <a:defRPr/>
            </a:pPr>
            <a:endParaRPr lang="en-US" sz="1800">
              <a:solidFill>
                <a:prstClr val="black"/>
              </a:solidFill>
            </a:endParaRPr>
          </a:p>
        </p:txBody>
      </p:sp>
      <p:pic>
        <p:nvPicPr>
          <p:cNvPr id="6" name="Picture 5"/>
          <p:cNvPicPr>
            <a:picLocks noChangeAspect="1"/>
          </p:cNvPicPr>
          <p:nvPr/>
        </p:nvPicPr>
        <p:blipFill>
          <a:blip r:embed="rId3"/>
          <a:stretch>
            <a:fillRect/>
          </a:stretch>
        </p:blipFill>
        <p:spPr>
          <a:xfrm>
            <a:off x="6537279" y="1247209"/>
            <a:ext cx="4449170" cy="4271304"/>
          </a:xfrm>
          <a:prstGeom prst="ellipse">
            <a:avLst/>
          </a:prstGeom>
          <a:ln>
            <a:noFill/>
          </a:ln>
          <a:effectLst>
            <a:softEdge rad="112500"/>
          </a:effectLst>
        </p:spPr>
      </p:pic>
      <p:sp>
        <p:nvSpPr>
          <p:cNvPr id="2" name="Rectangle 1"/>
          <p:cNvSpPr/>
          <p:nvPr/>
        </p:nvSpPr>
        <p:spPr>
          <a:xfrm>
            <a:off x="1121585" y="2338814"/>
            <a:ext cx="4594746" cy="3046988"/>
          </a:xfrm>
          <a:prstGeom prst="rect">
            <a:avLst/>
          </a:prstGeom>
        </p:spPr>
        <p:txBody>
          <a:bodyPr wrap="square">
            <a:spAutoFit/>
          </a:bodyPr>
          <a:lstStyle/>
          <a:p>
            <a:pPr algn="just">
              <a:lnSpc>
                <a:spcPct val="150000"/>
              </a:lnSpc>
            </a:pPr>
            <a:r>
              <a:rPr lang="vi-VN" sz="3200" dirty="0">
                <a:solidFill>
                  <a:srgbClr val="2C2F34"/>
                </a:solidFill>
                <a:latin typeface="+mj-lt"/>
              </a:rPr>
              <a:t>Văn bản “Thiên nga, cá măng và tôm hùm” được viết theo thể loại </a:t>
            </a:r>
            <a:r>
              <a:rPr lang="vi-VN" sz="3200" dirty="0" smtClean="0">
                <a:solidFill>
                  <a:srgbClr val="2C2F34"/>
                </a:solidFill>
                <a:latin typeface="+mj-lt"/>
              </a:rPr>
              <a:t>thơ </a:t>
            </a:r>
            <a:r>
              <a:rPr lang="vi-VN" sz="3200" dirty="0">
                <a:solidFill>
                  <a:srgbClr val="2C2F34"/>
                </a:solidFill>
                <a:latin typeface="+mj-lt"/>
              </a:rPr>
              <a:t>ngụ ngôn.</a:t>
            </a:r>
            <a:endParaRPr lang="en-US" sz="3200" dirty="0">
              <a:latin typeface="+mj-lt"/>
            </a:endParaRPr>
          </a:p>
        </p:txBody>
      </p:sp>
      <p:pic>
        <p:nvPicPr>
          <p:cNvPr id="9" name="Picture 8"/>
          <p:cNvPicPr>
            <a:picLocks noChangeAspect="1"/>
          </p:cNvPicPr>
          <p:nvPr/>
        </p:nvPicPr>
        <p:blipFill>
          <a:blip r:embed="rId4"/>
          <a:stretch>
            <a:fillRect/>
          </a:stretch>
        </p:blipFill>
        <p:spPr>
          <a:xfrm>
            <a:off x="344015" y="832514"/>
            <a:ext cx="5652654" cy="2043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67"/>
        <p:cNvGrpSpPr/>
        <p:nvPr/>
      </p:nvGrpSpPr>
      <p:grpSpPr>
        <a:xfrm>
          <a:off x="0" y="0"/>
          <a:ext cx="0" cy="0"/>
          <a:chOff x="0" y="0"/>
          <a:chExt cx="0" cy="0"/>
        </a:xfrm>
      </p:grpSpPr>
      <p:sp>
        <p:nvSpPr>
          <p:cNvPr id="4" name="Rectangle 3"/>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 name="Group 13"/>
          <p:cNvGrpSpPr/>
          <p:nvPr/>
        </p:nvGrpSpPr>
        <p:grpSpPr>
          <a:xfrm>
            <a:off x="3732978" y="2663775"/>
            <a:ext cx="695617" cy="91440"/>
            <a:chOff x="3341427" y="905273"/>
            <a:chExt cx="695617" cy="91440"/>
          </a:xfrm>
        </p:grpSpPr>
        <p:sp>
          <p:nvSpPr>
            <p:cNvPr id="33" name="Straight Connector 3"/>
            <p:cNvSpPr/>
            <p:nvPr/>
          </p:nvSpPr>
          <p:spPr>
            <a:xfrm>
              <a:off x="3341427" y="905273"/>
              <a:ext cx="695617" cy="91440"/>
            </a:xfrm>
            <a:custGeom>
              <a:avLst/>
              <a:gdLst/>
              <a:ahLst/>
              <a:cxnLst/>
              <a:rect l="0" t="0" r="0" b="0"/>
              <a:pathLst>
                <a:path>
                  <a:moveTo>
                    <a:pt x="0" y="45720"/>
                  </a:moveTo>
                  <a:lnTo>
                    <a:pt x="695617" y="45720"/>
                  </a:lnTo>
                </a:path>
              </a:pathLst>
            </a:custGeom>
            <a:noFill/>
            <a:ln>
              <a:tailEnd type="arrow"/>
            </a:ln>
          </p:spPr>
          <p:style>
            <a:lnRef idx="1">
              <a:schemeClr val="accent4">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34" name="Straight Connector 4"/>
            <p:cNvSpPr/>
            <p:nvPr/>
          </p:nvSpPr>
          <p:spPr>
            <a:xfrm>
              <a:off x="3671080" y="947358"/>
              <a:ext cx="36310" cy="72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2400" kern="1200">
                <a:solidFill>
                  <a:schemeClr val="bg1"/>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577312" y="1529273"/>
            <a:ext cx="3157466" cy="2127462"/>
            <a:chOff x="185761" y="3753"/>
            <a:chExt cx="3157466" cy="1894479"/>
          </a:xfrm>
        </p:grpSpPr>
        <p:sp>
          <p:nvSpPr>
            <p:cNvPr id="31" name="Rectangle 30"/>
            <p:cNvSpPr/>
            <p:nvPr/>
          </p:nvSpPr>
          <p:spPr>
            <a:xfrm>
              <a:off x="185761" y="3753"/>
              <a:ext cx="3157466" cy="1894479"/>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2" name="Rectangle 31"/>
            <p:cNvSpPr/>
            <p:nvPr/>
          </p:nvSpPr>
          <p:spPr>
            <a:xfrm>
              <a:off x="185761" y="3753"/>
              <a:ext cx="3157466" cy="189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vi-VN" sz="2600" kern="1200" dirty="0" smtClean="0">
                  <a:solidFill>
                    <a:schemeClr val="bg1"/>
                  </a:solidFill>
                  <a:latin typeface="Times New Roman" panose="02020603050405020304" pitchFamily="18" charset="0"/>
                  <a:cs typeface="Times New Roman" panose="02020603050405020304" pitchFamily="18" charset="0"/>
                </a:rPr>
                <a:t>– Một buổi đẹp trời, ba bạn cá măng, tôm hùm, thiên nga cùng nhau kéo một xe hàng.</a:t>
              </a:r>
              <a:endParaRPr lang="en-US" sz="26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7616662" y="2663775"/>
            <a:ext cx="695617" cy="91440"/>
            <a:chOff x="7225111" y="905273"/>
            <a:chExt cx="695617" cy="91440"/>
          </a:xfrm>
        </p:grpSpPr>
        <p:sp>
          <p:nvSpPr>
            <p:cNvPr id="29" name="Straight Connector 7"/>
            <p:cNvSpPr/>
            <p:nvPr/>
          </p:nvSpPr>
          <p:spPr>
            <a:xfrm>
              <a:off x="7225111" y="905273"/>
              <a:ext cx="695617" cy="91440"/>
            </a:xfrm>
            <a:custGeom>
              <a:avLst/>
              <a:gdLst/>
              <a:ahLst/>
              <a:cxnLst/>
              <a:rect l="0" t="0" r="0" b="0"/>
              <a:pathLst>
                <a:path>
                  <a:moveTo>
                    <a:pt x="0" y="45720"/>
                  </a:moveTo>
                  <a:lnTo>
                    <a:pt x="695617" y="45720"/>
                  </a:lnTo>
                </a:path>
              </a:pathLst>
            </a:custGeom>
            <a:noFill/>
            <a:ln>
              <a:tailEnd type="arrow"/>
            </a:ln>
          </p:spPr>
          <p:style>
            <a:lnRef idx="1">
              <a:schemeClr val="accent4">
                <a:hueOff val="3453779"/>
                <a:satOff val="15318"/>
                <a:lumOff val="2843"/>
                <a:alphaOff val="0"/>
              </a:schemeClr>
            </a:lnRef>
            <a:fillRef idx="0">
              <a:scrgbClr r="0" g="0" b="0"/>
            </a:fillRef>
            <a:effectRef idx="0">
              <a:scrgbClr r="0" g="0" b="0"/>
            </a:effectRef>
            <a:fontRef idx="minor">
              <a:schemeClr val="tx1">
                <a:hueOff val="0"/>
                <a:satOff val="0"/>
                <a:lumOff val="0"/>
                <a:alphaOff val="0"/>
              </a:schemeClr>
            </a:fontRef>
          </p:style>
        </p:sp>
        <p:sp>
          <p:nvSpPr>
            <p:cNvPr id="30" name="Straight Connector 8"/>
            <p:cNvSpPr/>
            <p:nvPr/>
          </p:nvSpPr>
          <p:spPr>
            <a:xfrm>
              <a:off x="7554764" y="947358"/>
              <a:ext cx="36310" cy="72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2400" kern="1200">
                <a:solidFill>
                  <a:schemeClr val="bg1"/>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4460995" y="1529273"/>
            <a:ext cx="3157466" cy="2127462"/>
            <a:chOff x="4069444" y="3753"/>
            <a:chExt cx="3157466" cy="1894479"/>
          </a:xfrm>
        </p:grpSpPr>
        <p:sp>
          <p:nvSpPr>
            <p:cNvPr id="27" name="Rectangle 26"/>
            <p:cNvSpPr/>
            <p:nvPr/>
          </p:nvSpPr>
          <p:spPr>
            <a:xfrm>
              <a:off x="4069444" y="3753"/>
              <a:ext cx="3157466" cy="1894479"/>
            </a:xfrm>
            <a:prstGeom prst="rect">
              <a:avLst/>
            </a:prstGeom>
          </p:spPr>
          <p:style>
            <a:lnRef idx="2">
              <a:schemeClr val="lt1">
                <a:hueOff val="0"/>
                <a:satOff val="0"/>
                <a:lumOff val="0"/>
                <a:alphaOff val="0"/>
              </a:schemeClr>
            </a:lnRef>
            <a:fillRef idx="1">
              <a:schemeClr val="accent4">
                <a:hueOff val="2302520"/>
                <a:satOff val="10212"/>
                <a:lumOff val="1895"/>
                <a:alphaOff val="0"/>
              </a:schemeClr>
            </a:fillRef>
            <a:effectRef idx="0">
              <a:schemeClr val="accent4">
                <a:hueOff val="2302520"/>
                <a:satOff val="10212"/>
                <a:lumOff val="1895"/>
                <a:alphaOff val="0"/>
              </a:schemeClr>
            </a:effectRef>
            <a:fontRef idx="minor">
              <a:schemeClr val="lt1"/>
            </a:fontRef>
          </p:style>
        </p:sp>
        <p:sp>
          <p:nvSpPr>
            <p:cNvPr id="28" name="Rectangle 27"/>
            <p:cNvSpPr/>
            <p:nvPr/>
          </p:nvSpPr>
          <p:spPr>
            <a:xfrm>
              <a:off x="4069444" y="3753"/>
              <a:ext cx="3157466" cy="189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vi-VN" sz="2800" kern="1200" dirty="0" smtClean="0">
                  <a:solidFill>
                    <a:schemeClr val="bg1"/>
                  </a:solidFill>
                  <a:latin typeface="Times New Roman" panose="02020603050405020304" pitchFamily="18" charset="0"/>
                  <a:cs typeface="Times New Roman" panose="02020603050405020304" pitchFamily="18" charset="0"/>
                </a:rPr>
                <a:t>– Cả ba đều gắng sức nhưng xe vẫn đứng im.</a:t>
              </a:r>
              <a:endParaRPr lang="en-US"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2156045" y="3654934"/>
            <a:ext cx="7767366" cy="695617"/>
            <a:chOff x="1764494" y="1896432"/>
            <a:chExt cx="7767366" cy="695617"/>
          </a:xfrm>
        </p:grpSpPr>
        <p:sp>
          <p:nvSpPr>
            <p:cNvPr id="25" name="Straight Connector 11"/>
            <p:cNvSpPr/>
            <p:nvPr/>
          </p:nvSpPr>
          <p:spPr>
            <a:xfrm>
              <a:off x="1764494" y="1896432"/>
              <a:ext cx="7767366" cy="695617"/>
            </a:xfrm>
            <a:custGeom>
              <a:avLst/>
              <a:gdLst/>
              <a:ahLst/>
              <a:cxnLst/>
              <a:rect l="0" t="0" r="0" b="0"/>
              <a:pathLst>
                <a:path>
                  <a:moveTo>
                    <a:pt x="7767366" y="0"/>
                  </a:moveTo>
                  <a:lnTo>
                    <a:pt x="7767366" y="364908"/>
                  </a:lnTo>
                  <a:lnTo>
                    <a:pt x="0" y="364908"/>
                  </a:lnTo>
                  <a:lnTo>
                    <a:pt x="0" y="695617"/>
                  </a:lnTo>
                </a:path>
              </a:pathLst>
            </a:custGeom>
            <a:noFill/>
            <a:ln>
              <a:tailEnd type="arrow"/>
            </a:ln>
          </p:spPr>
          <p:style>
            <a:lnRef idx="1">
              <a:schemeClr val="accent4">
                <a:hueOff val="6907559"/>
                <a:satOff val="30635"/>
                <a:lumOff val="5686"/>
                <a:alphaOff val="0"/>
              </a:schemeClr>
            </a:lnRef>
            <a:fillRef idx="0">
              <a:scrgbClr r="0" g="0" b="0"/>
            </a:fillRef>
            <a:effectRef idx="0">
              <a:scrgbClr r="0" g="0" b="0"/>
            </a:effectRef>
            <a:fontRef idx="minor">
              <a:schemeClr val="tx1">
                <a:hueOff val="0"/>
                <a:satOff val="0"/>
                <a:lumOff val="0"/>
                <a:alphaOff val="0"/>
              </a:schemeClr>
            </a:fontRef>
          </p:style>
        </p:sp>
        <p:sp>
          <p:nvSpPr>
            <p:cNvPr id="26" name="Straight Connector 12"/>
            <p:cNvSpPr/>
            <p:nvPr/>
          </p:nvSpPr>
          <p:spPr>
            <a:xfrm>
              <a:off x="5453146" y="2240606"/>
              <a:ext cx="390062" cy="72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2400" kern="120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8344679" y="1529273"/>
            <a:ext cx="3157466" cy="2127462"/>
            <a:chOff x="7953128" y="3753"/>
            <a:chExt cx="3157466" cy="1894479"/>
          </a:xfrm>
        </p:grpSpPr>
        <p:sp>
          <p:nvSpPr>
            <p:cNvPr id="23" name="Rectangle 22"/>
            <p:cNvSpPr/>
            <p:nvPr/>
          </p:nvSpPr>
          <p:spPr>
            <a:xfrm>
              <a:off x="7953128" y="3753"/>
              <a:ext cx="3157466" cy="1894479"/>
            </a:xfrm>
            <a:prstGeom prst="rect">
              <a:avLst/>
            </a:prstGeom>
          </p:spPr>
          <p:style>
            <a:lnRef idx="2">
              <a:schemeClr val="lt1">
                <a:hueOff val="0"/>
                <a:satOff val="0"/>
                <a:lumOff val="0"/>
                <a:alphaOff val="0"/>
              </a:schemeClr>
            </a:lnRef>
            <a:fillRef idx="1">
              <a:schemeClr val="accent4">
                <a:hueOff val="4605039"/>
                <a:satOff val="20423"/>
                <a:lumOff val="3791"/>
                <a:alphaOff val="0"/>
              </a:schemeClr>
            </a:fillRef>
            <a:effectRef idx="0">
              <a:schemeClr val="accent4">
                <a:hueOff val="4605039"/>
                <a:satOff val="20423"/>
                <a:lumOff val="3791"/>
                <a:alphaOff val="0"/>
              </a:schemeClr>
            </a:effectRef>
            <a:fontRef idx="minor">
              <a:schemeClr val="lt1"/>
            </a:fontRef>
          </p:style>
        </p:sp>
        <p:sp>
          <p:nvSpPr>
            <p:cNvPr id="24" name="Rectangle 23"/>
            <p:cNvSpPr/>
            <p:nvPr/>
          </p:nvSpPr>
          <p:spPr>
            <a:xfrm>
              <a:off x="7953128" y="3753"/>
              <a:ext cx="3157466" cy="189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vi-VN" sz="2300" kern="1200" dirty="0" smtClean="0">
                  <a:solidFill>
                    <a:schemeClr val="bg1"/>
                  </a:solidFill>
                  <a:latin typeface="Times New Roman" panose="02020603050405020304" pitchFamily="18" charset="0"/>
                  <a:cs typeface="Times New Roman" panose="02020603050405020304" pitchFamily="18" charset="0"/>
                </a:rPr>
                <a:t>– Nguyên nhân là vì mỗi bạn kéo xe về một hướng: Tôm hùm cố giật lùi xe, thiên nga kéo bổng lên trời, cá măng thì bơi xa bờ.</a:t>
              </a:r>
              <a:endParaRPr lang="en-US" sz="2300" kern="1200" dirty="0">
                <a:solidFill>
                  <a:schemeClr val="bg1"/>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577312" y="4149970"/>
            <a:ext cx="3157466" cy="2127462"/>
            <a:chOff x="185761" y="2624450"/>
            <a:chExt cx="3157466" cy="1894479"/>
          </a:xfrm>
        </p:grpSpPr>
        <p:sp>
          <p:nvSpPr>
            <p:cNvPr id="21" name="Rectangle 20"/>
            <p:cNvSpPr/>
            <p:nvPr/>
          </p:nvSpPr>
          <p:spPr>
            <a:xfrm>
              <a:off x="185761" y="2624450"/>
              <a:ext cx="3157466" cy="1894479"/>
            </a:xfrm>
            <a:prstGeom prst="rect">
              <a:avLst/>
            </a:prstGeom>
          </p:spPr>
          <p:style>
            <a:lnRef idx="2">
              <a:schemeClr val="lt1">
                <a:hueOff val="0"/>
                <a:satOff val="0"/>
                <a:lumOff val="0"/>
                <a:alphaOff val="0"/>
              </a:schemeClr>
            </a:lnRef>
            <a:fillRef idx="1">
              <a:schemeClr val="accent4">
                <a:hueOff val="6907559"/>
                <a:satOff val="30635"/>
                <a:lumOff val="5686"/>
                <a:alphaOff val="0"/>
              </a:schemeClr>
            </a:fillRef>
            <a:effectRef idx="0">
              <a:schemeClr val="accent4">
                <a:hueOff val="6907559"/>
                <a:satOff val="30635"/>
                <a:lumOff val="5686"/>
                <a:alphaOff val="0"/>
              </a:schemeClr>
            </a:effectRef>
            <a:fontRef idx="minor">
              <a:schemeClr val="lt1"/>
            </a:fontRef>
          </p:style>
        </p:sp>
        <p:sp>
          <p:nvSpPr>
            <p:cNvPr id="22" name="Rectangle 21"/>
            <p:cNvSpPr/>
            <p:nvPr/>
          </p:nvSpPr>
          <p:spPr>
            <a:xfrm>
              <a:off x="185761" y="2624450"/>
              <a:ext cx="3157466" cy="189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vi-VN" sz="2800" kern="1200" dirty="0" smtClean="0">
                  <a:solidFill>
                    <a:schemeClr val="bg1"/>
                  </a:solidFill>
                  <a:latin typeface="Times New Roman" panose="02020603050405020304" pitchFamily="18" charset="0"/>
                  <a:cs typeface="Times New Roman" panose="02020603050405020304" pitchFamily="18" charset="0"/>
                </a:rPr>
                <a:t>– Kết quả là đến nay xe vẫn nằm trơ.</a:t>
              </a:r>
              <a:endParaRPr lang="en-US" sz="2800" kern="12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722874" y="181320"/>
            <a:ext cx="10633707" cy="1647365"/>
          </a:xfrm>
          <a:prstGeom prst="rect">
            <a:avLst/>
          </a:prstGeom>
        </p:spPr>
      </p:pic>
    </p:spTree>
    <p:extLst>
      <p:ext uri="{BB962C8B-B14F-4D97-AF65-F5344CB8AC3E}">
        <p14:creationId xmlns:p14="http://schemas.microsoft.com/office/powerpoint/2010/main" val="210116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10"/>
        <p:cNvGrpSpPr/>
        <p:nvPr/>
      </p:nvGrpSpPr>
      <p:grpSpPr>
        <a:xfrm>
          <a:off x="0" y="0"/>
          <a:ext cx="0" cy="0"/>
          <a:chOff x="0" y="0"/>
          <a:chExt cx="0" cy="0"/>
        </a:xfrm>
      </p:grpSpPr>
      <p:sp>
        <p:nvSpPr>
          <p:cNvPr id="7" name="Rectangle 6"/>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p:nvPicPr>
        <p:blipFill>
          <a:blip r:embed="rId3"/>
          <a:stretch>
            <a:fillRect/>
          </a:stretch>
        </p:blipFill>
        <p:spPr>
          <a:xfrm>
            <a:off x="785387" y="351692"/>
            <a:ext cx="10400831" cy="1325464"/>
          </a:xfrm>
          <a:prstGeom prst="rect">
            <a:avLst/>
          </a:prstGeom>
        </p:spPr>
      </p:pic>
      <p:sp>
        <p:nvSpPr>
          <p:cNvPr id="12" name="Rectangle 11"/>
          <p:cNvSpPr/>
          <p:nvPr/>
        </p:nvSpPr>
        <p:spPr>
          <a:xfrm>
            <a:off x="4518133" y="1775630"/>
            <a:ext cx="6668085" cy="4164345"/>
          </a:xfrm>
          <a:prstGeom prst="rect">
            <a:avLst/>
          </a:prstGeom>
        </p:spPr>
        <p:txBody>
          <a:bodyPr wrap="square">
            <a:spAutoFit/>
          </a:bodyPr>
          <a:lstStyle/>
          <a:p>
            <a:pPr algn="just">
              <a:lnSpc>
                <a:spcPct val="150000"/>
              </a:lnSpc>
            </a:pPr>
            <a:r>
              <a:rPr lang="vi-VN" sz="3000" dirty="0">
                <a:solidFill>
                  <a:schemeClr val="tx1"/>
                </a:solidFill>
                <a:latin typeface="+mj-lt"/>
              </a:rPr>
              <a:t>– Sự đoàn kết, đồng lòng rất quan trọng trong cuộc sống.</a:t>
            </a:r>
          </a:p>
          <a:p>
            <a:pPr algn="just">
              <a:lnSpc>
                <a:spcPct val="150000"/>
              </a:lnSpc>
            </a:pPr>
            <a:r>
              <a:rPr lang="vi-VN" sz="3000" dirty="0">
                <a:solidFill>
                  <a:schemeClr val="tx1"/>
                </a:solidFill>
                <a:latin typeface="+mj-lt"/>
              </a:rPr>
              <a:t>– Khi làm việc gì thì cần nhất trí, bàn bạc, thống nhất để đưa ra ý kiến chung, cùng giải quyết vấn đề thì công việc mới dễ thành công.</a:t>
            </a:r>
          </a:p>
        </p:txBody>
      </p:sp>
      <p:sp>
        <p:nvSpPr>
          <p:cNvPr id="13" name="Freeform 11">
            <a:extLst>
              <a:ext uri="{FF2B5EF4-FFF2-40B4-BE49-F238E27FC236}">
                <a16:creationId xmlns="" xmlns:a16="http://schemas.microsoft.com/office/drawing/2014/main" id="{BD403697-6198-B329-3C59-0D9278D5DB23}"/>
              </a:ext>
            </a:extLst>
          </p:cNvPr>
          <p:cNvSpPr>
            <a:spLocks/>
          </p:cNvSpPr>
          <p:nvPr/>
        </p:nvSpPr>
        <p:spPr bwMode="auto">
          <a:xfrm>
            <a:off x="613146" y="2025195"/>
            <a:ext cx="3559127" cy="3264257"/>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buClrTx/>
              <a:buFontTx/>
              <a:buNone/>
              <a:defRPr/>
            </a:pPr>
            <a:endParaRPr lang="en-US" sz="1800">
              <a:solidFill>
                <a:prstClr val="black"/>
              </a:solidFill>
            </a:endParaRPr>
          </a:p>
        </p:txBody>
      </p:sp>
      <p:pic>
        <p:nvPicPr>
          <p:cNvPr id="14" name="Picture 13"/>
          <p:cNvPicPr>
            <a:picLocks noChangeAspect="1"/>
          </p:cNvPicPr>
          <p:nvPr/>
        </p:nvPicPr>
        <p:blipFill>
          <a:blip r:embed="rId4"/>
          <a:stretch>
            <a:fillRect/>
          </a:stretch>
        </p:blipFill>
        <p:spPr>
          <a:xfrm>
            <a:off x="845616" y="2116761"/>
            <a:ext cx="3154415" cy="3028310"/>
          </a:xfrm>
          <a:prstGeom prst="ellipse">
            <a:avLst/>
          </a:prstGeom>
          <a:ln>
            <a:noFill/>
          </a:ln>
          <a:effectLst>
            <a:softEdge rad="112500"/>
          </a:effectLst>
        </p:spPr>
      </p:pic>
    </p:spTree>
    <p:extLst>
      <p:ext uri="{BB962C8B-B14F-4D97-AF65-F5344CB8AC3E}">
        <p14:creationId xmlns:p14="http://schemas.microsoft.com/office/powerpoint/2010/main" val="1000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3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1002" y="719581"/>
            <a:ext cx="9815411" cy="49686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67"/>
        <p:cNvGrpSpPr/>
        <p:nvPr/>
      </p:nvGrpSpPr>
      <p:grpSpPr>
        <a:xfrm>
          <a:off x="0" y="0"/>
          <a:ext cx="0" cy="0"/>
          <a:chOff x="0" y="0"/>
          <a:chExt cx="0" cy="0"/>
        </a:xfrm>
      </p:grpSpPr>
      <p:sp>
        <p:nvSpPr>
          <p:cNvPr id="4" name="Rectangle 3"/>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29955" y="253218"/>
            <a:ext cx="6492803" cy="1286367"/>
          </a:xfrm>
          <a:prstGeom prst="rect">
            <a:avLst/>
          </a:prstGeom>
        </p:spPr>
      </p:pic>
      <p:sp>
        <p:nvSpPr>
          <p:cNvPr id="7" name="TextBox 6"/>
          <p:cNvSpPr txBox="1"/>
          <p:nvPr/>
        </p:nvSpPr>
        <p:spPr>
          <a:xfrm>
            <a:off x="4709694" y="1427043"/>
            <a:ext cx="2375733" cy="584775"/>
          </a:xfrm>
          <a:prstGeom prst="rect">
            <a:avLst/>
          </a:prstGeom>
          <a:solidFill>
            <a:srgbClr val="33CCCC"/>
          </a:solidFill>
        </p:spPr>
        <p:txBody>
          <a:bodyPr wrap="square" rtlCol="0">
            <a:spAutoFit/>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Bài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tập</a:t>
            </a:r>
            <a:r>
              <a:rPr lang="en-US" sz="3200" b="1" dirty="0" smtClean="0">
                <a:solidFill>
                  <a:schemeClr val="bg1"/>
                </a:solidFill>
                <a:latin typeface="Times New Roman" panose="02020603050405020304" pitchFamily="18" charset="0"/>
                <a:cs typeface="Times New Roman" panose="02020603050405020304" pitchFamily="18" charset="0"/>
              </a:rPr>
              <a:t> 1</a:t>
            </a:r>
            <a:endParaRPr lang="en-US"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23027622"/>
              </p:ext>
            </p:extLst>
          </p:nvPr>
        </p:nvGraphicFramePr>
        <p:xfrm>
          <a:off x="713615" y="2277635"/>
          <a:ext cx="10367889" cy="3813813"/>
        </p:xfrm>
        <a:graphic>
          <a:graphicData uri="http://schemas.openxmlformats.org/drawingml/2006/table">
            <a:tbl>
              <a:tblPr>
                <a:tableStyleId>{5940675A-B579-460E-94D1-54222C63F5DA}</a:tableStyleId>
              </a:tblPr>
              <a:tblGrid>
                <a:gridCol w="3455963"/>
                <a:gridCol w="3455963"/>
                <a:gridCol w="3455963"/>
              </a:tblGrid>
              <a:tr h="914401">
                <a:tc>
                  <a:txBody>
                    <a:bodyPr/>
                    <a:lstStyle/>
                    <a:p>
                      <a:pPr fontAlgn="t"/>
                      <a:r>
                        <a:rPr lang="vi-VN" sz="3200" dirty="0">
                          <a:solidFill>
                            <a:schemeClr val="bg1"/>
                          </a:solidFill>
                          <a:effectLst/>
                          <a:latin typeface="Times New Roman" panose="02020603050405020304" pitchFamily="18" charset="0"/>
                          <a:cs typeface="Times New Roman" panose="02020603050405020304" pitchFamily="18" charset="0"/>
                        </a:rPr>
                        <a:t>Phương diện so sánh</a:t>
                      </a:r>
                    </a:p>
                  </a:txBody>
                  <a:tcPr marL="47625" marR="47625" marT="47625" marB="47625">
                    <a:solidFill>
                      <a:srgbClr val="33CCCC"/>
                    </a:solidFill>
                  </a:tcPr>
                </a:tc>
                <a:tc>
                  <a:txBody>
                    <a:bodyPr/>
                    <a:lstStyle/>
                    <a:p>
                      <a:pPr fontAlgn="t"/>
                      <a:r>
                        <a:rPr lang="en-US" sz="3200">
                          <a:effectLst/>
                          <a:latin typeface="Times New Roman" panose="02020603050405020304" pitchFamily="18" charset="0"/>
                          <a:cs typeface="Times New Roman" panose="02020603050405020304" pitchFamily="18" charset="0"/>
                        </a:rPr>
                        <a:t>Truyện ngụ ngôn</a:t>
                      </a:r>
                    </a:p>
                  </a:txBody>
                  <a:tcPr marL="47625" marR="47625" marT="47625" marB="47625"/>
                </a:tc>
                <a:tc>
                  <a:txBody>
                    <a:bodyPr/>
                    <a:lstStyle/>
                    <a:p>
                      <a:pPr fontAlgn="t"/>
                      <a:r>
                        <a:rPr lang="en-US" sz="3200">
                          <a:effectLst/>
                          <a:latin typeface="Times New Roman" panose="02020603050405020304" pitchFamily="18" charset="0"/>
                          <a:cs typeface="Times New Roman" panose="02020603050405020304" pitchFamily="18" charset="0"/>
                        </a:rPr>
                        <a:t>Tục ngữ</a:t>
                      </a:r>
                    </a:p>
                  </a:txBody>
                  <a:tcPr marL="47625" marR="47625" marT="47625" marB="47625"/>
                </a:tc>
              </a:tr>
              <a:tr h="914401">
                <a:tc>
                  <a:txBody>
                    <a:bodyPr/>
                    <a:lstStyle/>
                    <a:p>
                      <a:pPr fontAlgn="t"/>
                      <a:r>
                        <a:rPr lang="en-US" sz="3200" dirty="0" err="1">
                          <a:solidFill>
                            <a:schemeClr val="bg1"/>
                          </a:solidFill>
                          <a:effectLst/>
                          <a:latin typeface="Times New Roman" panose="02020603050405020304" pitchFamily="18" charset="0"/>
                          <a:cs typeface="Times New Roman" panose="02020603050405020304" pitchFamily="18" charset="0"/>
                        </a:rPr>
                        <a:t>Loại</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sáng</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tác</a:t>
                      </a:r>
                      <a:endParaRPr lang="en-US" sz="3200" dirty="0">
                        <a:solidFill>
                          <a:schemeClr val="bg1"/>
                        </a:solidFill>
                        <a:effectLst/>
                        <a:latin typeface="Times New Roman" panose="02020603050405020304" pitchFamily="18" charset="0"/>
                        <a:cs typeface="Times New Roman" panose="02020603050405020304" pitchFamily="18" charset="0"/>
                      </a:endParaRPr>
                    </a:p>
                  </a:txBody>
                  <a:tcPr marL="47625" marR="47625" marT="47625" marB="47625">
                    <a:solidFill>
                      <a:srgbClr val="33CCCC"/>
                    </a:solidFill>
                  </a:tcPr>
                </a:tc>
                <a:tc>
                  <a:txBody>
                    <a:bodyPr/>
                    <a:lstStyle/>
                    <a:p>
                      <a:pPr fontAlgn="t"/>
                      <a:r>
                        <a:rPr lang="en-US" sz="32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3200">
                          <a:effectLst/>
                          <a:latin typeface="Times New Roman" panose="02020603050405020304" pitchFamily="18" charset="0"/>
                          <a:cs typeface="Times New Roman" panose="02020603050405020304" pitchFamily="18" charset="0"/>
                        </a:rPr>
                        <a:t> </a:t>
                      </a:r>
                    </a:p>
                  </a:txBody>
                  <a:tcPr marL="47625" marR="47625" marT="47625" marB="47625"/>
                </a:tc>
              </a:tr>
              <a:tr h="914401">
                <a:tc>
                  <a:txBody>
                    <a:bodyPr/>
                    <a:lstStyle/>
                    <a:p>
                      <a:pPr fontAlgn="t"/>
                      <a:r>
                        <a:rPr lang="en-US" sz="3200">
                          <a:solidFill>
                            <a:schemeClr val="bg1"/>
                          </a:solidFill>
                          <a:effectLst/>
                          <a:latin typeface="Times New Roman" panose="02020603050405020304" pitchFamily="18" charset="0"/>
                          <a:cs typeface="Times New Roman" panose="02020603050405020304" pitchFamily="18" charset="0"/>
                        </a:rPr>
                        <a:t>Nội dung</a:t>
                      </a:r>
                    </a:p>
                  </a:txBody>
                  <a:tcPr marL="47625" marR="47625" marT="47625" marB="47625">
                    <a:solidFill>
                      <a:srgbClr val="33CCCC"/>
                    </a:solidFill>
                  </a:tcPr>
                </a:tc>
                <a:tc>
                  <a:txBody>
                    <a:bodyPr/>
                    <a:lstStyle/>
                    <a:p>
                      <a:pPr fontAlgn="t"/>
                      <a:r>
                        <a:rPr lang="en-US" sz="32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3200">
                          <a:effectLst/>
                          <a:latin typeface="Times New Roman" panose="02020603050405020304" pitchFamily="18" charset="0"/>
                          <a:cs typeface="Times New Roman" panose="02020603050405020304" pitchFamily="18" charset="0"/>
                        </a:rPr>
                        <a:t> </a:t>
                      </a:r>
                    </a:p>
                  </a:txBody>
                  <a:tcPr marL="47625" marR="47625" marT="47625" marB="47625"/>
                </a:tc>
              </a:tr>
              <a:tr h="914401">
                <a:tc>
                  <a:txBody>
                    <a:bodyPr/>
                    <a:lstStyle/>
                    <a:p>
                      <a:pPr fontAlgn="t"/>
                      <a:r>
                        <a:rPr lang="vi-VN" sz="3200" dirty="0">
                          <a:solidFill>
                            <a:schemeClr val="bg1"/>
                          </a:solidFill>
                          <a:effectLst/>
                          <a:latin typeface="Times New Roman" panose="02020603050405020304" pitchFamily="18" charset="0"/>
                          <a:cs typeface="Times New Roman" panose="02020603050405020304" pitchFamily="18" charset="0"/>
                        </a:rPr>
                        <a:t>Dung lượng văn bản</a:t>
                      </a:r>
                    </a:p>
                  </a:txBody>
                  <a:tcPr marL="47625" marR="47625" marT="47625" marB="47625">
                    <a:solidFill>
                      <a:srgbClr val="33CCCC"/>
                    </a:solidFill>
                  </a:tcPr>
                </a:tc>
                <a:tc>
                  <a:txBody>
                    <a:bodyPr/>
                    <a:lstStyle/>
                    <a:p>
                      <a:pPr fontAlgn="t"/>
                      <a:r>
                        <a:rPr lang="en-US" sz="32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3200" dirty="0">
                          <a:effectLst/>
                          <a:latin typeface="Times New Roman" panose="02020603050405020304" pitchFamily="18" charset="0"/>
                          <a:cs typeface="Times New Roman" panose="02020603050405020304" pitchFamily="18" charset="0"/>
                        </a:rPr>
                        <a:t> </a:t>
                      </a:r>
                    </a:p>
                  </a:txBody>
                  <a:tcPr marL="47625" marR="47625" marT="47625" marB="476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67"/>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8406443"/>
              </p:ext>
            </p:extLst>
          </p:nvPr>
        </p:nvGraphicFramePr>
        <p:xfrm>
          <a:off x="253218" y="225083"/>
          <a:ext cx="11746524" cy="6372665"/>
        </p:xfrm>
        <a:graphic>
          <a:graphicData uri="http://schemas.openxmlformats.org/drawingml/2006/table">
            <a:tbl>
              <a:tblPr>
                <a:tableStyleId>{5940675A-B579-460E-94D1-54222C63F5DA}</a:tableStyleId>
              </a:tblPr>
              <a:tblGrid>
                <a:gridCol w="3498323"/>
                <a:gridCol w="4071324"/>
                <a:gridCol w="4176877"/>
              </a:tblGrid>
              <a:tr h="765341">
                <a:tc>
                  <a:txBody>
                    <a:bodyPr/>
                    <a:lstStyle/>
                    <a:p>
                      <a:pPr fontAlgn="t"/>
                      <a:r>
                        <a:rPr lang="vi-VN" sz="2800" dirty="0">
                          <a:solidFill>
                            <a:schemeClr val="bg1"/>
                          </a:solidFill>
                          <a:effectLst/>
                          <a:latin typeface="Times New Roman" panose="02020603050405020304" pitchFamily="18" charset="0"/>
                          <a:cs typeface="Times New Roman" panose="02020603050405020304" pitchFamily="18" charset="0"/>
                        </a:rPr>
                        <a:t>Phương diện so sánh</a:t>
                      </a:r>
                    </a:p>
                  </a:txBody>
                  <a:tcPr marL="47625" marR="47625" marT="47625" marB="47625">
                    <a:solidFill>
                      <a:srgbClr val="33CCCC"/>
                    </a:solidFill>
                  </a:tcPr>
                </a:tc>
                <a:tc>
                  <a:txBody>
                    <a:bodyPr/>
                    <a:lstStyle/>
                    <a:p>
                      <a:pPr fontAlgn="t"/>
                      <a:r>
                        <a:rPr lang="en-US" sz="2800">
                          <a:effectLst/>
                          <a:latin typeface="Times New Roman" panose="02020603050405020304" pitchFamily="18" charset="0"/>
                          <a:cs typeface="Times New Roman" panose="02020603050405020304" pitchFamily="18" charset="0"/>
                        </a:rPr>
                        <a:t>Truyện ngụ ngôn</a:t>
                      </a:r>
                    </a:p>
                  </a:txBody>
                  <a:tcPr marL="47625" marR="47625" marT="47625" marB="47625">
                    <a:solidFill>
                      <a:schemeClr val="bg1"/>
                    </a:solidFill>
                  </a:tcPr>
                </a:tc>
                <a:tc>
                  <a:txBody>
                    <a:bodyPr/>
                    <a:lstStyle/>
                    <a:p>
                      <a:pPr fontAlgn="t"/>
                      <a:r>
                        <a:rPr lang="en-US" sz="2800">
                          <a:effectLst/>
                          <a:latin typeface="Times New Roman" panose="02020603050405020304" pitchFamily="18" charset="0"/>
                          <a:cs typeface="Times New Roman" panose="02020603050405020304" pitchFamily="18" charset="0"/>
                        </a:rPr>
                        <a:t>Tục ngữ</a:t>
                      </a:r>
                    </a:p>
                  </a:txBody>
                  <a:tcPr marL="47625" marR="47625" marT="47625" marB="47625">
                    <a:solidFill>
                      <a:schemeClr val="bg1"/>
                    </a:solidFill>
                  </a:tcPr>
                </a:tc>
              </a:tr>
              <a:tr h="667322">
                <a:tc>
                  <a:txBody>
                    <a:bodyPr/>
                    <a:lstStyle/>
                    <a:p>
                      <a:pPr fontAlgn="t"/>
                      <a:r>
                        <a:rPr lang="en-US" sz="2800">
                          <a:solidFill>
                            <a:schemeClr val="bg1"/>
                          </a:solidFill>
                          <a:effectLst/>
                          <a:latin typeface="Times New Roman" panose="02020603050405020304" pitchFamily="18" charset="0"/>
                          <a:cs typeface="Times New Roman" panose="02020603050405020304" pitchFamily="18" charset="0"/>
                        </a:rPr>
                        <a:t>Loại sáng tác</a:t>
                      </a:r>
                    </a:p>
                  </a:txBody>
                  <a:tcPr marL="47625" marR="47625" marT="47625" marB="47625">
                    <a:solidFill>
                      <a:srgbClr val="33CCCC"/>
                    </a:solidFill>
                  </a:tcPr>
                </a:tc>
                <a:tc>
                  <a:txBody>
                    <a:bodyPr/>
                    <a:lstStyle/>
                    <a:p>
                      <a:pPr fontAlgn="t"/>
                      <a:r>
                        <a:rPr lang="en-US" sz="2800">
                          <a:effectLst/>
                          <a:latin typeface="Times New Roman" panose="02020603050405020304" pitchFamily="18" charset="0"/>
                          <a:cs typeface="Times New Roman" panose="02020603050405020304" pitchFamily="18" charset="0"/>
                        </a:rPr>
                        <a:t>Dân gian</a:t>
                      </a:r>
                    </a:p>
                  </a:txBody>
                  <a:tcPr marL="47625" marR="47625" marT="47625" marB="47625">
                    <a:solidFill>
                      <a:schemeClr val="bg1"/>
                    </a:solidFill>
                  </a:tcPr>
                </a:tc>
                <a:tc>
                  <a:txBody>
                    <a:bodyPr/>
                    <a:lstStyle/>
                    <a:p>
                      <a:pPr fontAlgn="t"/>
                      <a:r>
                        <a:rPr lang="en-US" sz="2800">
                          <a:effectLst/>
                          <a:latin typeface="Times New Roman" panose="02020603050405020304" pitchFamily="18" charset="0"/>
                          <a:cs typeface="Times New Roman" panose="02020603050405020304" pitchFamily="18" charset="0"/>
                        </a:rPr>
                        <a:t>Dân gian</a:t>
                      </a:r>
                    </a:p>
                  </a:txBody>
                  <a:tcPr marL="47625" marR="47625" marT="47625" marB="47625">
                    <a:solidFill>
                      <a:schemeClr val="bg1"/>
                    </a:solidFill>
                  </a:tcPr>
                </a:tc>
              </a:tr>
              <a:tr h="3743234">
                <a:tc>
                  <a:txBody>
                    <a:bodyPr/>
                    <a:lstStyle/>
                    <a:p>
                      <a:pPr fontAlgn="t"/>
                      <a:r>
                        <a:rPr lang="en-US" sz="2800">
                          <a:solidFill>
                            <a:schemeClr val="bg1"/>
                          </a:solidFill>
                          <a:effectLst/>
                          <a:latin typeface="Times New Roman" panose="02020603050405020304" pitchFamily="18" charset="0"/>
                          <a:cs typeface="Times New Roman" panose="02020603050405020304" pitchFamily="18" charset="0"/>
                        </a:rPr>
                        <a:t>Nội dung</a:t>
                      </a:r>
                    </a:p>
                  </a:txBody>
                  <a:tcPr marL="47625" marR="47625" marT="47625" marB="47625">
                    <a:solidFill>
                      <a:srgbClr val="33CCCC"/>
                    </a:solidFill>
                  </a:tcPr>
                </a:tc>
                <a:tc>
                  <a:txBody>
                    <a:bodyPr/>
                    <a:lstStyle/>
                    <a:p>
                      <a:pPr fontAlgn="t"/>
                      <a:r>
                        <a:rPr lang="vi-VN" sz="2800" dirty="0">
                          <a:effectLst/>
                          <a:latin typeface="Times New Roman" panose="02020603050405020304" pitchFamily="18" charset="0"/>
                          <a:cs typeface="Times New Roman" panose="02020603050405020304" pitchFamily="18" charset="0"/>
                        </a:rPr>
                        <a:t>Những bài học luân lí hoặc triết lí dưới một hình thức kín đáo.</a:t>
                      </a:r>
                    </a:p>
                  </a:txBody>
                  <a:tcPr marL="47625" marR="47625" marT="47625" marB="47625">
                    <a:solidFill>
                      <a:schemeClr val="bg1"/>
                    </a:solidFill>
                  </a:tcPr>
                </a:tc>
                <a:tc>
                  <a:txBody>
                    <a:bodyPr/>
                    <a:lstStyle/>
                    <a:p>
                      <a:pPr fontAlgn="t"/>
                      <a:r>
                        <a:rPr lang="vi-VN" sz="2800" dirty="0">
                          <a:effectLst/>
                          <a:latin typeface="Times New Roman" panose="02020603050405020304" pitchFamily="18" charset="0"/>
                          <a:cs typeface="Times New Roman" panose="02020603050405020304" pitchFamily="18" charset="0"/>
                        </a:rPr>
                        <a:t>Sự kết tinh kinh nghiệm và tri thức thực tiễn vô cùng phong phú và quy giá của nhân dân. Không một lĩnh vực nào của đời sống và cuộc đấu tanh sinh tồn của nhân dân mà không được phản ánh trong tục ngữ.</a:t>
                      </a:r>
                    </a:p>
                  </a:txBody>
                  <a:tcPr marL="47625" marR="47625" marT="47625" marB="47625">
                    <a:solidFill>
                      <a:schemeClr val="bg1"/>
                    </a:solidFill>
                  </a:tcPr>
                </a:tc>
              </a:tr>
              <a:tr h="1196768">
                <a:tc>
                  <a:txBody>
                    <a:bodyPr/>
                    <a:lstStyle/>
                    <a:p>
                      <a:pPr fontAlgn="t"/>
                      <a:r>
                        <a:rPr lang="vi-VN" sz="2800" dirty="0">
                          <a:solidFill>
                            <a:schemeClr val="bg1"/>
                          </a:solidFill>
                          <a:effectLst/>
                          <a:latin typeface="Times New Roman" panose="02020603050405020304" pitchFamily="18" charset="0"/>
                          <a:cs typeface="Times New Roman" panose="02020603050405020304" pitchFamily="18" charset="0"/>
                        </a:rPr>
                        <a:t>Dung lượng văn bản</a:t>
                      </a:r>
                    </a:p>
                  </a:txBody>
                  <a:tcPr marL="47625" marR="47625" marT="47625" marB="47625">
                    <a:solidFill>
                      <a:srgbClr val="33CCCC"/>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mẩu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a:t>
                      </a:r>
                    </a:p>
                  </a:txBody>
                  <a:tcPr marL="47625" marR="47625" marT="47625" marB="47625">
                    <a:solidFill>
                      <a:schemeClr val="bg1"/>
                    </a:solidFill>
                  </a:tcPr>
                </a:tc>
              </a:tr>
            </a:tbl>
          </a:graphicData>
        </a:graphic>
      </p:graphicFrame>
    </p:spTree>
    <p:extLst>
      <p:ext uri="{BB962C8B-B14F-4D97-AF65-F5344CB8AC3E}">
        <p14:creationId xmlns:p14="http://schemas.microsoft.com/office/powerpoint/2010/main" val="55346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10"/>
        <p:cNvGrpSpPr/>
        <p:nvPr/>
      </p:nvGrpSpPr>
      <p:grpSpPr>
        <a:xfrm>
          <a:off x="0" y="0"/>
          <a:ext cx="0" cy="0"/>
          <a:chOff x="0" y="0"/>
          <a:chExt cx="0" cy="0"/>
        </a:xfrm>
      </p:grpSpPr>
      <p:sp>
        <p:nvSpPr>
          <p:cNvPr id="7" name="Rectangle 6"/>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61251" y="442305"/>
            <a:ext cx="2375733" cy="584775"/>
          </a:xfrm>
          <a:prstGeom prst="rect">
            <a:avLst/>
          </a:prstGeom>
          <a:solidFill>
            <a:srgbClr val="FFC000"/>
          </a:solidFill>
        </p:spPr>
        <p:txBody>
          <a:bodyPr wrap="square" rtlCol="0">
            <a:spAutoFit/>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Bài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tập</a:t>
            </a:r>
            <a:r>
              <a:rPr lang="en-US" sz="3200" b="1" dirty="0" smtClean="0">
                <a:solidFill>
                  <a:schemeClr val="bg1"/>
                </a:solidFill>
                <a:latin typeface="Times New Roman" panose="02020603050405020304" pitchFamily="18" charset="0"/>
                <a:cs typeface="Times New Roman" panose="02020603050405020304" pitchFamily="18" charset="0"/>
              </a:rPr>
              <a:t> 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61251" y="2885333"/>
            <a:ext cx="10778835" cy="3323987"/>
          </a:xfrm>
          <a:prstGeom prst="rect">
            <a:avLst/>
          </a:prstGeom>
          <a:solidFill>
            <a:schemeClr val="accent6">
              <a:lumMod val="60000"/>
              <a:lumOff val="40000"/>
            </a:schemeClr>
          </a:solidFill>
        </p:spPr>
        <p:txBody>
          <a:bodyPr wrap="square">
            <a:spAutoFit/>
          </a:bodyPr>
          <a:lstStyle/>
          <a:p>
            <a:pPr algn="just">
              <a:lnSpc>
                <a:spcPct val="150000"/>
              </a:lnSpc>
            </a:pPr>
            <a:r>
              <a:rPr lang="en-US" sz="2800" b="1" dirty="0" err="1" smtClean="0">
                <a:solidFill>
                  <a:schemeClr val="bg1"/>
                </a:solidFill>
                <a:latin typeface="Times New Roman" panose="02020603050405020304" pitchFamily="18" charset="0"/>
              </a:rPr>
              <a:t>Hình</a:t>
            </a:r>
            <a:r>
              <a:rPr lang="en-US" sz="2800" b="1" dirty="0" smtClean="0">
                <a:solidFill>
                  <a:schemeClr val="bg1"/>
                </a:solidFill>
                <a:latin typeface="Times New Roman" panose="02020603050405020304" pitchFamily="18" charset="0"/>
              </a:rPr>
              <a:t> </a:t>
            </a:r>
            <a:r>
              <a:rPr lang="en-US" sz="2800" b="1" dirty="0" err="1" smtClean="0">
                <a:solidFill>
                  <a:schemeClr val="bg1"/>
                </a:solidFill>
                <a:latin typeface="Times New Roman" panose="02020603050405020304" pitchFamily="18" charset="0"/>
              </a:rPr>
              <a:t>thức</a:t>
            </a:r>
            <a:r>
              <a:rPr lang="en-US" sz="2800" b="1" dirty="0" smtClean="0">
                <a:solidFill>
                  <a:schemeClr val="bg1"/>
                </a:solidFill>
                <a:latin typeface="Times New Roman" panose="02020603050405020304" pitchFamily="18" charset="0"/>
              </a:rPr>
              <a:t>: </a:t>
            </a:r>
            <a:r>
              <a:rPr lang="en-US" sz="2800" dirty="0" smtClean="0">
                <a:solidFill>
                  <a:schemeClr val="bg1"/>
                </a:solidFill>
                <a:latin typeface="Times New Roman" panose="02020603050405020304" pitchFamily="18" charset="0"/>
              </a:rPr>
              <a:t>chia </a:t>
            </a:r>
            <a:r>
              <a:rPr lang="en-US" sz="2800" dirty="0" err="1" smtClean="0">
                <a:solidFill>
                  <a:schemeClr val="bg1"/>
                </a:solidFill>
                <a:latin typeface="Times New Roman" panose="02020603050405020304" pitchFamily="18" charset="0"/>
              </a:rPr>
              <a:t>lớp</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thành</a:t>
            </a:r>
            <a:r>
              <a:rPr lang="en-US" sz="2800" dirty="0" smtClean="0">
                <a:solidFill>
                  <a:schemeClr val="bg1"/>
                </a:solidFill>
                <a:latin typeface="Times New Roman" panose="02020603050405020304" pitchFamily="18" charset="0"/>
              </a:rPr>
              <a:t> 2 </a:t>
            </a:r>
            <a:r>
              <a:rPr lang="en-US" sz="2800" dirty="0" err="1" smtClean="0">
                <a:solidFill>
                  <a:schemeClr val="bg1"/>
                </a:solidFill>
                <a:latin typeface="Times New Roman" panose="02020603050405020304" pitchFamily="18" charset="0"/>
              </a:rPr>
              <a:t>nhóm</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mỗi</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thành</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viên</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trong</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nhóm</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lần</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lượt</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lên</a:t>
            </a:r>
            <a:r>
              <a:rPr lang="en-US" sz="2800" dirty="0" smtClean="0">
                <a:solidFill>
                  <a:schemeClr val="bg1"/>
                </a:solidFill>
                <a:latin typeface="Times New Roman" panose="02020603050405020304" pitchFamily="18" charset="0"/>
              </a:rPr>
              <a:t> </a:t>
            </a:r>
            <a:r>
              <a:rPr lang="en-US" sz="2800" dirty="0" err="1" smtClean="0">
                <a:solidFill>
                  <a:schemeClr val="bg1"/>
                </a:solidFill>
                <a:latin typeface="Times New Roman" panose="02020603050405020304" pitchFamily="18" charset="0"/>
              </a:rPr>
              <a:t>th</a:t>
            </a:r>
            <a:r>
              <a:rPr lang="vi-VN" sz="2800" dirty="0" smtClean="0">
                <a:solidFill>
                  <a:schemeClr val="bg1"/>
                </a:solidFill>
                <a:latin typeface="Times New Roman" panose="02020603050405020304" pitchFamily="18" charset="0"/>
              </a:rPr>
              <a:t>ực hiện nhiệm vụ cho đến khi hết thời gia.</a:t>
            </a:r>
            <a:endParaRPr lang="en-US" sz="2800" dirty="0" smtClean="0">
              <a:solidFill>
                <a:schemeClr val="bg1"/>
              </a:solidFill>
              <a:latin typeface="Times New Roman" panose="02020603050405020304" pitchFamily="18" charset="0"/>
            </a:endParaRPr>
          </a:p>
          <a:p>
            <a:pPr algn="just">
              <a:lnSpc>
                <a:spcPct val="150000"/>
              </a:lnSpc>
            </a:pPr>
            <a:r>
              <a:rPr lang="en-US" sz="2800" b="1" dirty="0" err="1" smtClean="0">
                <a:solidFill>
                  <a:schemeClr val="bg1"/>
                </a:solidFill>
                <a:latin typeface="Times New Roman" panose="02020603050405020304" pitchFamily="18" charset="0"/>
              </a:rPr>
              <a:t>Yêu</a:t>
            </a:r>
            <a:r>
              <a:rPr lang="en-US" sz="2800" b="1" dirty="0" smtClean="0">
                <a:solidFill>
                  <a:schemeClr val="bg1"/>
                </a:solidFill>
                <a:latin typeface="Times New Roman" panose="02020603050405020304" pitchFamily="18" charset="0"/>
              </a:rPr>
              <a:t> </a:t>
            </a:r>
            <a:r>
              <a:rPr lang="en-US" sz="2800" b="1" dirty="0" err="1" smtClean="0">
                <a:solidFill>
                  <a:schemeClr val="bg1"/>
                </a:solidFill>
                <a:latin typeface="Times New Roman" panose="02020603050405020304" pitchFamily="18" charset="0"/>
              </a:rPr>
              <a:t>cầu</a:t>
            </a:r>
            <a:r>
              <a:rPr lang="en-US" sz="2800" b="1" dirty="0" smtClean="0">
                <a:solidFill>
                  <a:schemeClr val="bg1"/>
                </a:solidFill>
                <a:latin typeface="Times New Roman" panose="02020603050405020304" pitchFamily="18" charset="0"/>
              </a:rPr>
              <a:t>:</a:t>
            </a:r>
            <a:r>
              <a:rPr lang="vi-VN" sz="2800" b="1" dirty="0" smtClean="0">
                <a:solidFill>
                  <a:schemeClr val="bg1"/>
                </a:solidFill>
                <a:latin typeface="Times New Roman" panose="02020603050405020304" pitchFamily="18" charset="0"/>
              </a:rPr>
              <a:t> </a:t>
            </a:r>
            <a:r>
              <a:rPr lang="vi-VN" sz="2800" dirty="0" smtClean="0">
                <a:solidFill>
                  <a:schemeClr val="bg1"/>
                </a:solidFill>
                <a:latin typeface="Times New Roman" panose="02020603050405020304" pitchFamily="18" charset="0"/>
              </a:rPr>
              <a:t>ghi lại những câu tục ngữ em biết về một chủ đề tự chọn</a:t>
            </a:r>
          </a:p>
          <a:p>
            <a:pPr algn="just">
              <a:lnSpc>
                <a:spcPct val="150000"/>
              </a:lnSpc>
            </a:pPr>
            <a:r>
              <a:rPr lang="vi-VN" sz="2800" dirty="0" smtClean="0">
                <a:solidFill>
                  <a:schemeClr val="bg1"/>
                </a:solidFill>
                <a:latin typeface="Times New Roman" panose="02020603050405020304" pitchFamily="18" charset="0"/>
              </a:rPr>
              <a:t>(ví dụ: tục ngữ về thiên nhiên, tục ngữ về con người, lao động...)</a:t>
            </a:r>
          </a:p>
          <a:p>
            <a:pPr algn="just">
              <a:lnSpc>
                <a:spcPct val="150000"/>
              </a:lnSpc>
            </a:pPr>
            <a:r>
              <a:rPr lang="vi-VN" sz="2800" b="1" dirty="0" smtClean="0">
                <a:solidFill>
                  <a:schemeClr val="bg1"/>
                </a:solidFill>
                <a:latin typeface="Times New Roman" panose="02020603050405020304" pitchFamily="18" charset="0"/>
              </a:rPr>
              <a:t>Thời gian: </a:t>
            </a:r>
            <a:r>
              <a:rPr lang="vi-VN" sz="2800" dirty="0" smtClean="0">
                <a:solidFill>
                  <a:schemeClr val="bg1"/>
                </a:solidFill>
                <a:latin typeface="Times New Roman" panose="02020603050405020304" pitchFamily="18" charset="0"/>
              </a:rPr>
              <a:t>10 phút</a:t>
            </a:r>
            <a:endParaRPr lang="vi-VN" sz="2800" dirty="0">
              <a:solidFill>
                <a:schemeClr val="bg1"/>
              </a:solidFill>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rot="1026292">
            <a:off x="2536517" y="874845"/>
            <a:ext cx="8823257" cy="4988732"/>
          </a:xfrm>
          <a:prstGeom prst="rect">
            <a:avLst/>
          </a:prstGeom>
        </p:spPr>
      </p:pic>
    </p:spTree>
    <p:extLst>
      <p:ext uri="{BB962C8B-B14F-4D97-AF65-F5344CB8AC3E}">
        <p14:creationId xmlns:p14="http://schemas.microsoft.com/office/powerpoint/2010/main" val="16890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10"/>
        <p:cNvGrpSpPr/>
        <p:nvPr/>
      </p:nvGrpSpPr>
      <p:grpSpPr>
        <a:xfrm>
          <a:off x="0" y="0"/>
          <a:ext cx="0" cy="0"/>
          <a:chOff x="0" y="0"/>
          <a:chExt cx="0" cy="0"/>
        </a:xfrm>
      </p:grpSpPr>
      <p:sp>
        <p:nvSpPr>
          <p:cNvPr id="7" name="Rectangle 6"/>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4857874" y="530730"/>
            <a:ext cx="10302241" cy="5909310"/>
          </a:xfrm>
          <a:prstGeom prst="rect">
            <a:avLst/>
          </a:prstGeom>
        </p:spPr>
        <p:txBody>
          <a:bodyPr wrap="square">
            <a:spAutoFit/>
          </a:bodyPr>
          <a:lstStyle/>
          <a:p>
            <a:pPr algn="just">
              <a:lnSpc>
                <a:spcPct val="150000"/>
              </a:lnSpc>
            </a:pPr>
            <a:r>
              <a:rPr lang="vi-VN" sz="2800" dirty="0" smtClean="0">
                <a:solidFill>
                  <a:srgbClr val="333333"/>
                </a:solidFill>
                <a:latin typeface="Times New Roman" panose="02020603050405020304" pitchFamily="18" charset="0"/>
              </a:rPr>
              <a:t>- </a:t>
            </a:r>
            <a:r>
              <a:rPr lang="vi-VN" sz="2800" dirty="0">
                <a:solidFill>
                  <a:srgbClr val="333333"/>
                </a:solidFill>
                <a:latin typeface="Times New Roman" panose="02020603050405020304" pitchFamily="18" charset="0"/>
              </a:rPr>
              <a:t>Cầu vồng mống cụt, không lụt cũng mưa.</a:t>
            </a:r>
          </a:p>
          <a:p>
            <a:pPr algn="just">
              <a:lnSpc>
                <a:spcPct val="150000"/>
              </a:lnSpc>
            </a:pPr>
            <a:r>
              <a:rPr lang="vi-VN" sz="2800" dirty="0">
                <a:solidFill>
                  <a:srgbClr val="333333"/>
                </a:solidFill>
                <a:latin typeface="Times New Roman" panose="02020603050405020304" pitchFamily="18" charset="0"/>
              </a:rPr>
              <a:t>- Chớp đằng tây, mưa dây bão giật.</a:t>
            </a:r>
          </a:p>
          <a:p>
            <a:pPr algn="just">
              <a:lnSpc>
                <a:spcPct val="150000"/>
              </a:lnSpc>
            </a:pPr>
            <a:r>
              <a:rPr lang="vi-VN" sz="2800" dirty="0">
                <a:solidFill>
                  <a:srgbClr val="333333"/>
                </a:solidFill>
                <a:latin typeface="Times New Roman" panose="02020603050405020304" pitchFamily="18" charset="0"/>
              </a:rPr>
              <a:t>- Quạ tắm thì ráo, sáo tắm thì mưa.</a:t>
            </a:r>
          </a:p>
          <a:p>
            <a:pPr algn="just">
              <a:lnSpc>
                <a:spcPct val="150000"/>
              </a:lnSpc>
            </a:pPr>
            <a:endParaRPr lang="en-US" sz="2800" dirty="0" smtClean="0">
              <a:solidFill>
                <a:srgbClr val="333333"/>
              </a:solidFill>
              <a:latin typeface="Times New Roman" panose="02020603050405020304" pitchFamily="18" charset="0"/>
            </a:endParaRPr>
          </a:p>
          <a:p>
            <a:pPr algn="just">
              <a:lnSpc>
                <a:spcPct val="150000"/>
              </a:lnSpc>
            </a:pPr>
            <a:r>
              <a:rPr lang="vi-VN" sz="2800" dirty="0" smtClean="0">
                <a:solidFill>
                  <a:srgbClr val="333333"/>
                </a:solidFill>
                <a:latin typeface="Times New Roman" panose="02020603050405020304" pitchFamily="18" charset="0"/>
              </a:rPr>
              <a:t>- </a:t>
            </a:r>
            <a:r>
              <a:rPr lang="vi-VN" sz="2800" dirty="0">
                <a:solidFill>
                  <a:srgbClr val="333333"/>
                </a:solidFill>
                <a:latin typeface="Times New Roman" panose="02020603050405020304" pitchFamily="18" charset="0"/>
              </a:rPr>
              <a:t>Người đẹp vì lụa, lúa tốt vì phân.</a:t>
            </a:r>
          </a:p>
          <a:p>
            <a:pPr algn="just">
              <a:lnSpc>
                <a:spcPct val="150000"/>
              </a:lnSpc>
            </a:pPr>
            <a:r>
              <a:rPr lang="vi-VN" sz="2800" dirty="0">
                <a:solidFill>
                  <a:srgbClr val="333333"/>
                </a:solidFill>
                <a:latin typeface="Times New Roman" panose="02020603050405020304" pitchFamily="18" charset="0"/>
              </a:rPr>
              <a:t>- Ăn kỹ no lâu, cày sâu tốt lúa.</a:t>
            </a:r>
          </a:p>
          <a:p>
            <a:pPr algn="just">
              <a:lnSpc>
                <a:spcPct val="150000"/>
              </a:lnSpc>
            </a:pPr>
            <a:r>
              <a:rPr lang="vi-VN" sz="2800" dirty="0">
                <a:solidFill>
                  <a:srgbClr val="333333"/>
                </a:solidFill>
                <a:latin typeface="Times New Roman" panose="02020603050405020304" pitchFamily="18" charset="0"/>
              </a:rPr>
              <a:t>- Trồng khoai đất lạ, gieo mạ đất quen.</a:t>
            </a:r>
          </a:p>
          <a:p>
            <a:pPr algn="just">
              <a:lnSpc>
                <a:spcPct val="150000"/>
              </a:lnSpc>
            </a:pPr>
            <a:r>
              <a:rPr lang="vi-VN" sz="2800" dirty="0">
                <a:solidFill>
                  <a:srgbClr val="333333"/>
                </a:solidFill>
                <a:latin typeface="Times New Roman" panose="02020603050405020304" pitchFamily="18" charset="0"/>
              </a:rPr>
              <a:t>- Bao giờ đom đóm bay ra</a:t>
            </a:r>
          </a:p>
          <a:p>
            <a:pPr algn="just">
              <a:lnSpc>
                <a:spcPct val="150000"/>
              </a:lnSpc>
            </a:pPr>
            <a:r>
              <a:rPr lang="vi-VN" sz="2800" dirty="0">
                <a:solidFill>
                  <a:srgbClr val="333333"/>
                </a:solidFill>
                <a:latin typeface="Times New Roman" panose="02020603050405020304" pitchFamily="18" charset="0"/>
              </a:rPr>
              <a:t>Hoa gạo rụng xuống thì tra hạt vừng.</a:t>
            </a:r>
          </a:p>
        </p:txBody>
      </p:sp>
      <p:sp>
        <p:nvSpPr>
          <p:cNvPr id="3" name="Rectangle 2"/>
          <p:cNvSpPr/>
          <p:nvPr/>
        </p:nvSpPr>
        <p:spPr>
          <a:xfrm>
            <a:off x="628968" y="559745"/>
            <a:ext cx="3351578" cy="2031325"/>
          </a:xfrm>
          <a:prstGeom prst="rect">
            <a:avLst/>
          </a:prstGeom>
          <a:solidFill>
            <a:schemeClr val="accent6">
              <a:lumMod val="60000"/>
              <a:lumOff val="40000"/>
            </a:schemeClr>
          </a:solidFill>
        </p:spPr>
        <p:txBody>
          <a:bodyPr wrap="square">
            <a:spAutoFit/>
          </a:bodyPr>
          <a:lstStyle/>
          <a:p>
            <a:pPr algn="just">
              <a:lnSpc>
                <a:spcPct val="150000"/>
              </a:lnSpc>
            </a:pPr>
            <a:r>
              <a:rPr lang="vi-VN" sz="2800" dirty="0">
                <a:solidFill>
                  <a:schemeClr val="bg1"/>
                </a:solidFill>
                <a:latin typeface="Times New Roman" panose="02020603050405020304" pitchFamily="18" charset="0"/>
              </a:rPr>
              <a:t>* Nhóm tục ngữ về thiên nhiên, dự báo thời tiết:</a:t>
            </a:r>
          </a:p>
        </p:txBody>
      </p:sp>
      <p:sp>
        <p:nvSpPr>
          <p:cNvPr id="4" name="Rectangle 3"/>
          <p:cNvSpPr/>
          <p:nvPr/>
        </p:nvSpPr>
        <p:spPr>
          <a:xfrm>
            <a:off x="628968" y="3762481"/>
            <a:ext cx="3304516" cy="2031325"/>
          </a:xfrm>
          <a:prstGeom prst="rect">
            <a:avLst/>
          </a:prstGeom>
          <a:solidFill>
            <a:schemeClr val="accent4">
              <a:lumMod val="40000"/>
              <a:lumOff val="60000"/>
            </a:schemeClr>
          </a:solidFill>
        </p:spPr>
        <p:txBody>
          <a:bodyPr wrap="square">
            <a:spAutoFit/>
          </a:bodyPr>
          <a:lstStyle/>
          <a:p>
            <a:pPr algn="just">
              <a:lnSpc>
                <a:spcPct val="150000"/>
              </a:lnSpc>
            </a:pPr>
            <a:r>
              <a:rPr lang="vi-VN" sz="2800" dirty="0">
                <a:solidFill>
                  <a:srgbClr val="333333"/>
                </a:solidFill>
                <a:latin typeface="Times New Roman" panose="02020603050405020304" pitchFamily="18" charset="0"/>
              </a:rPr>
              <a:t>* Nhóm câu tục ngữ về sản xuất lao động, con người:</a:t>
            </a:r>
          </a:p>
        </p:txBody>
      </p:sp>
      <p:sp>
        <p:nvSpPr>
          <p:cNvPr id="8" name="Freeform 5"/>
          <p:cNvSpPr>
            <a:spLocks/>
          </p:cNvSpPr>
          <p:nvPr/>
        </p:nvSpPr>
        <p:spPr bwMode="auto">
          <a:xfrm rot="10800000">
            <a:off x="4133472" y="664593"/>
            <a:ext cx="417511" cy="1926477"/>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rgbClr val="2F7D52"/>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9" name="Freeform 5"/>
          <p:cNvSpPr>
            <a:spLocks/>
          </p:cNvSpPr>
          <p:nvPr/>
        </p:nvSpPr>
        <p:spPr bwMode="auto">
          <a:xfrm rot="10800000">
            <a:off x="4100308" y="3485384"/>
            <a:ext cx="417511" cy="2605926"/>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rgbClr val="2F7D52"/>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29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75"/>
        <p:cNvGrpSpPr/>
        <p:nvPr/>
      </p:nvGrpSpPr>
      <p:grpSpPr>
        <a:xfrm>
          <a:off x="0" y="0"/>
          <a:ext cx="0" cy="0"/>
          <a:chOff x="0" y="0"/>
          <a:chExt cx="0" cy="0"/>
        </a:xfrm>
      </p:grpSpPr>
      <p:sp>
        <p:nvSpPr>
          <p:cNvPr id="7" name="Rectangle 6"/>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4651114" y="586611"/>
            <a:ext cx="2375733" cy="584775"/>
          </a:xfrm>
          <a:prstGeom prst="rect">
            <a:avLst/>
          </a:prstGeom>
          <a:solidFill>
            <a:schemeClr val="accent1">
              <a:lumMod val="40000"/>
              <a:lumOff val="60000"/>
            </a:schemeClr>
          </a:solidFill>
        </p:spPr>
        <p:txBody>
          <a:bodyPr wrap="square" rtlCol="0">
            <a:spAutoFit/>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Bài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tập</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3994" y="1504778"/>
            <a:ext cx="10863618" cy="4154984"/>
          </a:xfrm>
          <a:prstGeom prst="rect">
            <a:avLst/>
          </a:prstGeom>
        </p:spPr>
        <p:txBody>
          <a:bodyPr wrap="square">
            <a:spAutoFit/>
          </a:bodyPr>
          <a:lstStyle/>
          <a:p>
            <a:pPr algn="just"/>
            <a:r>
              <a:rPr lang="vi-VN" sz="2400" dirty="0" smtClean="0">
                <a:solidFill>
                  <a:schemeClr val="tx1"/>
                </a:solidFill>
                <a:latin typeface="+mj-lt"/>
              </a:rPr>
              <a:t>        Truyện </a:t>
            </a:r>
            <a:r>
              <a:rPr lang="vi-VN" sz="2400" dirty="0">
                <a:solidFill>
                  <a:schemeClr val="tx1"/>
                </a:solidFill>
                <a:latin typeface="+mj-lt"/>
              </a:rPr>
              <a:t>ngụ ngôn và tục ngữ luôn là kho tàng tri thức, kinh nghiệm dân gian tự bao đời nay. Những truyện ngụ ngôn và tục ngữ ấy luôn khuyên răn con người, giúp con người có được cuộc sống tốt đẹp. Sau khi đọc những truyện ngụ ngôn, tục ngữ và thành ngữ trong bài 6, em đã có cho mình được những điều bổ ích, giúp em vững vàng hơn trong cuộc sống. Em đã biết cần phải có chính kiến và quyết đoán. Em cũng biết sống ở đời phải có nghĩa, có trước có sau. Em cũng biết hiểu biết của con người so với thế giới mãi mãi là hạn chế, vì vậy chúng ta cần không ngừng trau dồi và phải luôn giữ thái độ khiêm tốn. Em cũng biết được cần phải chăm chỉ mới có thể đạt kết quả xứng đáng, mới có thể có được thành công. Những triết lí này, trong cuộc sống ngày nay vẫn luôn được nhắc đến, hóa ra lại có tự ngàn xưa, được ông cha ta để lại trong kho tàng truyện ngụ ngôn, tục ngữ, thành ngữ.</a:t>
            </a:r>
            <a:endParaRPr lang="en-US" sz="2400" dirty="0">
              <a:solidFill>
                <a:schemeClr val="tx1"/>
              </a:solidFill>
              <a:latin typeface="+mj-lt"/>
            </a:endParaRPr>
          </a:p>
        </p:txBody>
      </p:sp>
    </p:spTree>
    <p:extLst>
      <p:ext uri="{BB962C8B-B14F-4D97-AF65-F5344CB8AC3E}">
        <p14:creationId xmlns:p14="http://schemas.microsoft.com/office/powerpoint/2010/main" val="419572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67"/>
        <p:cNvGrpSpPr/>
        <p:nvPr/>
      </p:nvGrpSpPr>
      <p:grpSpPr>
        <a:xfrm>
          <a:off x="0" y="0"/>
          <a:ext cx="0" cy="0"/>
          <a:chOff x="0" y="0"/>
          <a:chExt cx="0" cy="0"/>
        </a:xfrm>
      </p:grpSpPr>
      <p:sp>
        <p:nvSpPr>
          <p:cNvPr id="4" name="Rectangle 3"/>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4797936" y="568914"/>
            <a:ext cx="2375733" cy="584775"/>
          </a:xfrm>
          <a:prstGeom prst="rect">
            <a:avLst/>
          </a:prstGeom>
          <a:solidFill>
            <a:srgbClr val="33CCCC"/>
          </a:solidFill>
        </p:spPr>
        <p:txBody>
          <a:bodyPr wrap="square" rtlCol="0">
            <a:spAutoFit/>
          </a:bodyPr>
          <a:lstStyle/>
          <a:p>
            <a:pPr algn="ctr"/>
            <a:r>
              <a:rPr lang="en-US" sz="3200" b="1" dirty="0" err="1" smtClean="0">
                <a:solidFill>
                  <a:srgbClr val="FFFFFF"/>
                </a:solidFill>
                <a:latin typeface="Times New Roman" panose="02020603050405020304" pitchFamily="18" charset="0"/>
                <a:cs typeface="Times New Roman" panose="02020603050405020304" pitchFamily="18" charset="0"/>
              </a:rPr>
              <a:t>Bài</a:t>
            </a:r>
            <a:r>
              <a:rPr lang="en-US" sz="3200" b="1" dirty="0" smtClean="0">
                <a:solidFill>
                  <a:srgbClr val="FFFFFF"/>
                </a:solidFill>
                <a:latin typeface="Times New Roman" panose="02020603050405020304" pitchFamily="18" charset="0"/>
                <a:cs typeface="Times New Roman" panose="02020603050405020304" pitchFamily="18" charset="0"/>
              </a:rPr>
              <a:t> </a:t>
            </a:r>
            <a:r>
              <a:rPr lang="en-US" sz="3200" b="1" dirty="0" err="1" smtClean="0">
                <a:solidFill>
                  <a:srgbClr val="FFFFFF"/>
                </a:solidFill>
                <a:latin typeface="Times New Roman" panose="02020603050405020304" pitchFamily="18" charset="0"/>
                <a:cs typeface="Times New Roman" panose="02020603050405020304" pitchFamily="18" charset="0"/>
              </a:rPr>
              <a:t>tập</a:t>
            </a:r>
            <a:r>
              <a:rPr lang="en-US" sz="3200" b="1" dirty="0" smtClean="0">
                <a:solidFill>
                  <a:srgbClr val="FFFFFF"/>
                </a:solidFill>
                <a:latin typeface="Times New Roman" panose="02020603050405020304" pitchFamily="18" charset="0"/>
                <a:cs typeface="Times New Roman" panose="02020603050405020304" pitchFamily="18" charset="0"/>
              </a:rPr>
              <a:t> </a:t>
            </a:r>
            <a:r>
              <a:rPr lang="vi-VN" sz="3200" b="1" dirty="0" smtClean="0">
                <a:solidFill>
                  <a:srgbClr val="FFFFFF"/>
                </a:solidFill>
                <a:latin typeface="Times New Roman" panose="02020603050405020304" pitchFamily="18" charset="0"/>
                <a:cs typeface="Times New Roman" panose="02020603050405020304" pitchFamily="18" charset="0"/>
              </a:rPr>
              <a:t>4</a:t>
            </a:r>
            <a:endParaRPr lang="en-US" sz="3200" b="1" dirty="0">
              <a:solidFill>
                <a:srgbClr val="FFFF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9065" y="1304563"/>
            <a:ext cx="11352628" cy="579967"/>
          </a:xfrm>
          <a:prstGeom prst="rect">
            <a:avLst/>
          </a:prstGeom>
        </p:spPr>
        <p:txBody>
          <a:bodyPr wrap="square">
            <a:spAutoFit/>
          </a:bodyPr>
          <a:lstStyle/>
          <a:p>
            <a:pPr algn="just">
              <a:lnSpc>
                <a:spcPct val="150000"/>
              </a:lnSpc>
            </a:pPr>
            <a:r>
              <a:rPr lang="vi-VN" sz="2400" b="1" dirty="0">
                <a:solidFill>
                  <a:srgbClr val="FF0000"/>
                </a:solidFill>
                <a:latin typeface="+mj-lt"/>
              </a:rPr>
              <a:t>Một truyện ngụ ngôn mà ý nghĩa của nó có gắn với một thành ngữ: Thầy bói xem voi</a:t>
            </a:r>
            <a:r>
              <a:rPr lang="vi-VN" sz="2400" b="1" dirty="0" smtClean="0">
                <a:solidFill>
                  <a:srgbClr val="FF0000"/>
                </a:solidFill>
                <a:latin typeface="+mj-lt"/>
              </a:rPr>
              <a:t>.</a:t>
            </a:r>
            <a:endParaRPr lang="vi-VN" sz="2400" b="1" dirty="0">
              <a:solidFill>
                <a:srgbClr val="FF0000"/>
              </a:solidFill>
              <a:latin typeface="+mj-lt"/>
            </a:endParaRPr>
          </a:p>
        </p:txBody>
      </p:sp>
      <p:sp>
        <p:nvSpPr>
          <p:cNvPr id="9" name="Rectangle 8"/>
          <p:cNvSpPr/>
          <p:nvPr/>
        </p:nvSpPr>
        <p:spPr>
          <a:xfrm>
            <a:off x="429065" y="1999071"/>
            <a:ext cx="7582486" cy="4524315"/>
          </a:xfrm>
          <a:prstGeom prst="rect">
            <a:avLst/>
          </a:prstGeom>
        </p:spPr>
        <p:txBody>
          <a:bodyPr wrap="square">
            <a:spAutoFit/>
          </a:bodyPr>
          <a:lstStyle/>
          <a:p>
            <a:pPr algn="just">
              <a:lnSpc>
                <a:spcPct val="150000"/>
              </a:lnSpc>
            </a:pPr>
            <a:r>
              <a:rPr lang="vi-VN" sz="2400" dirty="0">
                <a:solidFill>
                  <a:schemeClr val="tx1"/>
                </a:solidFill>
                <a:latin typeface="+mj-lt"/>
              </a:rPr>
              <a:t>   </a:t>
            </a:r>
            <a:r>
              <a:rPr lang="vi-VN" sz="2400" dirty="0" smtClean="0">
                <a:solidFill>
                  <a:schemeClr val="tx1"/>
                </a:solidFill>
                <a:latin typeface="+mj-lt"/>
              </a:rPr>
              <a:t>   Được </a:t>
            </a:r>
            <a:r>
              <a:rPr lang="vi-VN" sz="2400" dirty="0">
                <a:solidFill>
                  <a:schemeClr val="tx1"/>
                </a:solidFill>
                <a:latin typeface="+mj-lt"/>
              </a:rPr>
              <a:t>một hôm rảnh rỗi, không có khách nào vào xem bói. Cả năm ông thầy bói liền ngồi bàn luận xem con voi có hình thù như thế nào. Nghe thấy sắp có voi đi qua, năm thầy bói liền chung tiền biếu tặng người chủ của con voi để xin cho con voi đứng lại một lát. Vậy là mỗi thầy bói sờ vào một bộ phận của con voi. Mỗi người tưởng tượng ra hình thù của con voi khác nhau. Không ai chịu nhường ai. Cuối cùng, họ đánh nhau sứt đầu mẻ trán.</a:t>
            </a:r>
          </a:p>
        </p:txBody>
      </p:sp>
      <p:pic>
        <p:nvPicPr>
          <p:cNvPr id="10" name="Picture 9"/>
          <p:cNvPicPr>
            <a:picLocks noChangeAspect="1"/>
          </p:cNvPicPr>
          <p:nvPr/>
        </p:nvPicPr>
        <p:blipFill>
          <a:blip r:embed="rId3"/>
          <a:stretch>
            <a:fillRect/>
          </a:stretch>
        </p:blipFill>
        <p:spPr>
          <a:xfrm>
            <a:off x="8350070" y="4378868"/>
            <a:ext cx="3015730" cy="1839366"/>
          </a:xfrm>
          <a:prstGeom prst="rect">
            <a:avLst/>
          </a:prstGeom>
        </p:spPr>
      </p:pic>
      <p:pic>
        <p:nvPicPr>
          <p:cNvPr id="11" name="Picture 10"/>
          <p:cNvPicPr>
            <a:picLocks noChangeAspect="1"/>
          </p:cNvPicPr>
          <p:nvPr/>
        </p:nvPicPr>
        <p:blipFill>
          <a:blip r:embed="rId4"/>
          <a:stretch>
            <a:fillRect/>
          </a:stretch>
        </p:blipFill>
        <p:spPr>
          <a:xfrm>
            <a:off x="8350070" y="2103600"/>
            <a:ext cx="3015730" cy="2008296"/>
          </a:xfrm>
          <a:prstGeom prst="rect">
            <a:avLst/>
          </a:prstGeom>
        </p:spPr>
      </p:pic>
    </p:spTree>
    <p:extLst>
      <p:ext uri="{BB962C8B-B14F-4D97-AF65-F5344CB8AC3E}">
        <p14:creationId xmlns:p14="http://schemas.microsoft.com/office/powerpoint/2010/main" val="17248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80">
                                          <p:stCondLst>
                                            <p:cond delay="0"/>
                                          </p:stCondLst>
                                        </p:cTn>
                                        <p:tgtEl>
                                          <p:spTgt spid="10"/>
                                        </p:tgtEl>
                                      </p:cBhvr>
                                    </p:animEffect>
                                    <p:anim calcmode="lin" valueType="num">
                                      <p:cBhvr>
                                        <p:cTn id="3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9" dur="26">
                                          <p:stCondLst>
                                            <p:cond delay="650"/>
                                          </p:stCondLst>
                                        </p:cTn>
                                        <p:tgtEl>
                                          <p:spTgt spid="10"/>
                                        </p:tgtEl>
                                      </p:cBhvr>
                                      <p:to x="100000" y="60000"/>
                                    </p:animScale>
                                    <p:animScale>
                                      <p:cBhvr>
                                        <p:cTn id="40" dur="166" decel="50000">
                                          <p:stCondLst>
                                            <p:cond delay="676"/>
                                          </p:stCondLst>
                                        </p:cTn>
                                        <p:tgtEl>
                                          <p:spTgt spid="10"/>
                                        </p:tgtEl>
                                      </p:cBhvr>
                                      <p:to x="100000" y="100000"/>
                                    </p:animScale>
                                    <p:animScale>
                                      <p:cBhvr>
                                        <p:cTn id="41" dur="26">
                                          <p:stCondLst>
                                            <p:cond delay="1312"/>
                                          </p:stCondLst>
                                        </p:cTn>
                                        <p:tgtEl>
                                          <p:spTgt spid="10"/>
                                        </p:tgtEl>
                                      </p:cBhvr>
                                      <p:to x="100000" y="80000"/>
                                    </p:animScale>
                                    <p:animScale>
                                      <p:cBhvr>
                                        <p:cTn id="42" dur="166" decel="50000">
                                          <p:stCondLst>
                                            <p:cond delay="1338"/>
                                          </p:stCondLst>
                                        </p:cTn>
                                        <p:tgtEl>
                                          <p:spTgt spid="10"/>
                                        </p:tgtEl>
                                      </p:cBhvr>
                                      <p:to x="100000" y="100000"/>
                                    </p:animScale>
                                    <p:animScale>
                                      <p:cBhvr>
                                        <p:cTn id="43" dur="26">
                                          <p:stCondLst>
                                            <p:cond delay="1642"/>
                                          </p:stCondLst>
                                        </p:cTn>
                                        <p:tgtEl>
                                          <p:spTgt spid="10"/>
                                        </p:tgtEl>
                                      </p:cBhvr>
                                      <p:to x="100000" y="90000"/>
                                    </p:animScale>
                                    <p:animScale>
                                      <p:cBhvr>
                                        <p:cTn id="44" dur="166" decel="50000">
                                          <p:stCondLst>
                                            <p:cond delay="1668"/>
                                          </p:stCondLst>
                                        </p:cTn>
                                        <p:tgtEl>
                                          <p:spTgt spid="10"/>
                                        </p:tgtEl>
                                      </p:cBhvr>
                                      <p:to x="100000" y="100000"/>
                                    </p:animScale>
                                    <p:animScale>
                                      <p:cBhvr>
                                        <p:cTn id="45" dur="26">
                                          <p:stCondLst>
                                            <p:cond delay="1808"/>
                                          </p:stCondLst>
                                        </p:cTn>
                                        <p:tgtEl>
                                          <p:spTgt spid="10"/>
                                        </p:tgtEl>
                                      </p:cBhvr>
                                      <p:to x="100000" y="95000"/>
                                    </p:animScale>
                                    <p:animScale>
                                      <p:cBhvr>
                                        <p:cTn id="46" dur="166" decel="50000">
                                          <p:stCondLst>
                                            <p:cond delay="1834"/>
                                          </p:stCondLst>
                                        </p:cTn>
                                        <p:tgtEl>
                                          <p:spTgt spid="10"/>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10"/>
        <p:cNvGrpSpPr/>
        <p:nvPr/>
      </p:nvGrpSpPr>
      <p:grpSpPr>
        <a:xfrm>
          <a:off x="0" y="0"/>
          <a:ext cx="0" cy="0"/>
          <a:chOff x="0" y="0"/>
          <a:chExt cx="0" cy="0"/>
        </a:xfrm>
      </p:grpSpPr>
      <p:sp>
        <p:nvSpPr>
          <p:cNvPr id="7" name="Rectangle 6"/>
          <p:cNvSpPr/>
          <p:nvPr/>
        </p:nvSpPr>
        <p:spPr>
          <a:xfrm>
            <a:off x="267286" y="253218"/>
            <a:ext cx="11437034" cy="623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93895" y="253218"/>
            <a:ext cx="6492803" cy="1286367"/>
          </a:xfrm>
          <a:prstGeom prst="rect">
            <a:avLst/>
          </a:prstGeom>
        </p:spPr>
      </p:pic>
      <p:pic>
        <p:nvPicPr>
          <p:cNvPr id="2" name="Picture 1"/>
          <p:cNvPicPr>
            <a:picLocks noChangeAspect="1"/>
          </p:cNvPicPr>
          <p:nvPr/>
        </p:nvPicPr>
        <p:blipFill>
          <a:blip r:embed="rId4"/>
          <a:stretch>
            <a:fillRect/>
          </a:stretch>
        </p:blipFill>
        <p:spPr>
          <a:xfrm>
            <a:off x="583882" y="1397976"/>
            <a:ext cx="6884668" cy="4271304"/>
          </a:xfrm>
          <a:prstGeom prst="rect">
            <a:avLst/>
          </a:prstGeom>
        </p:spPr>
      </p:pic>
      <p:pic>
        <p:nvPicPr>
          <p:cNvPr id="3" name="Picture 2"/>
          <p:cNvPicPr>
            <a:picLocks noChangeAspect="1"/>
          </p:cNvPicPr>
          <p:nvPr/>
        </p:nvPicPr>
        <p:blipFill>
          <a:blip r:embed="rId5"/>
          <a:stretch>
            <a:fillRect/>
          </a:stretch>
        </p:blipFill>
        <p:spPr>
          <a:xfrm>
            <a:off x="7266005" y="1055389"/>
            <a:ext cx="4925995" cy="4956478"/>
          </a:xfrm>
          <a:prstGeom prst="rect">
            <a:avLst/>
          </a:prstGeom>
        </p:spPr>
      </p:pic>
      <p:sp>
        <p:nvSpPr>
          <p:cNvPr id="8" name="Rectangle 7"/>
          <p:cNvSpPr/>
          <p:nvPr/>
        </p:nvSpPr>
        <p:spPr>
          <a:xfrm>
            <a:off x="8092376" y="5681263"/>
            <a:ext cx="3273252" cy="661207"/>
          </a:xfrm>
          <a:prstGeom prst="rect">
            <a:avLst/>
          </a:prstGeom>
        </p:spPr>
        <p:txBody>
          <a:bodyPr wrap="square">
            <a:spAutoFit/>
          </a:bodyPr>
          <a:lstStyle/>
          <a:p>
            <a:pPr algn="just">
              <a:lnSpc>
                <a:spcPct val="150000"/>
              </a:lnSpc>
            </a:pPr>
            <a:r>
              <a:rPr lang="vi-VN" sz="2800" dirty="0" smtClean="0">
                <a:solidFill>
                  <a:srgbClr val="333333"/>
                </a:solidFill>
                <a:latin typeface="Times New Roman" panose="02020603050405020304" pitchFamily="18" charset="0"/>
              </a:rPr>
              <a:t>I-VAN CRƯ-LỐP</a:t>
            </a:r>
            <a:endParaRPr lang="vi-VN" sz="2800" dirty="0">
              <a:solidFill>
                <a:srgbClr val="333333"/>
              </a:solidFill>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CC0000"/>
      </a:accent1>
      <a:accent2>
        <a:srgbClr val="E69138"/>
      </a:accent2>
      <a:accent3>
        <a:srgbClr val="F1C232"/>
      </a:accent3>
      <a:accent4>
        <a:srgbClr val="6AA84F"/>
      </a:accent4>
      <a:accent5>
        <a:srgbClr val="3C78D8"/>
      </a:accent5>
      <a:accent6>
        <a:srgbClr val="A64D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608</Words>
  <Application>Microsoft Office PowerPoint</Application>
  <PresentationFormat>Widescreen</PresentationFormat>
  <Paragraphs>66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EB Garamond</vt:lpstr>
      <vt:lpstr>Times New Roman</vt:lpstr>
      <vt:lpstr>Barlow Condensed</vt:lpstr>
      <vt:lpstr>Arial</vt:lpstr>
      <vt:lpstr>Griffy</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18</cp:revision>
  <dcterms:modified xsi:type="dcterms:W3CDTF">2022-11-15T02:39:06Z</dcterms:modified>
</cp:coreProperties>
</file>