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29"/>
  </p:notesMasterIdLst>
  <p:sldIdLst>
    <p:sldId id="256" r:id="rId2"/>
    <p:sldId id="258" r:id="rId3"/>
    <p:sldId id="268" r:id="rId4"/>
    <p:sldId id="272" r:id="rId5"/>
    <p:sldId id="260" r:id="rId6"/>
    <p:sldId id="261" r:id="rId7"/>
    <p:sldId id="315" r:id="rId8"/>
    <p:sldId id="259" r:id="rId9"/>
    <p:sldId id="264" r:id="rId10"/>
    <p:sldId id="316" r:id="rId11"/>
    <p:sldId id="262" r:id="rId12"/>
    <p:sldId id="317" r:id="rId13"/>
    <p:sldId id="318" r:id="rId14"/>
    <p:sldId id="320" r:id="rId15"/>
    <p:sldId id="321" r:id="rId16"/>
    <p:sldId id="322" r:id="rId17"/>
    <p:sldId id="312" r:id="rId18"/>
    <p:sldId id="282" r:id="rId19"/>
    <p:sldId id="323" r:id="rId20"/>
    <p:sldId id="324" r:id="rId21"/>
    <p:sldId id="279" r:id="rId22"/>
    <p:sldId id="269" r:id="rId23"/>
    <p:sldId id="278" r:id="rId24"/>
    <p:sldId id="327" r:id="rId25"/>
    <p:sldId id="313" r:id="rId26"/>
    <p:sldId id="286" r:id="rId27"/>
    <p:sldId id="314" r:id="rId28"/>
  </p:sldIdLst>
  <p:sldSz cx="9144000" cy="5143500" type="screen16x9"/>
  <p:notesSz cx="6858000" cy="9144000"/>
  <p:embeddedFontLst>
    <p:embeddedFont>
      <p:font typeface="Anaheim" panose="020B0604020202020204" charset="0"/>
      <p:regular r:id="rId30"/>
    </p:embeddedFont>
    <p:embeddedFont>
      <p:font typeface="Assistant" panose="020F0502020204030204" pitchFamily="2" charset="-79"/>
      <p:regular r:id="rId31"/>
      <p:bold r:id="rId32"/>
    </p:embeddedFont>
    <p:embeddedFont>
      <p:font typeface="Assistant Medium" panose="020B0604020202020204" charset="-79"/>
      <p:regular r:id="rId33"/>
      <p:bold r:id="rId34"/>
    </p:embeddedFont>
    <p:embeddedFont>
      <p:font typeface="Bebas Neue" panose="020B0606020202050201" pitchFamily="34" charset="0"/>
      <p:regular r:id="rId35"/>
    </p:embeddedFont>
    <p:embeddedFont>
      <p:font typeface="Fredoka One" panose="02000000000000000000" pitchFamily="2" charset="0"/>
      <p:regular r:id="rId36"/>
    </p:embeddedFont>
    <p:embeddedFont>
      <p:font typeface="Nunito Light" panose="00000400000000000000" pitchFamily="2" charset="0"/>
      <p:regular r:id="rId37"/>
      <p:italic r:id="rId38"/>
    </p:embeddedFont>
    <p:embeddedFont>
      <p:font typeface="SVN-Beloved" charset="0"/>
      <p:regular r:id="rId39"/>
    </p:embeddedFont>
    <p:embeddedFont>
      <p:font typeface="SVN-Caprica Script" panose="020B0604020202020204" charset="0"/>
      <p:regular r:id="rId40"/>
    </p:embeddedFont>
    <p:embeddedFont>
      <p:font typeface="SVN-Dumpling" panose="02000000000000000000" charset="0"/>
      <p:regular r:id="rId41"/>
    </p:embeddedFont>
    <p:embeddedFont>
      <p:font typeface="SVN-Internation" panose="020B0604020202020204" charset="0"/>
      <p:regular r:id="rId42"/>
    </p:embeddedFont>
    <p:embeddedFont>
      <p:font typeface="SVN-Sarifa" panose="00000500000000000000"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76F"/>
    <a:srgbClr val="ECB800"/>
    <a:srgbClr val="FF605B"/>
    <a:srgbClr val="00ABFE"/>
    <a:srgbClr val="CFBEFE"/>
    <a:srgbClr val="4BA39B"/>
    <a:srgbClr val="52B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91F78C-35EB-4BAF-9384-E7DED6B10DA6}">
  <a:tblStyle styleId="{8391F78C-35EB-4BAF-9384-E7DED6B10D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9FB553-9C77-42CE-AC0C-5DC9291746D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7" d="100"/>
          <a:sy n="87" d="100"/>
        </p:scale>
        <p:origin x="93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88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735bbd67a3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735bbd67a3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2b5c519ef9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2b5c519ef9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b5c519ef9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b5c519ef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2b5c519ef9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2b5c519ef9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02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2b5c519ef9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2b5c519ef9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2b5c519ef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2b5c519ef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2b5c519ef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2b5c519ef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b5c519ef9_0_2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b5c519ef9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2b5c519e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2b5c519e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3954175" y="1035013"/>
            <a:ext cx="4476600" cy="2673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atin typeface="Fredoka One"/>
                <a:ea typeface="Fredoka One"/>
                <a:cs typeface="Fredoka One"/>
                <a:sym typeface="Fredok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a:t>Click to edit Master title style</a:t>
            </a:r>
            <a:endParaRPr/>
          </a:p>
        </p:txBody>
      </p:sp>
      <p:sp>
        <p:nvSpPr>
          <p:cNvPr id="11" name="Google Shape;11;p2"/>
          <p:cNvSpPr txBox="1">
            <a:spLocks noGrp="1"/>
          </p:cNvSpPr>
          <p:nvPr>
            <p:ph type="subTitle" idx="1"/>
          </p:nvPr>
        </p:nvSpPr>
        <p:spPr>
          <a:xfrm>
            <a:off x="3954175" y="3747625"/>
            <a:ext cx="4476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rgbClr val="280F02"/>
                </a:solidFill>
                <a:latin typeface="Assistant Medium"/>
                <a:ea typeface="Assistant Medium"/>
                <a:cs typeface="Assistant Medium"/>
                <a:sym typeface="Assistan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pic>
        <p:nvPicPr>
          <p:cNvPr id="12" name="Google Shape;12;p2"/>
          <p:cNvPicPr preferRelativeResize="0"/>
          <p:nvPr/>
        </p:nvPicPr>
        <p:blipFill>
          <a:blip r:embed="rId3">
            <a:alphaModFix/>
          </a:blip>
          <a:stretch>
            <a:fillRect/>
          </a:stretch>
        </p:blipFill>
        <p:spPr>
          <a:xfrm rot="-2700000">
            <a:off x="210874" y="507524"/>
            <a:ext cx="497675" cy="565675"/>
          </a:xfrm>
          <a:prstGeom prst="rect">
            <a:avLst/>
          </a:prstGeom>
          <a:noFill/>
          <a:ln>
            <a:noFill/>
          </a:ln>
        </p:spPr>
      </p:pic>
      <p:pic>
        <p:nvPicPr>
          <p:cNvPr id="13" name="Google Shape;13;p2"/>
          <p:cNvPicPr preferRelativeResize="0"/>
          <p:nvPr/>
        </p:nvPicPr>
        <p:blipFill>
          <a:blip r:embed="rId3">
            <a:alphaModFix/>
          </a:blip>
          <a:stretch>
            <a:fillRect/>
          </a:stretch>
        </p:blipFill>
        <p:spPr>
          <a:xfrm rot="-531248">
            <a:off x="8471349" y="2766461"/>
            <a:ext cx="497675" cy="565675"/>
          </a:xfrm>
          <a:prstGeom prst="rect">
            <a:avLst/>
          </a:prstGeom>
          <a:noFill/>
          <a:ln>
            <a:noFill/>
          </a:ln>
        </p:spPr>
      </p:pic>
      <p:pic>
        <p:nvPicPr>
          <p:cNvPr id="14" name="Google Shape;14;p2"/>
          <p:cNvPicPr preferRelativeResize="0"/>
          <p:nvPr/>
        </p:nvPicPr>
        <p:blipFill>
          <a:blip r:embed="rId3">
            <a:alphaModFix/>
          </a:blip>
          <a:stretch>
            <a:fillRect/>
          </a:stretch>
        </p:blipFill>
        <p:spPr>
          <a:xfrm rot="-1615748">
            <a:off x="3609121" y="4266389"/>
            <a:ext cx="594060" cy="675226"/>
          </a:xfrm>
          <a:prstGeom prst="rect">
            <a:avLst/>
          </a:prstGeom>
          <a:noFill/>
          <a:ln>
            <a:noFill/>
          </a:ln>
        </p:spPr>
      </p:pic>
      <p:pic>
        <p:nvPicPr>
          <p:cNvPr id="15" name="Google Shape;15;p2"/>
          <p:cNvPicPr preferRelativeResize="0"/>
          <p:nvPr/>
        </p:nvPicPr>
        <p:blipFill>
          <a:blip r:embed="rId4">
            <a:alphaModFix/>
          </a:blip>
          <a:stretch>
            <a:fillRect/>
          </a:stretch>
        </p:blipFill>
        <p:spPr>
          <a:xfrm rot="-1086932" flipH="1">
            <a:off x="7662865" y="192377"/>
            <a:ext cx="578825" cy="694251"/>
          </a:xfrm>
          <a:prstGeom prst="rect">
            <a:avLst/>
          </a:prstGeom>
          <a:noFill/>
          <a:ln>
            <a:noFill/>
          </a:ln>
        </p:spPr>
      </p:pic>
      <p:pic>
        <p:nvPicPr>
          <p:cNvPr id="16" name="Google Shape;16;p2"/>
          <p:cNvPicPr preferRelativeResize="0"/>
          <p:nvPr/>
        </p:nvPicPr>
        <p:blipFill rotWithShape="1">
          <a:blip r:embed="rId4">
            <a:alphaModFix/>
          </a:blip>
          <a:srcRect l="68751" t="-3" b="64840"/>
          <a:stretch/>
        </p:blipFill>
        <p:spPr>
          <a:xfrm rot="1087021">
            <a:off x="5134895" y="4643267"/>
            <a:ext cx="321811" cy="4343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2"/>
        <p:cNvGrpSpPr/>
        <p:nvPr/>
      </p:nvGrpSpPr>
      <p:grpSpPr>
        <a:xfrm>
          <a:off x="0" y="0"/>
          <a:ext cx="0" cy="0"/>
          <a:chOff x="0" y="0"/>
          <a:chExt cx="0" cy="0"/>
        </a:xfrm>
      </p:grpSpPr>
      <p:pic>
        <p:nvPicPr>
          <p:cNvPr id="103" name="Google Shape;103;p13"/>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104" name="Google Shape;10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05" name="Google Shape;105;p13"/>
          <p:cNvSpPr txBox="1">
            <a:spLocks noGrp="1"/>
          </p:cNvSpPr>
          <p:nvPr>
            <p:ph type="subTitle" idx="1"/>
          </p:nvPr>
        </p:nvSpPr>
        <p:spPr>
          <a:xfrm>
            <a:off x="1783704"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06" name="Google Shape;106;p13"/>
          <p:cNvSpPr txBox="1">
            <a:spLocks noGrp="1"/>
          </p:cNvSpPr>
          <p:nvPr>
            <p:ph type="subTitle" idx="2"/>
          </p:nvPr>
        </p:nvSpPr>
        <p:spPr>
          <a:xfrm>
            <a:off x="4864003"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07" name="Google Shape;107;p13"/>
          <p:cNvSpPr txBox="1">
            <a:spLocks noGrp="1"/>
          </p:cNvSpPr>
          <p:nvPr>
            <p:ph type="subTitle" idx="3"/>
          </p:nvPr>
        </p:nvSpPr>
        <p:spPr>
          <a:xfrm>
            <a:off x="1783691"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08" name="Google Shape;108;p13"/>
          <p:cNvSpPr txBox="1">
            <a:spLocks noGrp="1"/>
          </p:cNvSpPr>
          <p:nvPr>
            <p:ph type="subTitle" idx="4"/>
          </p:nvPr>
        </p:nvSpPr>
        <p:spPr>
          <a:xfrm>
            <a:off x="4864003"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09" name="Google Shape;109;p13"/>
          <p:cNvSpPr txBox="1">
            <a:spLocks noGrp="1"/>
          </p:cNvSpPr>
          <p:nvPr>
            <p:ph type="title" idx="5" hasCustomPrompt="1"/>
          </p:nvPr>
        </p:nvSpPr>
        <p:spPr>
          <a:xfrm>
            <a:off x="2664505"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6" hasCustomPrompt="1"/>
          </p:nvPr>
        </p:nvSpPr>
        <p:spPr>
          <a:xfrm>
            <a:off x="2664505"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7" hasCustomPrompt="1"/>
          </p:nvPr>
        </p:nvSpPr>
        <p:spPr>
          <a:xfrm>
            <a:off x="5744780"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title" idx="8" hasCustomPrompt="1"/>
          </p:nvPr>
        </p:nvSpPr>
        <p:spPr>
          <a:xfrm>
            <a:off x="574478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9"/>
          </p:nvPr>
        </p:nvSpPr>
        <p:spPr>
          <a:xfrm>
            <a:off x="1783704"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14" name="Google Shape;114;p13"/>
          <p:cNvSpPr txBox="1">
            <a:spLocks noGrp="1"/>
          </p:cNvSpPr>
          <p:nvPr>
            <p:ph type="subTitle" idx="13"/>
          </p:nvPr>
        </p:nvSpPr>
        <p:spPr>
          <a:xfrm>
            <a:off x="4864009"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15" name="Google Shape;115;p13"/>
          <p:cNvSpPr txBox="1">
            <a:spLocks noGrp="1"/>
          </p:cNvSpPr>
          <p:nvPr>
            <p:ph type="subTitle" idx="14"/>
          </p:nvPr>
        </p:nvSpPr>
        <p:spPr>
          <a:xfrm>
            <a:off x="17837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16" name="Google Shape;116;p13"/>
          <p:cNvSpPr txBox="1">
            <a:spLocks noGrp="1"/>
          </p:cNvSpPr>
          <p:nvPr>
            <p:ph type="subTitle" idx="15"/>
          </p:nvPr>
        </p:nvSpPr>
        <p:spPr>
          <a:xfrm>
            <a:off x="48640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pic>
        <p:nvPicPr>
          <p:cNvPr id="117" name="Google Shape;117;p13"/>
          <p:cNvPicPr preferRelativeResize="0"/>
          <p:nvPr/>
        </p:nvPicPr>
        <p:blipFill>
          <a:blip r:embed="rId3">
            <a:alphaModFix/>
          </a:blip>
          <a:stretch>
            <a:fillRect/>
          </a:stretch>
        </p:blipFill>
        <p:spPr>
          <a:xfrm rot="-1615748">
            <a:off x="7610846" y="-73536"/>
            <a:ext cx="594060" cy="675226"/>
          </a:xfrm>
          <a:prstGeom prst="rect">
            <a:avLst/>
          </a:prstGeom>
          <a:noFill/>
          <a:ln>
            <a:noFill/>
          </a:ln>
        </p:spPr>
      </p:pic>
      <p:pic>
        <p:nvPicPr>
          <p:cNvPr id="118" name="Google Shape;118;p13"/>
          <p:cNvPicPr preferRelativeResize="0"/>
          <p:nvPr/>
        </p:nvPicPr>
        <p:blipFill>
          <a:blip r:embed="rId4">
            <a:alphaModFix/>
          </a:blip>
          <a:stretch>
            <a:fillRect/>
          </a:stretch>
        </p:blipFill>
        <p:spPr>
          <a:xfrm rot="-1892118" flipH="1">
            <a:off x="138816" y="3630702"/>
            <a:ext cx="578824" cy="694250"/>
          </a:xfrm>
          <a:prstGeom prst="rect">
            <a:avLst/>
          </a:prstGeom>
          <a:noFill/>
          <a:ln>
            <a:noFill/>
          </a:ln>
        </p:spPr>
      </p:pic>
      <p:pic>
        <p:nvPicPr>
          <p:cNvPr id="119" name="Google Shape;119;p13"/>
          <p:cNvPicPr preferRelativeResize="0"/>
          <p:nvPr/>
        </p:nvPicPr>
        <p:blipFill rotWithShape="1">
          <a:blip r:embed="rId4">
            <a:alphaModFix/>
          </a:blip>
          <a:srcRect l="65329" t="1345" r="-3" b="58000"/>
          <a:stretch/>
        </p:blipFill>
        <p:spPr>
          <a:xfrm rot="-1086853" flipH="1">
            <a:off x="8694383" y="854016"/>
            <a:ext cx="301135" cy="423493"/>
          </a:xfrm>
          <a:prstGeom prst="rect">
            <a:avLst/>
          </a:prstGeom>
          <a:noFill/>
          <a:ln>
            <a:noFill/>
          </a:ln>
        </p:spPr>
      </p:pic>
      <p:pic>
        <p:nvPicPr>
          <p:cNvPr id="120" name="Google Shape;120;p13"/>
          <p:cNvPicPr preferRelativeResize="0"/>
          <p:nvPr/>
        </p:nvPicPr>
        <p:blipFill>
          <a:blip r:embed="rId5">
            <a:alphaModFix/>
          </a:blip>
          <a:stretch>
            <a:fillRect/>
          </a:stretch>
        </p:blipFill>
        <p:spPr>
          <a:xfrm rot="2400340">
            <a:off x="8162475" y="189516"/>
            <a:ext cx="631801" cy="871050"/>
          </a:xfrm>
          <a:prstGeom prst="rect">
            <a:avLst/>
          </a:prstGeom>
          <a:noFill/>
          <a:ln>
            <a:noFill/>
          </a:ln>
        </p:spPr>
      </p:pic>
      <p:pic>
        <p:nvPicPr>
          <p:cNvPr id="121" name="Google Shape;121;p13"/>
          <p:cNvPicPr preferRelativeResize="0"/>
          <p:nvPr/>
        </p:nvPicPr>
        <p:blipFill>
          <a:blip r:embed="rId6">
            <a:alphaModFix/>
          </a:blip>
          <a:stretch>
            <a:fillRect/>
          </a:stretch>
        </p:blipFill>
        <p:spPr>
          <a:xfrm>
            <a:off x="171300" y="4228487"/>
            <a:ext cx="600609" cy="699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2"/>
        <p:cNvGrpSpPr/>
        <p:nvPr/>
      </p:nvGrpSpPr>
      <p:grpSpPr>
        <a:xfrm>
          <a:off x="0" y="0"/>
          <a:ext cx="0" cy="0"/>
          <a:chOff x="0" y="0"/>
          <a:chExt cx="0" cy="0"/>
        </a:xfrm>
      </p:grpSpPr>
      <p:pic>
        <p:nvPicPr>
          <p:cNvPr id="123" name="Google Shape;123;p14"/>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124" name="Google Shape;124;p14"/>
          <p:cNvSpPr txBox="1">
            <a:spLocks noGrp="1"/>
          </p:cNvSpPr>
          <p:nvPr>
            <p:ph type="title"/>
          </p:nvPr>
        </p:nvSpPr>
        <p:spPr>
          <a:xfrm>
            <a:off x="2796775" y="3100300"/>
            <a:ext cx="51207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lang="en-US"/>
              <a:t>Click to edit Master title style</a:t>
            </a:r>
            <a:endParaRPr/>
          </a:p>
        </p:txBody>
      </p:sp>
      <p:sp>
        <p:nvSpPr>
          <p:cNvPr id="125" name="Google Shape;12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r>
              <a:rPr lang="en-US"/>
              <a:t>Click to edit Master subtitle style</a:t>
            </a:r>
            <a:endParaRPr/>
          </a:p>
        </p:txBody>
      </p:sp>
      <p:pic>
        <p:nvPicPr>
          <p:cNvPr id="126" name="Google Shape;126;p14"/>
          <p:cNvPicPr preferRelativeResize="0"/>
          <p:nvPr/>
        </p:nvPicPr>
        <p:blipFill>
          <a:blip r:embed="rId3">
            <a:alphaModFix/>
          </a:blip>
          <a:stretch>
            <a:fillRect/>
          </a:stretch>
        </p:blipFill>
        <p:spPr>
          <a:xfrm>
            <a:off x="99425" y="3868341"/>
            <a:ext cx="1512675" cy="1197775"/>
          </a:xfrm>
          <a:prstGeom prst="rect">
            <a:avLst/>
          </a:prstGeom>
          <a:noFill/>
          <a:ln>
            <a:noFill/>
          </a:ln>
        </p:spPr>
      </p:pic>
      <p:pic>
        <p:nvPicPr>
          <p:cNvPr id="127" name="Google Shape;127;p14"/>
          <p:cNvPicPr preferRelativeResize="0"/>
          <p:nvPr/>
        </p:nvPicPr>
        <p:blipFill>
          <a:blip r:embed="rId4">
            <a:alphaModFix/>
          </a:blip>
          <a:stretch>
            <a:fillRect/>
          </a:stretch>
        </p:blipFill>
        <p:spPr>
          <a:xfrm>
            <a:off x="8285575" y="116086"/>
            <a:ext cx="683500" cy="846825"/>
          </a:xfrm>
          <a:prstGeom prst="rect">
            <a:avLst/>
          </a:prstGeom>
          <a:noFill/>
          <a:ln>
            <a:noFill/>
          </a:ln>
        </p:spPr>
      </p:pic>
      <p:pic>
        <p:nvPicPr>
          <p:cNvPr id="128" name="Google Shape;128;p14"/>
          <p:cNvPicPr preferRelativeResize="0"/>
          <p:nvPr/>
        </p:nvPicPr>
        <p:blipFill>
          <a:blip r:embed="rId5">
            <a:alphaModFix/>
          </a:blip>
          <a:stretch>
            <a:fillRect/>
          </a:stretch>
        </p:blipFill>
        <p:spPr>
          <a:xfrm rot="-1615791">
            <a:off x="8145115" y="726564"/>
            <a:ext cx="458142" cy="520748"/>
          </a:xfrm>
          <a:prstGeom prst="rect">
            <a:avLst/>
          </a:prstGeom>
          <a:noFill/>
          <a:ln>
            <a:noFill/>
          </a:ln>
        </p:spPr>
      </p:pic>
      <p:pic>
        <p:nvPicPr>
          <p:cNvPr id="129" name="Google Shape;129;p14"/>
          <p:cNvPicPr preferRelativeResize="0"/>
          <p:nvPr/>
        </p:nvPicPr>
        <p:blipFill>
          <a:blip r:embed="rId6">
            <a:alphaModFix/>
          </a:blip>
          <a:stretch>
            <a:fillRect/>
          </a:stretch>
        </p:blipFill>
        <p:spPr>
          <a:xfrm rot="1170015">
            <a:off x="8585202" y="4464962"/>
            <a:ext cx="203475" cy="278075"/>
          </a:xfrm>
          <a:prstGeom prst="rect">
            <a:avLst/>
          </a:prstGeom>
          <a:noFill/>
          <a:ln>
            <a:noFill/>
          </a:ln>
        </p:spPr>
      </p:pic>
      <p:pic>
        <p:nvPicPr>
          <p:cNvPr id="130" name="Google Shape;130;p14"/>
          <p:cNvPicPr preferRelativeResize="0"/>
          <p:nvPr/>
        </p:nvPicPr>
        <p:blipFill>
          <a:blip r:embed="rId7">
            <a:alphaModFix/>
          </a:blip>
          <a:stretch>
            <a:fillRect/>
          </a:stretch>
        </p:blipFill>
        <p:spPr>
          <a:xfrm rot="2395785">
            <a:off x="423815" y="26557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sp>
        <p:nvSpPr>
          <p:cNvPr id="133" name="Google Shape;133;p15"/>
          <p:cNvSpPr txBox="1">
            <a:spLocks noGrp="1"/>
          </p:cNvSpPr>
          <p:nvPr>
            <p:ph type="title"/>
          </p:nvPr>
        </p:nvSpPr>
        <p:spPr>
          <a:xfrm>
            <a:off x="720000" y="1124550"/>
            <a:ext cx="32223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34" name="Google Shape;134;p15"/>
          <p:cNvSpPr txBox="1">
            <a:spLocks noGrp="1"/>
          </p:cNvSpPr>
          <p:nvPr>
            <p:ph type="subTitle" idx="1"/>
          </p:nvPr>
        </p:nvSpPr>
        <p:spPr>
          <a:xfrm>
            <a:off x="720000" y="2756527"/>
            <a:ext cx="3222300" cy="12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pic>
        <p:nvPicPr>
          <p:cNvPr id="135" name="Google Shape;135;p15"/>
          <p:cNvPicPr preferRelativeResize="0"/>
          <p:nvPr/>
        </p:nvPicPr>
        <p:blipFill>
          <a:blip r:embed="rId3">
            <a:alphaModFix/>
          </a:blip>
          <a:stretch>
            <a:fillRect/>
          </a:stretch>
        </p:blipFill>
        <p:spPr>
          <a:xfrm>
            <a:off x="0" y="309325"/>
            <a:ext cx="889400" cy="1161975"/>
          </a:xfrm>
          <a:prstGeom prst="rect">
            <a:avLst/>
          </a:prstGeom>
          <a:noFill/>
          <a:ln>
            <a:noFill/>
          </a:ln>
        </p:spPr>
      </p:pic>
      <p:pic>
        <p:nvPicPr>
          <p:cNvPr id="136" name="Google Shape;136;p15"/>
          <p:cNvPicPr preferRelativeResize="0"/>
          <p:nvPr/>
        </p:nvPicPr>
        <p:blipFill>
          <a:blip r:embed="rId4">
            <a:alphaModFix/>
          </a:blip>
          <a:stretch>
            <a:fillRect/>
          </a:stretch>
        </p:blipFill>
        <p:spPr>
          <a:xfrm rot="1022994">
            <a:off x="7673850" y="4228600"/>
            <a:ext cx="1730876" cy="1010701"/>
          </a:xfrm>
          <a:prstGeom prst="rect">
            <a:avLst/>
          </a:prstGeom>
          <a:noFill/>
          <a:ln>
            <a:noFill/>
          </a:ln>
        </p:spPr>
      </p:pic>
      <p:pic>
        <p:nvPicPr>
          <p:cNvPr id="137" name="Google Shape;137;p15"/>
          <p:cNvPicPr preferRelativeResize="0"/>
          <p:nvPr/>
        </p:nvPicPr>
        <p:blipFill>
          <a:blip r:embed="rId5">
            <a:alphaModFix/>
          </a:blip>
          <a:stretch>
            <a:fillRect/>
          </a:stretch>
        </p:blipFill>
        <p:spPr>
          <a:xfrm>
            <a:off x="78575" y="385527"/>
            <a:ext cx="483075" cy="562446"/>
          </a:xfrm>
          <a:prstGeom prst="rect">
            <a:avLst/>
          </a:prstGeom>
          <a:noFill/>
          <a:ln>
            <a:noFill/>
          </a:ln>
        </p:spPr>
      </p:pic>
      <p:pic>
        <p:nvPicPr>
          <p:cNvPr id="138" name="Google Shape;138;p15"/>
          <p:cNvPicPr preferRelativeResize="0"/>
          <p:nvPr/>
        </p:nvPicPr>
        <p:blipFill>
          <a:blip r:embed="rId6">
            <a:alphaModFix/>
          </a:blip>
          <a:stretch>
            <a:fillRect/>
          </a:stretch>
        </p:blipFill>
        <p:spPr>
          <a:xfrm rot="-430773">
            <a:off x="301225" y="4407933"/>
            <a:ext cx="286950" cy="392150"/>
          </a:xfrm>
          <a:prstGeom prst="rect">
            <a:avLst/>
          </a:prstGeom>
          <a:noFill/>
          <a:ln>
            <a:noFill/>
          </a:ln>
        </p:spPr>
      </p:pic>
      <p:pic>
        <p:nvPicPr>
          <p:cNvPr id="139" name="Google Shape;139;p15"/>
          <p:cNvPicPr preferRelativeResize="0"/>
          <p:nvPr/>
        </p:nvPicPr>
        <p:blipFill>
          <a:blip r:embed="rId7">
            <a:alphaModFix/>
          </a:blip>
          <a:stretch>
            <a:fillRect/>
          </a:stretch>
        </p:blipFill>
        <p:spPr>
          <a:xfrm rot="-790862">
            <a:off x="8546940" y="4119702"/>
            <a:ext cx="458142" cy="520747"/>
          </a:xfrm>
          <a:prstGeom prst="rect">
            <a:avLst/>
          </a:prstGeom>
          <a:noFill/>
          <a:ln>
            <a:noFill/>
          </a:ln>
        </p:spPr>
      </p:pic>
      <p:pic>
        <p:nvPicPr>
          <p:cNvPr id="140" name="Google Shape;140;p15"/>
          <p:cNvPicPr preferRelativeResize="0"/>
          <p:nvPr/>
        </p:nvPicPr>
        <p:blipFill>
          <a:blip r:embed="rId8">
            <a:alphaModFix/>
          </a:blip>
          <a:stretch>
            <a:fillRect/>
          </a:stretch>
        </p:blipFill>
        <p:spPr>
          <a:xfrm rot="-2395785" flipH="1">
            <a:off x="970440" y="3162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0"/>
        <p:cNvGrpSpPr/>
        <p:nvPr/>
      </p:nvGrpSpPr>
      <p:grpSpPr>
        <a:xfrm>
          <a:off x="0" y="0"/>
          <a:ext cx="0" cy="0"/>
          <a:chOff x="0" y="0"/>
          <a:chExt cx="0" cy="0"/>
        </a:xfrm>
      </p:grpSpPr>
      <p:pic>
        <p:nvPicPr>
          <p:cNvPr id="171" name="Google Shape;171;p19"/>
          <p:cNvPicPr preferRelativeResize="0"/>
          <p:nvPr/>
        </p:nvPicPr>
        <p:blipFill rotWithShape="1">
          <a:blip r:embed="rId2">
            <a:alphaModFix/>
          </a:blip>
          <a:srcRect l="246" t="24517" r="1007" b="11214"/>
          <a:stretch/>
        </p:blipFill>
        <p:spPr>
          <a:xfrm rot="10800000" flipH="1">
            <a:off x="0" y="0"/>
            <a:ext cx="9144003" cy="5143501"/>
          </a:xfrm>
          <a:prstGeom prst="rect">
            <a:avLst/>
          </a:prstGeom>
          <a:noFill/>
          <a:ln>
            <a:noFill/>
          </a:ln>
        </p:spPr>
      </p:pic>
      <p:sp>
        <p:nvSpPr>
          <p:cNvPr id="172" name="Google Shape;17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73" name="Google Shape;173;p19"/>
          <p:cNvSpPr txBox="1">
            <a:spLocks noGrp="1"/>
          </p:cNvSpPr>
          <p:nvPr>
            <p:ph type="subTitle" idx="1"/>
          </p:nvPr>
        </p:nvSpPr>
        <p:spPr>
          <a:xfrm>
            <a:off x="4859587"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74" name="Google Shape;174;p19"/>
          <p:cNvSpPr txBox="1">
            <a:spLocks noGrp="1"/>
          </p:cNvSpPr>
          <p:nvPr>
            <p:ph type="subTitle" idx="2"/>
          </p:nvPr>
        </p:nvSpPr>
        <p:spPr>
          <a:xfrm>
            <a:off x="965525"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pic>
        <p:nvPicPr>
          <p:cNvPr id="175" name="Google Shape;175;p19"/>
          <p:cNvPicPr preferRelativeResize="0"/>
          <p:nvPr/>
        </p:nvPicPr>
        <p:blipFill>
          <a:blip r:embed="rId3">
            <a:alphaModFix/>
          </a:blip>
          <a:stretch>
            <a:fillRect/>
          </a:stretch>
        </p:blipFill>
        <p:spPr>
          <a:xfrm>
            <a:off x="7858026" y="129797"/>
            <a:ext cx="795896" cy="669325"/>
          </a:xfrm>
          <a:prstGeom prst="rect">
            <a:avLst/>
          </a:prstGeom>
          <a:noFill/>
          <a:ln>
            <a:noFill/>
          </a:ln>
        </p:spPr>
      </p:pic>
      <p:pic>
        <p:nvPicPr>
          <p:cNvPr id="176" name="Google Shape;176;p19"/>
          <p:cNvPicPr preferRelativeResize="0"/>
          <p:nvPr/>
        </p:nvPicPr>
        <p:blipFill>
          <a:blip r:embed="rId4">
            <a:alphaModFix/>
          </a:blip>
          <a:stretch>
            <a:fillRect/>
          </a:stretch>
        </p:blipFill>
        <p:spPr>
          <a:xfrm rot="-1615791">
            <a:off x="8662053" y="204089"/>
            <a:ext cx="458142" cy="520748"/>
          </a:xfrm>
          <a:prstGeom prst="rect">
            <a:avLst/>
          </a:prstGeom>
          <a:noFill/>
          <a:ln>
            <a:noFill/>
          </a:ln>
        </p:spPr>
      </p:pic>
      <p:pic>
        <p:nvPicPr>
          <p:cNvPr id="177" name="Google Shape;177;p19"/>
          <p:cNvPicPr preferRelativeResize="0"/>
          <p:nvPr/>
        </p:nvPicPr>
        <p:blipFill>
          <a:blip r:embed="rId5">
            <a:alphaModFix/>
          </a:blip>
          <a:stretch>
            <a:fillRect/>
          </a:stretch>
        </p:blipFill>
        <p:spPr>
          <a:xfrm rot="-1086932" flipH="1">
            <a:off x="576215" y="4256877"/>
            <a:ext cx="578825" cy="694251"/>
          </a:xfrm>
          <a:prstGeom prst="rect">
            <a:avLst/>
          </a:prstGeom>
          <a:noFill/>
          <a:ln>
            <a:noFill/>
          </a:ln>
        </p:spPr>
      </p:pic>
      <p:pic>
        <p:nvPicPr>
          <p:cNvPr id="178" name="Google Shape;178;p19"/>
          <p:cNvPicPr preferRelativeResize="0"/>
          <p:nvPr/>
        </p:nvPicPr>
        <p:blipFill>
          <a:blip r:embed="rId6">
            <a:alphaModFix/>
          </a:blip>
          <a:stretch>
            <a:fillRect/>
          </a:stretch>
        </p:blipFill>
        <p:spPr>
          <a:xfrm>
            <a:off x="117918" y="4542818"/>
            <a:ext cx="531000" cy="498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9"/>
        <p:cNvGrpSpPr/>
        <p:nvPr/>
      </p:nvGrpSpPr>
      <p:grpSpPr>
        <a:xfrm>
          <a:off x="0" y="0"/>
          <a:ext cx="0" cy="0"/>
          <a:chOff x="0" y="0"/>
          <a:chExt cx="0" cy="0"/>
        </a:xfrm>
      </p:grpSpPr>
      <p:pic>
        <p:nvPicPr>
          <p:cNvPr id="180" name="Google Shape;180;p20"/>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sp>
        <p:nvSpPr>
          <p:cNvPr id="181" name="Google Shape;18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82" name="Google Shape;182;p20"/>
          <p:cNvSpPr txBox="1">
            <a:spLocks noGrp="1"/>
          </p:cNvSpPr>
          <p:nvPr>
            <p:ph type="subTitle" idx="1"/>
          </p:nvPr>
        </p:nvSpPr>
        <p:spPr>
          <a:xfrm>
            <a:off x="720001"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83" name="Google Shape;183;p20"/>
          <p:cNvSpPr txBox="1">
            <a:spLocks noGrp="1"/>
          </p:cNvSpPr>
          <p:nvPr>
            <p:ph type="subTitle" idx="2"/>
          </p:nvPr>
        </p:nvSpPr>
        <p:spPr>
          <a:xfrm>
            <a:off x="3390593"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84" name="Google Shape;184;p20"/>
          <p:cNvSpPr txBox="1">
            <a:spLocks noGrp="1"/>
          </p:cNvSpPr>
          <p:nvPr>
            <p:ph type="subTitle" idx="3"/>
          </p:nvPr>
        </p:nvSpPr>
        <p:spPr>
          <a:xfrm>
            <a:off x="6061192"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85" name="Google Shape;185;p20"/>
          <p:cNvSpPr txBox="1">
            <a:spLocks noGrp="1"/>
          </p:cNvSpPr>
          <p:nvPr>
            <p:ph type="subTitle" idx="4"/>
          </p:nvPr>
        </p:nvSpPr>
        <p:spPr>
          <a:xfrm>
            <a:off x="720000"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86" name="Google Shape;186;p20"/>
          <p:cNvSpPr txBox="1">
            <a:spLocks noGrp="1"/>
          </p:cNvSpPr>
          <p:nvPr>
            <p:ph type="subTitle" idx="5"/>
          </p:nvPr>
        </p:nvSpPr>
        <p:spPr>
          <a:xfrm>
            <a:off x="3390597"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187" name="Google Shape;187;p20"/>
          <p:cNvSpPr txBox="1">
            <a:spLocks noGrp="1"/>
          </p:cNvSpPr>
          <p:nvPr>
            <p:ph type="subTitle" idx="6"/>
          </p:nvPr>
        </p:nvSpPr>
        <p:spPr>
          <a:xfrm>
            <a:off x="6061193"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pic>
        <p:nvPicPr>
          <p:cNvPr id="188" name="Google Shape;188;p20"/>
          <p:cNvPicPr preferRelativeResize="0"/>
          <p:nvPr/>
        </p:nvPicPr>
        <p:blipFill>
          <a:blip r:embed="rId3">
            <a:alphaModFix/>
          </a:blip>
          <a:stretch>
            <a:fillRect/>
          </a:stretch>
        </p:blipFill>
        <p:spPr>
          <a:xfrm>
            <a:off x="8092550" y="214025"/>
            <a:ext cx="676440" cy="447975"/>
          </a:xfrm>
          <a:prstGeom prst="rect">
            <a:avLst/>
          </a:prstGeom>
          <a:noFill/>
          <a:ln>
            <a:noFill/>
          </a:ln>
        </p:spPr>
      </p:pic>
      <p:pic>
        <p:nvPicPr>
          <p:cNvPr id="189" name="Google Shape;189;p20"/>
          <p:cNvPicPr preferRelativeResize="0"/>
          <p:nvPr/>
        </p:nvPicPr>
        <p:blipFill>
          <a:blip r:embed="rId4">
            <a:alphaModFix/>
          </a:blip>
          <a:stretch>
            <a:fillRect/>
          </a:stretch>
        </p:blipFill>
        <p:spPr>
          <a:xfrm>
            <a:off x="8489150" y="767715"/>
            <a:ext cx="465850" cy="462210"/>
          </a:xfrm>
          <a:prstGeom prst="rect">
            <a:avLst/>
          </a:prstGeom>
          <a:noFill/>
          <a:ln>
            <a:noFill/>
          </a:ln>
        </p:spPr>
      </p:pic>
      <p:pic>
        <p:nvPicPr>
          <p:cNvPr id="190" name="Google Shape;190;p20"/>
          <p:cNvPicPr preferRelativeResize="0"/>
          <p:nvPr/>
        </p:nvPicPr>
        <p:blipFill>
          <a:blip r:embed="rId5">
            <a:alphaModFix/>
          </a:blip>
          <a:stretch>
            <a:fillRect/>
          </a:stretch>
        </p:blipFill>
        <p:spPr>
          <a:xfrm>
            <a:off x="152399" y="4379902"/>
            <a:ext cx="327725" cy="683948"/>
          </a:xfrm>
          <a:prstGeom prst="rect">
            <a:avLst/>
          </a:prstGeom>
          <a:noFill/>
          <a:ln>
            <a:noFill/>
          </a:ln>
        </p:spPr>
      </p:pic>
      <p:pic>
        <p:nvPicPr>
          <p:cNvPr id="191" name="Google Shape;191;p20"/>
          <p:cNvPicPr preferRelativeResize="0"/>
          <p:nvPr/>
        </p:nvPicPr>
        <p:blipFill>
          <a:blip r:embed="rId6">
            <a:alphaModFix/>
          </a:blip>
          <a:stretch>
            <a:fillRect/>
          </a:stretch>
        </p:blipFill>
        <p:spPr>
          <a:xfrm rot="-1615791">
            <a:off x="103640" y="177639"/>
            <a:ext cx="458142" cy="520748"/>
          </a:xfrm>
          <a:prstGeom prst="rect">
            <a:avLst/>
          </a:prstGeom>
          <a:noFill/>
          <a:ln>
            <a:noFill/>
          </a:ln>
        </p:spPr>
      </p:pic>
      <p:pic>
        <p:nvPicPr>
          <p:cNvPr id="192" name="Google Shape;192;p20"/>
          <p:cNvPicPr preferRelativeResize="0"/>
          <p:nvPr/>
        </p:nvPicPr>
        <p:blipFill>
          <a:blip r:embed="rId7">
            <a:alphaModFix/>
          </a:blip>
          <a:stretch>
            <a:fillRect/>
          </a:stretch>
        </p:blipFill>
        <p:spPr>
          <a:xfrm rot="2395785">
            <a:off x="635440" y="448472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_1">
    <p:spTree>
      <p:nvGrpSpPr>
        <p:cNvPr id="1" name="Shape 291"/>
        <p:cNvGrpSpPr/>
        <p:nvPr/>
      </p:nvGrpSpPr>
      <p:grpSpPr>
        <a:xfrm>
          <a:off x="0" y="0"/>
          <a:ext cx="0" cy="0"/>
          <a:chOff x="0" y="0"/>
          <a:chExt cx="0" cy="0"/>
        </a:xfrm>
      </p:grpSpPr>
      <p:pic>
        <p:nvPicPr>
          <p:cNvPr id="292" name="Google Shape;292;p28"/>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293" name="Google Shape;29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294" name="Google Shape;294;p28"/>
          <p:cNvGrpSpPr/>
          <p:nvPr/>
        </p:nvGrpSpPr>
        <p:grpSpPr>
          <a:xfrm rot="10800000">
            <a:off x="7230171" y="4713"/>
            <a:ext cx="1913818" cy="1808633"/>
            <a:chOff x="1809775" y="3952575"/>
            <a:chExt cx="1737150" cy="1641675"/>
          </a:xfrm>
        </p:grpSpPr>
        <p:sp>
          <p:nvSpPr>
            <p:cNvPr id="295" name="Google Shape;295;p28"/>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7" name="Google Shape;297;p28"/>
          <p:cNvPicPr preferRelativeResize="0"/>
          <p:nvPr/>
        </p:nvPicPr>
        <p:blipFill>
          <a:blip r:embed="rId3">
            <a:alphaModFix/>
          </a:blip>
          <a:stretch>
            <a:fillRect/>
          </a:stretch>
        </p:blipFill>
        <p:spPr>
          <a:xfrm rot="430685">
            <a:off x="7849273" y="4688550"/>
            <a:ext cx="254076" cy="347249"/>
          </a:xfrm>
          <a:prstGeom prst="rect">
            <a:avLst/>
          </a:prstGeom>
          <a:noFill/>
          <a:ln>
            <a:noFill/>
          </a:ln>
        </p:spPr>
      </p:pic>
      <p:pic>
        <p:nvPicPr>
          <p:cNvPr id="298" name="Google Shape;298;p28"/>
          <p:cNvPicPr preferRelativeResize="0"/>
          <p:nvPr/>
        </p:nvPicPr>
        <p:blipFill>
          <a:blip r:embed="rId4">
            <a:alphaModFix/>
          </a:blip>
          <a:stretch>
            <a:fillRect/>
          </a:stretch>
        </p:blipFill>
        <p:spPr>
          <a:xfrm>
            <a:off x="8124055" y="81221"/>
            <a:ext cx="895087" cy="916579"/>
          </a:xfrm>
          <a:prstGeom prst="rect">
            <a:avLst/>
          </a:prstGeom>
          <a:noFill/>
          <a:ln>
            <a:noFill/>
          </a:ln>
        </p:spPr>
      </p:pic>
      <p:pic>
        <p:nvPicPr>
          <p:cNvPr id="299" name="Google Shape;299;p28"/>
          <p:cNvPicPr preferRelativeResize="0"/>
          <p:nvPr/>
        </p:nvPicPr>
        <p:blipFill>
          <a:blip r:embed="rId5">
            <a:alphaModFix/>
          </a:blip>
          <a:stretch>
            <a:fillRect/>
          </a:stretch>
        </p:blipFill>
        <p:spPr>
          <a:xfrm rot="3708702">
            <a:off x="-218837" y="4050025"/>
            <a:ext cx="1234287" cy="842450"/>
          </a:xfrm>
          <a:prstGeom prst="rect">
            <a:avLst/>
          </a:prstGeom>
          <a:noFill/>
          <a:ln>
            <a:noFill/>
          </a:ln>
        </p:spPr>
      </p:pic>
      <p:pic>
        <p:nvPicPr>
          <p:cNvPr id="300" name="Google Shape;300;p28"/>
          <p:cNvPicPr preferRelativeResize="0"/>
          <p:nvPr/>
        </p:nvPicPr>
        <p:blipFill>
          <a:blip r:embed="rId6">
            <a:alphaModFix/>
          </a:blip>
          <a:stretch>
            <a:fillRect/>
          </a:stretch>
        </p:blipFill>
        <p:spPr>
          <a:xfrm flipH="1">
            <a:off x="8478670" y="635940"/>
            <a:ext cx="761742" cy="527360"/>
          </a:xfrm>
          <a:prstGeom prst="rect">
            <a:avLst/>
          </a:prstGeom>
          <a:noFill/>
          <a:ln>
            <a:noFill/>
          </a:ln>
        </p:spPr>
      </p:pic>
      <p:pic>
        <p:nvPicPr>
          <p:cNvPr id="301" name="Google Shape;301;p28"/>
          <p:cNvPicPr preferRelativeResize="0"/>
          <p:nvPr/>
        </p:nvPicPr>
        <p:blipFill>
          <a:blip r:embed="rId7">
            <a:alphaModFix/>
          </a:blip>
          <a:stretch>
            <a:fillRect/>
          </a:stretch>
        </p:blipFill>
        <p:spPr>
          <a:xfrm rot="-790862">
            <a:off x="-43123" y="3275489"/>
            <a:ext cx="458142" cy="5207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_2">
    <p:spTree>
      <p:nvGrpSpPr>
        <p:cNvPr id="1" name="Shape 302"/>
        <p:cNvGrpSpPr/>
        <p:nvPr/>
      </p:nvGrpSpPr>
      <p:grpSpPr>
        <a:xfrm>
          <a:off x="0" y="0"/>
          <a:ext cx="0" cy="0"/>
          <a:chOff x="0" y="0"/>
          <a:chExt cx="0" cy="0"/>
        </a:xfrm>
      </p:grpSpPr>
      <p:pic>
        <p:nvPicPr>
          <p:cNvPr id="303" name="Google Shape;303;p29"/>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304" name="Google Shape;30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305" name="Google Shape;305;p29"/>
          <p:cNvGrpSpPr/>
          <p:nvPr/>
        </p:nvGrpSpPr>
        <p:grpSpPr>
          <a:xfrm>
            <a:off x="-4" y="3334863"/>
            <a:ext cx="1913818" cy="1808633"/>
            <a:chOff x="1809775" y="3952575"/>
            <a:chExt cx="1737150" cy="1641675"/>
          </a:xfrm>
        </p:grpSpPr>
        <p:sp>
          <p:nvSpPr>
            <p:cNvPr id="306" name="Google Shape;306;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29"/>
          <p:cNvGrpSpPr/>
          <p:nvPr/>
        </p:nvGrpSpPr>
        <p:grpSpPr>
          <a:xfrm rot="-5400000">
            <a:off x="7282771" y="3282263"/>
            <a:ext cx="1913818" cy="1808633"/>
            <a:chOff x="1809775" y="3952575"/>
            <a:chExt cx="1737150" cy="1641675"/>
          </a:xfrm>
        </p:grpSpPr>
        <p:sp>
          <p:nvSpPr>
            <p:cNvPr id="309" name="Google Shape;309;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1" name="Google Shape;311;p29"/>
          <p:cNvPicPr preferRelativeResize="0"/>
          <p:nvPr/>
        </p:nvPicPr>
        <p:blipFill>
          <a:blip r:embed="rId3">
            <a:alphaModFix/>
          </a:blip>
          <a:stretch>
            <a:fillRect/>
          </a:stretch>
        </p:blipFill>
        <p:spPr>
          <a:xfrm>
            <a:off x="8524214" y="3938625"/>
            <a:ext cx="453841" cy="450300"/>
          </a:xfrm>
          <a:prstGeom prst="rect">
            <a:avLst/>
          </a:prstGeom>
          <a:noFill/>
          <a:ln>
            <a:noFill/>
          </a:ln>
        </p:spPr>
      </p:pic>
      <p:pic>
        <p:nvPicPr>
          <p:cNvPr id="312" name="Google Shape;312;p29"/>
          <p:cNvPicPr preferRelativeResize="0"/>
          <p:nvPr/>
        </p:nvPicPr>
        <p:blipFill>
          <a:blip r:embed="rId4">
            <a:alphaModFix/>
          </a:blip>
          <a:stretch>
            <a:fillRect/>
          </a:stretch>
        </p:blipFill>
        <p:spPr>
          <a:xfrm rot="4020706">
            <a:off x="8233367" y="-118681"/>
            <a:ext cx="552175" cy="904373"/>
          </a:xfrm>
          <a:prstGeom prst="rect">
            <a:avLst/>
          </a:prstGeom>
          <a:noFill/>
          <a:ln>
            <a:noFill/>
          </a:ln>
        </p:spPr>
      </p:pic>
      <p:pic>
        <p:nvPicPr>
          <p:cNvPr id="313" name="Google Shape;313;p29"/>
          <p:cNvPicPr preferRelativeResize="0"/>
          <p:nvPr/>
        </p:nvPicPr>
        <p:blipFill>
          <a:blip r:embed="rId5">
            <a:alphaModFix/>
          </a:blip>
          <a:stretch>
            <a:fillRect/>
          </a:stretch>
        </p:blipFill>
        <p:spPr>
          <a:xfrm rot="-790862">
            <a:off x="8477215" y="490389"/>
            <a:ext cx="458142" cy="520747"/>
          </a:xfrm>
          <a:prstGeom prst="rect">
            <a:avLst/>
          </a:prstGeom>
          <a:noFill/>
          <a:ln>
            <a:noFill/>
          </a:ln>
        </p:spPr>
      </p:pic>
      <p:pic>
        <p:nvPicPr>
          <p:cNvPr id="314" name="Google Shape;314;p29"/>
          <p:cNvPicPr preferRelativeResize="0"/>
          <p:nvPr/>
        </p:nvPicPr>
        <p:blipFill>
          <a:blip r:embed="rId6">
            <a:alphaModFix/>
          </a:blip>
          <a:stretch>
            <a:fillRect/>
          </a:stretch>
        </p:blipFill>
        <p:spPr>
          <a:xfrm>
            <a:off x="118874" y="4254104"/>
            <a:ext cx="564825" cy="699783"/>
          </a:xfrm>
          <a:prstGeom prst="rect">
            <a:avLst/>
          </a:prstGeom>
          <a:noFill/>
          <a:ln>
            <a:noFill/>
          </a:ln>
        </p:spPr>
      </p:pic>
      <p:pic>
        <p:nvPicPr>
          <p:cNvPr id="315" name="Google Shape;315;p29"/>
          <p:cNvPicPr preferRelativeResize="0"/>
          <p:nvPr/>
        </p:nvPicPr>
        <p:blipFill>
          <a:blip r:embed="rId7">
            <a:alphaModFix/>
          </a:blip>
          <a:stretch>
            <a:fillRect/>
          </a:stretch>
        </p:blipFill>
        <p:spPr>
          <a:xfrm rot="5139262">
            <a:off x="786925" y="4634275"/>
            <a:ext cx="412278" cy="387100"/>
          </a:xfrm>
          <a:prstGeom prst="rect">
            <a:avLst/>
          </a:prstGeom>
          <a:noFill/>
          <a:ln>
            <a:noFill/>
          </a:ln>
        </p:spPr>
      </p:pic>
      <p:pic>
        <p:nvPicPr>
          <p:cNvPr id="316" name="Google Shape;316;p29"/>
          <p:cNvPicPr preferRelativeResize="0"/>
          <p:nvPr/>
        </p:nvPicPr>
        <p:blipFill>
          <a:blip r:embed="rId3">
            <a:alphaModFix/>
          </a:blip>
          <a:stretch>
            <a:fillRect/>
          </a:stretch>
        </p:blipFill>
        <p:spPr>
          <a:xfrm>
            <a:off x="174364" y="314350"/>
            <a:ext cx="453841" cy="45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55"/>
        <p:cNvGrpSpPr/>
        <p:nvPr/>
      </p:nvGrpSpPr>
      <p:grpSpPr>
        <a:xfrm>
          <a:off x="0" y="0"/>
          <a:ext cx="0" cy="0"/>
          <a:chOff x="0" y="0"/>
          <a:chExt cx="0" cy="0"/>
        </a:xfrm>
      </p:grpSpPr>
      <p:pic>
        <p:nvPicPr>
          <p:cNvPr id="356" name="Google Shape;356;p33"/>
          <p:cNvPicPr preferRelativeResize="0"/>
          <p:nvPr/>
        </p:nvPicPr>
        <p:blipFill rotWithShape="1">
          <a:blip r:embed="rId2">
            <a:alphaModFix/>
          </a:blip>
          <a:srcRect l="246" t="27371" r="1007" b="8361"/>
          <a:stretch/>
        </p:blipFill>
        <p:spPr>
          <a:xfrm rot="10800000">
            <a:off x="0" y="0"/>
            <a:ext cx="9144003" cy="5143501"/>
          </a:xfrm>
          <a:prstGeom prst="rect">
            <a:avLst/>
          </a:prstGeom>
          <a:noFill/>
          <a:ln>
            <a:noFill/>
          </a:ln>
        </p:spPr>
      </p:pic>
      <p:pic>
        <p:nvPicPr>
          <p:cNvPr id="357" name="Google Shape;357;p33"/>
          <p:cNvPicPr preferRelativeResize="0"/>
          <p:nvPr/>
        </p:nvPicPr>
        <p:blipFill>
          <a:blip r:embed="rId3">
            <a:alphaModFix/>
          </a:blip>
          <a:stretch>
            <a:fillRect/>
          </a:stretch>
        </p:blipFill>
        <p:spPr>
          <a:xfrm rot="2168468">
            <a:off x="8141365" y="-52111"/>
            <a:ext cx="578826" cy="694251"/>
          </a:xfrm>
          <a:prstGeom prst="rect">
            <a:avLst/>
          </a:prstGeom>
          <a:noFill/>
          <a:ln>
            <a:noFill/>
          </a:ln>
        </p:spPr>
      </p:pic>
      <p:pic>
        <p:nvPicPr>
          <p:cNvPr id="358" name="Google Shape;358;p33"/>
          <p:cNvPicPr preferRelativeResize="0"/>
          <p:nvPr/>
        </p:nvPicPr>
        <p:blipFill>
          <a:blip r:embed="rId4">
            <a:alphaModFix/>
          </a:blip>
          <a:stretch>
            <a:fillRect/>
          </a:stretch>
        </p:blipFill>
        <p:spPr>
          <a:xfrm rot="-62">
            <a:off x="819077" y="4604014"/>
            <a:ext cx="458142" cy="520747"/>
          </a:xfrm>
          <a:prstGeom prst="rect">
            <a:avLst/>
          </a:prstGeom>
          <a:noFill/>
          <a:ln>
            <a:noFill/>
          </a:ln>
        </p:spPr>
      </p:pic>
      <p:pic>
        <p:nvPicPr>
          <p:cNvPr id="359" name="Google Shape;359;p33"/>
          <p:cNvPicPr preferRelativeResize="0"/>
          <p:nvPr/>
        </p:nvPicPr>
        <p:blipFill>
          <a:blip r:embed="rId4">
            <a:alphaModFix/>
          </a:blip>
          <a:stretch>
            <a:fillRect/>
          </a:stretch>
        </p:blipFill>
        <p:spPr>
          <a:xfrm rot="-62">
            <a:off x="255077" y="3880414"/>
            <a:ext cx="458142" cy="520747"/>
          </a:xfrm>
          <a:prstGeom prst="rect">
            <a:avLst/>
          </a:prstGeom>
          <a:noFill/>
          <a:ln>
            <a:noFill/>
          </a:ln>
        </p:spPr>
      </p:pic>
      <p:pic>
        <p:nvPicPr>
          <p:cNvPr id="360" name="Google Shape;360;p33"/>
          <p:cNvPicPr preferRelativeResize="0"/>
          <p:nvPr/>
        </p:nvPicPr>
        <p:blipFill>
          <a:blip r:embed="rId5">
            <a:alphaModFix/>
          </a:blip>
          <a:stretch>
            <a:fillRect/>
          </a:stretch>
        </p:blipFill>
        <p:spPr>
          <a:xfrm rot="9061379">
            <a:off x="8611600" y="566610"/>
            <a:ext cx="458150" cy="1339931"/>
          </a:xfrm>
          <a:prstGeom prst="rect">
            <a:avLst/>
          </a:prstGeom>
          <a:noFill/>
          <a:ln>
            <a:noFill/>
          </a:ln>
        </p:spPr>
      </p:pic>
      <p:pic>
        <p:nvPicPr>
          <p:cNvPr id="361" name="Google Shape;361;p33"/>
          <p:cNvPicPr preferRelativeResize="0"/>
          <p:nvPr/>
        </p:nvPicPr>
        <p:blipFill>
          <a:blip r:embed="rId6">
            <a:alphaModFix/>
          </a:blip>
          <a:stretch>
            <a:fillRect/>
          </a:stretch>
        </p:blipFill>
        <p:spPr>
          <a:xfrm>
            <a:off x="90957" y="4471225"/>
            <a:ext cx="786370" cy="52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62"/>
        <p:cNvGrpSpPr/>
        <p:nvPr/>
      </p:nvGrpSpPr>
      <p:grpSpPr>
        <a:xfrm>
          <a:off x="0" y="0"/>
          <a:ext cx="0" cy="0"/>
          <a:chOff x="0" y="0"/>
          <a:chExt cx="0" cy="0"/>
        </a:xfrm>
      </p:grpSpPr>
      <p:pic>
        <p:nvPicPr>
          <p:cNvPr id="363" name="Google Shape;363;p34"/>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pic>
        <p:nvPicPr>
          <p:cNvPr id="364" name="Google Shape;364;p34"/>
          <p:cNvPicPr preferRelativeResize="0"/>
          <p:nvPr/>
        </p:nvPicPr>
        <p:blipFill>
          <a:blip r:embed="rId3">
            <a:alphaModFix/>
          </a:blip>
          <a:stretch>
            <a:fillRect/>
          </a:stretch>
        </p:blipFill>
        <p:spPr>
          <a:xfrm>
            <a:off x="8522400" y="147818"/>
            <a:ext cx="524876" cy="520775"/>
          </a:xfrm>
          <a:prstGeom prst="rect">
            <a:avLst/>
          </a:prstGeom>
          <a:noFill/>
          <a:ln>
            <a:noFill/>
          </a:ln>
        </p:spPr>
      </p:pic>
      <p:pic>
        <p:nvPicPr>
          <p:cNvPr id="365" name="Google Shape;365;p34"/>
          <p:cNvPicPr preferRelativeResize="0"/>
          <p:nvPr/>
        </p:nvPicPr>
        <p:blipFill>
          <a:blip r:embed="rId3">
            <a:alphaModFix/>
          </a:blip>
          <a:stretch>
            <a:fillRect/>
          </a:stretch>
        </p:blipFill>
        <p:spPr>
          <a:xfrm>
            <a:off x="885600" y="4550356"/>
            <a:ext cx="524876" cy="520775"/>
          </a:xfrm>
          <a:prstGeom prst="rect">
            <a:avLst/>
          </a:prstGeom>
          <a:noFill/>
          <a:ln>
            <a:noFill/>
          </a:ln>
        </p:spPr>
      </p:pic>
      <p:pic>
        <p:nvPicPr>
          <p:cNvPr id="366" name="Google Shape;366;p34"/>
          <p:cNvPicPr preferRelativeResize="0"/>
          <p:nvPr/>
        </p:nvPicPr>
        <p:blipFill>
          <a:blip r:embed="rId4">
            <a:alphaModFix/>
          </a:blip>
          <a:stretch>
            <a:fillRect/>
          </a:stretch>
        </p:blipFill>
        <p:spPr>
          <a:xfrm>
            <a:off x="129600" y="4280856"/>
            <a:ext cx="678750" cy="790275"/>
          </a:xfrm>
          <a:prstGeom prst="rect">
            <a:avLst/>
          </a:prstGeom>
          <a:noFill/>
          <a:ln>
            <a:noFill/>
          </a:ln>
        </p:spPr>
      </p:pic>
      <p:pic>
        <p:nvPicPr>
          <p:cNvPr id="367" name="Google Shape;367;p34"/>
          <p:cNvPicPr preferRelativeResize="0"/>
          <p:nvPr/>
        </p:nvPicPr>
        <p:blipFill>
          <a:blip r:embed="rId5">
            <a:alphaModFix/>
          </a:blip>
          <a:stretch>
            <a:fillRect/>
          </a:stretch>
        </p:blipFill>
        <p:spPr>
          <a:xfrm rot="-62">
            <a:off x="8430777" y="668614"/>
            <a:ext cx="458142" cy="520747"/>
          </a:xfrm>
          <a:prstGeom prst="rect">
            <a:avLst/>
          </a:prstGeom>
          <a:noFill/>
          <a:ln>
            <a:noFill/>
          </a:ln>
        </p:spPr>
      </p:pic>
      <p:pic>
        <p:nvPicPr>
          <p:cNvPr id="368" name="Google Shape;368;p34"/>
          <p:cNvPicPr preferRelativeResize="0"/>
          <p:nvPr/>
        </p:nvPicPr>
        <p:blipFill>
          <a:blip r:embed="rId5">
            <a:alphaModFix/>
          </a:blip>
          <a:stretch>
            <a:fillRect/>
          </a:stretch>
        </p:blipFill>
        <p:spPr>
          <a:xfrm rot="-62">
            <a:off x="239902" y="3760089"/>
            <a:ext cx="458142" cy="5207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19" name="Google Shape;19;p3"/>
          <p:cNvSpPr txBox="1">
            <a:spLocks noGrp="1"/>
          </p:cNvSpPr>
          <p:nvPr>
            <p:ph type="title"/>
          </p:nvPr>
        </p:nvSpPr>
        <p:spPr>
          <a:xfrm>
            <a:off x="720000" y="256680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20" name="Google Shape;20;p3"/>
          <p:cNvSpPr txBox="1">
            <a:spLocks noGrp="1"/>
          </p:cNvSpPr>
          <p:nvPr>
            <p:ph type="title" idx="2" hasCustomPrompt="1"/>
          </p:nvPr>
        </p:nvSpPr>
        <p:spPr>
          <a:xfrm>
            <a:off x="842801" y="1601375"/>
            <a:ext cx="12126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20000" y="33195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pic>
        <p:nvPicPr>
          <p:cNvPr id="22" name="Google Shape;22;p3"/>
          <p:cNvPicPr preferRelativeResize="0"/>
          <p:nvPr/>
        </p:nvPicPr>
        <p:blipFill>
          <a:blip r:embed="rId3">
            <a:alphaModFix/>
          </a:blip>
          <a:stretch>
            <a:fillRect/>
          </a:stretch>
        </p:blipFill>
        <p:spPr>
          <a:xfrm rot="-1086932" flipH="1">
            <a:off x="6499815" y="192377"/>
            <a:ext cx="578825" cy="694251"/>
          </a:xfrm>
          <a:prstGeom prst="rect">
            <a:avLst/>
          </a:prstGeom>
          <a:noFill/>
          <a:ln>
            <a:noFill/>
          </a:ln>
        </p:spPr>
      </p:pic>
      <p:pic>
        <p:nvPicPr>
          <p:cNvPr id="23" name="Google Shape;23;p3"/>
          <p:cNvPicPr preferRelativeResize="0"/>
          <p:nvPr/>
        </p:nvPicPr>
        <p:blipFill>
          <a:blip r:embed="rId4">
            <a:alphaModFix/>
          </a:blip>
          <a:stretch>
            <a:fillRect/>
          </a:stretch>
        </p:blipFill>
        <p:spPr>
          <a:xfrm rot="-2830997">
            <a:off x="152496" y="3871527"/>
            <a:ext cx="594059" cy="675226"/>
          </a:xfrm>
          <a:prstGeom prst="rect">
            <a:avLst/>
          </a:prstGeom>
          <a:noFill/>
          <a:ln>
            <a:noFill/>
          </a:ln>
        </p:spPr>
      </p:pic>
      <p:pic>
        <p:nvPicPr>
          <p:cNvPr id="24" name="Google Shape;24;p3"/>
          <p:cNvPicPr preferRelativeResize="0"/>
          <p:nvPr/>
        </p:nvPicPr>
        <p:blipFill>
          <a:blip r:embed="rId4">
            <a:alphaModFix/>
          </a:blip>
          <a:stretch>
            <a:fillRect/>
          </a:stretch>
        </p:blipFill>
        <p:spPr>
          <a:xfrm rot="-2830997">
            <a:off x="8397446" y="4266389"/>
            <a:ext cx="594059" cy="675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5" name="Google Shape;35;p5"/>
          <p:cNvSpPr txBox="1">
            <a:spLocks noGrp="1"/>
          </p:cNvSpPr>
          <p:nvPr>
            <p:ph type="subTitle" idx="1"/>
          </p:nvPr>
        </p:nvSpPr>
        <p:spPr>
          <a:xfrm>
            <a:off x="5512392"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sp>
        <p:nvSpPr>
          <p:cNvPr id="36" name="Google Shape;36;p5"/>
          <p:cNvSpPr txBox="1">
            <a:spLocks noGrp="1"/>
          </p:cNvSpPr>
          <p:nvPr>
            <p:ph type="subTitle" idx="2"/>
          </p:nvPr>
        </p:nvSpPr>
        <p:spPr>
          <a:xfrm>
            <a:off x="1126008"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sp>
        <p:nvSpPr>
          <p:cNvPr id="37" name="Google Shape;37;p5"/>
          <p:cNvSpPr txBox="1">
            <a:spLocks noGrp="1"/>
          </p:cNvSpPr>
          <p:nvPr>
            <p:ph type="subTitle" idx="3"/>
          </p:nvPr>
        </p:nvSpPr>
        <p:spPr>
          <a:xfrm>
            <a:off x="5512383"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sp>
        <p:nvSpPr>
          <p:cNvPr id="38" name="Google Shape;38;p5"/>
          <p:cNvSpPr txBox="1">
            <a:spLocks noGrp="1"/>
          </p:cNvSpPr>
          <p:nvPr>
            <p:ph type="subTitle" idx="4"/>
          </p:nvPr>
        </p:nvSpPr>
        <p:spPr>
          <a:xfrm>
            <a:off x="1126008"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r>
              <a:rPr lang="en-US"/>
              <a:t>Click to edit Master subtitle style</a:t>
            </a:r>
            <a:endParaRPr/>
          </a:p>
        </p:txBody>
      </p:sp>
      <p:pic>
        <p:nvPicPr>
          <p:cNvPr id="39" name="Google Shape;39;p5"/>
          <p:cNvPicPr preferRelativeResize="0"/>
          <p:nvPr/>
        </p:nvPicPr>
        <p:blipFill>
          <a:blip r:embed="rId3">
            <a:alphaModFix/>
          </a:blip>
          <a:stretch>
            <a:fillRect/>
          </a:stretch>
        </p:blipFill>
        <p:spPr>
          <a:xfrm>
            <a:off x="319100" y="4248385"/>
            <a:ext cx="515868" cy="711225"/>
          </a:xfrm>
          <a:prstGeom prst="rect">
            <a:avLst/>
          </a:prstGeom>
          <a:noFill/>
          <a:ln>
            <a:noFill/>
          </a:ln>
        </p:spPr>
      </p:pic>
      <p:pic>
        <p:nvPicPr>
          <p:cNvPr id="40" name="Google Shape;40;p5"/>
          <p:cNvPicPr preferRelativeResize="0"/>
          <p:nvPr/>
        </p:nvPicPr>
        <p:blipFill>
          <a:blip r:embed="rId3">
            <a:alphaModFix/>
          </a:blip>
          <a:stretch>
            <a:fillRect/>
          </a:stretch>
        </p:blipFill>
        <p:spPr>
          <a:xfrm rot="2106978">
            <a:off x="8258563" y="316435"/>
            <a:ext cx="515869" cy="711225"/>
          </a:xfrm>
          <a:prstGeom prst="rect">
            <a:avLst/>
          </a:prstGeom>
          <a:noFill/>
          <a:ln>
            <a:noFill/>
          </a:ln>
        </p:spPr>
      </p:pic>
      <p:pic>
        <p:nvPicPr>
          <p:cNvPr id="41" name="Google Shape;41;p5"/>
          <p:cNvPicPr preferRelativeResize="0"/>
          <p:nvPr/>
        </p:nvPicPr>
        <p:blipFill>
          <a:blip r:embed="rId4">
            <a:alphaModFix/>
          </a:blip>
          <a:stretch>
            <a:fillRect/>
          </a:stretch>
        </p:blipFill>
        <p:spPr>
          <a:xfrm rot="-790862">
            <a:off x="8632527" y="877064"/>
            <a:ext cx="458142" cy="520747"/>
          </a:xfrm>
          <a:prstGeom prst="rect">
            <a:avLst/>
          </a:prstGeom>
          <a:noFill/>
          <a:ln>
            <a:noFill/>
          </a:ln>
        </p:spPr>
      </p:pic>
      <p:pic>
        <p:nvPicPr>
          <p:cNvPr id="42" name="Google Shape;42;p5"/>
          <p:cNvPicPr preferRelativeResize="0"/>
          <p:nvPr/>
        </p:nvPicPr>
        <p:blipFill>
          <a:blip r:embed="rId4">
            <a:alphaModFix/>
          </a:blip>
          <a:stretch>
            <a:fillRect/>
          </a:stretch>
        </p:blipFill>
        <p:spPr>
          <a:xfrm rot="-790862">
            <a:off x="61252" y="3768039"/>
            <a:ext cx="458142" cy="520747"/>
          </a:xfrm>
          <a:prstGeom prst="rect">
            <a:avLst/>
          </a:prstGeom>
          <a:noFill/>
          <a:ln>
            <a:noFill/>
          </a:ln>
        </p:spPr>
      </p:pic>
      <p:pic>
        <p:nvPicPr>
          <p:cNvPr id="43" name="Google Shape;43;p5"/>
          <p:cNvPicPr preferRelativeResize="0"/>
          <p:nvPr/>
        </p:nvPicPr>
        <p:blipFill>
          <a:blip r:embed="rId5">
            <a:alphaModFix/>
          </a:blip>
          <a:stretch>
            <a:fillRect/>
          </a:stretch>
        </p:blipFill>
        <p:spPr>
          <a:xfrm rot="520117">
            <a:off x="386631" y="117762"/>
            <a:ext cx="228190" cy="311851"/>
          </a:xfrm>
          <a:prstGeom prst="rect">
            <a:avLst/>
          </a:prstGeom>
          <a:noFill/>
          <a:ln>
            <a:noFill/>
          </a:ln>
        </p:spPr>
      </p:pic>
      <p:pic>
        <p:nvPicPr>
          <p:cNvPr id="44" name="Google Shape;44;p5"/>
          <p:cNvPicPr preferRelativeResize="0"/>
          <p:nvPr/>
        </p:nvPicPr>
        <p:blipFill>
          <a:blip r:embed="rId5">
            <a:alphaModFix/>
          </a:blip>
          <a:stretch>
            <a:fillRect/>
          </a:stretch>
        </p:blipFill>
        <p:spPr>
          <a:xfrm rot="-430777">
            <a:off x="7892344" y="4716613"/>
            <a:ext cx="228190" cy="311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pic>
        <p:nvPicPr>
          <p:cNvPr id="46" name="Google Shape;46;p6"/>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47" name="Google Shape;4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pic>
        <p:nvPicPr>
          <p:cNvPr id="48" name="Google Shape;48;p6"/>
          <p:cNvPicPr preferRelativeResize="0"/>
          <p:nvPr/>
        </p:nvPicPr>
        <p:blipFill>
          <a:blip r:embed="rId3">
            <a:alphaModFix/>
          </a:blip>
          <a:stretch>
            <a:fillRect/>
          </a:stretch>
        </p:blipFill>
        <p:spPr>
          <a:xfrm rot="-790862">
            <a:off x="7866527" y="25839"/>
            <a:ext cx="458142" cy="520747"/>
          </a:xfrm>
          <a:prstGeom prst="rect">
            <a:avLst/>
          </a:prstGeom>
          <a:noFill/>
          <a:ln>
            <a:noFill/>
          </a:ln>
        </p:spPr>
      </p:pic>
      <p:pic>
        <p:nvPicPr>
          <p:cNvPr id="49" name="Google Shape;49;p6"/>
          <p:cNvPicPr preferRelativeResize="0"/>
          <p:nvPr/>
        </p:nvPicPr>
        <p:blipFill>
          <a:blip r:embed="rId4">
            <a:alphaModFix/>
          </a:blip>
          <a:stretch>
            <a:fillRect/>
          </a:stretch>
        </p:blipFill>
        <p:spPr>
          <a:xfrm rot="1352749">
            <a:off x="8375925" y="198950"/>
            <a:ext cx="678285" cy="883050"/>
          </a:xfrm>
          <a:prstGeom prst="rect">
            <a:avLst/>
          </a:prstGeom>
          <a:noFill/>
          <a:ln>
            <a:noFill/>
          </a:ln>
        </p:spPr>
      </p:pic>
      <p:pic>
        <p:nvPicPr>
          <p:cNvPr id="50" name="Google Shape;50;p6"/>
          <p:cNvPicPr preferRelativeResize="0"/>
          <p:nvPr/>
        </p:nvPicPr>
        <p:blipFill>
          <a:blip r:embed="rId5">
            <a:alphaModFix/>
          </a:blip>
          <a:stretch>
            <a:fillRect/>
          </a:stretch>
        </p:blipFill>
        <p:spPr>
          <a:xfrm rot="1427099">
            <a:off x="65716" y="4077691"/>
            <a:ext cx="610281" cy="454350"/>
          </a:xfrm>
          <a:prstGeom prst="rect">
            <a:avLst/>
          </a:prstGeom>
          <a:noFill/>
          <a:ln>
            <a:noFill/>
          </a:ln>
        </p:spPr>
      </p:pic>
      <p:pic>
        <p:nvPicPr>
          <p:cNvPr id="51" name="Google Shape;51;p6"/>
          <p:cNvPicPr preferRelativeResize="0"/>
          <p:nvPr/>
        </p:nvPicPr>
        <p:blipFill>
          <a:blip r:embed="rId6">
            <a:alphaModFix/>
          </a:blip>
          <a:stretch>
            <a:fillRect/>
          </a:stretch>
        </p:blipFill>
        <p:spPr>
          <a:xfrm rot="1649211">
            <a:off x="423815" y="440842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54" name="Google Shape;5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55" name="Google Shape;55;p7"/>
          <p:cNvSpPr txBox="1">
            <a:spLocks noGrp="1"/>
          </p:cNvSpPr>
          <p:nvPr>
            <p:ph type="subTitle" idx="1"/>
          </p:nvPr>
        </p:nvSpPr>
        <p:spPr>
          <a:xfrm>
            <a:off x="4135975" y="23057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r>
              <a:rPr lang="en-US"/>
              <a:t>Click to edit Master subtitle style</a:t>
            </a:r>
            <a:endParaRPr/>
          </a:p>
        </p:txBody>
      </p:sp>
      <p:pic>
        <p:nvPicPr>
          <p:cNvPr id="56" name="Google Shape;56;p7"/>
          <p:cNvPicPr preferRelativeResize="0"/>
          <p:nvPr/>
        </p:nvPicPr>
        <p:blipFill>
          <a:blip r:embed="rId3">
            <a:alphaModFix/>
          </a:blip>
          <a:stretch>
            <a:fillRect/>
          </a:stretch>
        </p:blipFill>
        <p:spPr>
          <a:xfrm flipH="1">
            <a:off x="-7" y="3865093"/>
            <a:ext cx="770250" cy="1121575"/>
          </a:xfrm>
          <a:prstGeom prst="rect">
            <a:avLst/>
          </a:prstGeom>
          <a:noFill/>
          <a:ln>
            <a:noFill/>
          </a:ln>
        </p:spPr>
      </p:pic>
      <p:pic>
        <p:nvPicPr>
          <p:cNvPr id="57" name="Google Shape;57;p7"/>
          <p:cNvPicPr preferRelativeResize="0"/>
          <p:nvPr/>
        </p:nvPicPr>
        <p:blipFill>
          <a:blip r:embed="rId3">
            <a:alphaModFix/>
          </a:blip>
          <a:stretch>
            <a:fillRect/>
          </a:stretch>
        </p:blipFill>
        <p:spPr>
          <a:xfrm>
            <a:off x="8373743" y="112818"/>
            <a:ext cx="770250" cy="1121575"/>
          </a:xfrm>
          <a:prstGeom prst="rect">
            <a:avLst/>
          </a:prstGeom>
          <a:noFill/>
          <a:ln>
            <a:noFill/>
          </a:ln>
        </p:spPr>
      </p:pic>
      <p:pic>
        <p:nvPicPr>
          <p:cNvPr id="58" name="Google Shape;58;p7"/>
          <p:cNvPicPr preferRelativeResize="0"/>
          <p:nvPr/>
        </p:nvPicPr>
        <p:blipFill>
          <a:blip r:embed="rId4">
            <a:alphaModFix/>
          </a:blip>
          <a:stretch>
            <a:fillRect/>
          </a:stretch>
        </p:blipFill>
        <p:spPr>
          <a:xfrm rot="-1020300">
            <a:off x="8303502" y="846525"/>
            <a:ext cx="203475" cy="278075"/>
          </a:xfrm>
          <a:prstGeom prst="rect">
            <a:avLst/>
          </a:prstGeom>
          <a:noFill/>
          <a:ln>
            <a:noFill/>
          </a:ln>
        </p:spPr>
      </p:pic>
      <p:pic>
        <p:nvPicPr>
          <p:cNvPr id="59" name="Google Shape;59;p7"/>
          <p:cNvPicPr preferRelativeResize="0"/>
          <p:nvPr/>
        </p:nvPicPr>
        <p:blipFill>
          <a:blip r:embed="rId4">
            <a:alphaModFix/>
          </a:blip>
          <a:stretch>
            <a:fillRect/>
          </a:stretch>
        </p:blipFill>
        <p:spPr>
          <a:xfrm rot="821329">
            <a:off x="370327" y="3675200"/>
            <a:ext cx="203475" cy="278075"/>
          </a:xfrm>
          <a:prstGeom prst="rect">
            <a:avLst/>
          </a:prstGeom>
          <a:noFill/>
          <a:ln>
            <a:noFill/>
          </a:ln>
        </p:spPr>
      </p:pic>
      <p:pic>
        <p:nvPicPr>
          <p:cNvPr id="60" name="Google Shape;60;p7"/>
          <p:cNvPicPr preferRelativeResize="0"/>
          <p:nvPr/>
        </p:nvPicPr>
        <p:blipFill>
          <a:blip r:embed="rId5">
            <a:alphaModFix/>
          </a:blip>
          <a:stretch>
            <a:fillRect/>
          </a:stretch>
        </p:blipFill>
        <p:spPr>
          <a:xfrm rot="-1615791">
            <a:off x="387028" y="1526902"/>
            <a:ext cx="458142" cy="5207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pic>
        <p:nvPicPr>
          <p:cNvPr id="62" name="Google Shape;62;p8"/>
          <p:cNvPicPr preferRelativeResize="0"/>
          <p:nvPr/>
        </p:nvPicPr>
        <p:blipFill rotWithShape="1">
          <a:blip r:embed="rId2">
            <a:alphaModFix/>
          </a:blip>
          <a:srcRect l="246" t="24517" r="1007" b="11214"/>
          <a:stretch/>
        </p:blipFill>
        <p:spPr>
          <a:xfrm rot="10800000" flipH="1">
            <a:off x="0" y="0"/>
            <a:ext cx="9144003" cy="5143501"/>
          </a:xfrm>
          <a:prstGeom prst="rect">
            <a:avLst/>
          </a:prstGeom>
          <a:noFill/>
          <a:ln>
            <a:noFill/>
          </a:ln>
        </p:spPr>
      </p:pic>
      <p:sp>
        <p:nvSpPr>
          <p:cNvPr id="63" name="Google Shape;63;p8"/>
          <p:cNvSpPr txBox="1">
            <a:spLocks noGrp="1"/>
          </p:cNvSpPr>
          <p:nvPr>
            <p:ph type="title"/>
          </p:nvPr>
        </p:nvSpPr>
        <p:spPr>
          <a:xfrm>
            <a:off x="1101750" y="1611900"/>
            <a:ext cx="6940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pic>
        <p:nvPicPr>
          <p:cNvPr id="64" name="Google Shape;64;p8"/>
          <p:cNvPicPr preferRelativeResize="0"/>
          <p:nvPr/>
        </p:nvPicPr>
        <p:blipFill>
          <a:blip r:embed="rId3">
            <a:alphaModFix/>
          </a:blip>
          <a:stretch>
            <a:fillRect/>
          </a:stretch>
        </p:blipFill>
        <p:spPr>
          <a:xfrm rot="2395785">
            <a:off x="8296965" y="104827"/>
            <a:ext cx="578825" cy="694251"/>
          </a:xfrm>
          <a:prstGeom prst="rect">
            <a:avLst/>
          </a:prstGeom>
          <a:noFill/>
          <a:ln>
            <a:noFill/>
          </a:ln>
        </p:spPr>
      </p:pic>
      <p:pic>
        <p:nvPicPr>
          <p:cNvPr id="65" name="Google Shape;65;p8"/>
          <p:cNvPicPr preferRelativeResize="0"/>
          <p:nvPr/>
        </p:nvPicPr>
        <p:blipFill>
          <a:blip r:embed="rId4">
            <a:alphaModFix/>
          </a:blip>
          <a:stretch>
            <a:fillRect/>
          </a:stretch>
        </p:blipFill>
        <p:spPr>
          <a:xfrm>
            <a:off x="220347" y="4089375"/>
            <a:ext cx="782009" cy="903900"/>
          </a:xfrm>
          <a:prstGeom prst="rect">
            <a:avLst/>
          </a:prstGeom>
          <a:noFill/>
          <a:ln>
            <a:noFill/>
          </a:ln>
        </p:spPr>
      </p:pic>
      <p:pic>
        <p:nvPicPr>
          <p:cNvPr id="66" name="Google Shape;66;p8"/>
          <p:cNvPicPr preferRelativeResize="0"/>
          <p:nvPr/>
        </p:nvPicPr>
        <p:blipFill>
          <a:blip r:embed="rId5">
            <a:alphaModFix/>
          </a:blip>
          <a:stretch>
            <a:fillRect/>
          </a:stretch>
        </p:blipFill>
        <p:spPr>
          <a:xfrm>
            <a:off x="8141644" y="3604628"/>
            <a:ext cx="889450" cy="1475792"/>
          </a:xfrm>
          <a:prstGeom prst="rect">
            <a:avLst/>
          </a:prstGeom>
          <a:noFill/>
          <a:ln>
            <a:noFill/>
          </a:ln>
        </p:spPr>
      </p:pic>
      <p:pic>
        <p:nvPicPr>
          <p:cNvPr id="67" name="Google Shape;67;p8"/>
          <p:cNvPicPr preferRelativeResize="0"/>
          <p:nvPr/>
        </p:nvPicPr>
        <p:blipFill>
          <a:blip r:embed="rId6">
            <a:alphaModFix/>
          </a:blip>
          <a:stretch>
            <a:fillRect/>
          </a:stretch>
        </p:blipFill>
        <p:spPr>
          <a:xfrm rot="-2700000">
            <a:off x="7427648" y="4458275"/>
            <a:ext cx="557887" cy="391500"/>
          </a:xfrm>
          <a:prstGeom prst="rect">
            <a:avLst/>
          </a:prstGeom>
          <a:noFill/>
          <a:ln>
            <a:noFill/>
          </a:ln>
        </p:spPr>
      </p:pic>
      <p:pic>
        <p:nvPicPr>
          <p:cNvPr id="68" name="Google Shape;68;p8"/>
          <p:cNvPicPr preferRelativeResize="0"/>
          <p:nvPr/>
        </p:nvPicPr>
        <p:blipFill>
          <a:blip r:embed="rId7">
            <a:alphaModFix/>
          </a:blip>
          <a:stretch>
            <a:fillRect/>
          </a:stretch>
        </p:blipFill>
        <p:spPr>
          <a:xfrm rot="-1615791">
            <a:off x="8592790" y="659864"/>
            <a:ext cx="458142" cy="520748"/>
          </a:xfrm>
          <a:prstGeom prst="rect">
            <a:avLst/>
          </a:prstGeom>
          <a:noFill/>
          <a:ln>
            <a:noFill/>
          </a:ln>
        </p:spPr>
      </p:pic>
      <p:pic>
        <p:nvPicPr>
          <p:cNvPr id="69" name="Google Shape;69;p8"/>
          <p:cNvPicPr preferRelativeResize="0"/>
          <p:nvPr/>
        </p:nvPicPr>
        <p:blipFill>
          <a:blip r:embed="rId7">
            <a:alphaModFix/>
          </a:blip>
          <a:stretch>
            <a:fillRect/>
          </a:stretch>
        </p:blipFill>
        <p:spPr>
          <a:xfrm rot="-1615791">
            <a:off x="3249390" y="-11911"/>
            <a:ext cx="458142" cy="520748"/>
          </a:xfrm>
          <a:prstGeom prst="rect">
            <a:avLst/>
          </a:prstGeom>
          <a:noFill/>
          <a:ln>
            <a:noFill/>
          </a:ln>
        </p:spPr>
      </p:pic>
      <p:pic>
        <p:nvPicPr>
          <p:cNvPr id="70" name="Google Shape;70;p8"/>
          <p:cNvPicPr preferRelativeResize="0"/>
          <p:nvPr/>
        </p:nvPicPr>
        <p:blipFill>
          <a:blip r:embed="rId7">
            <a:alphaModFix/>
          </a:blip>
          <a:stretch>
            <a:fillRect/>
          </a:stretch>
        </p:blipFill>
        <p:spPr>
          <a:xfrm rot="-1615791">
            <a:off x="730115" y="4547239"/>
            <a:ext cx="458142" cy="5207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1"/>
        <p:cNvGrpSpPr/>
        <p:nvPr/>
      </p:nvGrpSpPr>
      <p:grpSpPr>
        <a:xfrm>
          <a:off x="0" y="0"/>
          <a:ext cx="0" cy="0"/>
          <a:chOff x="0" y="0"/>
          <a:chExt cx="0" cy="0"/>
        </a:xfrm>
      </p:grpSpPr>
      <p:pic>
        <p:nvPicPr>
          <p:cNvPr id="72" name="Google Shape;72;p9"/>
          <p:cNvPicPr preferRelativeResize="0"/>
          <p:nvPr/>
        </p:nvPicPr>
        <p:blipFill rotWithShape="1">
          <a:blip r:embed="rId2">
            <a:alphaModFix/>
          </a:blip>
          <a:srcRect l="246" t="27371" r="1007" b="8361"/>
          <a:stretch/>
        </p:blipFill>
        <p:spPr>
          <a:xfrm rot="10800000">
            <a:off x="0" y="0"/>
            <a:ext cx="9144003" cy="5143501"/>
          </a:xfrm>
          <a:prstGeom prst="rect">
            <a:avLst/>
          </a:prstGeom>
          <a:noFill/>
          <a:ln>
            <a:noFill/>
          </a:ln>
        </p:spPr>
      </p:pic>
      <p:sp>
        <p:nvSpPr>
          <p:cNvPr id="73" name="Google Shape;73;p9"/>
          <p:cNvSpPr txBox="1">
            <a:spLocks noGrp="1"/>
          </p:cNvSpPr>
          <p:nvPr>
            <p:ph type="title"/>
          </p:nvPr>
        </p:nvSpPr>
        <p:spPr>
          <a:xfrm>
            <a:off x="2266000" y="12540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sp>
        <p:nvSpPr>
          <p:cNvPr id="74" name="Google Shape;74;p9"/>
          <p:cNvSpPr txBox="1">
            <a:spLocks noGrp="1"/>
          </p:cNvSpPr>
          <p:nvPr>
            <p:ph type="subTitle" idx="1"/>
          </p:nvPr>
        </p:nvSpPr>
        <p:spPr>
          <a:xfrm>
            <a:off x="2266000" y="32184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pic>
        <p:nvPicPr>
          <p:cNvPr id="75" name="Google Shape;75;p9"/>
          <p:cNvPicPr preferRelativeResize="0"/>
          <p:nvPr/>
        </p:nvPicPr>
        <p:blipFill>
          <a:blip r:embed="rId3">
            <a:alphaModFix/>
          </a:blip>
          <a:stretch>
            <a:fillRect/>
          </a:stretch>
        </p:blipFill>
        <p:spPr>
          <a:xfrm rot="-2477372">
            <a:off x="313221" y="201889"/>
            <a:ext cx="594060" cy="675226"/>
          </a:xfrm>
          <a:prstGeom prst="rect">
            <a:avLst/>
          </a:prstGeom>
          <a:noFill/>
          <a:ln>
            <a:noFill/>
          </a:ln>
        </p:spPr>
      </p:pic>
      <p:pic>
        <p:nvPicPr>
          <p:cNvPr id="76" name="Google Shape;76;p9"/>
          <p:cNvPicPr preferRelativeResize="0"/>
          <p:nvPr/>
        </p:nvPicPr>
        <p:blipFill>
          <a:blip r:embed="rId4">
            <a:alphaModFix/>
          </a:blip>
          <a:stretch>
            <a:fillRect/>
          </a:stretch>
        </p:blipFill>
        <p:spPr>
          <a:xfrm rot="-1086932" flipH="1">
            <a:off x="8391365" y="1230064"/>
            <a:ext cx="578825" cy="694251"/>
          </a:xfrm>
          <a:prstGeom prst="rect">
            <a:avLst/>
          </a:prstGeom>
          <a:noFill/>
          <a:ln>
            <a:noFill/>
          </a:ln>
        </p:spPr>
      </p:pic>
      <p:pic>
        <p:nvPicPr>
          <p:cNvPr id="77" name="Google Shape;77;p9"/>
          <p:cNvPicPr preferRelativeResize="0"/>
          <p:nvPr/>
        </p:nvPicPr>
        <p:blipFill>
          <a:blip r:embed="rId3">
            <a:alphaModFix/>
          </a:blip>
          <a:stretch>
            <a:fillRect/>
          </a:stretch>
        </p:blipFill>
        <p:spPr>
          <a:xfrm rot="971533" flipH="1">
            <a:off x="1418121" y="4266389"/>
            <a:ext cx="594060" cy="675226"/>
          </a:xfrm>
          <a:prstGeom prst="rect">
            <a:avLst/>
          </a:prstGeom>
          <a:noFill/>
          <a:ln>
            <a:noFill/>
          </a:ln>
        </p:spPr>
      </p:pic>
      <p:pic>
        <p:nvPicPr>
          <p:cNvPr id="78" name="Google Shape;78;p9"/>
          <p:cNvPicPr preferRelativeResize="0"/>
          <p:nvPr/>
        </p:nvPicPr>
        <p:blipFill>
          <a:blip r:embed="rId5">
            <a:alphaModFix/>
          </a:blip>
          <a:stretch>
            <a:fillRect/>
          </a:stretch>
        </p:blipFill>
        <p:spPr>
          <a:xfrm>
            <a:off x="8231750" y="3889520"/>
            <a:ext cx="766000" cy="997243"/>
          </a:xfrm>
          <a:prstGeom prst="rect">
            <a:avLst/>
          </a:prstGeom>
          <a:noFill/>
          <a:ln>
            <a:noFill/>
          </a:ln>
        </p:spPr>
      </p:pic>
      <p:pic>
        <p:nvPicPr>
          <p:cNvPr id="79" name="Google Shape;79;p9"/>
          <p:cNvPicPr preferRelativeResize="0"/>
          <p:nvPr/>
        </p:nvPicPr>
        <p:blipFill>
          <a:blip r:embed="rId6">
            <a:alphaModFix/>
          </a:blip>
          <a:stretch>
            <a:fillRect/>
          </a:stretch>
        </p:blipFill>
        <p:spPr>
          <a:xfrm flipH="1">
            <a:off x="254450" y="781475"/>
            <a:ext cx="1149293" cy="671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4650775" y="2814200"/>
            <a:ext cx="3780000" cy="16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pic>
        <p:nvPicPr>
          <p:cNvPr id="82" name="Google Shape;82;p10"/>
          <p:cNvPicPr preferRelativeResize="0"/>
          <p:nvPr/>
        </p:nvPicPr>
        <p:blipFill>
          <a:blip r:embed="rId2">
            <a:alphaModFix/>
          </a:blip>
          <a:stretch>
            <a:fillRect/>
          </a:stretch>
        </p:blipFill>
        <p:spPr>
          <a:xfrm rot="-742774">
            <a:off x="8434075" y="409150"/>
            <a:ext cx="305225" cy="710800"/>
          </a:xfrm>
          <a:prstGeom prst="rect">
            <a:avLst/>
          </a:prstGeom>
          <a:noFill/>
          <a:ln>
            <a:noFill/>
          </a:ln>
        </p:spPr>
      </p:pic>
      <p:pic>
        <p:nvPicPr>
          <p:cNvPr id="83" name="Google Shape;83;p10"/>
          <p:cNvPicPr preferRelativeResize="0"/>
          <p:nvPr/>
        </p:nvPicPr>
        <p:blipFill>
          <a:blip r:embed="rId3">
            <a:alphaModFix/>
          </a:blip>
          <a:stretch>
            <a:fillRect/>
          </a:stretch>
        </p:blipFill>
        <p:spPr>
          <a:xfrm>
            <a:off x="8280747" y="2258650"/>
            <a:ext cx="531200" cy="439350"/>
          </a:xfrm>
          <a:prstGeom prst="rect">
            <a:avLst/>
          </a:prstGeom>
          <a:noFill/>
          <a:ln>
            <a:noFill/>
          </a:ln>
        </p:spPr>
      </p:pic>
      <p:pic>
        <p:nvPicPr>
          <p:cNvPr id="84" name="Google Shape;84;p10"/>
          <p:cNvPicPr preferRelativeResize="0"/>
          <p:nvPr/>
        </p:nvPicPr>
        <p:blipFill>
          <a:blip r:embed="rId4">
            <a:alphaModFix/>
          </a:blip>
          <a:stretch>
            <a:fillRect/>
          </a:stretch>
        </p:blipFill>
        <p:spPr>
          <a:xfrm>
            <a:off x="180125" y="170352"/>
            <a:ext cx="694050" cy="459636"/>
          </a:xfrm>
          <a:prstGeom prst="rect">
            <a:avLst/>
          </a:prstGeom>
          <a:noFill/>
          <a:ln>
            <a:noFill/>
          </a:ln>
        </p:spPr>
      </p:pic>
      <p:pic>
        <p:nvPicPr>
          <p:cNvPr id="85" name="Google Shape;85;p10"/>
          <p:cNvPicPr preferRelativeResize="0"/>
          <p:nvPr/>
        </p:nvPicPr>
        <p:blipFill>
          <a:blip r:embed="rId5">
            <a:alphaModFix/>
          </a:blip>
          <a:stretch>
            <a:fillRect/>
          </a:stretch>
        </p:blipFill>
        <p:spPr>
          <a:xfrm>
            <a:off x="423661" y="629963"/>
            <a:ext cx="450525" cy="423012"/>
          </a:xfrm>
          <a:prstGeom prst="rect">
            <a:avLst/>
          </a:prstGeom>
          <a:noFill/>
          <a:ln>
            <a:noFill/>
          </a:ln>
        </p:spPr>
      </p:pic>
      <p:pic>
        <p:nvPicPr>
          <p:cNvPr id="86" name="Google Shape;86;p10"/>
          <p:cNvPicPr preferRelativeResize="0"/>
          <p:nvPr/>
        </p:nvPicPr>
        <p:blipFill>
          <a:blip r:embed="rId6">
            <a:alphaModFix/>
          </a:blip>
          <a:stretch>
            <a:fillRect/>
          </a:stretch>
        </p:blipFill>
        <p:spPr>
          <a:xfrm>
            <a:off x="366197" y="4360475"/>
            <a:ext cx="694050" cy="487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89" name="Google Shape;89;p11"/>
          <p:cNvSpPr txBox="1">
            <a:spLocks noGrp="1"/>
          </p:cNvSpPr>
          <p:nvPr>
            <p:ph type="title" hasCustomPrompt="1"/>
          </p:nvPr>
        </p:nvSpPr>
        <p:spPr>
          <a:xfrm>
            <a:off x="1284000" y="1235612"/>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 name="Google Shape;90;p11"/>
          <p:cNvSpPr txBox="1">
            <a:spLocks noGrp="1"/>
          </p:cNvSpPr>
          <p:nvPr>
            <p:ph type="subTitle" idx="1"/>
          </p:nvPr>
        </p:nvSpPr>
        <p:spPr>
          <a:xfrm>
            <a:off x="2009988" y="3526137"/>
            <a:ext cx="5124000" cy="7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r>
              <a:rPr lang="en-US"/>
              <a:t>Click to edit Master subtitle style</a:t>
            </a:r>
            <a:endParaRPr/>
          </a:p>
        </p:txBody>
      </p:sp>
      <p:pic>
        <p:nvPicPr>
          <p:cNvPr id="91" name="Google Shape;91;p11"/>
          <p:cNvPicPr preferRelativeResize="0"/>
          <p:nvPr/>
        </p:nvPicPr>
        <p:blipFill>
          <a:blip r:embed="rId3">
            <a:alphaModFix/>
          </a:blip>
          <a:stretch>
            <a:fillRect/>
          </a:stretch>
        </p:blipFill>
        <p:spPr>
          <a:xfrm>
            <a:off x="7323532" y="3795312"/>
            <a:ext cx="1442383" cy="1617375"/>
          </a:xfrm>
          <a:prstGeom prst="rect">
            <a:avLst/>
          </a:prstGeom>
          <a:noFill/>
          <a:ln>
            <a:noFill/>
          </a:ln>
        </p:spPr>
      </p:pic>
      <p:pic>
        <p:nvPicPr>
          <p:cNvPr id="92" name="Google Shape;92;p11"/>
          <p:cNvPicPr preferRelativeResize="0"/>
          <p:nvPr/>
        </p:nvPicPr>
        <p:blipFill>
          <a:blip r:embed="rId4">
            <a:alphaModFix/>
          </a:blip>
          <a:stretch>
            <a:fillRect/>
          </a:stretch>
        </p:blipFill>
        <p:spPr>
          <a:xfrm>
            <a:off x="0" y="3826975"/>
            <a:ext cx="1019181" cy="705600"/>
          </a:xfrm>
          <a:prstGeom prst="rect">
            <a:avLst/>
          </a:prstGeom>
          <a:noFill/>
          <a:ln>
            <a:noFill/>
          </a:ln>
        </p:spPr>
      </p:pic>
      <p:pic>
        <p:nvPicPr>
          <p:cNvPr id="93" name="Google Shape;93;p11"/>
          <p:cNvPicPr preferRelativeResize="0"/>
          <p:nvPr/>
        </p:nvPicPr>
        <p:blipFill>
          <a:blip r:embed="rId4">
            <a:alphaModFix/>
          </a:blip>
          <a:stretch>
            <a:fillRect/>
          </a:stretch>
        </p:blipFill>
        <p:spPr>
          <a:xfrm flipH="1">
            <a:off x="8124825" y="1353900"/>
            <a:ext cx="1019181" cy="705600"/>
          </a:xfrm>
          <a:prstGeom prst="rect">
            <a:avLst/>
          </a:prstGeom>
          <a:noFill/>
          <a:ln>
            <a:noFill/>
          </a:ln>
        </p:spPr>
      </p:pic>
      <p:pic>
        <p:nvPicPr>
          <p:cNvPr id="94" name="Google Shape;94;p11"/>
          <p:cNvPicPr preferRelativeResize="0"/>
          <p:nvPr/>
        </p:nvPicPr>
        <p:blipFill>
          <a:blip r:embed="rId5">
            <a:alphaModFix/>
          </a:blip>
          <a:stretch>
            <a:fillRect/>
          </a:stretch>
        </p:blipFill>
        <p:spPr>
          <a:xfrm rot="-5400008">
            <a:off x="8104470" y="4188805"/>
            <a:ext cx="1387212" cy="640914"/>
          </a:xfrm>
          <a:prstGeom prst="rect">
            <a:avLst/>
          </a:prstGeom>
          <a:noFill/>
          <a:ln>
            <a:noFill/>
          </a:ln>
        </p:spPr>
      </p:pic>
      <p:pic>
        <p:nvPicPr>
          <p:cNvPr id="95" name="Google Shape;95;p11"/>
          <p:cNvPicPr preferRelativeResize="0"/>
          <p:nvPr/>
        </p:nvPicPr>
        <p:blipFill>
          <a:blip r:embed="rId6">
            <a:alphaModFix/>
          </a:blip>
          <a:stretch>
            <a:fillRect/>
          </a:stretch>
        </p:blipFill>
        <p:spPr>
          <a:xfrm rot="-6300004">
            <a:off x="1310712" y="-144237"/>
            <a:ext cx="1041100" cy="1516025"/>
          </a:xfrm>
          <a:prstGeom prst="rect">
            <a:avLst/>
          </a:prstGeom>
          <a:noFill/>
          <a:ln>
            <a:noFill/>
          </a:ln>
        </p:spPr>
      </p:pic>
      <p:pic>
        <p:nvPicPr>
          <p:cNvPr id="96" name="Google Shape;96;p11"/>
          <p:cNvPicPr preferRelativeResize="0"/>
          <p:nvPr/>
        </p:nvPicPr>
        <p:blipFill>
          <a:blip r:embed="rId7">
            <a:alphaModFix/>
          </a:blip>
          <a:stretch>
            <a:fillRect/>
          </a:stretch>
        </p:blipFill>
        <p:spPr>
          <a:xfrm>
            <a:off x="380778" y="2737949"/>
            <a:ext cx="664900" cy="1089028"/>
          </a:xfrm>
          <a:prstGeom prst="rect">
            <a:avLst/>
          </a:prstGeom>
          <a:noFill/>
          <a:ln>
            <a:noFill/>
          </a:ln>
        </p:spPr>
      </p:pic>
      <p:pic>
        <p:nvPicPr>
          <p:cNvPr id="97" name="Google Shape;97;p11"/>
          <p:cNvPicPr preferRelativeResize="0"/>
          <p:nvPr/>
        </p:nvPicPr>
        <p:blipFill>
          <a:blip r:embed="rId8">
            <a:alphaModFix/>
          </a:blip>
          <a:stretch>
            <a:fillRect/>
          </a:stretch>
        </p:blipFill>
        <p:spPr>
          <a:xfrm rot="-2978224">
            <a:off x="388151" y="698376"/>
            <a:ext cx="888601" cy="1019675"/>
          </a:xfrm>
          <a:prstGeom prst="rect">
            <a:avLst/>
          </a:prstGeom>
          <a:noFill/>
          <a:ln>
            <a:noFill/>
          </a:ln>
        </p:spPr>
      </p:pic>
      <p:pic>
        <p:nvPicPr>
          <p:cNvPr id="98" name="Google Shape;98;p11"/>
          <p:cNvPicPr preferRelativeResize="0"/>
          <p:nvPr/>
        </p:nvPicPr>
        <p:blipFill>
          <a:blip r:embed="rId9">
            <a:alphaModFix/>
          </a:blip>
          <a:stretch>
            <a:fillRect/>
          </a:stretch>
        </p:blipFill>
        <p:spPr>
          <a:xfrm rot="2395785">
            <a:off x="868540" y="4336552"/>
            <a:ext cx="578825" cy="694251"/>
          </a:xfrm>
          <a:prstGeom prst="rect">
            <a:avLst/>
          </a:prstGeom>
          <a:noFill/>
          <a:ln>
            <a:noFill/>
          </a:ln>
        </p:spPr>
      </p:pic>
      <p:pic>
        <p:nvPicPr>
          <p:cNvPr id="99" name="Google Shape;99;p11"/>
          <p:cNvPicPr preferRelativeResize="0"/>
          <p:nvPr/>
        </p:nvPicPr>
        <p:blipFill>
          <a:blip r:embed="rId10">
            <a:alphaModFix/>
          </a:blip>
          <a:stretch>
            <a:fillRect/>
          </a:stretch>
        </p:blipFill>
        <p:spPr>
          <a:xfrm rot="-790862">
            <a:off x="8569002" y="947839"/>
            <a:ext cx="458142" cy="520747"/>
          </a:xfrm>
          <a:prstGeom prst="rect">
            <a:avLst/>
          </a:prstGeom>
          <a:noFill/>
          <a:ln>
            <a:noFill/>
          </a:ln>
        </p:spPr>
      </p:pic>
      <p:pic>
        <p:nvPicPr>
          <p:cNvPr id="100" name="Google Shape;100;p11"/>
          <p:cNvPicPr preferRelativeResize="0"/>
          <p:nvPr/>
        </p:nvPicPr>
        <p:blipFill>
          <a:blip r:embed="rId11">
            <a:alphaModFix/>
          </a:blip>
          <a:stretch>
            <a:fillRect/>
          </a:stretch>
        </p:blipFill>
        <p:spPr>
          <a:xfrm>
            <a:off x="7765876" y="263212"/>
            <a:ext cx="664900" cy="11726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1pPr>
            <a:lvl2pPr marL="914400" lvl="1"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2pPr>
            <a:lvl3pPr marL="1371600" lvl="2"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3pPr>
            <a:lvl4pPr marL="1828800" lvl="3"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4pPr>
            <a:lvl5pPr marL="2286000" lvl="4"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5pPr>
            <a:lvl6pPr marL="2743200" lvl="5"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6pPr>
            <a:lvl7pPr marL="3200400" lvl="6"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7pPr>
            <a:lvl8pPr marL="3657600" lvl="7"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8pPr>
            <a:lvl9pPr marL="4114800" lvl="8" indent="-317500">
              <a:lnSpc>
                <a:spcPct val="100000"/>
              </a:lnSpc>
              <a:spcBef>
                <a:spcPts val="1600"/>
              </a:spcBef>
              <a:spcAft>
                <a:spcPts val="160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74" r:id="rId16"/>
    <p:sldLayoutId id="2147483675" r:id="rId17"/>
    <p:sldLayoutId id="2147483679" r:id="rId18"/>
    <p:sldLayoutId id="2147483680"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8"/>
          <p:cNvPicPr preferRelativeResize="0"/>
          <p:nvPr/>
        </p:nvPicPr>
        <p:blipFill rotWithShape="1">
          <a:blip r:embed="rId3">
            <a:alphaModFix/>
          </a:blip>
          <a:srcRect/>
          <a:stretch/>
        </p:blipFill>
        <p:spPr>
          <a:xfrm rot="1040527">
            <a:off x="7894585" y="115107"/>
            <a:ext cx="1283681" cy="1288609"/>
          </a:xfrm>
          <a:prstGeom prst="rect">
            <a:avLst/>
          </a:prstGeom>
          <a:noFill/>
          <a:ln>
            <a:noFill/>
          </a:ln>
        </p:spPr>
      </p:pic>
      <p:pic>
        <p:nvPicPr>
          <p:cNvPr id="382" name="Google Shape;382;p38"/>
          <p:cNvPicPr preferRelativeResize="0"/>
          <p:nvPr/>
        </p:nvPicPr>
        <p:blipFill>
          <a:blip r:embed="rId4">
            <a:alphaModFix/>
          </a:blip>
          <a:stretch>
            <a:fillRect/>
          </a:stretch>
        </p:blipFill>
        <p:spPr>
          <a:xfrm rot="-1938759">
            <a:off x="2820737" y="874861"/>
            <a:ext cx="497675" cy="565675"/>
          </a:xfrm>
          <a:prstGeom prst="rect">
            <a:avLst/>
          </a:prstGeom>
          <a:noFill/>
          <a:ln>
            <a:noFill/>
          </a:ln>
        </p:spPr>
      </p:pic>
      <p:pic>
        <p:nvPicPr>
          <p:cNvPr id="383" name="Google Shape;383;p38"/>
          <p:cNvPicPr preferRelativeResize="0"/>
          <p:nvPr/>
        </p:nvPicPr>
        <p:blipFill>
          <a:blip r:embed="rId4">
            <a:alphaModFix/>
          </a:blip>
          <a:stretch>
            <a:fillRect/>
          </a:stretch>
        </p:blipFill>
        <p:spPr>
          <a:xfrm rot="-1054711">
            <a:off x="2976012" y="1916386"/>
            <a:ext cx="497675" cy="565675"/>
          </a:xfrm>
          <a:prstGeom prst="rect">
            <a:avLst/>
          </a:prstGeom>
          <a:noFill/>
          <a:ln>
            <a:noFill/>
          </a:ln>
        </p:spPr>
      </p:pic>
      <p:pic>
        <p:nvPicPr>
          <p:cNvPr id="384" name="Google Shape;384;p38"/>
          <p:cNvPicPr preferRelativeResize="0"/>
          <p:nvPr/>
        </p:nvPicPr>
        <p:blipFill>
          <a:blip r:embed="rId4">
            <a:alphaModFix/>
          </a:blip>
          <a:stretch>
            <a:fillRect/>
          </a:stretch>
        </p:blipFill>
        <p:spPr>
          <a:xfrm rot="-1848819">
            <a:off x="73812" y="2465262"/>
            <a:ext cx="497674" cy="565675"/>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3D2C067F-1AEE-041B-F439-C5822A1CC8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598" y="75788"/>
            <a:ext cx="860860" cy="683624"/>
          </a:xfrm>
          <a:prstGeom prst="rect">
            <a:avLst/>
          </a:prstGeom>
        </p:spPr>
      </p:pic>
      <p:sp>
        <p:nvSpPr>
          <p:cNvPr id="7" name="TextBox 6">
            <a:extLst>
              <a:ext uri="{FF2B5EF4-FFF2-40B4-BE49-F238E27FC236}">
                <a16:creationId xmlns:a16="http://schemas.microsoft.com/office/drawing/2014/main" id="{7F7EC8BC-F081-B431-E7F4-01441024C182}"/>
              </a:ext>
            </a:extLst>
          </p:cNvPr>
          <p:cNvSpPr txBox="1"/>
          <p:nvPr/>
        </p:nvSpPr>
        <p:spPr>
          <a:xfrm>
            <a:off x="4861382" y="656984"/>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2F905C83-78D7-3C79-577E-CB29DE6B4B04}"/>
              </a:ext>
            </a:extLst>
          </p:cNvPr>
          <p:cNvSpPr txBox="1"/>
          <p:nvPr/>
        </p:nvSpPr>
        <p:spPr>
          <a:xfrm>
            <a:off x="5566289" y="1023475"/>
            <a:ext cx="1196161" cy="830997"/>
          </a:xfrm>
          <a:prstGeom prst="rect">
            <a:avLst/>
          </a:prstGeom>
          <a:noFill/>
        </p:spPr>
        <p:txBody>
          <a:bodyPr wrap="none" rtlCol="0">
            <a:spAutoFit/>
          </a:bodyPr>
          <a:lstStyle/>
          <a:p>
            <a:r>
              <a:rPr lang="en-US" altLang="zh-CN" sz="4800" dirty="0" err="1">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 9</a:t>
            </a:r>
          </a:p>
        </p:txBody>
      </p:sp>
      <p:sp>
        <p:nvSpPr>
          <p:cNvPr id="10" name="Google Shape;2395;p38">
            <a:extLst>
              <a:ext uri="{FF2B5EF4-FFF2-40B4-BE49-F238E27FC236}">
                <a16:creationId xmlns:a16="http://schemas.microsoft.com/office/drawing/2014/main" id="{9699559A-5430-C8BA-D6CC-454BBAB8AECB}"/>
              </a:ext>
            </a:extLst>
          </p:cNvPr>
          <p:cNvSpPr txBox="1">
            <a:spLocks/>
          </p:cNvSpPr>
          <p:nvPr/>
        </p:nvSpPr>
        <p:spPr>
          <a:xfrm rot="-551">
            <a:off x="4490759" y="4061930"/>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SVN-Sarifa" panose="00000500000000000000" pitchFamily="50" charset="0"/>
              </a:rPr>
              <a:t>Giáo viên:</a:t>
            </a:r>
            <a:endParaRPr lang="en-US" dirty="0">
              <a:latin typeface="SVN-Sarifa" panose="00000500000000000000" pitchFamily="50" charset="0"/>
            </a:endParaRPr>
          </a:p>
        </p:txBody>
      </p:sp>
      <p:pic>
        <p:nvPicPr>
          <p:cNvPr id="12" name="Picture 11">
            <a:extLst>
              <a:ext uri="{FF2B5EF4-FFF2-40B4-BE49-F238E27FC236}">
                <a16:creationId xmlns:a16="http://schemas.microsoft.com/office/drawing/2014/main" id="{50BA8BC5-1EED-A9A5-3897-7AB4CAAFE5E7}"/>
              </a:ext>
            </a:extLst>
          </p:cNvPr>
          <p:cNvPicPr>
            <a:picLocks noChangeAspect="1"/>
          </p:cNvPicPr>
          <p:nvPr/>
        </p:nvPicPr>
        <p:blipFill>
          <a:blip r:embed="rId6"/>
          <a:stretch>
            <a:fillRect/>
          </a:stretch>
        </p:blipFill>
        <p:spPr>
          <a:xfrm>
            <a:off x="-137510" y="656984"/>
            <a:ext cx="3846480" cy="4175016"/>
          </a:xfrm>
          <a:prstGeom prst="rect">
            <a:avLst/>
          </a:prstGeom>
        </p:spPr>
      </p:pic>
      <p:sp>
        <p:nvSpPr>
          <p:cNvPr id="9" name="文本框 15">
            <a:extLst>
              <a:ext uri="{FF2B5EF4-FFF2-40B4-BE49-F238E27FC236}">
                <a16:creationId xmlns:a16="http://schemas.microsoft.com/office/drawing/2014/main" id="{BD392640-93E0-283C-C774-8DE5AD16E566}"/>
              </a:ext>
            </a:extLst>
          </p:cNvPr>
          <p:cNvSpPr txBox="1"/>
          <p:nvPr/>
        </p:nvSpPr>
        <p:spPr>
          <a:xfrm>
            <a:off x="2908168" y="1765619"/>
            <a:ext cx="6512402" cy="1649041"/>
          </a:xfrm>
          <a:prstGeom prst="rect">
            <a:avLst/>
          </a:prstGeom>
          <a:noFill/>
        </p:spPr>
        <p:txBody>
          <a:bodyPr wrap="square" rtlCol="0">
            <a:spAutoFit/>
          </a:bodyPr>
          <a:lstStyle/>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QUYỀN VÀ NGHĨA VỤ </a:t>
            </a:r>
          </a:p>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LAO ĐỘNG CỦA CÔNG DÂN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315B74-1728-2D83-1109-E99730179D17}"/>
              </a:ext>
            </a:extLst>
          </p:cNvPr>
          <p:cNvPicPr>
            <a:picLocks noChangeAspect="1"/>
          </p:cNvPicPr>
          <p:nvPr/>
        </p:nvPicPr>
        <p:blipFill>
          <a:blip r:embed="rId2"/>
          <a:stretch>
            <a:fillRect/>
          </a:stretch>
        </p:blipFill>
        <p:spPr>
          <a:xfrm>
            <a:off x="2756535" y="1536414"/>
            <a:ext cx="3036570" cy="3653790"/>
          </a:xfrm>
          <a:prstGeom prst="rect">
            <a:avLst/>
          </a:prstGeom>
        </p:spPr>
      </p:pic>
      <p:sp>
        <p:nvSpPr>
          <p:cNvPr id="4" name="TextBox 3">
            <a:extLst>
              <a:ext uri="{FF2B5EF4-FFF2-40B4-BE49-F238E27FC236}">
                <a16:creationId xmlns:a16="http://schemas.microsoft.com/office/drawing/2014/main" id="{7B6263F0-33B7-41C7-7F6D-75B4FF01CF05}"/>
              </a:ext>
            </a:extLst>
          </p:cNvPr>
          <p:cNvSpPr txBox="1"/>
          <p:nvPr/>
        </p:nvSpPr>
        <p:spPr>
          <a:xfrm>
            <a:off x="220980" y="167788"/>
            <a:ext cx="3093720" cy="2800767"/>
          </a:xfrm>
          <a:prstGeom prst="rect">
            <a:avLst/>
          </a:prstGeom>
          <a:solidFill>
            <a:schemeClr val="accent3">
              <a:lumMod val="20000"/>
              <a:lumOff val="80000"/>
            </a:schemeClr>
          </a:solidFill>
          <a:ln w="57150">
            <a:solidFill>
              <a:srgbClr val="00ABFE"/>
            </a:solidFill>
            <a:prstDash val="sysDot"/>
          </a:ln>
        </p:spPr>
        <p:txBody>
          <a:bodyPr wrap="square">
            <a:spAutoFit/>
          </a:bodyPr>
          <a:lstStyle/>
          <a:p>
            <a:pPr algn="just"/>
            <a:r>
              <a:rPr lang="vi-VN" sz="1600" b="1" dirty="0"/>
              <a:t>Trường hợp 1. </a:t>
            </a:r>
          </a:p>
          <a:p>
            <a:pPr algn="just"/>
            <a:r>
              <a:rPr lang="vi-VN" sz="1600" dirty="0"/>
              <a:t>Anh M kí hợp đồng lao động với Công ti K với thời hạn ba năm. Trong quá trình  lao động, anh M thường xuyên bị bên sử dụng lao động ngược đãi và có hành vi  nhục mạ, làm ảnh hưởng đến sức </a:t>
            </a:r>
            <a:r>
              <a:rPr lang="vi-VN" sz="1600" dirty="0" err="1"/>
              <a:t>khoẻ</a:t>
            </a:r>
            <a:r>
              <a:rPr lang="vi-VN" sz="1600" dirty="0"/>
              <a:t>, nhân phẩm, danh dự. Anh M muốn đơn  phương chấm dứt hợp đồng lao động với Công ti K. </a:t>
            </a:r>
          </a:p>
        </p:txBody>
      </p:sp>
      <p:sp>
        <p:nvSpPr>
          <p:cNvPr id="6" name="TextBox 5">
            <a:extLst>
              <a:ext uri="{FF2B5EF4-FFF2-40B4-BE49-F238E27FC236}">
                <a16:creationId xmlns:a16="http://schemas.microsoft.com/office/drawing/2014/main" id="{37D604DD-7996-8B9F-19FC-408D313A9E72}"/>
              </a:ext>
            </a:extLst>
          </p:cNvPr>
          <p:cNvSpPr txBox="1"/>
          <p:nvPr/>
        </p:nvSpPr>
        <p:spPr>
          <a:xfrm>
            <a:off x="5484495" y="2073901"/>
            <a:ext cx="3497580" cy="2800767"/>
          </a:xfrm>
          <a:prstGeom prst="rect">
            <a:avLst/>
          </a:prstGeom>
          <a:solidFill>
            <a:schemeClr val="accent3">
              <a:lumMod val="20000"/>
              <a:lumOff val="80000"/>
            </a:schemeClr>
          </a:solidFill>
          <a:ln w="57150">
            <a:solidFill>
              <a:srgbClr val="FF605B"/>
            </a:solidFill>
            <a:prstDash val="sysDot"/>
          </a:ln>
        </p:spPr>
        <p:txBody>
          <a:bodyPr wrap="square">
            <a:spAutoFit/>
          </a:bodyPr>
          <a:lstStyle/>
          <a:p>
            <a:pPr algn="just"/>
            <a:r>
              <a:rPr lang="vi-VN" sz="1600" b="1" dirty="0"/>
              <a:t>Trường hợp 2. </a:t>
            </a:r>
          </a:p>
          <a:p>
            <a:pPr algn="just"/>
            <a:r>
              <a:rPr lang="vi-VN" sz="1600" dirty="0"/>
              <a:t>Năm nay anh Q 17 tuổi, có sức </a:t>
            </a:r>
            <a:r>
              <a:rPr lang="vi-VN" sz="1600" dirty="0" err="1"/>
              <a:t>khoẻ</a:t>
            </a:r>
            <a:r>
              <a:rPr lang="vi-VN" sz="1600" dirty="0"/>
              <a:t> khá tốt nên anh Q có ý định xin vào làm  việc tại một cơ sở giết mổ gia súc. Tuy nhiên, khi biết anh Q chưa đủ 18 tuổi, chú  T là quản lí cơ sở đã từ chối. Chú T cho rằng, công việc ở đây rất nặng nhọc lại áp  lực về thời gian nên không được phép tuyển người chưa thành niên theo quy định  của pháp luật. </a:t>
            </a:r>
          </a:p>
        </p:txBody>
      </p:sp>
      <p:sp>
        <p:nvSpPr>
          <p:cNvPr id="8" name="TextBox 7">
            <a:extLst>
              <a:ext uri="{FF2B5EF4-FFF2-40B4-BE49-F238E27FC236}">
                <a16:creationId xmlns:a16="http://schemas.microsoft.com/office/drawing/2014/main" id="{33F586A7-7D2B-1FF3-08A7-1FAB0597A261}"/>
              </a:ext>
            </a:extLst>
          </p:cNvPr>
          <p:cNvSpPr txBox="1"/>
          <p:nvPr/>
        </p:nvSpPr>
        <p:spPr>
          <a:xfrm>
            <a:off x="220980" y="3224690"/>
            <a:ext cx="2727960" cy="1323439"/>
          </a:xfrm>
          <a:prstGeom prst="rect">
            <a:avLst/>
          </a:prstGeom>
          <a:noFill/>
        </p:spPr>
        <p:txBody>
          <a:bodyPr wrap="square">
            <a:spAutoFit/>
          </a:bodyPr>
          <a:lstStyle/>
          <a:p>
            <a:pPr algn="just"/>
            <a:r>
              <a:rPr lang="vi-VN" sz="1600" b="1" dirty="0">
                <a:solidFill>
                  <a:srgbClr val="002060"/>
                </a:solidFill>
              </a:rPr>
              <a:t>Em hãy cho biết, anh M có quyền đơn phương chấm dứt hợp đồng lao động  theo quy định của pháp luật không. </a:t>
            </a:r>
          </a:p>
        </p:txBody>
      </p:sp>
      <p:sp>
        <p:nvSpPr>
          <p:cNvPr id="10" name="TextBox 9">
            <a:extLst>
              <a:ext uri="{FF2B5EF4-FFF2-40B4-BE49-F238E27FC236}">
                <a16:creationId xmlns:a16="http://schemas.microsoft.com/office/drawing/2014/main" id="{92D65441-63D9-FA1C-222D-B35796F21CA7}"/>
              </a:ext>
            </a:extLst>
          </p:cNvPr>
          <p:cNvSpPr txBox="1"/>
          <p:nvPr/>
        </p:nvSpPr>
        <p:spPr>
          <a:xfrm>
            <a:off x="5364480" y="681148"/>
            <a:ext cx="2964180" cy="1077218"/>
          </a:xfrm>
          <a:prstGeom prst="rect">
            <a:avLst/>
          </a:prstGeom>
          <a:noFill/>
        </p:spPr>
        <p:txBody>
          <a:bodyPr wrap="square">
            <a:spAutoFit/>
          </a:bodyPr>
          <a:lstStyle/>
          <a:p>
            <a:pPr algn="just"/>
            <a:r>
              <a:rPr lang="en-US" sz="1600" b="1" dirty="0" err="1">
                <a:solidFill>
                  <a:srgbClr val="C00000"/>
                </a:solidFill>
              </a:rPr>
              <a:t>Em</a:t>
            </a:r>
            <a:r>
              <a:rPr lang="en-US" sz="1600" b="1" dirty="0">
                <a:solidFill>
                  <a:srgbClr val="C00000"/>
                </a:solidFill>
              </a:rPr>
              <a:t> </a:t>
            </a:r>
            <a:r>
              <a:rPr lang="en-US" sz="1600" b="1" dirty="0" err="1">
                <a:solidFill>
                  <a:srgbClr val="C00000"/>
                </a:solidFill>
              </a:rPr>
              <a:t>hãy</a:t>
            </a:r>
            <a:r>
              <a:rPr lang="en-US" sz="1600" b="1" dirty="0">
                <a:solidFill>
                  <a:srgbClr val="C00000"/>
                </a:solidFill>
              </a:rPr>
              <a:t> </a:t>
            </a:r>
            <a:r>
              <a:rPr lang="en-US" sz="1600" b="1" dirty="0" err="1">
                <a:solidFill>
                  <a:srgbClr val="C00000"/>
                </a:solidFill>
              </a:rPr>
              <a:t>cho</a:t>
            </a:r>
            <a:r>
              <a:rPr lang="en-US" sz="1600" b="1" dirty="0">
                <a:solidFill>
                  <a:srgbClr val="C00000"/>
                </a:solidFill>
              </a:rPr>
              <a:t> </a:t>
            </a:r>
            <a:r>
              <a:rPr lang="en-US" sz="1600" b="1" dirty="0" err="1">
                <a:solidFill>
                  <a:srgbClr val="C00000"/>
                </a:solidFill>
              </a:rPr>
              <a:t>biết</a:t>
            </a:r>
            <a:r>
              <a:rPr lang="en-US" sz="1600" b="1" dirty="0">
                <a:solidFill>
                  <a:srgbClr val="C00000"/>
                </a:solidFill>
              </a:rPr>
              <a:t> </a:t>
            </a:r>
            <a:r>
              <a:rPr lang="en-US" sz="1600" b="1" dirty="0" err="1">
                <a:solidFill>
                  <a:srgbClr val="C00000"/>
                </a:solidFill>
              </a:rPr>
              <a:t>chú</a:t>
            </a:r>
            <a:r>
              <a:rPr lang="en-US" sz="1600" b="1" dirty="0">
                <a:solidFill>
                  <a:srgbClr val="C00000"/>
                </a:solidFill>
              </a:rPr>
              <a:t> T </a:t>
            </a:r>
            <a:r>
              <a:rPr lang="en-US" sz="1600" b="1" dirty="0" err="1">
                <a:solidFill>
                  <a:srgbClr val="C00000"/>
                </a:solidFill>
              </a:rPr>
              <a:t>quyết</a:t>
            </a:r>
            <a:r>
              <a:rPr lang="en-US" sz="1600" b="1" dirty="0">
                <a:solidFill>
                  <a:srgbClr val="C00000"/>
                </a:solidFill>
              </a:rPr>
              <a:t> </a:t>
            </a:r>
            <a:r>
              <a:rPr lang="en-US" sz="1600" b="1" dirty="0" err="1">
                <a:solidFill>
                  <a:srgbClr val="C00000"/>
                </a:solidFill>
              </a:rPr>
              <a:t>định</a:t>
            </a:r>
            <a:r>
              <a:rPr lang="en-US" sz="1600" b="1" dirty="0">
                <a:solidFill>
                  <a:srgbClr val="C00000"/>
                </a:solidFill>
              </a:rPr>
              <a:t> từ </a:t>
            </a:r>
            <a:r>
              <a:rPr lang="en-US" sz="1600" b="1" dirty="0" err="1">
                <a:solidFill>
                  <a:srgbClr val="C00000"/>
                </a:solidFill>
              </a:rPr>
              <a:t>chối</a:t>
            </a:r>
            <a:r>
              <a:rPr lang="en-US" sz="1600" b="1" dirty="0">
                <a:solidFill>
                  <a:srgbClr val="C00000"/>
                </a:solidFill>
              </a:rPr>
              <a:t> </a:t>
            </a:r>
            <a:r>
              <a:rPr lang="en-US" sz="1600" b="1" dirty="0" err="1">
                <a:solidFill>
                  <a:srgbClr val="C00000"/>
                </a:solidFill>
              </a:rPr>
              <a:t>anh</a:t>
            </a:r>
            <a:r>
              <a:rPr lang="en-US" sz="1600" b="1" dirty="0">
                <a:solidFill>
                  <a:srgbClr val="C00000"/>
                </a:solidFill>
              </a:rPr>
              <a:t> Q </a:t>
            </a:r>
            <a:r>
              <a:rPr lang="en-US" sz="1600" b="1" dirty="0" err="1">
                <a:solidFill>
                  <a:srgbClr val="C00000"/>
                </a:solidFill>
              </a:rPr>
              <a:t>vào</a:t>
            </a:r>
            <a:r>
              <a:rPr lang="en-US" sz="1600" b="1" dirty="0">
                <a:solidFill>
                  <a:srgbClr val="C00000"/>
                </a:solidFill>
              </a:rPr>
              <a:t> </a:t>
            </a:r>
            <a:r>
              <a:rPr lang="en-US" sz="1600" b="1" dirty="0" err="1">
                <a:solidFill>
                  <a:srgbClr val="C00000"/>
                </a:solidFill>
              </a:rPr>
              <a:t>làm</a:t>
            </a:r>
            <a:r>
              <a:rPr lang="en-US" sz="1600" b="1" dirty="0">
                <a:solidFill>
                  <a:srgbClr val="C00000"/>
                </a:solidFill>
              </a:rPr>
              <a:t> </a:t>
            </a:r>
            <a:r>
              <a:rPr lang="en-US" sz="1600" b="1" dirty="0" err="1">
                <a:solidFill>
                  <a:srgbClr val="C00000"/>
                </a:solidFill>
              </a:rPr>
              <a:t>việc</a:t>
            </a:r>
            <a:r>
              <a:rPr lang="en-US" sz="1600" b="1" dirty="0">
                <a:solidFill>
                  <a:srgbClr val="C00000"/>
                </a:solidFill>
              </a:rPr>
              <a:t> </a:t>
            </a:r>
            <a:r>
              <a:rPr lang="en-US" sz="1600" b="1" dirty="0" err="1">
                <a:solidFill>
                  <a:srgbClr val="C00000"/>
                </a:solidFill>
              </a:rPr>
              <a:t>có</a:t>
            </a:r>
            <a:r>
              <a:rPr lang="en-US" sz="1600" b="1" dirty="0">
                <a:solidFill>
                  <a:srgbClr val="C00000"/>
                </a:solidFill>
              </a:rPr>
              <a:t> </a:t>
            </a:r>
            <a:r>
              <a:rPr lang="en-US" sz="1600" b="1" dirty="0" err="1">
                <a:solidFill>
                  <a:srgbClr val="C00000"/>
                </a:solidFill>
              </a:rPr>
              <a:t>phù</a:t>
            </a:r>
            <a:r>
              <a:rPr lang="en-US" sz="1600" b="1" dirty="0">
                <a:solidFill>
                  <a:srgbClr val="C00000"/>
                </a:solidFill>
              </a:rPr>
              <a:t> </a:t>
            </a:r>
            <a:r>
              <a:rPr lang="en-US" sz="1600" b="1" dirty="0" err="1">
                <a:solidFill>
                  <a:srgbClr val="C00000"/>
                </a:solidFill>
              </a:rPr>
              <a:t>hợp</a:t>
            </a:r>
            <a:r>
              <a:rPr lang="en-US" sz="1600" b="1" dirty="0">
                <a:solidFill>
                  <a:srgbClr val="C00000"/>
                </a:solidFill>
              </a:rPr>
              <a:t> </a:t>
            </a:r>
            <a:r>
              <a:rPr lang="en-US" sz="1600" b="1" dirty="0" err="1">
                <a:solidFill>
                  <a:srgbClr val="C00000"/>
                </a:solidFill>
              </a:rPr>
              <a:t>theo</a:t>
            </a:r>
            <a:r>
              <a:rPr lang="en-US" sz="1600" b="1" dirty="0">
                <a:solidFill>
                  <a:srgbClr val="C00000"/>
                </a:solidFill>
              </a:rPr>
              <a:t>  </a:t>
            </a:r>
            <a:r>
              <a:rPr lang="en-US" sz="1600" b="1" dirty="0" err="1">
                <a:solidFill>
                  <a:srgbClr val="C00000"/>
                </a:solidFill>
              </a:rPr>
              <a:t>quy</a:t>
            </a:r>
            <a:r>
              <a:rPr lang="en-US" sz="1600" b="1" dirty="0">
                <a:solidFill>
                  <a:srgbClr val="C00000"/>
                </a:solidFill>
              </a:rPr>
              <a:t> </a:t>
            </a:r>
            <a:r>
              <a:rPr lang="en-US" sz="1600" b="1" dirty="0" err="1">
                <a:solidFill>
                  <a:srgbClr val="C00000"/>
                </a:solidFill>
              </a:rPr>
              <a:t>định</a:t>
            </a:r>
            <a:r>
              <a:rPr lang="en-US" sz="1600" b="1" dirty="0">
                <a:solidFill>
                  <a:srgbClr val="C00000"/>
                </a:solidFill>
              </a:rPr>
              <a:t> </a:t>
            </a:r>
            <a:r>
              <a:rPr lang="en-US" sz="1600" b="1" dirty="0" err="1">
                <a:solidFill>
                  <a:srgbClr val="C00000"/>
                </a:solidFill>
              </a:rPr>
              <a:t>của</a:t>
            </a:r>
            <a:r>
              <a:rPr lang="en-US" sz="1600" b="1" dirty="0">
                <a:solidFill>
                  <a:srgbClr val="C00000"/>
                </a:solidFill>
              </a:rPr>
              <a:t> </a:t>
            </a:r>
            <a:r>
              <a:rPr lang="en-US" sz="1600" b="1" dirty="0" err="1">
                <a:solidFill>
                  <a:srgbClr val="C00000"/>
                </a:solidFill>
              </a:rPr>
              <a:t>pháp</a:t>
            </a:r>
            <a:r>
              <a:rPr lang="en-US" sz="1600" b="1" dirty="0">
                <a:solidFill>
                  <a:srgbClr val="C00000"/>
                </a:solidFill>
              </a:rPr>
              <a:t> </a:t>
            </a:r>
            <a:r>
              <a:rPr lang="en-US" sz="1600" b="1" dirty="0" err="1">
                <a:solidFill>
                  <a:srgbClr val="C00000"/>
                </a:solidFill>
              </a:rPr>
              <a:t>luật</a:t>
            </a:r>
            <a:r>
              <a:rPr lang="en-US" sz="1600" b="1" dirty="0">
                <a:solidFill>
                  <a:srgbClr val="C00000"/>
                </a:solidFill>
              </a:rPr>
              <a:t> </a:t>
            </a:r>
            <a:r>
              <a:rPr lang="en-US" sz="1600" b="1" dirty="0" err="1">
                <a:solidFill>
                  <a:srgbClr val="C00000"/>
                </a:solidFill>
              </a:rPr>
              <a:t>không</a:t>
            </a:r>
            <a:r>
              <a:rPr lang="en-US" sz="1600" b="1" dirty="0">
                <a:solidFill>
                  <a:srgbClr val="C00000"/>
                </a:solidFill>
              </a:rPr>
              <a:t>. </a:t>
            </a:r>
          </a:p>
        </p:txBody>
      </p:sp>
    </p:spTree>
    <p:extLst>
      <p:ext uri="{BB962C8B-B14F-4D97-AF65-F5344CB8AC3E}">
        <p14:creationId xmlns:p14="http://schemas.microsoft.com/office/powerpoint/2010/main" val="235705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50" name="Google Shape;450;p44"/>
          <p:cNvPicPr preferRelativeResize="0"/>
          <p:nvPr/>
        </p:nvPicPr>
        <p:blipFill>
          <a:blip r:embed="rId3">
            <a:alphaModFix/>
          </a:blip>
          <a:stretch>
            <a:fillRect/>
          </a:stretch>
        </p:blipFill>
        <p:spPr>
          <a:xfrm rot="-885936" flipH="1">
            <a:off x="7570704" y="1562864"/>
            <a:ext cx="980017" cy="661990"/>
          </a:xfrm>
          <a:prstGeom prst="rect">
            <a:avLst/>
          </a:prstGeom>
          <a:noFill/>
          <a:ln>
            <a:noFill/>
          </a:ln>
        </p:spPr>
      </p:pic>
      <p:pic>
        <p:nvPicPr>
          <p:cNvPr id="451" name="Google Shape;451;p44"/>
          <p:cNvPicPr preferRelativeResize="0"/>
          <p:nvPr/>
        </p:nvPicPr>
        <p:blipFill>
          <a:blip r:embed="rId4">
            <a:alphaModFix/>
          </a:blip>
          <a:stretch>
            <a:fillRect/>
          </a:stretch>
        </p:blipFill>
        <p:spPr>
          <a:xfrm rot="-1615791">
            <a:off x="2259878" y="3730589"/>
            <a:ext cx="458142" cy="520748"/>
          </a:xfrm>
          <a:prstGeom prst="rect">
            <a:avLst/>
          </a:prstGeom>
          <a:noFill/>
          <a:ln>
            <a:noFill/>
          </a:ln>
        </p:spPr>
      </p:pic>
      <p:sp>
        <p:nvSpPr>
          <p:cNvPr id="10" name="TextBox 9">
            <a:extLst>
              <a:ext uri="{FF2B5EF4-FFF2-40B4-BE49-F238E27FC236}">
                <a16:creationId xmlns:a16="http://schemas.microsoft.com/office/drawing/2014/main" id="{3D5CB531-68FA-75FE-10FB-8E682B18C986}"/>
              </a:ext>
            </a:extLst>
          </p:cNvPr>
          <p:cNvSpPr txBox="1"/>
          <p:nvPr/>
        </p:nvSpPr>
        <p:spPr>
          <a:xfrm>
            <a:off x="965879" y="1024818"/>
            <a:ext cx="4572000" cy="1015663"/>
          </a:xfrm>
          <a:prstGeom prst="rect">
            <a:avLst/>
          </a:prstGeom>
          <a:noFill/>
        </p:spPr>
        <p:txBody>
          <a:bodyPr wrap="square">
            <a:spAutoFit/>
          </a:bodyPr>
          <a:lstStyle/>
          <a:p>
            <a:pPr algn="ctr"/>
            <a:r>
              <a:rPr lang="en-US" sz="2400" b="1" dirty="0">
                <a:solidFill>
                  <a:srgbClr val="C00000"/>
                </a:solidFill>
              </a:rPr>
              <a:t>Thông tin </a:t>
            </a:r>
          </a:p>
          <a:p>
            <a:pPr algn="ctr"/>
            <a:r>
              <a:rPr lang="en-US" sz="1800" b="1" dirty="0" err="1"/>
              <a:t>Trích</a:t>
            </a:r>
            <a:r>
              <a:rPr lang="en-US" sz="1800" b="1" dirty="0"/>
              <a:t> </a:t>
            </a:r>
            <a:r>
              <a:rPr lang="en-US" sz="1800" b="1" dirty="0" err="1"/>
              <a:t>Bộ</a:t>
            </a:r>
            <a:r>
              <a:rPr lang="en-US" sz="1800" b="1" dirty="0"/>
              <a:t> </a:t>
            </a:r>
            <a:r>
              <a:rPr lang="en-US" sz="1800" b="1" dirty="0" err="1"/>
              <a:t>luật</a:t>
            </a:r>
            <a:r>
              <a:rPr lang="en-US" sz="1800" b="1" dirty="0"/>
              <a:t> Lao </a:t>
            </a:r>
            <a:r>
              <a:rPr lang="en-US" sz="1800" b="1" dirty="0" err="1"/>
              <a:t>động</a:t>
            </a:r>
            <a:r>
              <a:rPr lang="en-US" sz="1800" b="1" dirty="0"/>
              <a:t> năm 2019 </a:t>
            </a:r>
          </a:p>
          <a:p>
            <a:pPr algn="ctr"/>
            <a:r>
              <a:rPr lang="en-US" sz="1800" dirty="0" err="1"/>
              <a:t>Điều</a:t>
            </a:r>
            <a:r>
              <a:rPr lang="en-US" sz="1800" dirty="0"/>
              <a:t> 21. </a:t>
            </a:r>
            <a:r>
              <a:rPr lang="en-US" sz="1800" dirty="0" err="1"/>
              <a:t>Nội</a:t>
            </a:r>
            <a:r>
              <a:rPr lang="en-US" sz="1800" dirty="0"/>
              <a:t> dung </a:t>
            </a:r>
            <a:r>
              <a:rPr lang="en-US" sz="1800" dirty="0" err="1"/>
              <a:t>hợp</a:t>
            </a:r>
            <a:r>
              <a:rPr lang="en-US" sz="1800" dirty="0"/>
              <a:t> </a:t>
            </a:r>
            <a:r>
              <a:rPr lang="en-US" sz="1800" dirty="0" err="1"/>
              <a:t>đồng</a:t>
            </a:r>
            <a:r>
              <a:rPr lang="en-US" sz="1800" dirty="0"/>
              <a:t> </a:t>
            </a:r>
            <a:r>
              <a:rPr lang="en-US" sz="1800" dirty="0" err="1"/>
              <a:t>lao</a:t>
            </a:r>
            <a:r>
              <a:rPr lang="en-US" sz="1800" dirty="0"/>
              <a:t> </a:t>
            </a:r>
            <a:r>
              <a:rPr lang="en-US" sz="1800" dirty="0" err="1"/>
              <a:t>động</a:t>
            </a:r>
            <a:r>
              <a:rPr lang="en-US" sz="1800" dirty="0"/>
              <a:t> </a:t>
            </a:r>
          </a:p>
        </p:txBody>
      </p:sp>
      <p:pic>
        <p:nvPicPr>
          <p:cNvPr id="14" name="Picture 13">
            <a:extLst>
              <a:ext uri="{FF2B5EF4-FFF2-40B4-BE49-F238E27FC236}">
                <a16:creationId xmlns:a16="http://schemas.microsoft.com/office/drawing/2014/main" id="{C580896E-E629-2F40-DB79-734AC6300163}"/>
              </a:ext>
            </a:extLst>
          </p:cNvPr>
          <p:cNvPicPr>
            <a:picLocks noChangeAspect="1"/>
          </p:cNvPicPr>
          <p:nvPr/>
        </p:nvPicPr>
        <p:blipFill>
          <a:blip r:embed="rId5"/>
          <a:stretch>
            <a:fillRect/>
          </a:stretch>
        </p:blipFill>
        <p:spPr>
          <a:xfrm>
            <a:off x="1417999" y="1893859"/>
            <a:ext cx="3007360" cy="3007360"/>
          </a:xfrm>
          <a:prstGeom prst="rect">
            <a:avLst/>
          </a:prstGeom>
        </p:spPr>
      </p:pic>
      <p:sp>
        <p:nvSpPr>
          <p:cNvPr id="15" name="TextBox 14">
            <a:extLst>
              <a:ext uri="{FF2B5EF4-FFF2-40B4-BE49-F238E27FC236}">
                <a16:creationId xmlns:a16="http://schemas.microsoft.com/office/drawing/2014/main" id="{D4D0A602-5FD2-1F29-133A-70BCBE141C56}"/>
              </a:ext>
            </a:extLst>
          </p:cNvPr>
          <p:cNvSpPr txBox="1"/>
          <p:nvPr/>
        </p:nvSpPr>
        <p:spPr>
          <a:xfrm>
            <a:off x="1031800" y="138570"/>
            <a:ext cx="70804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p>
          <a:p>
            <a:r>
              <a:rPr lang="en-US" sz="1800" b="1" dirty="0">
                <a:solidFill>
                  <a:schemeClr val="bg2">
                    <a:lumMod val="50000"/>
                  </a:schemeClr>
                </a:solidFill>
              </a:rPr>
              <a:t>a. </a:t>
            </a:r>
            <a:r>
              <a:rPr lang="vi-VN" sz="1800" b="1" dirty="0">
                <a:solidFill>
                  <a:schemeClr val="bg2">
                    <a:lumMod val="50000"/>
                  </a:schemeClr>
                </a:solidFill>
              </a:rPr>
              <a:t>Em hãy đọc thông tin</a:t>
            </a:r>
            <a:r>
              <a:rPr lang="en-US" sz="1800" b="1" dirty="0">
                <a:solidFill>
                  <a:schemeClr val="bg2">
                    <a:lumMod val="50000"/>
                  </a:schemeClr>
                </a:solidFill>
              </a:rPr>
              <a:t> </a:t>
            </a:r>
            <a:r>
              <a:rPr lang="vi-VN" sz="1800" b="1" dirty="0">
                <a:solidFill>
                  <a:schemeClr val="bg2">
                    <a:lumMod val="50000"/>
                  </a:schemeClr>
                </a:solidFill>
              </a:rPr>
              <a:t>trong SGK </a:t>
            </a:r>
            <a:r>
              <a:rPr lang="vi-VN" sz="1800" b="1" dirty="0" err="1">
                <a:solidFill>
                  <a:schemeClr val="bg2">
                    <a:lumMod val="50000"/>
                  </a:schemeClr>
                </a:solidFill>
              </a:rPr>
              <a:t>tr</a:t>
            </a:r>
            <a:r>
              <a:rPr lang="vi-VN" sz="1800" b="1" dirty="0">
                <a:solidFill>
                  <a:schemeClr val="bg2">
                    <a:lumMod val="50000"/>
                  </a:schemeClr>
                </a:solidFill>
              </a:rPr>
              <a:t>. 6</a:t>
            </a:r>
            <a:r>
              <a:rPr lang="en-US" sz="1800" b="1" dirty="0">
                <a:solidFill>
                  <a:schemeClr val="bg2">
                    <a:lumMod val="50000"/>
                  </a:schemeClr>
                </a:solidFill>
              </a:rPr>
              <a:t>9</a:t>
            </a:r>
            <a:r>
              <a:rPr lang="vi-VN" sz="1800" b="1" dirty="0">
                <a:solidFill>
                  <a:schemeClr val="bg2">
                    <a:lumMod val="50000"/>
                  </a:schemeClr>
                </a:solidFill>
              </a:rPr>
              <a:t> và thực hiện yêu cầu </a:t>
            </a:r>
            <a:endParaRPr lang="en-US" sz="1800" b="1" dirty="0">
              <a:solidFill>
                <a:schemeClr val="bg2">
                  <a:lumMod val="50000"/>
                </a:schemeClr>
              </a:solidFill>
            </a:endParaRPr>
          </a:p>
        </p:txBody>
      </p:sp>
      <p:sp>
        <p:nvSpPr>
          <p:cNvPr id="16" name="TextBox 15">
            <a:extLst>
              <a:ext uri="{FF2B5EF4-FFF2-40B4-BE49-F238E27FC236}">
                <a16:creationId xmlns:a16="http://schemas.microsoft.com/office/drawing/2014/main" id="{9172CF6F-40C3-73E5-D599-6AEE097C97E1}"/>
              </a:ext>
            </a:extLst>
          </p:cNvPr>
          <p:cNvSpPr txBox="1"/>
          <p:nvPr/>
        </p:nvSpPr>
        <p:spPr>
          <a:xfrm>
            <a:off x="4792540" y="2900720"/>
            <a:ext cx="3479680" cy="1703030"/>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800" b="1" dirty="0">
                <a:solidFill>
                  <a:srgbClr val="C00000"/>
                </a:solidFill>
              </a:rPr>
              <a:t>Em hãy nêu những quyền và nghĩa vụ cơ bản khác của người lao động khi kí kết  hợp đồng lao động.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B71419-052F-968B-BEE8-7D274078C200}"/>
              </a:ext>
            </a:extLst>
          </p:cNvPr>
          <p:cNvSpPr txBox="1"/>
          <p:nvPr/>
        </p:nvSpPr>
        <p:spPr>
          <a:xfrm>
            <a:off x="3421380" y="1041738"/>
            <a:ext cx="4572000" cy="2637710"/>
          </a:xfrm>
          <a:custGeom>
            <a:avLst/>
            <a:gdLst>
              <a:gd name="connsiteX0" fmla="*/ 0 w 4572000"/>
              <a:gd name="connsiteY0" fmla="*/ 0 h 2637710"/>
              <a:gd name="connsiteX1" fmla="*/ 617220 w 4572000"/>
              <a:gd name="connsiteY1" fmla="*/ 0 h 2637710"/>
              <a:gd name="connsiteX2" fmla="*/ 1097280 w 4572000"/>
              <a:gd name="connsiteY2" fmla="*/ 0 h 2637710"/>
              <a:gd name="connsiteX3" fmla="*/ 1577340 w 4572000"/>
              <a:gd name="connsiteY3" fmla="*/ 0 h 2637710"/>
              <a:gd name="connsiteX4" fmla="*/ 2240280 w 4572000"/>
              <a:gd name="connsiteY4" fmla="*/ 0 h 2637710"/>
              <a:gd name="connsiteX5" fmla="*/ 2766060 w 4572000"/>
              <a:gd name="connsiteY5" fmla="*/ 0 h 2637710"/>
              <a:gd name="connsiteX6" fmla="*/ 3337560 w 4572000"/>
              <a:gd name="connsiteY6" fmla="*/ 0 h 2637710"/>
              <a:gd name="connsiteX7" fmla="*/ 3909060 w 4572000"/>
              <a:gd name="connsiteY7" fmla="*/ 0 h 2637710"/>
              <a:gd name="connsiteX8" fmla="*/ 4572000 w 4572000"/>
              <a:gd name="connsiteY8" fmla="*/ 0 h 2637710"/>
              <a:gd name="connsiteX9" fmla="*/ 4572000 w 4572000"/>
              <a:gd name="connsiteY9" fmla="*/ 580296 h 2637710"/>
              <a:gd name="connsiteX10" fmla="*/ 4572000 w 4572000"/>
              <a:gd name="connsiteY10" fmla="*/ 1107838 h 2637710"/>
              <a:gd name="connsiteX11" fmla="*/ 4572000 w 4572000"/>
              <a:gd name="connsiteY11" fmla="*/ 1661757 h 2637710"/>
              <a:gd name="connsiteX12" fmla="*/ 4572000 w 4572000"/>
              <a:gd name="connsiteY12" fmla="*/ 2637710 h 2637710"/>
              <a:gd name="connsiteX13" fmla="*/ 4000500 w 4572000"/>
              <a:gd name="connsiteY13" fmla="*/ 2637710 h 2637710"/>
              <a:gd name="connsiteX14" fmla="*/ 3566160 w 4572000"/>
              <a:gd name="connsiteY14" fmla="*/ 2637710 h 2637710"/>
              <a:gd name="connsiteX15" fmla="*/ 2994660 w 4572000"/>
              <a:gd name="connsiteY15" fmla="*/ 2637710 h 2637710"/>
              <a:gd name="connsiteX16" fmla="*/ 2377440 w 4572000"/>
              <a:gd name="connsiteY16" fmla="*/ 2637710 h 2637710"/>
              <a:gd name="connsiteX17" fmla="*/ 1943100 w 4572000"/>
              <a:gd name="connsiteY17" fmla="*/ 2637710 h 2637710"/>
              <a:gd name="connsiteX18" fmla="*/ 1280160 w 4572000"/>
              <a:gd name="connsiteY18" fmla="*/ 2637710 h 2637710"/>
              <a:gd name="connsiteX19" fmla="*/ 708660 w 4572000"/>
              <a:gd name="connsiteY19" fmla="*/ 2637710 h 2637710"/>
              <a:gd name="connsiteX20" fmla="*/ 0 w 4572000"/>
              <a:gd name="connsiteY20" fmla="*/ 2637710 h 2637710"/>
              <a:gd name="connsiteX21" fmla="*/ 0 w 4572000"/>
              <a:gd name="connsiteY21" fmla="*/ 2110168 h 2637710"/>
              <a:gd name="connsiteX22" fmla="*/ 0 w 4572000"/>
              <a:gd name="connsiteY22" fmla="*/ 1556249 h 2637710"/>
              <a:gd name="connsiteX23" fmla="*/ 0 w 4572000"/>
              <a:gd name="connsiteY23" fmla="*/ 975953 h 2637710"/>
              <a:gd name="connsiteX24" fmla="*/ 0 w 4572000"/>
              <a:gd name="connsiteY24" fmla="*/ 0 h 263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2000" h="2637710" fill="none" extrusionOk="0">
                <a:moveTo>
                  <a:pt x="0" y="0"/>
                </a:moveTo>
                <a:cubicBezTo>
                  <a:pt x="237556" y="-7941"/>
                  <a:pt x="386926" y="13286"/>
                  <a:pt x="617220" y="0"/>
                </a:cubicBezTo>
                <a:cubicBezTo>
                  <a:pt x="847514" y="-13286"/>
                  <a:pt x="927492" y="29218"/>
                  <a:pt x="1097280" y="0"/>
                </a:cubicBezTo>
                <a:cubicBezTo>
                  <a:pt x="1267068" y="-29218"/>
                  <a:pt x="1349663" y="26865"/>
                  <a:pt x="1577340" y="0"/>
                </a:cubicBezTo>
                <a:cubicBezTo>
                  <a:pt x="1805017" y="-26865"/>
                  <a:pt x="2008366" y="24556"/>
                  <a:pt x="2240280" y="0"/>
                </a:cubicBezTo>
                <a:cubicBezTo>
                  <a:pt x="2472194" y="-24556"/>
                  <a:pt x="2645368" y="1752"/>
                  <a:pt x="2766060" y="0"/>
                </a:cubicBezTo>
                <a:cubicBezTo>
                  <a:pt x="2886752" y="-1752"/>
                  <a:pt x="3074963" y="49390"/>
                  <a:pt x="3337560" y="0"/>
                </a:cubicBezTo>
                <a:cubicBezTo>
                  <a:pt x="3600157" y="-49390"/>
                  <a:pt x="3724201" y="64477"/>
                  <a:pt x="3909060" y="0"/>
                </a:cubicBezTo>
                <a:cubicBezTo>
                  <a:pt x="4093919" y="-64477"/>
                  <a:pt x="4301451" y="41264"/>
                  <a:pt x="4572000" y="0"/>
                </a:cubicBezTo>
                <a:cubicBezTo>
                  <a:pt x="4609111" y="217922"/>
                  <a:pt x="4556505" y="306305"/>
                  <a:pt x="4572000" y="580296"/>
                </a:cubicBezTo>
                <a:cubicBezTo>
                  <a:pt x="4587495" y="854287"/>
                  <a:pt x="4511992" y="908504"/>
                  <a:pt x="4572000" y="1107838"/>
                </a:cubicBezTo>
                <a:cubicBezTo>
                  <a:pt x="4632008" y="1307172"/>
                  <a:pt x="4541360" y="1524817"/>
                  <a:pt x="4572000" y="1661757"/>
                </a:cubicBezTo>
                <a:cubicBezTo>
                  <a:pt x="4602640" y="1798697"/>
                  <a:pt x="4459101" y="2376276"/>
                  <a:pt x="4572000" y="2637710"/>
                </a:cubicBezTo>
                <a:cubicBezTo>
                  <a:pt x="4290424" y="2690431"/>
                  <a:pt x="4175029" y="2580403"/>
                  <a:pt x="4000500" y="2637710"/>
                </a:cubicBezTo>
                <a:cubicBezTo>
                  <a:pt x="3825971" y="2695017"/>
                  <a:pt x="3709822" y="2628798"/>
                  <a:pt x="3566160" y="2637710"/>
                </a:cubicBezTo>
                <a:cubicBezTo>
                  <a:pt x="3422498" y="2646622"/>
                  <a:pt x="3160279" y="2596259"/>
                  <a:pt x="2994660" y="2637710"/>
                </a:cubicBezTo>
                <a:cubicBezTo>
                  <a:pt x="2829041" y="2679161"/>
                  <a:pt x="2524691" y="2618660"/>
                  <a:pt x="2377440" y="2637710"/>
                </a:cubicBezTo>
                <a:cubicBezTo>
                  <a:pt x="2230189" y="2656760"/>
                  <a:pt x="2149907" y="2609787"/>
                  <a:pt x="1943100" y="2637710"/>
                </a:cubicBezTo>
                <a:cubicBezTo>
                  <a:pt x="1736293" y="2665633"/>
                  <a:pt x="1552643" y="2604333"/>
                  <a:pt x="1280160" y="2637710"/>
                </a:cubicBezTo>
                <a:cubicBezTo>
                  <a:pt x="1007677" y="2671087"/>
                  <a:pt x="921672" y="2635586"/>
                  <a:pt x="708660" y="2637710"/>
                </a:cubicBezTo>
                <a:cubicBezTo>
                  <a:pt x="495648" y="2639834"/>
                  <a:pt x="178358" y="2612832"/>
                  <a:pt x="0" y="2637710"/>
                </a:cubicBezTo>
                <a:cubicBezTo>
                  <a:pt x="-29974" y="2422675"/>
                  <a:pt x="6851" y="2256103"/>
                  <a:pt x="0" y="2110168"/>
                </a:cubicBezTo>
                <a:cubicBezTo>
                  <a:pt x="-6851" y="1964233"/>
                  <a:pt x="38533" y="1756223"/>
                  <a:pt x="0" y="1556249"/>
                </a:cubicBezTo>
                <a:cubicBezTo>
                  <a:pt x="-38533" y="1356275"/>
                  <a:pt x="30981" y="1140090"/>
                  <a:pt x="0" y="975953"/>
                </a:cubicBezTo>
                <a:cubicBezTo>
                  <a:pt x="-30981" y="811816"/>
                  <a:pt x="54228" y="487525"/>
                  <a:pt x="0" y="0"/>
                </a:cubicBezTo>
                <a:close/>
              </a:path>
              <a:path w="4572000" h="2637710" stroke="0" extrusionOk="0">
                <a:moveTo>
                  <a:pt x="0" y="0"/>
                </a:moveTo>
                <a:cubicBezTo>
                  <a:pt x="189291" y="-31876"/>
                  <a:pt x="291826" y="32938"/>
                  <a:pt x="480060" y="0"/>
                </a:cubicBezTo>
                <a:cubicBezTo>
                  <a:pt x="668294" y="-32938"/>
                  <a:pt x="877812" y="1465"/>
                  <a:pt x="1051560" y="0"/>
                </a:cubicBezTo>
                <a:cubicBezTo>
                  <a:pt x="1225308" y="-1465"/>
                  <a:pt x="1348286" y="59324"/>
                  <a:pt x="1623060" y="0"/>
                </a:cubicBezTo>
                <a:cubicBezTo>
                  <a:pt x="1897834" y="-59324"/>
                  <a:pt x="2023752" y="40200"/>
                  <a:pt x="2194560" y="0"/>
                </a:cubicBezTo>
                <a:cubicBezTo>
                  <a:pt x="2365368" y="-40200"/>
                  <a:pt x="2469445" y="41931"/>
                  <a:pt x="2628900" y="0"/>
                </a:cubicBezTo>
                <a:cubicBezTo>
                  <a:pt x="2788355" y="-41931"/>
                  <a:pt x="2989281" y="13382"/>
                  <a:pt x="3108960" y="0"/>
                </a:cubicBezTo>
                <a:cubicBezTo>
                  <a:pt x="3228639" y="-13382"/>
                  <a:pt x="3464223" y="63791"/>
                  <a:pt x="3680460" y="0"/>
                </a:cubicBezTo>
                <a:cubicBezTo>
                  <a:pt x="3896697" y="-63791"/>
                  <a:pt x="4130527" y="91888"/>
                  <a:pt x="4572000" y="0"/>
                </a:cubicBezTo>
                <a:cubicBezTo>
                  <a:pt x="4612233" y="182949"/>
                  <a:pt x="4551175" y="329676"/>
                  <a:pt x="4572000" y="474788"/>
                </a:cubicBezTo>
                <a:cubicBezTo>
                  <a:pt x="4592825" y="619900"/>
                  <a:pt x="4546818" y="816556"/>
                  <a:pt x="4572000" y="1055084"/>
                </a:cubicBezTo>
                <a:cubicBezTo>
                  <a:pt x="4597182" y="1293612"/>
                  <a:pt x="4513683" y="1349405"/>
                  <a:pt x="4572000" y="1582626"/>
                </a:cubicBezTo>
                <a:cubicBezTo>
                  <a:pt x="4630317" y="1815847"/>
                  <a:pt x="4526336" y="1928022"/>
                  <a:pt x="4572000" y="2031037"/>
                </a:cubicBezTo>
                <a:cubicBezTo>
                  <a:pt x="4617664" y="2134052"/>
                  <a:pt x="4504025" y="2437527"/>
                  <a:pt x="4572000" y="2637710"/>
                </a:cubicBezTo>
                <a:cubicBezTo>
                  <a:pt x="4344167" y="2691408"/>
                  <a:pt x="4069931" y="2602141"/>
                  <a:pt x="3909060" y="2637710"/>
                </a:cubicBezTo>
                <a:cubicBezTo>
                  <a:pt x="3748189" y="2673279"/>
                  <a:pt x="3608939" y="2612679"/>
                  <a:pt x="3383280" y="2637710"/>
                </a:cubicBezTo>
                <a:cubicBezTo>
                  <a:pt x="3157621" y="2662741"/>
                  <a:pt x="3157426" y="2597642"/>
                  <a:pt x="2948940" y="2637710"/>
                </a:cubicBezTo>
                <a:cubicBezTo>
                  <a:pt x="2740454" y="2677778"/>
                  <a:pt x="2691268" y="2585931"/>
                  <a:pt x="2468880" y="2637710"/>
                </a:cubicBezTo>
                <a:cubicBezTo>
                  <a:pt x="2246492" y="2689489"/>
                  <a:pt x="2145921" y="2587048"/>
                  <a:pt x="1897380" y="2637710"/>
                </a:cubicBezTo>
                <a:cubicBezTo>
                  <a:pt x="1648839" y="2688372"/>
                  <a:pt x="1579246" y="2575348"/>
                  <a:pt x="1371600" y="2637710"/>
                </a:cubicBezTo>
                <a:cubicBezTo>
                  <a:pt x="1163954" y="2700072"/>
                  <a:pt x="1070127" y="2621761"/>
                  <a:pt x="845820" y="2637710"/>
                </a:cubicBezTo>
                <a:cubicBezTo>
                  <a:pt x="621513" y="2653659"/>
                  <a:pt x="344238" y="2628921"/>
                  <a:pt x="0" y="2637710"/>
                </a:cubicBezTo>
                <a:cubicBezTo>
                  <a:pt x="-36586" y="2517358"/>
                  <a:pt x="28380" y="2312763"/>
                  <a:pt x="0" y="2083791"/>
                </a:cubicBezTo>
                <a:cubicBezTo>
                  <a:pt x="-28380" y="1854819"/>
                  <a:pt x="7153" y="1734790"/>
                  <a:pt x="0" y="1582626"/>
                </a:cubicBezTo>
                <a:cubicBezTo>
                  <a:pt x="-7153" y="1430463"/>
                  <a:pt x="40903" y="1258405"/>
                  <a:pt x="0" y="1134215"/>
                </a:cubicBezTo>
                <a:cubicBezTo>
                  <a:pt x="-40903" y="1010025"/>
                  <a:pt x="849" y="789821"/>
                  <a:pt x="0" y="659427"/>
                </a:cubicBezTo>
                <a:cubicBezTo>
                  <a:pt x="-849" y="529033"/>
                  <a:pt x="78083" y="279536"/>
                  <a:pt x="0" y="0"/>
                </a:cubicBezTo>
                <a:close/>
              </a:path>
            </a:pathLst>
          </a:custGeom>
          <a:solidFill>
            <a:schemeClr val="accent3">
              <a:lumMod val="20000"/>
              <a:lumOff val="80000"/>
            </a:schemeClr>
          </a:solidFill>
          <a:ln w="38100">
            <a:solidFill>
              <a:srgbClr val="ECB800"/>
            </a:solidFill>
            <a:extLst>
              <a:ext uri="{C807C97D-BFC1-408E-A445-0C87EB9F89A2}">
                <ask:lineSketchStyleProps xmlns:ask="http://schemas.microsoft.com/office/drawing/2018/sketchyshapes" sd="1616015675">
                  <a:prstGeom prst="rect">
                    <a:avLst/>
                  </a:prstGeom>
                  <ask:type>
                    <ask:lineSketchScribble/>
                  </ask:type>
                </ask:lineSketchStyleProps>
              </a:ext>
            </a:extLst>
          </a:ln>
        </p:spPr>
        <p:txBody>
          <a:bodyPr wrap="square">
            <a:spAutoFit/>
          </a:bodyPr>
          <a:lstStyle/>
          <a:p>
            <a:pPr algn="just">
              <a:lnSpc>
                <a:spcPct val="150000"/>
              </a:lnSpc>
            </a:pPr>
            <a:r>
              <a:rPr lang="vi-VN" dirty="0"/>
              <a:t>Chị B làm việc tại Doanh nghiệp tư nhân H với vị trí kế toán. Thời gian gần đây,  chị B có nhận thêm việc quyết toán thuế cho một số công ti khác và có kí hợp đồng  lao động với họ. Anh A là đồng nghiệp với chị B cho rằng chị đã vi phạm pháp luật  lao động về giao kết hợp đồng lao động. Chị B băn khoăn, không biết mình có được  giao kết nhiều hợp đồng lao động với người sử dụng lao động không. </a:t>
            </a:r>
          </a:p>
        </p:txBody>
      </p:sp>
      <p:sp>
        <p:nvSpPr>
          <p:cNvPr id="16" name="TextBox 15">
            <a:extLst>
              <a:ext uri="{FF2B5EF4-FFF2-40B4-BE49-F238E27FC236}">
                <a16:creationId xmlns:a16="http://schemas.microsoft.com/office/drawing/2014/main" id="{780F9B06-BD58-9844-68A8-E0FF774115B0}"/>
              </a:ext>
            </a:extLst>
          </p:cNvPr>
          <p:cNvSpPr txBox="1"/>
          <p:nvPr/>
        </p:nvSpPr>
        <p:spPr>
          <a:xfrm>
            <a:off x="3279582" y="3858271"/>
            <a:ext cx="5644761" cy="785343"/>
          </a:xfrm>
          <a:prstGeom prst="rect">
            <a:avLst/>
          </a:prstGeom>
          <a:noFill/>
        </p:spPr>
        <p:txBody>
          <a:bodyPr wrap="square">
            <a:spAutoFit/>
          </a:bodyPr>
          <a:lstStyle/>
          <a:p>
            <a:pPr algn="just">
              <a:lnSpc>
                <a:spcPct val="150000"/>
              </a:lnSpc>
            </a:pPr>
            <a:r>
              <a:rPr lang="vi-VN" sz="1600" b="1" dirty="0">
                <a:solidFill>
                  <a:schemeClr val="accent3">
                    <a:lumMod val="75000"/>
                  </a:schemeClr>
                </a:solidFill>
              </a:rPr>
              <a:t>Em hãy cho biết chị B có quyền được giao kết nhiều hợp đồng lao động với  người sử dụng lao động không. </a:t>
            </a:r>
          </a:p>
        </p:txBody>
      </p:sp>
      <p:sp>
        <p:nvSpPr>
          <p:cNvPr id="20" name="TextBox 19">
            <a:extLst>
              <a:ext uri="{FF2B5EF4-FFF2-40B4-BE49-F238E27FC236}">
                <a16:creationId xmlns:a16="http://schemas.microsoft.com/office/drawing/2014/main" id="{C7854E81-EB56-D4BC-A0D5-6AFA09E7B437}"/>
              </a:ext>
            </a:extLst>
          </p:cNvPr>
          <p:cNvSpPr txBox="1"/>
          <p:nvPr/>
        </p:nvSpPr>
        <p:spPr>
          <a:xfrm>
            <a:off x="1428040" y="216584"/>
            <a:ext cx="594812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p>
          <a:p>
            <a:r>
              <a:rPr lang="en-US" sz="1800" b="1" dirty="0">
                <a:solidFill>
                  <a:schemeClr val="bg2">
                    <a:lumMod val="50000"/>
                  </a:schemeClr>
                </a:solidFill>
              </a:rPr>
              <a:t>b. </a:t>
            </a:r>
            <a:r>
              <a:rPr lang="vi-VN" sz="1800" b="1" dirty="0">
                <a:solidFill>
                  <a:schemeClr val="bg2">
                    <a:lumMod val="50000"/>
                  </a:schemeClr>
                </a:solidFill>
              </a:rPr>
              <a:t>Em hãy đọc </a:t>
            </a:r>
            <a:r>
              <a:rPr lang="en-US" sz="1800" b="1" dirty="0" err="1">
                <a:solidFill>
                  <a:schemeClr val="bg2">
                    <a:lumMod val="50000"/>
                  </a:schemeClr>
                </a:solidFill>
              </a:rPr>
              <a:t>trường</a:t>
            </a:r>
            <a:r>
              <a:rPr lang="en-US" sz="1800" b="1" dirty="0">
                <a:solidFill>
                  <a:schemeClr val="bg2">
                    <a:lumMod val="50000"/>
                  </a:schemeClr>
                </a:solidFill>
              </a:rPr>
              <a:t> </a:t>
            </a:r>
            <a:r>
              <a:rPr lang="en-US" sz="1800" b="1" dirty="0" err="1">
                <a:solidFill>
                  <a:schemeClr val="bg2">
                    <a:lumMod val="50000"/>
                  </a:schemeClr>
                </a:solidFill>
              </a:rPr>
              <a:t>hợp</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vi-VN" sz="1800" b="1" dirty="0">
                <a:solidFill>
                  <a:schemeClr val="bg2">
                    <a:lumMod val="50000"/>
                  </a:schemeClr>
                </a:solidFill>
              </a:rPr>
              <a:t>và thực hiện yêu cầu </a:t>
            </a:r>
            <a:endParaRPr lang="en-US" sz="1800" b="1" dirty="0">
              <a:solidFill>
                <a:schemeClr val="bg2">
                  <a:lumMod val="50000"/>
                </a:schemeClr>
              </a:solidFill>
            </a:endParaRPr>
          </a:p>
        </p:txBody>
      </p:sp>
      <p:pic>
        <p:nvPicPr>
          <p:cNvPr id="21" name="Picture 20">
            <a:extLst>
              <a:ext uri="{FF2B5EF4-FFF2-40B4-BE49-F238E27FC236}">
                <a16:creationId xmlns:a16="http://schemas.microsoft.com/office/drawing/2014/main" id="{A485B1A9-46D5-FBAE-7730-CFC230A5204A}"/>
              </a:ext>
            </a:extLst>
          </p:cNvPr>
          <p:cNvPicPr>
            <a:picLocks noChangeAspect="1"/>
          </p:cNvPicPr>
          <p:nvPr/>
        </p:nvPicPr>
        <p:blipFill>
          <a:blip r:embed="rId2"/>
          <a:stretch>
            <a:fillRect/>
          </a:stretch>
        </p:blipFill>
        <p:spPr>
          <a:xfrm>
            <a:off x="0" y="1445598"/>
            <a:ext cx="3042039" cy="3042039"/>
          </a:xfrm>
          <a:prstGeom prst="rect">
            <a:avLst/>
          </a:prstGeom>
        </p:spPr>
      </p:pic>
    </p:spTree>
    <p:extLst>
      <p:ext uri="{BB962C8B-B14F-4D97-AF65-F5344CB8AC3E}">
        <p14:creationId xmlns:p14="http://schemas.microsoft.com/office/powerpoint/2010/main" val="19149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8425C-F649-2BA7-8A20-5C21F926EB28}"/>
              </a:ext>
            </a:extLst>
          </p:cNvPr>
          <p:cNvPicPr>
            <a:picLocks noChangeAspect="1"/>
          </p:cNvPicPr>
          <p:nvPr/>
        </p:nvPicPr>
        <p:blipFill>
          <a:blip r:embed="rId2"/>
          <a:stretch>
            <a:fillRect/>
          </a:stretch>
        </p:blipFill>
        <p:spPr>
          <a:xfrm>
            <a:off x="1443922" y="1733764"/>
            <a:ext cx="6362835" cy="3208252"/>
          </a:xfrm>
          <a:prstGeom prst="rect">
            <a:avLst/>
          </a:prstGeom>
          <a:ln w="28575">
            <a:solidFill>
              <a:srgbClr val="0070C0"/>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33FAAC3-9826-11ED-9B67-D25853213C3E}"/>
              </a:ext>
            </a:extLst>
          </p:cNvPr>
          <p:cNvSpPr txBox="1"/>
          <p:nvPr/>
        </p:nvSpPr>
        <p:spPr>
          <a:xfrm>
            <a:off x="961670" y="58783"/>
            <a:ext cx="7930870" cy="1477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4: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đọc</a:t>
            </a:r>
            <a:r>
              <a:rPr lang="en-US" sz="1800" b="1" dirty="0">
                <a:solidFill>
                  <a:schemeClr val="bg2">
                    <a:lumMod val="50000"/>
                  </a:schemeClr>
                </a:solidFill>
              </a:rPr>
              <a:t> </a:t>
            </a:r>
            <a:r>
              <a:rPr lang="en-US" sz="1800" b="1" dirty="0" err="1">
                <a:solidFill>
                  <a:schemeClr val="bg2">
                    <a:lumMod val="50000"/>
                  </a:schemeClr>
                </a:solidFill>
              </a:rPr>
              <a:t>tình</a:t>
            </a:r>
            <a:r>
              <a:rPr lang="en-US" sz="1800" b="1" dirty="0">
                <a:solidFill>
                  <a:schemeClr val="bg2">
                    <a:lumMod val="50000"/>
                  </a:schemeClr>
                </a:solidFill>
              </a:rPr>
              <a:t> </a:t>
            </a:r>
            <a:r>
              <a:rPr lang="en-US" sz="1800" b="1" dirty="0" err="1">
                <a:solidFill>
                  <a:schemeClr val="bg2">
                    <a:lumMod val="50000"/>
                  </a:schemeClr>
                </a:solidFill>
              </a:rPr>
              <a:t>huống</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a:t>
            </a:r>
            <a:r>
              <a:rPr lang="en-US" sz="1800" b="1" dirty="0" err="1">
                <a:solidFill>
                  <a:schemeClr val="bg2">
                    <a:lumMod val="50000"/>
                  </a:schemeClr>
                </a:solidFill>
              </a:rPr>
              <a:t>trả</a:t>
            </a:r>
            <a:r>
              <a:rPr lang="en-US" sz="1800" b="1" dirty="0">
                <a:solidFill>
                  <a:schemeClr val="bg2">
                    <a:lumMod val="50000"/>
                  </a:schemeClr>
                </a:solidFill>
              </a:rPr>
              <a:t> </a:t>
            </a:r>
            <a:r>
              <a:rPr lang="en-US" sz="1800" b="1" dirty="0" err="1">
                <a:solidFill>
                  <a:schemeClr val="bg2">
                    <a:lumMod val="50000"/>
                  </a:schemeClr>
                </a:solidFill>
              </a:rPr>
              <a:t>lời</a:t>
            </a:r>
            <a:r>
              <a:rPr lang="en-US" sz="1800" b="1" dirty="0">
                <a:solidFill>
                  <a:schemeClr val="bg2">
                    <a:lumMod val="50000"/>
                  </a:schemeClr>
                </a:solidFill>
              </a:rPr>
              <a:t> </a:t>
            </a:r>
            <a:r>
              <a:rPr lang="en-US" sz="1800" b="1" dirty="0" err="1">
                <a:solidFill>
                  <a:schemeClr val="bg2">
                    <a:lumMod val="50000"/>
                  </a:schemeClr>
                </a:solidFill>
              </a:rPr>
              <a:t>câu</a:t>
            </a:r>
            <a:r>
              <a:rPr lang="en-US" sz="1800" b="1" dirty="0">
                <a:solidFill>
                  <a:schemeClr val="bg2">
                    <a:lumMod val="50000"/>
                  </a:schemeClr>
                </a:solidFill>
              </a:rPr>
              <a:t> </a:t>
            </a:r>
            <a:r>
              <a:rPr lang="en-US" sz="1800" b="1" dirty="0" err="1">
                <a:solidFill>
                  <a:schemeClr val="bg2">
                    <a:lumMod val="50000"/>
                  </a:schemeClr>
                </a:solidFill>
              </a:rPr>
              <a:t>hỏi</a:t>
            </a:r>
            <a:r>
              <a:rPr lang="en-US" sz="1800" b="1" dirty="0">
                <a:solidFill>
                  <a:schemeClr val="bg2">
                    <a:lumMod val="50000"/>
                  </a:schemeClr>
                </a:solidFill>
              </a:rPr>
              <a:t>:</a:t>
            </a:r>
          </a:p>
          <a:p>
            <a:pPr algn="just"/>
            <a:r>
              <a:rPr lang="vi-VN" sz="1800" b="1" dirty="0">
                <a:solidFill>
                  <a:srgbClr val="7030A0"/>
                </a:solidFill>
              </a:rPr>
              <a:t>– Em hãy cho biết hành vi của ông A có vi phạm pháp luật lao động về  việc sử dụng lao động chưa thành niên không. Vì sao? </a:t>
            </a:r>
          </a:p>
          <a:p>
            <a:pPr algn="just"/>
            <a:r>
              <a:rPr lang="vi-VN" sz="1800" b="1" dirty="0">
                <a:solidFill>
                  <a:srgbClr val="7030A0"/>
                </a:solidFill>
              </a:rPr>
              <a:t>– Em sẽ tư vấn cho Trần Văn T như thế nào để có thể tham gia lao động  đúng luật? </a:t>
            </a:r>
          </a:p>
        </p:txBody>
      </p:sp>
    </p:spTree>
    <p:extLst>
      <p:ext uri="{BB962C8B-B14F-4D97-AF65-F5344CB8AC3E}">
        <p14:creationId xmlns:p14="http://schemas.microsoft.com/office/powerpoint/2010/main" val="42119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572A42C-1B3A-04C4-C9C9-6035A7E629A8}"/>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
        <p:nvSpPr>
          <p:cNvPr id="5" name="TextBox 4">
            <a:extLst>
              <a:ext uri="{FF2B5EF4-FFF2-40B4-BE49-F238E27FC236}">
                <a16:creationId xmlns:a16="http://schemas.microsoft.com/office/drawing/2014/main" id="{A957DB8C-AD2A-BD13-80FC-C9C2109A9A17}"/>
              </a:ext>
            </a:extLst>
          </p:cNvPr>
          <p:cNvSpPr txBox="1"/>
          <p:nvPr/>
        </p:nvSpPr>
        <p:spPr>
          <a:xfrm>
            <a:off x="712788" y="701936"/>
            <a:ext cx="8274368" cy="4109330"/>
          </a:xfrm>
          <a:prstGeom prst="rect">
            <a:avLst/>
          </a:prstGeom>
          <a:noFill/>
        </p:spPr>
        <p:txBody>
          <a:bodyPr wrap="square">
            <a:spAutoFit/>
          </a:bodyPr>
          <a:lstStyle/>
          <a:p>
            <a:pPr algn="just">
              <a:lnSpc>
                <a:spcPct val="150000"/>
              </a:lnSpc>
            </a:pPr>
            <a:r>
              <a:rPr lang="vi-VN" sz="1600" b="1" dirty="0">
                <a:solidFill>
                  <a:schemeClr val="accent5">
                    <a:lumMod val="50000"/>
                  </a:schemeClr>
                </a:solidFill>
              </a:rPr>
              <a:t>– Tầm quan trọng của lao động: </a:t>
            </a:r>
          </a:p>
          <a:p>
            <a:pPr algn="just">
              <a:lnSpc>
                <a:spcPct val="150000"/>
              </a:lnSpc>
            </a:pPr>
            <a:r>
              <a:rPr lang="vi-VN" sz="1600" dirty="0">
                <a:solidFill>
                  <a:schemeClr val="accent5">
                    <a:lumMod val="50000"/>
                  </a:schemeClr>
                </a:solidFill>
              </a:rPr>
              <a:t>+ Là hoạt động chủ yếu, quan trọng nhất của con người. </a:t>
            </a:r>
          </a:p>
          <a:p>
            <a:pPr algn="just">
              <a:lnSpc>
                <a:spcPct val="150000"/>
              </a:lnSpc>
            </a:pPr>
            <a:r>
              <a:rPr lang="vi-VN" sz="1600" dirty="0">
                <a:solidFill>
                  <a:schemeClr val="accent5">
                    <a:lumMod val="50000"/>
                  </a:schemeClr>
                </a:solidFill>
              </a:rPr>
              <a:t>+ Là nhân tố quyết định sự tồn tại, phát triển của xã hội. </a:t>
            </a:r>
          </a:p>
          <a:p>
            <a:pPr algn="just">
              <a:lnSpc>
                <a:spcPct val="150000"/>
              </a:lnSpc>
            </a:pPr>
            <a:r>
              <a:rPr lang="vi-VN" sz="1600" b="1" dirty="0">
                <a:solidFill>
                  <a:schemeClr val="accent5">
                    <a:lumMod val="50000"/>
                  </a:schemeClr>
                </a:solidFill>
              </a:rPr>
              <a:t>– Quy định của pháp luật về quyền và nghĩa vụ lao động của công dân:</a:t>
            </a:r>
          </a:p>
          <a:p>
            <a:pPr algn="just">
              <a:lnSpc>
                <a:spcPct val="150000"/>
              </a:lnSpc>
            </a:pPr>
            <a:r>
              <a:rPr lang="vi-VN" sz="1600" dirty="0">
                <a:solidFill>
                  <a:schemeClr val="accent5">
                    <a:lumMod val="50000"/>
                  </a:schemeClr>
                </a:solidFill>
              </a:rPr>
              <a:t>+ Mọi công dân có quyền dùng sức lao động của mình để học nghề, tìm kiếm việc  làm, lựa chọn nghề nghiệp đem lại thu nhập cho bản thân, gia đình và xã hội. </a:t>
            </a:r>
          </a:p>
          <a:p>
            <a:pPr algn="just">
              <a:lnSpc>
                <a:spcPct val="150000"/>
              </a:lnSpc>
            </a:pPr>
            <a:r>
              <a:rPr lang="vi-VN" sz="1600" dirty="0">
                <a:solidFill>
                  <a:schemeClr val="accent5">
                    <a:lumMod val="50000"/>
                  </a:schemeClr>
                </a:solidFill>
              </a:rPr>
              <a:t>+ Mọi người đều có nghĩa vụ lao động để tự nuôi sống bản thân, nuôi sống gia đình  góp phần sáng tạo ra của cải vật chất và tinh thần cho xã hội duy trì và phát triển  đất nước. </a:t>
            </a:r>
          </a:p>
          <a:p>
            <a:pPr algn="just">
              <a:lnSpc>
                <a:spcPct val="150000"/>
              </a:lnSpc>
            </a:pPr>
            <a:r>
              <a:rPr lang="vi-VN" sz="1600" b="1" dirty="0">
                <a:solidFill>
                  <a:schemeClr val="accent5">
                    <a:lumMod val="50000"/>
                  </a:schemeClr>
                </a:solidFill>
              </a:rPr>
              <a:t>– Quy định của pháp luật về lao động chưa thành niên: </a:t>
            </a:r>
            <a:r>
              <a:rPr lang="vi-VN" sz="1600" dirty="0">
                <a:solidFill>
                  <a:schemeClr val="accent5">
                    <a:lumMod val="50000"/>
                  </a:schemeClr>
                </a:solidFill>
              </a:rPr>
              <a:t>Cấm sử dụng người lao động  từ đủ 15 tuổi đến chưa đủ 18 tuổi làm các công việc, ở các nơi làm việc theo quy  định tại Bộ luật Lao động năm 2019. </a:t>
            </a:r>
          </a:p>
        </p:txBody>
      </p:sp>
    </p:spTree>
    <p:extLst>
      <p:ext uri="{BB962C8B-B14F-4D97-AF65-F5344CB8AC3E}">
        <p14:creationId xmlns:p14="http://schemas.microsoft.com/office/powerpoint/2010/main" val="19759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B9101-E6E8-340C-D072-409EF40BA6E2}"/>
              </a:ext>
            </a:extLst>
          </p:cNvPr>
          <p:cNvSpPr txBox="1"/>
          <p:nvPr/>
        </p:nvSpPr>
        <p:spPr>
          <a:xfrm>
            <a:off x="455295" y="517786"/>
            <a:ext cx="8416290" cy="4438395"/>
          </a:xfrm>
          <a:prstGeom prst="rect">
            <a:avLst/>
          </a:prstGeom>
          <a:noFill/>
        </p:spPr>
        <p:txBody>
          <a:bodyPr wrap="square">
            <a:spAutoFit/>
          </a:bodyPr>
          <a:lstStyle/>
          <a:p>
            <a:pPr algn="just">
              <a:lnSpc>
                <a:spcPct val="200000"/>
              </a:lnSpc>
            </a:pPr>
            <a:r>
              <a:rPr lang="vi-VN" sz="1800" b="1" dirty="0"/>
              <a:t>– Quy định của pháp luật về quyền và nghĩa vụ của </a:t>
            </a:r>
            <a:r>
              <a:rPr lang="vi-VN" sz="1800" b="1" dirty="0">
                <a:highlight>
                  <a:srgbClr val="FFFF00"/>
                </a:highlight>
              </a:rPr>
              <a:t>người lao động:  </a:t>
            </a:r>
          </a:p>
          <a:p>
            <a:pPr algn="just">
              <a:lnSpc>
                <a:spcPct val="200000"/>
              </a:lnSpc>
            </a:pPr>
            <a:r>
              <a:rPr lang="vi-VN" sz="1800" dirty="0">
                <a:solidFill>
                  <a:srgbClr val="00B050"/>
                </a:solidFill>
              </a:rPr>
              <a:t>+ Quyền lao động của người lao động: làm việc; tự do lựa chọn việc làm, nơi làm  việc, nghề nghiệp; học nghề, nâng cao trình độ chuyên môn; không bị phân biệt  đối xử, cưỡng bức lao động, quấy rối tình dục tại công sở, nơi làm việc. </a:t>
            </a:r>
          </a:p>
          <a:p>
            <a:pPr algn="just">
              <a:lnSpc>
                <a:spcPct val="200000"/>
              </a:lnSpc>
            </a:pPr>
            <a:r>
              <a:rPr lang="vi-VN" sz="1800" dirty="0">
                <a:solidFill>
                  <a:schemeClr val="tx2">
                    <a:lumMod val="50000"/>
                  </a:schemeClr>
                </a:solidFill>
              </a:rPr>
              <a:t>+ Nghĩa vụ lao động của người lao động: thực hiện hợp đồng lao động; chấp hành  kỉ luật lao động, nội quy lao động; thực hiện quy định của pháp luật về lao động,  việc làm, giáo dục nghề nghiệp, bảo hiểm xã hội, bảo hiểm y tế, bảo hiểm thất  nghiệp và an toàn, vệ sinh lao động. </a:t>
            </a:r>
          </a:p>
        </p:txBody>
      </p:sp>
      <p:sp>
        <p:nvSpPr>
          <p:cNvPr id="4" name="TextBox 4">
            <a:extLst>
              <a:ext uri="{FF2B5EF4-FFF2-40B4-BE49-F238E27FC236}">
                <a16:creationId xmlns:a16="http://schemas.microsoft.com/office/drawing/2014/main" id="{7BE12DAF-7AC6-9AA9-2CE6-9AD14CEF0796}"/>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Tree>
    <p:extLst>
      <p:ext uri="{BB962C8B-B14F-4D97-AF65-F5344CB8AC3E}">
        <p14:creationId xmlns:p14="http://schemas.microsoft.com/office/powerpoint/2010/main" val="373678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56869C-345B-4681-3C44-84F3C5BEAFBF}"/>
              </a:ext>
            </a:extLst>
          </p:cNvPr>
          <p:cNvSpPr txBox="1"/>
          <p:nvPr/>
        </p:nvSpPr>
        <p:spPr>
          <a:xfrm>
            <a:off x="286521" y="608330"/>
            <a:ext cx="8570957" cy="4196020"/>
          </a:xfrm>
          <a:prstGeom prst="rect">
            <a:avLst/>
          </a:prstGeom>
          <a:noFill/>
        </p:spPr>
        <p:txBody>
          <a:bodyPr wrap="square">
            <a:spAutoFit/>
          </a:bodyPr>
          <a:lstStyle/>
          <a:p>
            <a:pPr algn="just">
              <a:lnSpc>
                <a:spcPct val="150000"/>
              </a:lnSpc>
            </a:pPr>
            <a:r>
              <a:rPr lang="vi-VN" sz="1800" b="1" dirty="0"/>
              <a:t>– Quy định của pháp luật về quyền và nghĩa vụ của </a:t>
            </a:r>
            <a:r>
              <a:rPr lang="vi-VN" sz="1800" b="1" dirty="0">
                <a:highlight>
                  <a:srgbClr val="FFFF00"/>
                </a:highlight>
              </a:rPr>
              <a:t>người sử dụng lao động:  </a:t>
            </a:r>
          </a:p>
          <a:p>
            <a:pPr algn="just">
              <a:lnSpc>
                <a:spcPct val="150000"/>
              </a:lnSpc>
            </a:pPr>
            <a:r>
              <a:rPr lang="vi-VN" sz="1800" dirty="0"/>
              <a:t>+ Quyền của người sử dụng lao động: tuyển dụng, bố trí, quản lí, điều hành, giám  sát lao động; khen thưởng và xử lí vi phạm kỉ luật lao động. </a:t>
            </a:r>
          </a:p>
          <a:p>
            <a:pPr algn="just">
              <a:lnSpc>
                <a:spcPct val="150000"/>
              </a:lnSpc>
            </a:pPr>
            <a:r>
              <a:rPr lang="vi-VN" sz="1800" dirty="0"/>
              <a:t>+ Nghĩa vụ của người sử dụng lao động: thực hiện hợp đồng lao động, </a:t>
            </a:r>
            <a:r>
              <a:rPr lang="vi-VN" sz="1800" dirty="0" err="1"/>
              <a:t>thoả</a:t>
            </a:r>
            <a:r>
              <a:rPr lang="vi-VN" sz="1800" dirty="0"/>
              <a:t> ước lao  động tập thể và </a:t>
            </a:r>
            <a:r>
              <a:rPr lang="vi-VN" sz="1800" dirty="0" err="1"/>
              <a:t>thoả</a:t>
            </a:r>
            <a:r>
              <a:rPr lang="vi-VN" sz="1800" dirty="0"/>
              <a:t> thuận hợp pháp khác; tôn trọng danh dự, nhân phẩm của  người lao động. Thực hiện quy định của pháp luật về lao động, việc làm, giáo dục  nghề nghiệp, bảo hiểm xã hội, bảo hiểm y tế, bảo hiểm thất nghiệp và an toàn, vệ  sinh lao động. </a:t>
            </a:r>
          </a:p>
          <a:p>
            <a:pPr algn="just">
              <a:lnSpc>
                <a:spcPct val="150000"/>
              </a:lnSpc>
            </a:pPr>
            <a:r>
              <a:rPr lang="vi-VN" sz="1800" b="1" dirty="0">
                <a:solidFill>
                  <a:srgbClr val="0070C0"/>
                </a:solidFill>
              </a:rPr>
              <a:t>– Trách nhiệm học sinh </a:t>
            </a:r>
            <a:r>
              <a:rPr lang="vi-VN" sz="1800" dirty="0">
                <a:solidFill>
                  <a:srgbClr val="0070C0"/>
                </a:solidFill>
              </a:rPr>
              <a:t>phải tích cực, chủ động tham gia lao động ở gia đình, trường,  lớp và cộng đồng. </a:t>
            </a:r>
          </a:p>
        </p:txBody>
      </p:sp>
      <p:sp>
        <p:nvSpPr>
          <p:cNvPr id="6" name="TextBox 4">
            <a:extLst>
              <a:ext uri="{FF2B5EF4-FFF2-40B4-BE49-F238E27FC236}">
                <a16:creationId xmlns:a16="http://schemas.microsoft.com/office/drawing/2014/main" id="{EFCB1090-0685-FA6E-F330-9FD59AEED994}"/>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Tree>
    <p:extLst>
      <p:ext uri="{BB962C8B-B14F-4D97-AF65-F5344CB8AC3E}">
        <p14:creationId xmlns:p14="http://schemas.microsoft.com/office/powerpoint/2010/main" val="10855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3">
            <a:alphaModFix/>
          </a:blip>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4">
            <a:alphaModFix/>
          </a:blip>
          <a:stretch>
            <a:fillRect/>
          </a:stretch>
        </p:blipFill>
        <p:spPr>
          <a:xfrm>
            <a:off x="64300" y="117247"/>
            <a:ext cx="3091997" cy="1475800"/>
          </a:xfrm>
          <a:prstGeom prst="rect">
            <a:avLst/>
          </a:prstGeom>
          <a:noFill/>
          <a:ln>
            <a:noFill/>
          </a:ln>
        </p:spPr>
      </p:pic>
      <p:sp>
        <p:nvSpPr>
          <p:cNvPr id="2" name="TextBox 148">
            <a:extLst>
              <a:ext uri="{FF2B5EF4-FFF2-40B4-BE49-F238E27FC236}">
                <a16:creationId xmlns:a16="http://schemas.microsoft.com/office/drawing/2014/main" id="{84265412-5114-F3EC-A256-587D5ED5DE25}"/>
              </a:ext>
            </a:extLst>
          </p:cNvPr>
          <p:cNvSpPr txBox="1"/>
          <p:nvPr/>
        </p:nvSpPr>
        <p:spPr>
          <a:xfrm>
            <a:off x="2276498"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3" name="TextBox 149">
            <a:extLst>
              <a:ext uri="{FF2B5EF4-FFF2-40B4-BE49-F238E27FC236}">
                <a16:creationId xmlns:a16="http://schemas.microsoft.com/office/drawing/2014/main" id="{587E10F3-588D-0874-71E8-2F9E9A7BE620}"/>
              </a:ext>
            </a:extLst>
          </p:cNvPr>
          <p:cNvSpPr txBox="1"/>
          <p:nvPr/>
        </p:nvSpPr>
        <p:spPr>
          <a:xfrm>
            <a:off x="2962809" y="154607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7" name="Picture 6">
            <a:extLst>
              <a:ext uri="{FF2B5EF4-FFF2-40B4-BE49-F238E27FC236}">
                <a16:creationId xmlns:a16="http://schemas.microsoft.com/office/drawing/2014/main" id="{0462F78C-8A8C-93CF-50DC-126E9D4AA65B}"/>
              </a:ext>
            </a:extLst>
          </p:cNvPr>
          <p:cNvPicPr>
            <a:picLocks noChangeAspect="1"/>
          </p:cNvPicPr>
          <p:nvPr/>
        </p:nvPicPr>
        <p:blipFill>
          <a:blip r:embed="rId5">
            <a:duotone>
              <a:schemeClr val="accent2">
                <a:shade val="45000"/>
                <a:satMod val="135000"/>
              </a:schemeClr>
              <a:prstClr val="white"/>
            </a:duotone>
          </a:blip>
          <a:stretch>
            <a:fillRect/>
          </a:stretch>
        </p:blipFill>
        <p:spPr>
          <a:xfrm>
            <a:off x="4169658" y="738073"/>
            <a:ext cx="825154" cy="825154"/>
          </a:xfrm>
          <a:prstGeom prst="rect">
            <a:avLst/>
          </a:prstGeom>
        </p:spPr>
      </p:pic>
    </p:spTree>
    <p:extLst>
      <p:ext uri="{BB962C8B-B14F-4D97-AF65-F5344CB8AC3E}">
        <p14:creationId xmlns:p14="http://schemas.microsoft.com/office/powerpoint/2010/main" val="1523003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52" name="Google Shape;752;p64"/>
          <p:cNvPicPr preferRelativeResize="0"/>
          <p:nvPr/>
        </p:nvPicPr>
        <p:blipFill>
          <a:blip r:embed="rId3">
            <a:alphaModFix amt="50000"/>
          </a:blip>
          <a:stretch>
            <a:fillRect/>
          </a:stretch>
        </p:blipFill>
        <p:spPr>
          <a:xfrm rot="-5400000">
            <a:off x="4211428" y="899920"/>
            <a:ext cx="684574" cy="691425"/>
          </a:xfrm>
          <a:prstGeom prst="rect">
            <a:avLst/>
          </a:prstGeom>
          <a:noFill/>
          <a:ln>
            <a:noFill/>
          </a:ln>
        </p:spPr>
      </p:pic>
      <p:pic>
        <p:nvPicPr>
          <p:cNvPr id="753" name="Google Shape;753;p64"/>
          <p:cNvPicPr preferRelativeResize="0"/>
          <p:nvPr/>
        </p:nvPicPr>
        <p:blipFill>
          <a:blip r:embed="rId4">
            <a:alphaModFix amt="50000"/>
          </a:blip>
          <a:stretch>
            <a:fillRect/>
          </a:stretch>
        </p:blipFill>
        <p:spPr>
          <a:xfrm>
            <a:off x="4208002" y="2448446"/>
            <a:ext cx="691426" cy="698310"/>
          </a:xfrm>
          <a:prstGeom prst="rect">
            <a:avLst/>
          </a:prstGeom>
          <a:noFill/>
          <a:ln>
            <a:noFill/>
          </a:ln>
        </p:spPr>
      </p:pic>
      <p:pic>
        <p:nvPicPr>
          <p:cNvPr id="754" name="Google Shape;754;p64"/>
          <p:cNvPicPr preferRelativeResize="0"/>
          <p:nvPr/>
        </p:nvPicPr>
        <p:blipFill>
          <a:blip r:embed="rId5">
            <a:alphaModFix amt="50000"/>
          </a:blip>
          <a:stretch>
            <a:fillRect/>
          </a:stretch>
        </p:blipFill>
        <p:spPr>
          <a:xfrm rot="10800000">
            <a:off x="4216261" y="1677348"/>
            <a:ext cx="674924" cy="681674"/>
          </a:xfrm>
          <a:prstGeom prst="rect">
            <a:avLst/>
          </a:prstGeom>
          <a:noFill/>
          <a:ln>
            <a:noFill/>
          </a:ln>
        </p:spPr>
      </p:pic>
      <p:pic>
        <p:nvPicPr>
          <p:cNvPr id="755" name="Google Shape;755;p64"/>
          <p:cNvPicPr preferRelativeResize="0"/>
          <p:nvPr/>
        </p:nvPicPr>
        <p:blipFill>
          <a:blip r:embed="rId6">
            <a:alphaModFix amt="50000"/>
          </a:blip>
          <a:stretch>
            <a:fillRect/>
          </a:stretch>
        </p:blipFill>
        <p:spPr>
          <a:xfrm rot="5400000">
            <a:off x="4205098" y="3232710"/>
            <a:ext cx="697249" cy="704225"/>
          </a:xfrm>
          <a:prstGeom prst="rect">
            <a:avLst/>
          </a:prstGeom>
          <a:noFill/>
          <a:ln>
            <a:noFill/>
          </a:ln>
        </p:spPr>
      </p:pic>
      <p:grpSp>
        <p:nvGrpSpPr>
          <p:cNvPr id="756" name="Google Shape;756;p64"/>
          <p:cNvGrpSpPr/>
          <p:nvPr/>
        </p:nvGrpSpPr>
        <p:grpSpPr>
          <a:xfrm>
            <a:off x="4327827" y="1792917"/>
            <a:ext cx="451791" cy="450505"/>
            <a:chOff x="3324166" y="2770015"/>
            <a:chExt cx="451791" cy="450505"/>
          </a:xfrm>
        </p:grpSpPr>
        <p:sp>
          <p:nvSpPr>
            <p:cNvPr id="757" name="Google Shape;757;p64"/>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4"/>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4"/>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60;p64"/>
          <p:cNvGrpSpPr/>
          <p:nvPr/>
        </p:nvGrpSpPr>
        <p:grpSpPr>
          <a:xfrm>
            <a:off x="4327825" y="1019748"/>
            <a:ext cx="451791" cy="451762"/>
            <a:chOff x="1825566" y="2085346"/>
            <a:chExt cx="451791" cy="451762"/>
          </a:xfrm>
        </p:grpSpPr>
        <p:sp>
          <p:nvSpPr>
            <p:cNvPr id="761" name="Google Shape;761;p64"/>
            <p:cNvSpPr/>
            <p:nvPr/>
          </p:nvSpPr>
          <p:spPr>
            <a:xfrm>
              <a:off x="1931780" y="2085346"/>
              <a:ext cx="239361" cy="240618"/>
            </a:xfrm>
            <a:custGeom>
              <a:avLst/>
              <a:gdLst/>
              <a:ahLst/>
              <a:cxnLst/>
              <a:rect l="l" t="t" r="r" b="b"/>
              <a:pathLst>
                <a:path w="8381" h="8425" extrusionOk="0">
                  <a:moveTo>
                    <a:pt x="1972" y="1882"/>
                  </a:moveTo>
                  <a:cubicBezTo>
                    <a:pt x="2107" y="2420"/>
                    <a:pt x="2689" y="2823"/>
                    <a:pt x="3317" y="2823"/>
                  </a:cubicBezTo>
                  <a:cubicBezTo>
                    <a:pt x="3585" y="2823"/>
                    <a:pt x="3765" y="3047"/>
                    <a:pt x="3765" y="3271"/>
                  </a:cubicBezTo>
                  <a:cubicBezTo>
                    <a:pt x="3765" y="3540"/>
                    <a:pt x="3541" y="3719"/>
                    <a:pt x="3317" y="3719"/>
                  </a:cubicBezTo>
                  <a:lnTo>
                    <a:pt x="986" y="3719"/>
                  </a:lnTo>
                  <a:cubicBezTo>
                    <a:pt x="1121" y="3047"/>
                    <a:pt x="1435" y="2375"/>
                    <a:pt x="1972" y="1882"/>
                  </a:cubicBezTo>
                  <a:close/>
                  <a:moveTo>
                    <a:pt x="4258" y="896"/>
                  </a:moveTo>
                  <a:cubicBezTo>
                    <a:pt x="5826" y="986"/>
                    <a:pt x="7215" y="2196"/>
                    <a:pt x="7439" y="3764"/>
                  </a:cubicBezTo>
                  <a:lnTo>
                    <a:pt x="6095" y="3764"/>
                  </a:lnTo>
                  <a:cubicBezTo>
                    <a:pt x="5288" y="3764"/>
                    <a:pt x="4706" y="4391"/>
                    <a:pt x="4706" y="5153"/>
                  </a:cubicBezTo>
                  <a:cubicBezTo>
                    <a:pt x="4706" y="5467"/>
                    <a:pt x="4482" y="5601"/>
                    <a:pt x="4258" y="5601"/>
                  </a:cubicBezTo>
                  <a:lnTo>
                    <a:pt x="3272" y="5601"/>
                  </a:lnTo>
                  <a:cubicBezTo>
                    <a:pt x="2689" y="5601"/>
                    <a:pt x="2152" y="6005"/>
                    <a:pt x="1927" y="6587"/>
                  </a:cubicBezTo>
                  <a:cubicBezTo>
                    <a:pt x="1435" y="6049"/>
                    <a:pt x="1121" y="5377"/>
                    <a:pt x="986" y="4660"/>
                  </a:cubicBezTo>
                  <a:lnTo>
                    <a:pt x="3272" y="4660"/>
                  </a:lnTo>
                  <a:cubicBezTo>
                    <a:pt x="4078" y="4660"/>
                    <a:pt x="4706" y="4033"/>
                    <a:pt x="4706" y="3271"/>
                  </a:cubicBezTo>
                  <a:cubicBezTo>
                    <a:pt x="4706" y="2465"/>
                    <a:pt x="4078" y="1882"/>
                    <a:pt x="3272" y="1882"/>
                  </a:cubicBezTo>
                  <a:cubicBezTo>
                    <a:pt x="3003" y="1882"/>
                    <a:pt x="2824" y="1613"/>
                    <a:pt x="2824" y="1434"/>
                  </a:cubicBezTo>
                  <a:lnTo>
                    <a:pt x="2824" y="1255"/>
                  </a:lnTo>
                  <a:cubicBezTo>
                    <a:pt x="3272" y="1031"/>
                    <a:pt x="3720" y="896"/>
                    <a:pt x="4258" y="896"/>
                  </a:cubicBezTo>
                  <a:close/>
                  <a:moveTo>
                    <a:pt x="7394" y="4660"/>
                  </a:moveTo>
                  <a:cubicBezTo>
                    <a:pt x="7215" y="6273"/>
                    <a:pt x="5826" y="7483"/>
                    <a:pt x="4213" y="7483"/>
                  </a:cubicBezTo>
                  <a:cubicBezTo>
                    <a:pt x="3675" y="7483"/>
                    <a:pt x="3227" y="7349"/>
                    <a:pt x="2779" y="7125"/>
                  </a:cubicBezTo>
                  <a:lnTo>
                    <a:pt x="2779" y="6946"/>
                  </a:lnTo>
                  <a:cubicBezTo>
                    <a:pt x="2779" y="6677"/>
                    <a:pt x="3003" y="6497"/>
                    <a:pt x="3227" y="6497"/>
                  </a:cubicBezTo>
                  <a:lnTo>
                    <a:pt x="4213" y="6497"/>
                  </a:lnTo>
                  <a:cubicBezTo>
                    <a:pt x="4975" y="6497"/>
                    <a:pt x="5602" y="5915"/>
                    <a:pt x="5602" y="5108"/>
                  </a:cubicBezTo>
                  <a:cubicBezTo>
                    <a:pt x="5602" y="4839"/>
                    <a:pt x="5826" y="4660"/>
                    <a:pt x="6050" y="4660"/>
                  </a:cubicBezTo>
                  <a:close/>
                  <a:moveTo>
                    <a:pt x="4213" y="0"/>
                  </a:moveTo>
                  <a:cubicBezTo>
                    <a:pt x="1838" y="0"/>
                    <a:pt x="1" y="1882"/>
                    <a:pt x="1" y="4212"/>
                  </a:cubicBezTo>
                  <a:cubicBezTo>
                    <a:pt x="1" y="6587"/>
                    <a:pt x="1883" y="8424"/>
                    <a:pt x="4213" y="8424"/>
                  </a:cubicBezTo>
                  <a:cubicBezTo>
                    <a:pt x="6498" y="8424"/>
                    <a:pt x="8380" y="6587"/>
                    <a:pt x="8380" y="4212"/>
                  </a:cubicBezTo>
                  <a:cubicBezTo>
                    <a:pt x="8380" y="1882"/>
                    <a:pt x="6543"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4"/>
            <p:cNvSpPr/>
            <p:nvPr/>
          </p:nvSpPr>
          <p:spPr>
            <a:xfrm>
              <a:off x="1825566" y="2185163"/>
              <a:ext cx="451791" cy="351945"/>
            </a:xfrm>
            <a:custGeom>
              <a:avLst/>
              <a:gdLst/>
              <a:ahLst/>
              <a:cxnLst/>
              <a:rect l="l" t="t" r="r" b="b"/>
              <a:pathLst>
                <a:path w="15819" h="12323" extrusionOk="0">
                  <a:moveTo>
                    <a:pt x="1434" y="941"/>
                  </a:moveTo>
                  <a:cubicBezTo>
                    <a:pt x="1703" y="941"/>
                    <a:pt x="1882" y="1165"/>
                    <a:pt x="1882" y="1389"/>
                  </a:cubicBezTo>
                  <a:lnTo>
                    <a:pt x="1882" y="4436"/>
                  </a:lnTo>
                  <a:lnTo>
                    <a:pt x="2420" y="4974"/>
                  </a:lnTo>
                  <a:lnTo>
                    <a:pt x="1748" y="5646"/>
                  </a:lnTo>
                  <a:lnTo>
                    <a:pt x="4705" y="8604"/>
                  </a:lnTo>
                  <a:lnTo>
                    <a:pt x="5378" y="7931"/>
                  </a:lnTo>
                  <a:lnTo>
                    <a:pt x="3092" y="5646"/>
                  </a:lnTo>
                  <a:lnTo>
                    <a:pt x="3451" y="5333"/>
                  </a:lnTo>
                  <a:cubicBezTo>
                    <a:pt x="3522" y="5238"/>
                    <a:pt x="3643" y="5181"/>
                    <a:pt x="3774" y="5181"/>
                  </a:cubicBezTo>
                  <a:cubicBezTo>
                    <a:pt x="3891" y="5181"/>
                    <a:pt x="4017" y="5227"/>
                    <a:pt x="4123" y="5333"/>
                  </a:cubicBezTo>
                  <a:lnTo>
                    <a:pt x="5602" y="6811"/>
                  </a:lnTo>
                  <a:cubicBezTo>
                    <a:pt x="5657" y="6806"/>
                    <a:pt x="5712" y="6804"/>
                    <a:pt x="5766" y="6804"/>
                  </a:cubicBezTo>
                  <a:cubicBezTo>
                    <a:pt x="6726" y="6804"/>
                    <a:pt x="7528" y="7541"/>
                    <a:pt x="7528" y="8559"/>
                  </a:cubicBezTo>
                  <a:lnTo>
                    <a:pt x="7484" y="11427"/>
                  </a:lnTo>
                  <a:lnTo>
                    <a:pt x="4661" y="11427"/>
                  </a:lnTo>
                  <a:lnTo>
                    <a:pt x="4661" y="9858"/>
                  </a:lnTo>
                  <a:lnTo>
                    <a:pt x="986" y="6139"/>
                  </a:lnTo>
                  <a:lnTo>
                    <a:pt x="986" y="941"/>
                  </a:lnTo>
                  <a:close/>
                  <a:moveTo>
                    <a:pt x="14922" y="941"/>
                  </a:moveTo>
                  <a:lnTo>
                    <a:pt x="14922" y="6139"/>
                  </a:lnTo>
                  <a:lnTo>
                    <a:pt x="11158" y="9858"/>
                  </a:lnTo>
                  <a:lnTo>
                    <a:pt x="11158" y="11427"/>
                  </a:lnTo>
                  <a:lnTo>
                    <a:pt x="8380" y="11427"/>
                  </a:lnTo>
                  <a:lnTo>
                    <a:pt x="8380" y="8514"/>
                  </a:lnTo>
                  <a:cubicBezTo>
                    <a:pt x="8380" y="7512"/>
                    <a:pt x="9184" y="6765"/>
                    <a:pt x="10176" y="6765"/>
                  </a:cubicBezTo>
                  <a:cubicBezTo>
                    <a:pt x="10204" y="6765"/>
                    <a:pt x="10233" y="6765"/>
                    <a:pt x="10262" y="6766"/>
                  </a:cubicBezTo>
                  <a:lnTo>
                    <a:pt x="11785" y="5243"/>
                  </a:lnTo>
                  <a:cubicBezTo>
                    <a:pt x="11875" y="5176"/>
                    <a:pt x="11998" y="5142"/>
                    <a:pt x="12121" y="5142"/>
                  </a:cubicBezTo>
                  <a:cubicBezTo>
                    <a:pt x="12245" y="5142"/>
                    <a:pt x="12368" y="5176"/>
                    <a:pt x="12458" y="5243"/>
                  </a:cubicBezTo>
                  <a:lnTo>
                    <a:pt x="12771" y="5601"/>
                  </a:lnTo>
                  <a:lnTo>
                    <a:pt x="10486" y="7887"/>
                  </a:lnTo>
                  <a:lnTo>
                    <a:pt x="11158" y="8559"/>
                  </a:lnTo>
                  <a:lnTo>
                    <a:pt x="14115" y="5601"/>
                  </a:lnTo>
                  <a:lnTo>
                    <a:pt x="13443" y="4929"/>
                  </a:lnTo>
                  <a:lnTo>
                    <a:pt x="14026" y="4347"/>
                  </a:lnTo>
                  <a:lnTo>
                    <a:pt x="14026" y="1389"/>
                  </a:lnTo>
                  <a:cubicBezTo>
                    <a:pt x="14026" y="1120"/>
                    <a:pt x="14250" y="941"/>
                    <a:pt x="14474" y="941"/>
                  </a:cubicBezTo>
                  <a:close/>
                  <a:moveTo>
                    <a:pt x="0" y="0"/>
                  </a:moveTo>
                  <a:lnTo>
                    <a:pt x="0" y="6498"/>
                  </a:lnTo>
                  <a:lnTo>
                    <a:pt x="3720" y="10172"/>
                  </a:lnTo>
                  <a:lnTo>
                    <a:pt x="3720" y="12323"/>
                  </a:lnTo>
                  <a:lnTo>
                    <a:pt x="12054" y="12323"/>
                  </a:lnTo>
                  <a:lnTo>
                    <a:pt x="12054" y="10172"/>
                  </a:lnTo>
                  <a:lnTo>
                    <a:pt x="15773" y="6498"/>
                  </a:lnTo>
                  <a:lnTo>
                    <a:pt x="15818" y="0"/>
                  </a:lnTo>
                  <a:lnTo>
                    <a:pt x="14429" y="0"/>
                  </a:lnTo>
                  <a:cubicBezTo>
                    <a:pt x="13623" y="0"/>
                    <a:pt x="12995" y="628"/>
                    <a:pt x="12995" y="1389"/>
                  </a:cubicBezTo>
                  <a:lnTo>
                    <a:pt x="12995" y="4033"/>
                  </a:lnTo>
                  <a:lnTo>
                    <a:pt x="12682" y="4347"/>
                  </a:lnTo>
                  <a:cubicBezTo>
                    <a:pt x="12510" y="4269"/>
                    <a:pt x="12316" y="4229"/>
                    <a:pt x="12120" y="4229"/>
                  </a:cubicBezTo>
                  <a:cubicBezTo>
                    <a:pt x="11753" y="4229"/>
                    <a:pt x="11376" y="4368"/>
                    <a:pt x="11113" y="4660"/>
                  </a:cubicBezTo>
                  <a:lnTo>
                    <a:pt x="9859" y="5870"/>
                  </a:lnTo>
                  <a:cubicBezTo>
                    <a:pt x="9052" y="5915"/>
                    <a:pt x="8380" y="6363"/>
                    <a:pt x="7932" y="6990"/>
                  </a:cubicBezTo>
                  <a:cubicBezTo>
                    <a:pt x="7484" y="6363"/>
                    <a:pt x="6722" y="5915"/>
                    <a:pt x="5960" y="5870"/>
                  </a:cubicBezTo>
                  <a:lnTo>
                    <a:pt x="4705" y="4660"/>
                  </a:lnTo>
                  <a:cubicBezTo>
                    <a:pt x="4434" y="4388"/>
                    <a:pt x="4039" y="4239"/>
                    <a:pt x="3660" y="4239"/>
                  </a:cubicBezTo>
                  <a:cubicBezTo>
                    <a:pt x="3477" y="4239"/>
                    <a:pt x="3298" y="4274"/>
                    <a:pt x="3137" y="4347"/>
                  </a:cubicBezTo>
                  <a:lnTo>
                    <a:pt x="2823" y="4033"/>
                  </a:lnTo>
                  <a:lnTo>
                    <a:pt x="2823" y="1389"/>
                  </a:lnTo>
                  <a:cubicBezTo>
                    <a:pt x="2823" y="628"/>
                    <a:pt x="2196" y="0"/>
                    <a:pt x="1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64"/>
          <p:cNvSpPr/>
          <p:nvPr/>
        </p:nvSpPr>
        <p:spPr>
          <a:xfrm>
            <a:off x="4407831" y="3359560"/>
            <a:ext cx="291798" cy="450505"/>
          </a:xfrm>
          <a:custGeom>
            <a:avLst/>
            <a:gdLst/>
            <a:ahLst/>
            <a:cxnLst/>
            <a:rect l="l" t="t" r="r" b="b"/>
            <a:pathLst>
              <a:path w="10217" h="15774" extrusionOk="0">
                <a:moveTo>
                  <a:pt x="8604" y="2779"/>
                </a:moveTo>
                <a:cubicBezTo>
                  <a:pt x="8738" y="3092"/>
                  <a:pt x="8917" y="3406"/>
                  <a:pt x="9052" y="3765"/>
                </a:cubicBezTo>
                <a:lnTo>
                  <a:pt x="7842" y="3765"/>
                </a:lnTo>
                <a:cubicBezTo>
                  <a:pt x="7618" y="3765"/>
                  <a:pt x="7394" y="3541"/>
                  <a:pt x="7394" y="3272"/>
                </a:cubicBezTo>
                <a:cubicBezTo>
                  <a:pt x="7394" y="3003"/>
                  <a:pt x="7618" y="2779"/>
                  <a:pt x="7887" y="2779"/>
                </a:cubicBezTo>
                <a:close/>
                <a:moveTo>
                  <a:pt x="2465" y="1883"/>
                </a:moveTo>
                <a:cubicBezTo>
                  <a:pt x="2644" y="1972"/>
                  <a:pt x="2823" y="2107"/>
                  <a:pt x="2823" y="2331"/>
                </a:cubicBezTo>
                <a:cubicBezTo>
                  <a:pt x="2823" y="3137"/>
                  <a:pt x="3451" y="3765"/>
                  <a:pt x="4212" y="3765"/>
                </a:cubicBezTo>
                <a:cubicBezTo>
                  <a:pt x="4481" y="3765"/>
                  <a:pt x="4661" y="3989"/>
                  <a:pt x="4661" y="4213"/>
                </a:cubicBezTo>
                <a:cubicBezTo>
                  <a:pt x="4661" y="4482"/>
                  <a:pt x="4437" y="4661"/>
                  <a:pt x="4212" y="4661"/>
                </a:cubicBezTo>
                <a:lnTo>
                  <a:pt x="3271" y="4661"/>
                </a:lnTo>
                <a:cubicBezTo>
                  <a:pt x="2465" y="4661"/>
                  <a:pt x="1882" y="5243"/>
                  <a:pt x="1882" y="6050"/>
                </a:cubicBezTo>
                <a:cubicBezTo>
                  <a:pt x="1882" y="6319"/>
                  <a:pt x="1658" y="6498"/>
                  <a:pt x="1434" y="6498"/>
                </a:cubicBezTo>
                <a:lnTo>
                  <a:pt x="1210" y="6498"/>
                </a:lnTo>
                <a:cubicBezTo>
                  <a:pt x="1031" y="6050"/>
                  <a:pt x="986" y="5602"/>
                  <a:pt x="986" y="5109"/>
                </a:cubicBezTo>
                <a:cubicBezTo>
                  <a:pt x="897" y="3809"/>
                  <a:pt x="1524" y="2644"/>
                  <a:pt x="2465" y="1883"/>
                </a:cubicBezTo>
                <a:close/>
                <a:moveTo>
                  <a:pt x="5153" y="986"/>
                </a:moveTo>
                <a:cubicBezTo>
                  <a:pt x="6184" y="986"/>
                  <a:pt x="7080" y="1345"/>
                  <a:pt x="7797" y="1927"/>
                </a:cubicBezTo>
                <a:cubicBezTo>
                  <a:pt x="7080" y="2017"/>
                  <a:pt x="6498" y="2600"/>
                  <a:pt x="6498" y="3361"/>
                </a:cubicBezTo>
                <a:cubicBezTo>
                  <a:pt x="6498" y="4123"/>
                  <a:pt x="7125" y="4750"/>
                  <a:pt x="7932" y="4750"/>
                </a:cubicBezTo>
                <a:lnTo>
                  <a:pt x="9321" y="4750"/>
                </a:lnTo>
                <a:lnTo>
                  <a:pt x="9321" y="5199"/>
                </a:lnTo>
                <a:lnTo>
                  <a:pt x="9321" y="5647"/>
                </a:lnTo>
                <a:lnTo>
                  <a:pt x="7035" y="5647"/>
                </a:lnTo>
                <a:cubicBezTo>
                  <a:pt x="6229" y="5647"/>
                  <a:pt x="5602" y="6274"/>
                  <a:pt x="5602" y="7036"/>
                </a:cubicBezTo>
                <a:cubicBezTo>
                  <a:pt x="5602" y="7349"/>
                  <a:pt x="5378" y="7484"/>
                  <a:pt x="5153" y="7484"/>
                </a:cubicBezTo>
                <a:lnTo>
                  <a:pt x="4212" y="7484"/>
                </a:lnTo>
                <a:cubicBezTo>
                  <a:pt x="3540" y="7484"/>
                  <a:pt x="2913" y="8022"/>
                  <a:pt x="2868" y="8694"/>
                </a:cubicBezTo>
                <a:cubicBezTo>
                  <a:pt x="2330" y="8290"/>
                  <a:pt x="1927" y="7887"/>
                  <a:pt x="1658" y="7439"/>
                </a:cubicBezTo>
                <a:cubicBezTo>
                  <a:pt x="2330" y="7349"/>
                  <a:pt x="2823" y="6767"/>
                  <a:pt x="2823" y="6095"/>
                </a:cubicBezTo>
                <a:cubicBezTo>
                  <a:pt x="2823" y="5826"/>
                  <a:pt x="3047" y="5647"/>
                  <a:pt x="3271" y="5647"/>
                </a:cubicBezTo>
                <a:lnTo>
                  <a:pt x="4212" y="5647"/>
                </a:lnTo>
                <a:cubicBezTo>
                  <a:pt x="5019" y="5647"/>
                  <a:pt x="5602" y="5019"/>
                  <a:pt x="5602" y="4258"/>
                </a:cubicBezTo>
                <a:cubicBezTo>
                  <a:pt x="5602" y="3451"/>
                  <a:pt x="5019" y="2868"/>
                  <a:pt x="4212" y="2868"/>
                </a:cubicBezTo>
                <a:cubicBezTo>
                  <a:pt x="3944" y="2868"/>
                  <a:pt x="3764" y="2644"/>
                  <a:pt x="3764" y="2420"/>
                </a:cubicBezTo>
                <a:cubicBezTo>
                  <a:pt x="3764" y="2017"/>
                  <a:pt x="3585" y="1659"/>
                  <a:pt x="3361" y="1390"/>
                </a:cubicBezTo>
                <a:cubicBezTo>
                  <a:pt x="3944" y="1121"/>
                  <a:pt x="4571" y="986"/>
                  <a:pt x="5153" y="986"/>
                </a:cubicBezTo>
                <a:close/>
                <a:moveTo>
                  <a:pt x="9052" y="6543"/>
                </a:moveTo>
                <a:cubicBezTo>
                  <a:pt x="8469" y="8111"/>
                  <a:pt x="6901" y="9276"/>
                  <a:pt x="5109" y="9276"/>
                </a:cubicBezTo>
                <a:cubicBezTo>
                  <a:pt x="4616" y="9276"/>
                  <a:pt x="4168" y="9187"/>
                  <a:pt x="3720" y="9052"/>
                </a:cubicBezTo>
                <a:lnTo>
                  <a:pt x="3720" y="8828"/>
                </a:lnTo>
                <a:cubicBezTo>
                  <a:pt x="3720" y="8559"/>
                  <a:pt x="3944" y="8380"/>
                  <a:pt x="4168" y="8380"/>
                </a:cubicBezTo>
                <a:lnTo>
                  <a:pt x="5109" y="8380"/>
                </a:lnTo>
                <a:cubicBezTo>
                  <a:pt x="5915" y="8380"/>
                  <a:pt x="6498" y="7753"/>
                  <a:pt x="6498" y="6991"/>
                </a:cubicBezTo>
                <a:cubicBezTo>
                  <a:pt x="6498" y="6722"/>
                  <a:pt x="6722" y="6543"/>
                  <a:pt x="6946" y="6543"/>
                </a:cubicBezTo>
                <a:close/>
                <a:moveTo>
                  <a:pt x="3720" y="10038"/>
                </a:moveTo>
                <a:lnTo>
                  <a:pt x="3720" y="10038"/>
                </a:lnTo>
                <a:cubicBezTo>
                  <a:pt x="4168" y="10128"/>
                  <a:pt x="4616" y="10172"/>
                  <a:pt x="5064" y="10172"/>
                </a:cubicBezTo>
                <a:cubicBezTo>
                  <a:pt x="5512" y="10172"/>
                  <a:pt x="6005" y="10128"/>
                  <a:pt x="6408" y="10038"/>
                </a:cubicBezTo>
                <a:lnTo>
                  <a:pt x="6408" y="10038"/>
                </a:lnTo>
                <a:cubicBezTo>
                  <a:pt x="6274" y="10620"/>
                  <a:pt x="5736" y="11158"/>
                  <a:pt x="5064" y="11158"/>
                </a:cubicBezTo>
                <a:cubicBezTo>
                  <a:pt x="4437" y="11158"/>
                  <a:pt x="3899" y="10710"/>
                  <a:pt x="3720" y="10038"/>
                </a:cubicBezTo>
                <a:close/>
                <a:moveTo>
                  <a:pt x="3809" y="12995"/>
                </a:moveTo>
                <a:cubicBezTo>
                  <a:pt x="4257" y="12995"/>
                  <a:pt x="4616" y="13309"/>
                  <a:pt x="4616" y="13757"/>
                </a:cubicBezTo>
                <a:lnTo>
                  <a:pt x="4616" y="13936"/>
                </a:lnTo>
                <a:lnTo>
                  <a:pt x="3540" y="13936"/>
                </a:lnTo>
                <a:cubicBezTo>
                  <a:pt x="3092" y="13936"/>
                  <a:pt x="2779" y="13623"/>
                  <a:pt x="2779" y="13175"/>
                </a:cubicBezTo>
                <a:lnTo>
                  <a:pt x="2779" y="12995"/>
                </a:lnTo>
                <a:close/>
                <a:moveTo>
                  <a:pt x="7394" y="12995"/>
                </a:moveTo>
                <a:lnTo>
                  <a:pt x="7394" y="13175"/>
                </a:lnTo>
                <a:cubicBezTo>
                  <a:pt x="7394" y="13623"/>
                  <a:pt x="7080" y="13936"/>
                  <a:pt x="6632" y="13936"/>
                </a:cubicBezTo>
                <a:lnTo>
                  <a:pt x="5557" y="13936"/>
                </a:lnTo>
                <a:lnTo>
                  <a:pt x="5557" y="13757"/>
                </a:lnTo>
                <a:cubicBezTo>
                  <a:pt x="5557" y="13309"/>
                  <a:pt x="5915" y="12995"/>
                  <a:pt x="6363" y="12995"/>
                </a:cubicBezTo>
                <a:close/>
                <a:moveTo>
                  <a:pt x="5109" y="1"/>
                </a:moveTo>
                <a:cubicBezTo>
                  <a:pt x="2330" y="1"/>
                  <a:pt x="0" y="2286"/>
                  <a:pt x="0" y="5109"/>
                </a:cubicBezTo>
                <a:cubicBezTo>
                  <a:pt x="0" y="7036"/>
                  <a:pt x="1121" y="8783"/>
                  <a:pt x="2823" y="9635"/>
                </a:cubicBezTo>
                <a:lnTo>
                  <a:pt x="2823" y="9724"/>
                </a:lnTo>
                <a:cubicBezTo>
                  <a:pt x="2823" y="10845"/>
                  <a:pt x="3585" y="11830"/>
                  <a:pt x="4661" y="12054"/>
                </a:cubicBezTo>
                <a:lnTo>
                  <a:pt x="4661" y="12278"/>
                </a:lnTo>
                <a:cubicBezTo>
                  <a:pt x="4437" y="12144"/>
                  <a:pt x="4168" y="12099"/>
                  <a:pt x="3899" y="12099"/>
                </a:cubicBezTo>
                <a:lnTo>
                  <a:pt x="1882" y="12099"/>
                </a:lnTo>
                <a:lnTo>
                  <a:pt x="1882" y="13175"/>
                </a:lnTo>
                <a:cubicBezTo>
                  <a:pt x="1882" y="14116"/>
                  <a:pt x="2644" y="14833"/>
                  <a:pt x="3540" y="14833"/>
                </a:cubicBezTo>
                <a:lnTo>
                  <a:pt x="4616" y="14833"/>
                </a:lnTo>
                <a:lnTo>
                  <a:pt x="4616" y="15774"/>
                </a:lnTo>
                <a:lnTo>
                  <a:pt x="5557" y="15774"/>
                </a:lnTo>
                <a:lnTo>
                  <a:pt x="5557" y="14833"/>
                </a:lnTo>
                <a:lnTo>
                  <a:pt x="6632" y="14833"/>
                </a:lnTo>
                <a:cubicBezTo>
                  <a:pt x="7573" y="14833"/>
                  <a:pt x="8290" y="14071"/>
                  <a:pt x="8290" y="13175"/>
                </a:cubicBezTo>
                <a:lnTo>
                  <a:pt x="8290" y="12099"/>
                </a:lnTo>
                <a:lnTo>
                  <a:pt x="6274" y="12099"/>
                </a:lnTo>
                <a:cubicBezTo>
                  <a:pt x="6005" y="12099"/>
                  <a:pt x="5736" y="12144"/>
                  <a:pt x="5512" y="12278"/>
                </a:cubicBezTo>
                <a:lnTo>
                  <a:pt x="5512" y="12054"/>
                </a:lnTo>
                <a:cubicBezTo>
                  <a:pt x="6632" y="11830"/>
                  <a:pt x="7394" y="10845"/>
                  <a:pt x="7394" y="9724"/>
                </a:cubicBezTo>
                <a:lnTo>
                  <a:pt x="7394" y="9635"/>
                </a:lnTo>
                <a:cubicBezTo>
                  <a:pt x="9052" y="8783"/>
                  <a:pt x="10217" y="7036"/>
                  <a:pt x="10217" y="5109"/>
                </a:cubicBezTo>
                <a:cubicBezTo>
                  <a:pt x="10217" y="2286"/>
                  <a:pt x="7932" y="1"/>
                  <a:pt x="5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64"/>
          <p:cNvGrpSpPr/>
          <p:nvPr/>
        </p:nvGrpSpPr>
        <p:grpSpPr>
          <a:xfrm>
            <a:off x="4328473" y="2571706"/>
            <a:ext cx="450505" cy="451791"/>
            <a:chOff x="4830449" y="3472591"/>
            <a:chExt cx="450505" cy="451791"/>
          </a:xfrm>
        </p:grpSpPr>
        <p:sp>
          <p:nvSpPr>
            <p:cNvPr id="765" name="Google Shape;765;p64"/>
            <p:cNvSpPr/>
            <p:nvPr/>
          </p:nvSpPr>
          <p:spPr>
            <a:xfrm>
              <a:off x="5067183" y="3472591"/>
              <a:ext cx="32044" cy="29474"/>
            </a:xfrm>
            <a:custGeom>
              <a:avLst/>
              <a:gdLst/>
              <a:ahLst/>
              <a:cxnLst/>
              <a:rect l="l" t="t" r="r" b="b"/>
              <a:pathLst>
                <a:path w="1122" h="1032" extrusionOk="0">
                  <a:moveTo>
                    <a:pt x="46" y="1"/>
                  </a:moveTo>
                  <a:lnTo>
                    <a:pt x="1" y="897"/>
                  </a:lnTo>
                  <a:cubicBezTo>
                    <a:pt x="270" y="897"/>
                    <a:pt x="628" y="942"/>
                    <a:pt x="897" y="1031"/>
                  </a:cubicBezTo>
                  <a:lnTo>
                    <a:pt x="1121" y="135"/>
                  </a:lnTo>
                  <a:cubicBezTo>
                    <a:pt x="763" y="45"/>
                    <a:pt x="449"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4"/>
            <p:cNvSpPr/>
            <p:nvPr/>
          </p:nvSpPr>
          <p:spPr>
            <a:xfrm>
              <a:off x="5009606" y="3473876"/>
              <a:ext cx="32016" cy="30731"/>
            </a:xfrm>
            <a:custGeom>
              <a:avLst/>
              <a:gdLst/>
              <a:ahLst/>
              <a:cxnLst/>
              <a:rect l="l" t="t" r="r" b="b"/>
              <a:pathLst>
                <a:path w="1121" h="1076" extrusionOk="0">
                  <a:moveTo>
                    <a:pt x="1031" y="0"/>
                  </a:moveTo>
                  <a:cubicBezTo>
                    <a:pt x="717" y="0"/>
                    <a:pt x="359" y="90"/>
                    <a:pt x="0" y="180"/>
                  </a:cubicBezTo>
                  <a:lnTo>
                    <a:pt x="180" y="1076"/>
                  </a:lnTo>
                  <a:cubicBezTo>
                    <a:pt x="493" y="986"/>
                    <a:pt x="807" y="897"/>
                    <a:pt x="1121" y="897"/>
                  </a:cubicBezTo>
                  <a:lnTo>
                    <a:pt x="10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4"/>
            <p:cNvSpPr/>
            <p:nvPr/>
          </p:nvSpPr>
          <p:spPr>
            <a:xfrm>
              <a:off x="5251480" y="3714465"/>
              <a:ext cx="29474" cy="30731"/>
            </a:xfrm>
            <a:custGeom>
              <a:avLst/>
              <a:gdLst/>
              <a:ahLst/>
              <a:cxnLst/>
              <a:rect l="l" t="t" r="r" b="b"/>
              <a:pathLst>
                <a:path w="1032" h="1076" extrusionOk="0">
                  <a:moveTo>
                    <a:pt x="135" y="1"/>
                  </a:moveTo>
                  <a:cubicBezTo>
                    <a:pt x="90" y="269"/>
                    <a:pt x="45" y="538"/>
                    <a:pt x="0" y="897"/>
                  </a:cubicBezTo>
                  <a:lnTo>
                    <a:pt x="897" y="1076"/>
                  </a:lnTo>
                  <a:lnTo>
                    <a:pt x="1031" y="45"/>
                  </a:lnTo>
                  <a:lnTo>
                    <a:pt x="1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4"/>
            <p:cNvSpPr/>
            <p:nvPr/>
          </p:nvSpPr>
          <p:spPr>
            <a:xfrm>
              <a:off x="5252766" y="3655603"/>
              <a:ext cx="28189" cy="32016"/>
            </a:xfrm>
            <a:custGeom>
              <a:avLst/>
              <a:gdLst/>
              <a:ahLst/>
              <a:cxnLst/>
              <a:rect l="l" t="t" r="r" b="b"/>
              <a:pathLst>
                <a:path w="987" h="1121" extrusionOk="0">
                  <a:moveTo>
                    <a:pt x="896" y="0"/>
                  </a:moveTo>
                  <a:lnTo>
                    <a:pt x="0" y="135"/>
                  </a:lnTo>
                  <a:cubicBezTo>
                    <a:pt x="45" y="493"/>
                    <a:pt x="45" y="762"/>
                    <a:pt x="90" y="1121"/>
                  </a:cubicBezTo>
                  <a:lnTo>
                    <a:pt x="986" y="1031"/>
                  </a:lnTo>
                  <a:cubicBezTo>
                    <a:pt x="986" y="717"/>
                    <a:pt x="941" y="359"/>
                    <a:pt x="8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4"/>
            <p:cNvSpPr/>
            <p:nvPr/>
          </p:nvSpPr>
          <p:spPr>
            <a:xfrm>
              <a:off x="5236115" y="3599283"/>
              <a:ext cx="35871" cy="34586"/>
            </a:xfrm>
            <a:custGeom>
              <a:avLst/>
              <a:gdLst/>
              <a:ahLst/>
              <a:cxnLst/>
              <a:rect l="l" t="t" r="r" b="b"/>
              <a:pathLst>
                <a:path w="1256" h="1211" extrusionOk="0">
                  <a:moveTo>
                    <a:pt x="852" y="1"/>
                  </a:moveTo>
                  <a:lnTo>
                    <a:pt x="1" y="404"/>
                  </a:lnTo>
                  <a:lnTo>
                    <a:pt x="359" y="1211"/>
                  </a:lnTo>
                  <a:lnTo>
                    <a:pt x="1255" y="942"/>
                  </a:lnTo>
                  <a:cubicBezTo>
                    <a:pt x="1121" y="628"/>
                    <a:pt x="1031" y="270"/>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4"/>
            <p:cNvSpPr/>
            <p:nvPr/>
          </p:nvSpPr>
          <p:spPr>
            <a:xfrm>
              <a:off x="5207955" y="3549389"/>
              <a:ext cx="37157" cy="38413"/>
            </a:xfrm>
            <a:custGeom>
              <a:avLst/>
              <a:gdLst/>
              <a:ahLst/>
              <a:cxnLst/>
              <a:rect l="l" t="t" r="r" b="b"/>
              <a:pathLst>
                <a:path w="1301" h="1345" extrusionOk="0">
                  <a:moveTo>
                    <a:pt x="673" y="0"/>
                  </a:moveTo>
                  <a:lnTo>
                    <a:pt x="1" y="627"/>
                  </a:lnTo>
                  <a:cubicBezTo>
                    <a:pt x="225" y="851"/>
                    <a:pt x="404" y="1120"/>
                    <a:pt x="539" y="1344"/>
                  </a:cubicBezTo>
                  <a:lnTo>
                    <a:pt x="1300" y="851"/>
                  </a:lnTo>
                  <a:cubicBezTo>
                    <a:pt x="1121" y="583"/>
                    <a:pt x="897" y="269"/>
                    <a:pt x="6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4"/>
            <p:cNvSpPr/>
            <p:nvPr/>
          </p:nvSpPr>
          <p:spPr>
            <a:xfrm>
              <a:off x="5165743" y="3510975"/>
              <a:ext cx="38413" cy="38442"/>
            </a:xfrm>
            <a:custGeom>
              <a:avLst/>
              <a:gdLst/>
              <a:ahLst/>
              <a:cxnLst/>
              <a:rect l="l" t="t" r="r" b="b"/>
              <a:pathLst>
                <a:path w="1345" h="1346" extrusionOk="0">
                  <a:moveTo>
                    <a:pt x="538" y="1"/>
                  </a:moveTo>
                  <a:lnTo>
                    <a:pt x="0" y="807"/>
                  </a:lnTo>
                  <a:cubicBezTo>
                    <a:pt x="314" y="942"/>
                    <a:pt x="538" y="1121"/>
                    <a:pt x="762" y="1345"/>
                  </a:cubicBezTo>
                  <a:lnTo>
                    <a:pt x="1344" y="628"/>
                  </a:lnTo>
                  <a:cubicBezTo>
                    <a:pt x="1076" y="404"/>
                    <a:pt x="807" y="180"/>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4"/>
            <p:cNvSpPr/>
            <p:nvPr/>
          </p:nvSpPr>
          <p:spPr>
            <a:xfrm>
              <a:off x="5119676" y="3484100"/>
              <a:ext cx="35843" cy="34586"/>
            </a:xfrm>
            <a:custGeom>
              <a:avLst/>
              <a:gdLst/>
              <a:ahLst/>
              <a:cxnLst/>
              <a:rect l="l" t="t" r="r" b="b"/>
              <a:pathLst>
                <a:path w="1255" h="1211" extrusionOk="0">
                  <a:moveTo>
                    <a:pt x="269" y="1"/>
                  </a:moveTo>
                  <a:lnTo>
                    <a:pt x="0" y="897"/>
                  </a:lnTo>
                  <a:lnTo>
                    <a:pt x="851" y="1211"/>
                  </a:lnTo>
                  <a:lnTo>
                    <a:pt x="1255" y="404"/>
                  </a:lnTo>
                  <a:cubicBezTo>
                    <a:pt x="896" y="225"/>
                    <a:pt x="627" y="90"/>
                    <a:pt x="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4"/>
            <p:cNvSpPr/>
            <p:nvPr/>
          </p:nvSpPr>
          <p:spPr>
            <a:xfrm>
              <a:off x="4830449" y="3472591"/>
              <a:ext cx="450505" cy="451791"/>
            </a:xfrm>
            <a:custGeom>
              <a:avLst/>
              <a:gdLst/>
              <a:ahLst/>
              <a:cxnLst/>
              <a:rect l="l" t="t" r="r" b="b"/>
              <a:pathLst>
                <a:path w="15774" h="15819" extrusionOk="0">
                  <a:moveTo>
                    <a:pt x="3226" y="2824"/>
                  </a:moveTo>
                  <a:cubicBezTo>
                    <a:pt x="3540" y="2824"/>
                    <a:pt x="3675" y="3048"/>
                    <a:pt x="3675" y="3272"/>
                  </a:cubicBezTo>
                  <a:cubicBezTo>
                    <a:pt x="3675" y="3540"/>
                    <a:pt x="3450" y="3720"/>
                    <a:pt x="3226" y="3720"/>
                  </a:cubicBezTo>
                  <a:cubicBezTo>
                    <a:pt x="3002" y="3720"/>
                    <a:pt x="2778" y="3540"/>
                    <a:pt x="2778" y="3272"/>
                  </a:cubicBezTo>
                  <a:cubicBezTo>
                    <a:pt x="2778" y="2958"/>
                    <a:pt x="3002" y="2824"/>
                    <a:pt x="3226" y="2824"/>
                  </a:cubicBezTo>
                  <a:close/>
                  <a:moveTo>
                    <a:pt x="3226" y="897"/>
                  </a:moveTo>
                  <a:cubicBezTo>
                    <a:pt x="4526" y="897"/>
                    <a:pt x="5557" y="1972"/>
                    <a:pt x="5557" y="3182"/>
                  </a:cubicBezTo>
                  <a:cubicBezTo>
                    <a:pt x="5557" y="3630"/>
                    <a:pt x="5422" y="4078"/>
                    <a:pt x="5153" y="4481"/>
                  </a:cubicBezTo>
                  <a:cubicBezTo>
                    <a:pt x="4929" y="4257"/>
                    <a:pt x="4660" y="4078"/>
                    <a:pt x="4347" y="3944"/>
                  </a:cubicBezTo>
                  <a:cubicBezTo>
                    <a:pt x="4481" y="3720"/>
                    <a:pt x="4571" y="3496"/>
                    <a:pt x="4571" y="3182"/>
                  </a:cubicBezTo>
                  <a:cubicBezTo>
                    <a:pt x="4571" y="2420"/>
                    <a:pt x="3988" y="1793"/>
                    <a:pt x="3182" y="1793"/>
                  </a:cubicBezTo>
                  <a:cubicBezTo>
                    <a:pt x="2420" y="1793"/>
                    <a:pt x="1793" y="2420"/>
                    <a:pt x="1793" y="3182"/>
                  </a:cubicBezTo>
                  <a:cubicBezTo>
                    <a:pt x="1793" y="3496"/>
                    <a:pt x="1837" y="3720"/>
                    <a:pt x="2017" y="3944"/>
                  </a:cubicBezTo>
                  <a:cubicBezTo>
                    <a:pt x="1748" y="4033"/>
                    <a:pt x="1434" y="4257"/>
                    <a:pt x="1210" y="4481"/>
                  </a:cubicBezTo>
                  <a:cubicBezTo>
                    <a:pt x="986" y="4168"/>
                    <a:pt x="852" y="3720"/>
                    <a:pt x="852" y="3182"/>
                  </a:cubicBezTo>
                  <a:cubicBezTo>
                    <a:pt x="941" y="1972"/>
                    <a:pt x="2017" y="897"/>
                    <a:pt x="3226" y="897"/>
                  </a:cubicBezTo>
                  <a:close/>
                  <a:moveTo>
                    <a:pt x="3226" y="4661"/>
                  </a:moveTo>
                  <a:cubicBezTo>
                    <a:pt x="3719" y="4661"/>
                    <a:pt x="4212" y="4840"/>
                    <a:pt x="4526" y="5154"/>
                  </a:cubicBezTo>
                  <a:cubicBezTo>
                    <a:pt x="4123" y="5422"/>
                    <a:pt x="3675" y="5557"/>
                    <a:pt x="3226" y="5557"/>
                  </a:cubicBezTo>
                  <a:cubicBezTo>
                    <a:pt x="2778" y="5557"/>
                    <a:pt x="2330" y="5422"/>
                    <a:pt x="1972" y="5154"/>
                  </a:cubicBezTo>
                  <a:cubicBezTo>
                    <a:pt x="2285" y="4840"/>
                    <a:pt x="2734" y="4661"/>
                    <a:pt x="3226" y="4661"/>
                  </a:cubicBezTo>
                  <a:close/>
                  <a:moveTo>
                    <a:pt x="10799" y="3765"/>
                  </a:moveTo>
                  <a:cubicBezTo>
                    <a:pt x="11830" y="4392"/>
                    <a:pt x="12502" y="5378"/>
                    <a:pt x="12816" y="6498"/>
                  </a:cubicBezTo>
                  <a:lnTo>
                    <a:pt x="11606" y="6498"/>
                  </a:lnTo>
                  <a:cubicBezTo>
                    <a:pt x="11382" y="6498"/>
                    <a:pt x="11158" y="6274"/>
                    <a:pt x="11158" y="6050"/>
                  </a:cubicBezTo>
                  <a:cubicBezTo>
                    <a:pt x="11158" y="5243"/>
                    <a:pt x="10530" y="4661"/>
                    <a:pt x="9724" y="4661"/>
                  </a:cubicBezTo>
                  <a:cubicBezTo>
                    <a:pt x="9500" y="4661"/>
                    <a:pt x="9276" y="4437"/>
                    <a:pt x="9276" y="4213"/>
                  </a:cubicBezTo>
                  <a:cubicBezTo>
                    <a:pt x="9276" y="3989"/>
                    <a:pt x="9500" y="3765"/>
                    <a:pt x="9724" y="3765"/>
                  </a:cubicBezTo>
                  <a:close/>
                  <a:moveTo>
                    <a:pt x="5601" y="5512"/>
                  </a:moveTo>
                  <a:cubicBezTo>
                    <a:pt x="5781" y="6095"/>
                    <a:pt x="6318" y="6498"/>
                    <a:pt x="6946" y="6498"/>
                  </a:cubicBezTo>
                  <a:cubicBezTo>
                    <a:pt x="7214" y="6498"/>
                    <a:pt x="7394" y="6722"/>
                    <a:pt x="7394" y="6946"/>
                  </a:cubicBezTo>
                  <a:cubicBezTo>
                    <a:pt x="7394" y="7215"/>
                    <a:pt x="7170" y="7394"/>
                    <a:pt x="6946" y="7394"/>
                  </a:cubicBezTo>
                  <a:lnTo>
                    <a:pt x="5064" y="7394"/>
                  </a:lnTo>
                  <a:cubicBezTo>
                    <a:pt x="4302" y="7394"/>
                    <a:pt x="3675" y="8021"/>
                    <a:pt x="3675" y="8783"/>
                  </a:cubicBezTo>
                  <a:cubicBezTo>
                    <a:pt x="3675" y="9097"/>
                    <a:pt x="3450" y="9231"/>
                    <a:pt x="3226" y="9231"/>
                  </a:cubicBezTo>
                  <a:lnTo>
                    <a:pt x="2958" y="9231"/>
                  </a:lnTo>
                  <a:cubicBezTo>
                    <a:pt x="2823" y="8783"/>
                    <a:pt x="2778" y="8335"/>
                    <a:pt x="2778" y="7842"/>
                  </a:cubicBezTo>
                  <a:cubicBezTo>
                    <a:pt x="2778" y="7349"/>
                    <a:pt x="2823" y="6901"/>
                    <a:pt x="3002" y="6453"/>
                  </a:cubicBezTo>
                  <a:cubicBezTo>
                    <a:pt x="3092" y="6498"/>
                    <a:pt x="3182" y="6498"/>
                    <a:pt x="3226" y="6498"/>
                  </a:cubicBezTo>
                  <a:cubicBezTo>
                    <a:pt x="4212" y="6498"/>
                    <a:pt x="5019" y="6095"/>
                    <a:pt x="5601" y="5512"/>
                  </a:cubicBezTo>
                  <a:close/>
                  <a:moveTo>
                    <a:pt x="7887" y="2734"/>
                  </a:moveTo>
                  <a:cubicBezTo>
                    <a:pt x="8335" y="2734"/>
                    <a:pt x="8738" y="2779"/>
                    <a:pt x="9141" y="2913"/>
                  </a:cubicBezTo>
                  <a:cubicBezTo>
                    <a:pt x="8693" y="3137"/>
                    <a:pt x="8335" y="3585"/>
                    <a:pt x="8335" y="4123"/>
                  </a:cubicBezTo>
                  <a:cubicBezTo>
                    <a:pt x="8335" y="4930"/>
                    <a:pt x="8962" y="5557"/>
                    <a:pt x="9724" y="5557"/>
                  </a:cubicBezTo>
                  <a:cubicBezTo>
                    <a:pt x="9948" y="5557"/>
                    <a:pt x="10172" y="5781"/>
                    <a:pt x="10172" y="6005"/>
                  </a:cubicBezTo>
                  <a:cubicBezTo>
                    <a:pt x="10172" y="6767"/>
                    <a:pt x="10799" y="7394"/>
                    <a:pt x="11606" y="7394"/>
                  </a:cubicBezTo>
                  <a:lnTo>
                    <a:pt x="12995" y="7394"/>
                  </a:lnTo>
                  <a:lnTo>
                    <a:pt x="12995" y="7842"/>
                  </a:lnTo>
                  <a:cubicBezTo>
                    <a:pt x="12995" y="8335"/>
                    <a:pt x="12950" y="8783"/>
                    <a:pt x="12771" y="9231"/>
                  </a:cubicBezTo>
                  <a:lnTo>
                    <a:pt x="8783" y="9231"/>
                  </a:lnTo>
                  <a:cubicBezTo>
                    <a:pt x="8021" y="9231"/>
                    <a:pt x="7394" y="9859"/>
                    <a:pt x="7394" y="10620"/>
                  </a:cubicBezTo>
                  <a:cubicBezTo>
                    <a:pt x="7394" y="10934"/>
                    <a:pt x="7170" y="11113"/>
                    <a:pt x="6946" y="11113"/>
                  </a:cubicBezTo>
                  <a:cubicBezTo>
                    <a:pt x="6229" y="11113"/>
                    <a:pt x="5601" y="11651"/>
                    <a:pt x="5557" y="12368"/>
                  </a:cubicBezTo>
                  <a:cubicBezTo>
                    <a:pt x="4660" y="11920"/>
                    <a:pt x="3854" y="11158"/>
                    <a:pt x="3361" y="10217"/>
                  </a:cubicBezTo>
                  <a:cubicBezTo>
                    <a:pt x="4078" y="10127"/>
                    <a:pt x="4660" y="9545"/>
                    <a:pt x="4660" y="8783"/>
                  </a:cubicBezTo>
                  <a:cubicBezTo>
                    <a:pt x="4660" y="8514"/>
                    <a:pt x="4840" y="8335"/>
                    <a:pt x="5108" y="8335"/>
                  </a:cubicBezTo>
                  <a:lnTo>
                    <a:pt x="6946" y="8335"/>
                  </a:lnTo>
                  <a:cubicBezTo>
                    <a:pt x="7707" y="8335"/>
                    <a:pt x="8335" y="7753"/>
                    <a:pt x="8335" y="6946"/>
                  </a:cubicBezTo>
                  <a:cubicBezTo>
                    <a:pt x="8335" y="6139"/>
                    <a:pt x="7707" y="5557"/>
                    <a:pt x="6946" y="5557"/>
                  </a:cubicBezTo>
                  <a:cubicBezTo>
                    <a:pt x="6677" y="5557"/>
                    <a:pt x="6498" y="5333"/>
                    <a:pt x="6498" y="5109"/>
                  </a:cubicBezTo>
                  <a:cubicBezTo>
                    <a:pt x="6498" y="4795"/>
                    <a:pt x="6453" y="4571"/>
                    <a:pt x="6273" y="4347"/>
                  </a:cubicBezTo>
                  <a:cubicBezTo>
                    <a:pt x="6363" y="4033"/>
                    <a:pt x="6498" y="3630"/>
                    <a:pt x="6498" y="3227"/>
                  </a:cubicBezTo>
                  <a:lnTo>
                    <a:pt x="6498" y="2958"/>
                  </a:lnTo>
                  <a:cubicBezTo>
                    <a:pt x="6946" y="2868"/>
                    <a:pt x="7394" y="2734"/>
                    <a:pt x="7887" y="2734"/>
                  </a:cubicBezTo>
                  <a:close/>
                  <a:moveTo>
                    <a:pt x="10261" y="10262"/>
                  </a:moveTo>
                  <a:cubicBezTo>
                    <a:pt x="9634" y="10844"/>
                    <a:pt x="9231" y="11651"/>
                    <a:pt x="9231" y="12547"/>
                  </a:cubicBezTo>
                  <a:lnTo>
                    <a:pt x="9231" y="12816"/>
                  </a:lnTo>
                  <a:cubicBezTo>
                    <a:pt x="8828" y="12950"/>
                    <a:pt x="8379" y="12995"/>
                    <a:pt x="7887" y="12995"/>
                  </a:cubicBezTo>
                  <a:cubicBezTo>
                    <a:pt x="7394" y="12995"/>
                    <a:pt x="6946" y="12950"/>
                    <a:pt x="6498" y="12816"/>
                  </a:cubicBezTo>
                  <a:lnTo>
                    <a:pt x="6498" y="12547"/>
                  </a:lnTo>
                  <a:cubicBezTo>
                    <a:pt x="6498" y="12278"/>
                    <a:pt x="6722" y="12099"/>
                    <a:pt x="6946" y="12099"/>
                  </a:cubicBezTo>
                  <a:cubicBezTo>
                    <a:pt x="7707" y="12099"/>
                    <a:pt x="8335" y="11472"/>
                    <a:pt x="8335" y="10710"/>
                  </a:cubicBezTo>
                  <a:cubicBezTo>
                    <a:pt x="8335" y="10396"/>
                    <a:pt x="8559" y="10262"/>
                    <a:pt x="8783" y="10262"/>
                  </a:cubicBezTo>
                  <a:close/>
                  <a:moveTo>
                    <a:pt x="12547" y="12099"/>
                  </a:moveTo>
                  <a:cubicBezTo>
                    <a:pt x="12816" y="12099"/>
                    <a:pt x="12995" y="12323"/>
                    <a:pt x="12995" y="12547"/>
                  </a:cubicBezTo>
                  <a:cubicBezTo>
                    <a:pt x="12995" y="12816"/>
                    <a:pt x="12771" y="12995"/>
                    <a:pt x="12547" y="12995"/>
                  </a:cubicBezTo>
                  <a:cubicBezTo>
                    <a:pt x="12323" y="12995"/>
                    <a:pt x="12099" y="12771"/>
                    <a:pt x="12099" y="12547"/>
                  </a:cubicBezTo>
                  <a:cubicBezTo>
                    <a:pt x="12099" y="12278"/>
                    <a:pt x="12323" y="12099"/>
                    <a:pt x="12547" y="12099"/>
                  </a:cubicBezTo>
                  <a:close/>
                  <a:moveTo>
                    <a:pt x="12502" y="10217"/>
                  </a:moveTo>
                  <a:cubicBezTo>
                    <a:pt x="13757" y="10217"/>
                    <a:pt x="14787" y="11248"/>
                    <a:pt x="14787" y="12502"/>
                  </a:cubicBezTo>
                  <a:cubicBezTo>
                    <a:pt x="14877" y="12995"/>
                    <a:pt x="14742" y="13443"/>
                    <a:pt x="14518" y="13802"/>
                  </a:cubicBezTo>
                  <a:cubicBezTo>
                    <a:pt x="14294" y="13578"/>
                    <a:pt x="13981" y="13399"/>
                    <a:pt x="13712" y="13219"/>
                  </a:cubicBezTo>
                  <a:cubicBezTo>
                    <a:pt x="13846" y="12995"/>
                    <a:pt x="13936" y="12771"/>
                    <a:pt x="13936" y="12502"/>
                  </a:cubicBezTo>
                  <a:cubicBezTo>
                    <a:pt x="13936" y="11696"/>
                    <a:pt x="13309" y="11113"/>
                    <a:pt x="12547" y="11113"/>
                  </a:cubicBezTo>
                  <a:cubicBezTo>
                    <a:pt x="11740" y="11113"/>
                    <a:pt x="11158" y="11696"/>
                    <a:pt x="11158" y="12502"/>
                  </a:cubicBezTo>
                  <a:cubicBezTo>
                    <a:pt x="11158" y="12771"/>
                    <a:pt x="11202" y="12995"/>
                    <a:pt x="11382" y="13219"/>
                  </a:cubicBezTo>
                  <a:cubicBezTo>
                    <a:pt x="11068" y="13354"/>
                    <a:pt x="10799" y="13578"/>
                    <a:pt x="10575" y="13802"/>
                  </a:cubicBezTo>
                  <a:cubicBezTo>
                    <a:pt x="10351" y="13443"/>
                    <a:pt x="10172" y="12995"/>
                    <a:pt x="10172" y="12502"/>
                  </a:cubicBezTo>
                  <a:cubicBezTo>
                    <a:pt x="10172" y="11203"/>
                    <a:pt x="11247" y="10217"/>
                    <a:pt x="12502" y="10217"/>
                  </a:cubicBezTo>
                  <a:close/>
                  <a:moveTo>
                    <a:pt x="12547" y="13936"/>
                  </a:moveTo>
                  <a:cubicBezTo>
                    <a:pt x="13040" y="13936"/>
                    <a:pt x="13488" y="14116"/>
                    <a:pt x="13846" y="14474"/>
                  </a:cubicBezTo>
                  <a:cubicBezTo>
                    <a:pt x="13443" y="14743"/>
                    <a:pt x="12995" y="14832"/>
                    <a:pt x="12547" y="14832"/>
                  </a:cubicBezTo>
                  <a:cubicBezTo>
                    <a:pt x="12099" y="14832"/>
                    <a:pt x="11651" y="14698"/>
                    <a:pt x="11247" y="14474"/>
                  </a:cubicBezTo>
                  <a:cubicBezTo>
                    <a:pt x="11606" y="14116"/>
                    <a:pt x="12054" y="13936"/>
                    <a:pt x="12547" y="13936"/>
                  </a:cubicBezTo>
                  <a:close/>
                  <a:moveTo>
                    <a:pt x="3226" y="1"/>
                  </a:moveTo>
                  <a:cubicBezTo>
                    <a:pt x="1434" y="1"/>
                    <a:pt x="0" y="1479"/>
                    <a:pt x="0" y="3272"/>
                  </a:cubicBezTo>
                  <a:cubicBezTo>
                    <a:pt x="0" y="4661"/>
                    <a:pt x="852" y="5826"/>
                    <a:pt x="2061" y="6274"/>
                  </a:cubicBezTo>
                  <a:cubicBezTo>
                    <a:pt x="1882" y="6767"/>
                    <a:pt x="1837" y="7349"/>
                    <a:pt x="1837" y="7887"/>
                  </a:cubicBezTo>
                  <a:cubicBezTo>
                    <a:pt x="1837" y="11203"/>
                    <a:pt x="4526" y="13936"/>
                    <a:pt x="7887" y="13936"/>
                  </a:cubicBezTo>
                  <a:cubicBezTo>
                    <a:pt x="8424" y="13936"/>
                    <a:pt x="9007" y="13891"/>
                    <a:pt x="9500" y="13712"/>
                  </a:cubicBezTo>
                  <a:cubicBezTo>
                    <a:pt x="9948" y="14967"/>
                    <a:pt x="11113" y="15818"/>
                    <a:pt x="12547" y="15818"/>
                  </a:cubicBezTo>
                  <a:cubicBezTo>
                    <a:pt x="14339" y="15818"/>
                    <a:pt x="15773" y="14340"/>
                    <a:pt x="15773" y="12547"/>
                  </a:cubicBezTo>
                  <a:cubicBezTo>
                    <a:pt x="15773" y="11158"/>
                    <a:pt x="14922" y="9993"/>
                    <a:pt x="13712" y="9545"/>
                  </a:cubicBezTo>
                  <a:cubicBezTo>
                    <a:pt x="13891" y="9007"/>
                    <a:pt x="13936" y="8470"/>
                    <a:pt x="13936" y="7887"/>
                  </a:cubicBezTo>
                  <a:cubicBezTo>
                    <a:pt x="13936" y="4616"/>
                    <a:pt x="11247" y="1838"/>
                    <a:pt x="7887" y="1838"/>
                  </a:cubicBezTo>
                  <a:cubicBezTo>
                    <a:pt x="7304" y="1838"/>
                    <a:pt x="6766" y="1883"/>
                    <a:pt x="6273" y="2062"/>
                  </a:cubicBezTo>
                  <a:cubicBezTo>
                    <a:pt x="5825" y="852"/>
                    <a:pt x="4660" y="1"/>
                    <a:pt x="3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4"/>
            <p:cNvSpPr/>
            <p:nvPr/>
          </p:nvSpPr>
          <p:spPr>
            <a:xfrm>
              <a:off x="5014718" y="3893622"/>
              <a:ext cx="32016" cy="28189"/>
            </a:xfrm>
            <a:custGeom>
              <a:avLst/>
              <a:gdLst/>
              <a:ahLst/>
              <a:cxnLst/>
              <a:rect l="l" t="t" r="r" b="b"/>
              <a:pathLst>
                <a:path w="1121" h="987" extrusionOk="0">
                  <a:moveTo>
                    <a:pt x="180" y="1"/>
                  </a:moveTo>
                  <a:lnTo>
                    <a:pt x="1" y="897"/>
                  </a:lnTo>
                  <a:cubicBezTo>
                    <a:pt x="314" y="942"/>
                    <a:pt x="628" y="987"/>
                    <a:pt x="1031" y="987"/>
                  </a:cubicBezTo>
                  <a:lnTo>
                    <a:pt x="1121" y="90"/>
                  </a:lnTo>
                  <a:cubicBezTo>
                    <a:pt x="807" y="90"/>
                    <a:pt x="494" y="46"/>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4"/>
            <p:cNvSpPr/>
            <p:nvPr/>
          </p:nvSpPr>
          <p:spPr>
            <a:xfrm>
              <a:off x="5072323" y="3892366"/>
              <a:ext cx="32016" cy="29445"/>
            </a:xfrm>
            <a:custGeom>
              <a:avLst/>
              <a:gdLst/>
              <a:ahLst/>
              <a:cxnLst/>
              <a:rect l="l" t="t" r="r" b="b"/>
              <a:pathLst>
                <a:path w="1121" h="1031" extrusionOk="0">
                  <a:moveTo>
                    <a:pt x="941" y="0"/>
                  </a:moveTo>
                  <a:cubicBezTo>
                    <a:pt x="583" y="90"/>
                    <a:pt x="269" y="90"/>
                    <a:pt x="0" y="134"/>
                  </a:cubicBezTo>
                  <a:lnTo>
                    <a:pt x="45" y="1031"/>
                  </a:lnTo>
                  <a:cubicBezTo>
                    <a:pt x="359" y="1031"/>
                    <a:pt x="717" y="986"/>
                    <a:pt x="1120" y="896"/>
                  </a:cubicBezTo>
                  <a:lnTo>
                    <a:pt x="9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4"/>
            <p:cNvSpPr/>
            <p:nvPr/>
          </p:nvSpPr>
          <p:spPr>
            <a:xfrm>
              <a:off x="4830449" y="3651748"/>
              <a:ext cx="30731" cy="30759"/>
            </a:xfrm>
            <a:custGeom>
              <a:avLst/>
              <a:gdLst/>
              <a:ahLst/>
              <a:cxnLst/>
              <a:rect l="l" t="t" r="r" b="b"/>
              <a:pathLst>
                <a:path w="1076" h="1077" extrusionOk="0">
                  <a:moveTo>
                    <a:pt x="179" y="1"/>
                  </a:moveTo>
                  <a:lnTo>
                    <a:pt x="0" y="1031"/>
                  </a:lnTo>
                  <a:lnTo>
                    <a:pt x="896" y="1076"/>
                  </a:lnTo>
                  <a:cubicBezTo>
                    <a:pt x="986" y="807"/>
                    <a:pt x="986" y="449"/>
                    <a:pt x="1076" y="180"/>
                  </a:cubicBezTo>
                  <a:lnTo>
                    <a:pt x="1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4"/>
            <p:cNvSpPr/>
            <p:nvPr/>
          </p:nvSpPr>
          <p:spPr>
            <a:xfrm>
              <a:off x="4831705" y="3709353"/>
              <a:ext cx="29474" cy="32016"/>
            </a:xfrm>
            <a:custGeom>
              <a:avLst/>
              <a:gdLst/>
              <a:ahLst/>
              <a:cxnLst/>
              <a:rect l="l" t="t" r="r" b="b"/>
              <a:pathLst>
                <a:path w="1032" h="1121" extrusionOk="0">
                  <a:moveTo>
                    <a:pt x="897" y="0"/>
                  </a:moveTo>
                  <a:lnTo>
                    <a:pt x="1" y="45"/>
                  </a:lnTo>
                  <a:cubicBezTo>
                    <a:pt x="1" y="404"/>
                    <a:pt x="46" y="717"/>
                    <a:pt x="135" y="1121"/>
                  </a:cubicBezTo>
                  <a:lnTo>
                    <a:pt x="1032" y="941"/>
                  </a:lnTo>
                  <a:cubicBezTo>
                    <a:pt x="942" y="628"/>
                    <a:pt x="897" y="269"/>
                    <a:pt x="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4"/>
            <p:cNvSpPr/>
            <p:nvPr/>
          </p:nvSpPr>
          <p:spPr>
            <a:xfrm>
              <a:off x="4841959" y="3760533"/>
              <a:ext cx="34586" cy="35871"/>
            </a:xfrm>
            <a:custGeom>
              <a:avLst/>
              <a:gdLst/>
              <a:ahLst/>
              <a:cxnLst/>
              <a:rect l="l" t="t" r="r" b="b"/>
              <a:pathLst>
                <a:path w="1211" h="1256" extrusionOk="0">
                  <a:moveTo>
                    <a:pt x="897" y="1"/>
                  </a:moveTo>
                  <a:lnTo>
                    <a:pt x="0" y="270"/>
                  </a:lnTo>
                  <a:cubicBezTo>
                    <a:pt x="90" y="628"/>
                    <a:pt x="224" y="942"/>
                    <a:pt x="359" y="1255"/>
                  </a:cubicBezTo>
                  <a:lnTo>
                    <a:pt x="1210" y="852"/>
                  </a:lnTo>
                  <a:lnTo>
                    <a:pt x="8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4"/>
            <p:cNvSpPr/>
            <p:nvPr/>
          </p:nvSpPr>
          <p:spPr>
            <a:xfrm>
              <a:off x="4868833" y="3809170"/>
              <a:ext cx="35871" cy="38413"/>
            </a:xfrm>
            <a:custGeom>
              <a:avLst/>
              <a:gdLst/>
              <a:ahLst/>
              <a:cxnLst/>
              <a:rect l="l" t="t" r="r" b="b"/>
              <a:pathLst>
                <a:path w="1256" h="1345" extrusionOk="0">
                  <a:moveTo>
                    <a:pt x="717" y="0"/>
                  </a:moveTo>
                  <a:lnTo>
                    <a:pt x="0" y="493"/>
                  </a:lnTo>
                  <a:cubicBezTo>
                    <a:pt x="180" y="762"/>
                    <a:pt x="404" y="1031"/>
                    <a:pt x="628" y="1345"/>
                  </a:cubicBezTo>
                  <a:lnTo>
                    <a:pt x="1255" y="717"/>
                  </a:lnTo>
                  <a:cubicBezTo>
                    <a:pt x="1076" y="493"/>
                    <a:pt x="897" y="224"/>
                    <a:pt x="7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4"/>
            <p:cNvSpPr/>
            <p:nvPr/>
          </p:nvSpPr>
          <p:spPr>
            <a:xfrm>
              <a:off x="4907218" y="3846270"/>
              <a:ext cx="38413" cy="39698"/>
            </a:xfrm>
            <a:custGeom>
              <a:avLst/>
              <a:gdLst/>
              <a:ahLst/>
              <a:cxnLst/>
              <a:rect l="l" t="t" r="r" b="b"/>
              <a:pathLst>
                <a:path w="1345" h="1390" extrusionOk="0">
                  <a:moveTo>
                    <a:pt x="583" y="1"/>
                  </a:moveTo>
                  <a:lnTo>
                    <a:pt x="1" y="763"/>
                  </a:lnTo>
                  <a:cubicBezTo>
                    <a:pt x="270" y="987"/>
                    <a:pt x="538" y="1211"/>
                    <a:pt x="852" y="1390"/>
                  </a:cubicBezTo>
                  <a:lnTo>
                    <a:pt x="1345" y="583"/>
                  </a:lnTo>
                  <a:cubicBezTo>
                    <a:pt x="1031" y="404"/>
                    <a:pt x="852" y="270"/>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4"/>
            <p:cNvSpPr/>
            <p:nvPr/>
          </p:nvSpPr>
          <p:spPr>
            <a:xfrm>
              <a:off x="4957141" y="3875715"/>
              <a:ext cx="34586" cy="34586"/>
            </a:xfrm>
            <a:custGeom>
              <a:avLst/>
              <a:gdLst/>
              <a:ahLst/>
              <a:cxnLst/>
              <a:rect l="l" t="t" r="r" b="b"/>
              <a:pathLst>
                <a:path w="1211" h="1211" extrusionOk="0">
                  <a:moveTo>
                    <a:pt x="359" y="1"/>
                  </a:moveTo>
                  <a:lnTo>
                    <a:pt x="0" y="852"/>
                  </a:lnTo>
                  <a:cubicBezTo>
                    <a:pt x="314" y="1031"/>
                    <a:pt x="583" y="1121"/>
                    <a:pt x="941" y="1210"/>
                  </a:cubicBezTo>
                  <a:lnTo>
                    <a:pt x="1210" y="359"/>
                  </a:lnTo>
                  <a:lnTo>
                    <a:pt x="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82" name="Google Shape;782;p64"/>
          <p:cNvCxnSpPr>
            <a:cxnSpLocks/>
            <a:stCxn id="752" idx="0"/>
          </p:cNvCxnSpPr>
          <p:nvPr/>
        </p:nvCxnSpPr>
        <p:spPr>
          <a:xfrm rot="10800000" flipV="1">
            <a:off x="2705127" y="1245632"/>
            <a:ext cx="1502877" cy="284983"/>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83" name="Google Shape;783;p64"/>
          <p:cNvCxnSpPr>
            <a:cxnSpLocks/>
            <a:stCxn id="754" idx="1"/>
          </p:cNvCxnSpPr>
          <p:nvPr/>
        </p:nvCxnSpPr>
        <p:spPr>
          <a:xfrm flipV="1">
            <a:off x="4891185" y="1677344"/>
            <a:ext cx="1181955" cy="340841"/>
          </a:xfrm>
          <a:prstGeom prst="bentConnector3">
            <a:avLst>
              <a:gd name="adj1" fmla="val 50000"/>
            </a:avLst>
          </a:prstGeom>
          <a:noFill/>
          <a:ln w="19050" cap="flat" cmpd="sng">
            <a:solidFill>
              <a:schemeClr val="accent3"/>
            </a:solidFill>
            <a:prstDash val="solid"/>
            <a:round/>
            <a:headEnd type="oval" w="med" len="med"/>
            <a:tailEnd type="oval" w="med" len="med"/>
          </a:ln>
        </p:spPr>
      </p:cxnSp>
      <p:cxnSp>
        <p:nvCxnSpPr>
          <p:cNvPr id="784" name="Google Shape;784;p64"/>
          <p:cNvCxnSpPr>
            <a:cxnSpLocks/>
            <a:endCxn id="753" idx="1"/>
          </p:cNvCxnSpPr>
          <p:nvPr/>
        </p:nvCxnSpPr>
        <p:spPr>
          <a:xfrm>
            <a:off x="2827020" y="2510462"/>
            <a:ext cx="1380982" cy="287139"/>
          </a:xfrm>
          <a:prstGeom prst="bentConnector3">
            <a:avLst>
              <a:gd name="adj1" fmla="val 50000"/>
            </a:avLst>
          </a:prstGeom>
          <a:noFill/>
          <a:ln w="19050" cap="flat" cmpd="sng">
            <a:solidFill>
              <a:schemeClr val="accent6"/>
            </a:solidFill>
            <a:prstDash val="solid"/>
            <a:round/>
            <a:headEnd type="oval" w="med" len="med"/>
            <a:tailEnd type="oval" w="med" len="med"/>
          </a:ln>
        </p:spPr>
      </p:cxnSp>
      <p:cxnSp>
        <p:nvCxnSpPr>
          <p:cNvPr id="785" name="Google Shape;785;p64"/>
          <p:cNvCxnSpPr>
            <a:cxnSpLocks/>
            <a:endCxn id="755" idx="0"/>
          </p:cNvCxnSpPr>
          <p:nvPr/>
        </p:nvCxnSpPr>
        <p:spPr>
          <a:xfrm rot="10800000" flipV="1">
            <a:off x="4905836" y="3359559"/>
            <a:ext cx="1167305" cy="225263"/>
          </a:xfrm>
          <a:prstGeom prst="bentConnector3">
            <a:avLst>
              <a:gd name="adj1" fmla="val 50000"/>
            </a:avLst>
          </a:prstGeom>
          <a:noFill/>
          <a:ln w="19050" cap="flat" cmpd="sng">
            <a:solidFill>
              <a:schemeClr val="accent5"/>
            </a:solidFill>
            <a:prstDash val="solid"/>
            <a:round/>
            <a:headEnd type="oval" w="med" len="med"/>
            <a:tailEnd type="oval" w="med" len="med"/>
          </a:ln>
        </p:spPr>
      </p:cxnSp>
      <p:pic>
        <p:nvPicPr>
          <p:cNvPr id="3" name="Google Shape;755;p64">
            <a:extLst>
              <a:ext uri="{FF2B5EF4-FFF2-40B4-BE49-F238E27FC236}">
                <a16:creationId xmlns:a16="http://schemas.microsoft.com/office/drawing/2014/main" id="{2B6B5C9F-93D8-886A-7EA3-698DA18620AB}"/>
              </a:ext>
            </a:extLst>
          </p:cNvPr>
          <p:cNvPicPr preferRelativeResize="0"/>
          <p:nvPr/>
        </p:nvPicPr>
        <p:blipFill>
          <a:blip r:embed="rId6">
            <a:alphaModFix amt="50000"/>
            <a:duotone>
              <a:schemeClr val="accent4">
                <a:shade val="45000"/>
                <a:satMod val="135000"/>
              </a:schemeClr>
              <a:prstClr val="white"/>
            </a:duotone>
          </a:blip>
          <a:stretch>
            <a:fillRect/>
          </a:stretch>
        </p:blipFill>
        <p:spPr>
          <a:xfrm rot="5400000">
            <a:off x="4223375" y="4064702"/>
            <a:ext cx="697249" cy="704225"/>
          </a:xfrm>
          <a:prstGeom prst="rect">
            <a:avLst/>
          </a:prstGeom>
          <a:noFill/>
          <a:ln>
            <a:noFill/>
          </a:ln>
        </p:spPr>
      </p:pic>
      <p:sp>
        <p:nvSpPr>
          <p:cNvPr id="10" name="Google Shape;1013;p73">
            <a:extLst>
              <a:ext uri="{FF2B5EF4-FFF2-40B4-BE49-F238E27FC236}">
                <a16:creationId xmlns:a16="http://schemas.microsoft.com/office/drawing/2014/main" id="{24A4FC12-30CE-6DEB-EA47-237ECA092C67}"/>
              </a:ext>
            </a:extLst>
          </p:cNvPr>
          <p:cNvSpPr/>
          <p:nvPr/>
        </p:nvSpPr>
        <p:spPr>
          <a:xfrm>
            <a:off x="4346746" y="4164711"/>
            <a:ext cx="450505" cy="451791"/>
          </a:xfrm>
          <a:custGeom>
            <a:avLst/>
            <a:gdLst/>
            <a:ahLst/>
            <a:cxnLst/>
            <a:rect l="l" t="t" r="r" b="b"/>
            <a:pathLst>
              <a:path w="15774" h="15819" extrusionOk="0">
                <a:moveTo>
                  <a:pt x="5064" y="3630"/>
                </a:moveTo>
                <a:cubicBezTo>
                  <a:pt x="5692" y="3630"/>
                  <a:pt x="6274" y="4033"/>
                  <a:pt x="6409" y="4661"/>
                </a:cubicBezTo>
                <a:cubicBezTo>
                  <a:pt x="5736" y="5109"/>
                  <a:pt x="5154" y="5736"/>
                  <a:pt x="4706" y="6408"/>
                </a:cubicBezTo>
                <a:cubicBezTo>
                  <a:pt x="4123" y="6229"/>
                  <a:pt x="3675" y="5646"/>
                  <a:pt x="3675" y="5064"/>
                </a:cubicBezTo>
                <a:cubicBezTo>
                  <a:pt x="3675" y="4257"/>
                  <a:pt x="4302" y="3630"/>
                  <a:pt x="5064" y="3630"/>
                </a:cubicBezTo>
                <a:close/>
                <a:moveTo>
                  <a:pt x="5064" y="1793"/>
                </a:moveTo>
                <a:cubicBezTo>
                  <a:pt x="6498" y="1793"/>
                  <a:pt x="7663" y="2644"/>
                  <a:pt x="8111" y="3854"/>
                </a:cubicBezTo>
                <a:cubicBezTo>
                  <a:pt x="7842" y="3944"/>
                  <a:pt x="7484" y="4033"/>
                  <a:pt x="7215" y="4212"/>
                </a:cubicBezTo>
                <a:cubicBezTo>
                  <a:pt x="6857" y="3361"/>
                  <a:pt x="6005" y="2734"/>
                  <a:pt x="5064" y="2734"/>
                </a:cubicBezTo>
                <a:cubicBezTo>
                  <a:pt x="3765" y="2734"/>
                  <a:pt x="2779" y="3809"/>
                  <a:pt x="2779" y="5064"/>
                </a:cubicBezTo>
                <a:cubicBezTo>
                  <a:pt x="2779" y="6005"/>
                  <a:pt x="3406" y="6856"/>
                  <a:pt x="4213" y="7170"/>
                </a:cubicBezTo>
                <a:cubicBezTo>
                  <a:pt x="4123" y="7439"/>
                  <a:pt x="4034" y="7752"/>
                  <a:pt x="3899" y="8066"/>
                </a:cubicBezTo>
                <a:cubicBezTo>
                  <a:pt x="2734" y="7618"/>
                  <a:pt x="1838" y="6453"/>
                  <a:pt x="1838" y="5064"/>
                </a:cubicBezTo>
                <a:cubicBezTo>
                  <a:pt x="1838" y="3271"/>
                  <a:pt x="3272" y="1793"/>
                  <a:pt x="5064" y="1793"/>
                </a:cubicBezTo>
                <a:close/>
                <a:moveTo>
                  <a:pt x="12637" y="5557"/>
                </a:moveTo>
                <a:cubicBezTo>
                  <a:pt x="13668" y="6229"/>
                  <a:pt x="14340" y="7170"/>
                  <a:pt x="14653" y="8290"/>
                </a:cubicBezTo>
                <a:lnTo>
                  <a:pt x="13444" y="8290"/>
                </a:lnTo>
                <a:cubicBezTo>
                  <a:pt x="13220" y="8290"/>
                  <a:pt x="12996" y="8066"/>
                  <a:pt x="12996" y="7842"/>
                </a:cubicBezTo>
                <a:cubicBezTo>
                  <a:pt x="12996" y="7080"/>
                  <a:pt x="12368" y="6453"/>
                  <a:pt x="11562" y="6453"/>
                </a:cubicBezTo>
                <a:cubicBezTo>
                  <a:pt x="11338" y="6453"/>
                  <a:pt x="11114" y="6229"/>
                  <a:pt x="11114" y="6005"/>
                </a:cubicBezTo>
                <a:cubicBezTo>
                  <a:pt x="11114" y="5781"/>
                  <a:pt x="11338" y="5557"/>
                  <a:pt x="11562" y="5557"/>
                </a:cubicBezTo>
                <a:close/>
                <a:moveTo>
                  <a:pt x="7036" y="6453"/>
                </a:moveTo>
                <a:cubicBezTo>
                  <a:pt x="7305" y="6453"/>
                  <a:pt x="7484" y="6677"/>
                  <a:pt x="7484" y="6901"/>
                </a:cubicBezTo>
                <a:cubicBezTo>
                  <a:pt x="7484" y="7663"/>
                  <a:pt x="8111" y="8290"/>
                  <a:pt x="8873" y="8290"/>
                </a:cubicBezTo>
                <a:cubicBezTo>
                  <a:pt x="9187" y="8290"/>
                  <a:pt x="9321" y="8514"/>
                  <a:pt x="9321" y="8738"/>
                </a:cubicBezTo>
                <a:cubicBezTo>
                  <a:pt x="9321" y="8962"/>
                  <a:pt x="9097" y="9186"/>
                  <a:pt x="8873" y="9186"/>
                </a:cubicBezTo>
                <a:lnTo>
                  <a:pt x="7036" y="9186"/>
                </a:lnTo>
                <a:cubicBezTo>
                  <a:pt x="6274" y="9186"/>
                  <a:pt x="5647" y="9814"/>
                  <a:pt x="5647" y="10575"/>
                </a:cubicBezTo>
                <a:cubicBezTo>
                  <a:pt x="5647" y="10889"/>
                  <a:pt x="5423" y="11023"/>
                  <a:pt x="5199" y="11023"/>
                </a:cubicBezTo>
                <a:lnTo>
                  <a:pt x="4840" y="11023"/>
                </a:lnTo>
                <a:lnTo>
                  <a:pt x="4840" y="11113"/>
                </a:lnTo>
                <a:cubicBezTo>
                  <a:pt x="4751" y="10665"/>
                  <a:pt x="4706" y="10217"/>
                  <a:pt x="4706" y="9679"/>
                </a:cubicBezTo>
                <a:cubicBezTo>
                  <a:pt x="4706" y="8469"/>
                  <a:pt x="5154" y="7349"/>
                  <a:pt x="5871" y="6453"/>
                </a:cubicBezTo>
                <a:close/>
                <a:moveTo>
                  <a:pt x="9680" y="4616"/>
                </a:moveTo>
                <a:cubicBezTo>
                  <a:pt x="10128" y="4616"/>
                  <a:pt x="10531" y="4661"/>
                  <a:pt x="10889" y="4750"/>
                </a:cubicBezTo>
                <a:cubicBezTo>
                  <a:pt x="10441" y="4974"/>
                  <a:pt x="10128" y="5422"/>
                  <a:pt x="10128" y="6005"/>
                </a:cubicBezTo>
                <a:cubicBezTo>
                  <a:pt x="10128" y="6767"/>
                  <a:pt x="10755" y="7394"/>
                  <a:pt x="11517" y="7394"/>
                </a:cubicBezTo>
                <a:cubicBezTo>
                  <a:pt x="11741" y="7394"/>
                  <a:pt x="11965" y="7618"/>
                  <a:pt x="11965" y="7842"/>
                </a:cubicBezTo>
                <a:cubicBezTo>
                  <a:pt x="11965" y="8649"/>
                  <a:pt x="12592" y="9231"/>
                  <a:pt x="13354" y="9231"/>
                </a:cubicBezTo>
                <a:lnTo>
                  <a:pt x="14788" y="9231"/>
                </a:lnTo>
                <a:lnTo>
                  <a:pt x="14788" y="9679"/>
                </a:lnTo>
                <a:cubicBezTo>
                  <a:pt x="14788" y="10217"/>
                  <a:pt x="14698" y="10620"/>
                  <a:pt x="14609" y="11068"/>
                </a:cubicBezTo>
                <a:lnTo>
                  <a:pt x="10621" y="11068"/>
                </a:lnTo>
                <a:cubicBezTo>
                  <a:pt x="9859" y="11068"/>
                  <a:pt x="9232" y="11696"/>
                  <a:pt x="9232" y="12502"/>
                </a:cubicBezTo>
                <a:cubicBezTo>
                  <a:pt x="9232" y="12771"/>
                  <a:pt x="9007" y="12950"/>
                  <a:pt x="8783" y="12950"/>
                </a:cubicBezTo>
                <a:cubicBezTo>
                  <a:pt x="8022" y="12950"/>
                  <a:pt x="7439" y="13488"/>
                  <a:pt x="7394" y="14205"/>
                </a:cubicBezTo>
                <a:cubicBezTo>
                  <a:pt x="6498" y="13802"/>
                  <a:pt x="5692" y="12995"/>
                  <a:pt x="5199" y="12054"/>
                </a:cubicBezTo>
                <a:cubicBezTo>
                  <a:pt x="5916" y="12009"/>
                  <a:pt x="6498" y="11382"/>
                  <a:pt x="6498" y="10620"/>
                </a:cubicBezTo>
                <a:cubicBezTo>
                  <a:pt x="6498" y="10351"/>
                  <a:pt x="6722" y="10217"/>
                  <a:pt x="6946" y="10217"/>
                </a:cubicBezTo>
                <a:lnTo>
                  <a:pt x="8783" y="10217"/>
                </a:lnTo>
                <a:cubicBezTo>
                  <a:pt x="9545" y="10217"/>
                  <a:pt x="10173" y="9590"/>
                  <a:pt x="10173" y="8783"/>
                </a:cubicBezTo>
                <a:cubicBezTo>
                  <a:pt x="10173" y="8021"/>
                  <a:pt x="9545" y="7394"/>
                  <a:pt x="8783" y="7394"/>
                </a:cubicBezTo>
                <a:cubicBezTo>
                  <a:pt x="8515" y="7394"/>
                  <a:pt x="8335" y="7170"/>
                  <a:pt x="8335" y="6946"/>
                </a:cubicBezTo>
                <a:cubicBezTo>
                  <a:pt x="8335" y="6139"/>
                  <a:pt x="7708" y="5557"/>
                  <a:pt x="6946" y="5557"/>
                </a:cubicBezTo>
                <a:lnTo>
                  <a:pt x="6767" y="5557"/>
                </a:lnTo>
                <a:cubicBezTo>
                  <a:pt x="7618" y="4974"/>
                  <a:pt x="8604" y="4616"/>
                  <a:pt x="9680" y="4616"/>
                </a:cubicBezTo>
                <a:close/>
                <a:moveTo>
                  <a:pt x="14250" y="12054"/>
                </a:moveTo>
                <a:cubicBezTo>
                  <a:pt x="13444" y="13667"/>
                  <a:pt x="11741" y="14787"/>
                  <a:pt x="9724" y="14787"/>
                </a:cubicBezTo>
                <a:cubicBezTo>
                  <a:pt x="9232" y="14787"/>
                  <a:pt x="8783" y="14743"/>
                  <a:pt x="8335" y="14608"/>
                </a:cubicBezTo>
                <a:lnTo>
                  <a:pt x="8335" y="14339"/>
                </a:lnTo>
                <a:cubicBezTo>
                  <a:pt x="8335" y="14071"/>
                  <a:pt x="8559" y="13891"/>
                  <a:pt x="8783" y="13891"/>
                </a:cubicBezTo>
                <a:cubicBezTo>
                  <a:pt x="9545" y="13891"/>
                  <a:pt x="10173" y="13264"/>
                  <a:pt x="10173" y="12502"/>
                </a:cubicBezTo>
                <a:cubicBezTo>
                  <a:pt x="10173" y="12233"/>
                  <a:pt x="10397" y="12054"/>
                  <a:pt x="10621" y="12054"/>
                </a:cubicBezTo>
                <a:close/>
                <a:moveTo>
                  <a:pt x="4616" y="0"/>
                </a:moveTo>
                <a:lnTo>
                  <a:pt x="4616" y="941"/>
                </a:lnTo>
                <a:cubicBezTo>
                  <a:pt x="4168" y="1031"/>
                  <a:pt x="3810" y="1121"/>
                  <a:pt x="3406" y="1300"/>
                </a:cubicBezTo>
                <a:lnTo>
                  <a:pt x="2913" y="448"/>
                </a:lnTo>
                <a:lnTo>
                  <a:pt x="2107" y="897"/>
                </a:lnTo>
                <a:lnTo>
                  <a:pt x="2600" y="1748"/>
                </a:lnTo>
                <a:cubicBezTo>
                  <a:pt x="2286" y="1972"/>
                  <a:pt x="2017" y="2286"/>
                  <a:pt x="1704" y="2644"/>
                </a:cubicBezTo>
                <a:lnTo>
                  <a:pt x="897" y="2151"/>
                </a:lnTo>
                <a:lnTo>
                  <a:pt x="449" y="2913"/>
                </a:lnTo>
                <a:lnTo>
                  <a:pt x="1255" y="3406"/>
                </a:lnTo>
                <a:cubicBezTo>
                  <a:pt x="1121" y="3809"/>
                  <a:pt x="987" y="4212"/>
                  <a:pt x="942" y="4661"/>
                </a:cubicBezTo>
                <a:lnTo>
                  <a:pt x="1" y="4661"/>
                </a:lnTo>
                <a:lnTo>
                  <a:pt x="1" y="5602"/>
                </a:lnTo>
                <a:lnTo>
                  <a:pt x="942" y="5602"/>
                </a:lnTo>
                <a:cubicBezTo>
                  <a:pt x="987" y="6050"/>
                  <a:pt x="1121" y="6453"/>
                  <a:pt x="1255" y="6856"/>
                </a:cubicBezTo>
                <a:lnTo>
                  <a:pt x="449" y="7349"/>
                </a:lnTo>
                <a:lnTo>
                  <a:pt x="897" y="8111"/>
                </a:lnTo>
                <a:lnTo>
                  <a:pt x="1704" y="7618"/>
                </a:lnTo>
                <a:cubicBezTo>
                  <a:pt x="1928" y="7976"/>
                  <a:pt x="2286" y="8245"/>
                  <a:pt x="2600" y="8514"/>
                </a:cubicBezTo>
                <a:lnTo>
                  <a:pt x="2107" y="9366"/>
                </a:lnTo>
                <a:lnTo>
                  <a:pt x="2913" y="9814"/>
                </a:lnTo>
                <a:lnTo>
                  <a:pt x="3406" y="8962"/>
                </a:lnTo>
                <a:cubicBezTo>
                  <a:pt x="3496" y="9007"/>
                  <a:pt x="3630" y="9097"/>
                  <a:pt x="3720" y="9097"/>
                </a:cubicBezTo>
                <a:cubicBezTo>
                  <a:pt x="3720" y="9321"/>
                  <a:pt x="3675" y="9545"/>
                  <a:pt x="3675" y="9769"/>
                </a:cubicBezTo>
                <a:cubicBezTo>
                  <a:pt x="3675" y="13040"/>
                  <a:pt x="6364" y="15818"/>
                  <a:pt x="9724" y="15818"/>
                </a:cubicBezTo>
                <a:cubicBezTo>
                  <a:pt x="13040" y="15818"/>
                  <a:pt x="15774" y="13130"/>
                  <a:pt x="15774" y="9769"/>
                </a:cubicBezTo>
                <a:cubicBezTo>
                  <a:pt x="15774" y="6408"/>
                  <a:pt x="13085" y="3720"/>
                  <a:pt x="9724" y="3720"/>
                </a:cubicBezTo>
                <a:cubicBezTo>
                  <a:pt x="9500" y="3720"/>
                  <a:pt x="9276" y="3720"/>
                  <a:pt x="9052" y="3764"/>
                </a:cubicBezTo>
                <a:cubicBezTo>
                  <a:pt x="9007" y="3630"/>
                  <a:pt x="9007" y="3540"/>
                  <a:pt x="8963" y="3406"/>
                </a:cubicBezTo>
                <a:lnTo>
                  <a:pt x="9769" y="2913"/>
                </a:lnTo>
                <a:lnTo>
                  <a:pt x="9321" y="2151"/>
                </a:lnTo>
                <a:lnTo>
                  <a:pt x="8515" y="2644"/>
                </a:lnTo>
                <a:cubicBezTo>
                  <a:pt x="8291" y="2286"/>
                  <a:pt x="7932" y="2017"/>
                  <a:pt x="7618" y="1748"/>
                </a:cubicBezTo>
                <a:lnTo>
                  <a:pt x="8111" y="897"/>
                </a:lnTo>
                <a:lnTo>
                  <a:pt x="7305" y="448"/>
                </a:lnTo>
                <a:lnTo>
                  <a:pt x="6812" y="1300"/>
                </a:lnTo>
                <a:cubicBezTo>
                  <a:pt x="6409" y="1121"/>
                  <a:pt x="6050" y="1031"/>
                  <a:pt x="5602" y="941"/>
                </a:cubicBezTo>
                <a:lnTo>
                  <a:pt x="5602"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785;p64">
            <a:extLst>
              <a:ext uri="{FF2B5EF4-FFF2-40B4-BE49-F238E27FC236}">
                <a16:creationId xmlns:a16="http://schemas.microsoft.com/office/drawing/2014/main" id="{E1001FE0-572E-6A48-4351-12686C73121F}"/>
              </a:ext>
            </a:extLst>
          </p:cNvPr>
          <p:cNvCxnSpPr>
            <a:cxnSpLocks/>
          </p:cNvCxnSpPr>
          <p:nvPr/>
        </p:nvCxnSpPr>
        <p:spPr>
          <a:xfrm rot="10800000">
            <a:off x="3139441" y="4015614"/>
            <a:ext cx="1100405" cy="311584"/>
          </a:xfrm>
          <a:prstGeom prst="bentConnector3">
            <a:avLst>
              <a:gd name="adj1" fmla="val 50000"/>
            </a:avLst>
          </a:prstGeom>
          <a:noFill/>
          <a:ln w="19050" cap="flat" cmpd="sng">
            <a:solidFill>
              <a:srgbClr val="00B050"/>
            </a:solidFill>
            <a:prstDash val="solid"/>
            <a:round/>
            <a:headEnd type="oval" w="med" len="med"/>
            <a:tailEnd type="oval" w="med" len="med"/>
          </a:ln>
        </p:spPr>
      </p:cxnSp>
      <p:sp>
        <p:nvSpPr>
          <p:cNvPr id="13" name="TextBox 12">
            <a:extLst>
              <a:ext uri="{FF2B5EF4-FFF2-40B4-BE49-F238E27FC236}">
                <a16:creationId xmlns:a16="http://schemas.microsoft.com/office/drawing/2014/main" id="{EB813357-0069-757E-51C1-9E8386F585CA}"/>
              </a:ext>
            </a:extLst>
          </p:cNvPr>
          <p:cNvSpPr txBox="1"/>
          <p:nvPr/>
        </p:nvSpPr>
        <p:spPr>
          <a:xfrm>
            <a:off x="575134" y="3688221"/>
            <a:ext cx="2445668" cy="1077218"/>
          </a:xfrm>
          <a:prstGeom prst="rect">
            <a:avLst/>
          </a:prstGeom>
          <a:noFill/>
        </p:spPr>
        <p:txBody>
          <a:bodyPr wrap="square">
            <a:spAutoFit/>
          </a:bodyPr>
          <a:lstStyle/>
          <a:p>
            <a:pPr algn="just"/>
            <a:r>
              <a:rPr lang="vi-VN" sz="1600" b="1" dirty="0"/>
              <a:t>e) Học sinh nên tích cực tham gia lao động ở gia đình, trường, lớp và cộng đồng. </a:t>
            </a:r>
          </a:p>
        </p:txBody>
      </p:sp>
      <p:sp>
        <p:nvSpPr>
          <p:cNvPr id="16" name="TextBox 15">
            <a:extLst>
              <a:ext uri="{FF2B5EF4-FFF2-40B4-BE49-F238E27FC236}">
                <a16:creationId xmlns:a16="http://schemas.microsoft.com/office/drawing/2014/main" id="{D42F38D6-D482-7A16-3DF0-18AF2DF45134}"/>
              </a:ext>
            </a:extLst>
          </p:cNvPr>
          <p:cNvSpPr txBox="1"/>
          <p:nvPr/>
        </p:nvSpPr>
        <p:spPr>
          <a:xfrm>
            <a:off x="487970" y="79260"/>
            <a:ext cx="815447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vi-VN" sz="1800" b="1" dirty="0">
                <a:solidFill>
                  <a:schemeClr val="bg2">
                    <a:lumMod val="50000"/>
                  </a:schemeClr>
                </a:solidFill>
              </a:rPr>
              <a:t>Em đồng tình hay không đồng tình với các ý kiến dưới đây? Vì sao? </a:t>
            </a:r>
            <a:endParaRPr lang="en-US" sz="1800" b="1" dirty="0">
              <a:solidFill>
                <a:schemeClr val="bg2">
                  <a:lumMod val="50000"/>
                </a:schemeClr>
              </a:solidFill>
            </a:endParaRPr>
          </a:p>
        </p:txBody>
      </p:sp>
      <p:sp>
        <p:nvSpPr>
          <p:cNvPr id="18" name="TextBox 17">
            <a:extLst>
              <a:ext uri="{FF2B5EF4-FFF2-40B4-BE49-F238E27FC236}">
                <a16:creationId xmlns:a16="http://schemas.microsoft.com/office/drawing/2014/main" id="{52E61643-12A8-2B62-2B9E-1A88ABAF8EBC}"/>
              </a:ext>
            </a:extLst>
          </p:cNvPr>
          <p:cNvSpPr txBox="1"/>
          <p:nvPr/>
        </p:nvSpPr>
        <p:spPr>
          <a:xfrm>
            <a:off x="30481" y="1019748"/>
            <a:ext cx="2559172" cy="830997"/>
          </a:xfrm>
          <a:prstGeom prst="rect">
            <a:avLst/>
          </a:prstGeom>
          <a:noFill/>
        </p:spPr>
        <p:txBody>
          <a:bodyPr wrap="square">
            <a:spAutoFit/>
          </a:bodyPr>
          <a:lstStyle/>
          <a:p>
            <a:pPr algn="just"/>
            <a:r>
              <a:rPr lang="vi-VN" sz="1600" b="1" dirty="0"/>
              <a:t>a) Lao động có vai trò quyết định sự tồn tại và phát triển của cá nhân. </a:t>
            </a:r>
          </a:p>
        </p:txBody>
      </p:sp>
      <p:sp>
        <p:nvSpPr>
          <p:cNvPr id="20" name="TextBox 19">
            <a:extLst>
              <a:ext uri="{FF2B5EF4-FFF2-40B4-BE49-F238E27FC236}">
                <a16:creationId xmlns:a16="http://schemas.microsoft.com/office/drawing/2014/main" id="{E9AD8638-9932-1CA2-6F0D-5AD6CD5128CE}"/>
              </a:ext>
            </a:extLst>
          </p:cNvPr>
          <p:cNvSpPr txBox="1"/>
          <p:nvPr/>
        </p:nvSpPr>
        <p:spPr>
          <a:xfrm>
            <a:off x="6203144" y="1187188"/>
            <a:ext cx="2298358" cy="830997"/>
          </a:xfrm>
          <a:prstGeom prst="rect">
            <a:avLst/>
          </a:prstGeom>
          <a:noFill/>
        </p:spPr>
        <p:txBody>
          <a:bodyPr wrap="square">
            <a:spAutoFit/>
          </a:bodyPr>
          <a:lstStyle/>
          <a:p>
            <a:pPr algn="just"/>
            <a:r>
              <a:rPr lang="vi-VN" sz="1600" b="1" dirty="0"/>
              <a:t>b) Người lao động bị hạn chế chọn việc làm và nơi làm việc.  </a:t>
            </a:r>
          </a:p>
        </p:txBody>
      </p:sp>
      <p:sp>
        <p:nvSpPr>
          <p:cNvPr id="30" name="TextBox 29">
            <a:extLst>
              <a:ext uri="{FF2B5EF4-FFF2-40B4-BE49-F238E27FC236}">
                <a16:creationId xmlns:a16="http://schemas.microsoft.com/office/drawing/2014/main" id="{6291487F-43BF-4C5F-D378-885616A20FB4}"/>
              </a:ext>
            </a:extLst>
          </p:cNvPr>
          <p:cNvSpPr txBox="1"/>
          <p:nvPr/>
        </p:nvSpPr>
        <p:spPr>
          <a:xfrm>
            <a:off x="57607" y="2194375"/>
            <a:ext cx="2641095" cy="1077218"/>
          </a:xfrm>
          <a:prstGeom prst="rect">
            <a:avLst/>
          </a:prstGeom>
          <a:noFill/>
        </p:spPr>
        <p:txBody>
          <a:bodyPr wrap="square">
            <a:spAutoFit/>
          </a:bodyPr>
          <a:lstStyle/>
          <a:p>
            <a:pPr algn="just"/>
            <a:r>
              <a:rPr lang="vi-VN" sz="1600" b="1" dirty="0"/>
              <a:t>c) Người sử dụng lao động phải tôn trọng danh dự, nhân phẩm của người lao động. </a:t>
            </a:r>
          </a:p>
        </p:txBody>
      </p:sp>
      <p:sp>
        <p:nvSpPr>
          <p:cNvPr id="736" name="TextBox 735">
            <a:extLst>
              <a:ext uri="{FF2B5EF4-FFF2-40B4-BE49-F238E27FC236}">
                <a16:creationId xmlns:a16="http://schemas.microsoft.com/office/drawing/2014/main" id="{CA1735B5-C60B-D48B-0141-70BF8EBD7D06}"/>
              </a:ext>
            </a:extLst>
          </p:cNvPr>
          <p:cNvSpPr txBox="1"/>
          <p:nvPr/>
        </p:nvSpPr>
        <p:spPr>
          <a:xfrm>
            <a:off x="6073140" y="3104402"/>
            <a:ext cx="2696058" cy="1077218"/>
          </a:xfrm>
          <a:prstGeom prst="rect">
            <a:avLst/>
          </a:prstGeom>
          <a:noFill/>
        </p:spPr>
        <p:txBody>
          <a:bodyPr wrap="square">
            <a:spAutoFit/>
          </a:bodyPr>
          <a:lstStyle/>
          <a:p>
            <a:pPr algn="just"/>
            <a:r>
              <a:rPr lang="vi-VN" sz="1600" b="1" dirty="0"/>
              <a:t>d) Người lao động chưa thành niên được làm các công việc khác nhau và nơi làm  việc khác nhau.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p:cTn id="1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0">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 calcmode="lin" valueType="num">
                                      <p:cBhvr>
                                        <p:cTn id="21" dur="10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0">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0">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0">
                                            <p:txEl>
                                              <p:pRg st="0" end="0"/>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736">
                                            <p:txEl>
                                              <p:pRg st="0" end="0"/>
                                            </p:txEl>
                                          </p:spTgt>
                                        </p:tgtEl>
                                        <p:attrNameLst>
                                          <p:attrName>style.visibility</p:attrName>
                                        </p:attrNameLst>
                                      </p:cBhvr>
                                      <p:to>
                                        <p:strVal val="visible"/>
                                      </p:to>
                                    </p:set>
                                    <p:anim calcmode="lin" valueType="num">
                                      <p:cBhvr>
                                        <p:cTn id="28" dur="1000" fill="hold"/>
                                        <p:tgtEl>
                                          <p:spTgt spid="73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736">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736">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736">
                                            <p:txEl>
                                              <p:pRg st="0" end="0"/>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build="p"/>
      <p:bldP spid="20" grpId="0" build="p"/>
      <p:bldP spid="30" grpId="0" build="p"/>
      <p:bldP spid="73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055FE-DFD1-ECAD-7D95-494D7F548A0D}"/>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811915"/>
            <a:ext cx="9144000" cy="2083550"/>
          </a:xfrm>
          <a:prstGeom prst="rect">
            <a:avLst/>
          </a:prstGeom>
          <a:ln>
            <a:noFill/>
          </a:ln>
          <a:effectLst>
            <a:softEdge rad="112500"/>
          </a:effectLst>
        </p:spPr>
      </p:pic>
      <p:sp>
        <p:nvSpPr>
          <p:cNvPr id="7" name="TextBox 6">
            <a:extLst>
              <a:ext uri="{FF2B5EF4-FFF2-40B4-BE49-F238E27FC236}">
                <a16:creationId xmlns:a16="http://schemas.microsoft.com/office/drawing/2014/main" id="{E2DDCBAA-22B2-B1C2-FB40-CFF9615F3656}"/>
              </a:ext>
            </a:extLst>
          </p:cNvPr>
          <p:cNvSpPr txBox="1"/>
          <p:nvPr/>
        </p:nvSpPr>
        <p:spPr>
          <a:xfrm>
            <a:off x="712788" y="232330"/>
            <a:ext cx="7284430" cy="92333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2</a:t>
            </a:r>
            <a:r>
              <a:rPr lang="en-US" sz="1800" b="1" dirty="0">
                <a:solidFill>
                  <a:schemeClr val="bg2">
                    <a:lumMod val="50000"/>
                  </a:schemeClr>
                </a:solidFill>
              </a:rPr>
              <a:t>:</a:t>
            </a:r>
            <a:r>
              <a:rPr lang="vi-VN" sz="1800" b="1" dirty="0">
                <a:solidFill>
                  <a:schemeClr val="bg2">
                    <a:lumMod val="50000"/>
                  </a:schemeClr>
                </a:solidFill>
              </a:rPr>
              <a:t> Em hãy đọc nội dung sau để xây dựng và thực hiện bài thuyết trình trước lớp về vị trí, tầm quan trọng </a:t>
            </a:r>
            <a:endParaRPr lang="en-US" sz="1800" b="1" dirty="0">
              <a:solidFill>
                <a:schemeClr val="bg2">
                  <a:lumMod val="50000"/>
                </a:schemeClr>
              </a:solidFill>
            </a:endParaRPr>
          </a:p>
          <a:p>
            <a:pPr algn="ctr"/>
            <a:r>
              <a:rPr lang="vi-VN" sz="1800" b="1" dirty="0">
                <a:solidFill>
                  <a:schemeClr val="bg2">
                    <a:lumMod val="50000"/>
                  </a:schemeClr>
                </a:solidFill>
              </a:rPr>
              <a:t>của lao động trong cuộc sống</a:t>
            </a:r>
            <a:r>
              <a:rPr lang="en-US" sz="1800" b="1" dirty="0">
                <a:solidFill>
                  <a:schemeClr val="bg2">
                    <a:lumMod val="50000"/>
                  </a:schemeClr>
                </a:solidFill>
              </a:rPr>
              <a:t>.</a:t>
            </a:r>
            <a:endParaRPr lang="vi-VN" sz="1800" b="1" dirty="0">
              <a:solidFill>
                <a:schemeClr val="bg2">
                  <a:lumMod val="50000"/>
                </a:schemeClr>
              </a:solidFill>
            </a:endParaRPr>
          </a:p>
        </p:txBody>
      </p:sp>
    </p:spTree>
    <p:extLst>
      <p:ext uri="{BB962C8B-B14F-4D97-AF65-F5344CB8AC3E}">
        <p14:creationId xmlns:p14="http://schemas.microsoft.com/office/powerpoint/2010/main" val="12347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0"/>
          <p:cNvPicPr preferRelativeResize="0"/>
          <p:nvPr/>
        </p:nvPicPr>
        <p:blipFill>
          <a:blip r:embed="rId3">
            <a:alphaModFix amt="50000"/>
          </a:blip>
          <a:stretch>
            <a:fillRect/>
          </a:stretch>
        </p:blipFill>
        <p:spPr>
          <a:xfrm rot="5400000">
            <a:off x="1749229" y="913130"/>
            <a:ext cx="765724" cy="773406"/>
          </a:xfrm>
          <a:prstGeom prst="rect">
            <a:avLst/>
          </a:prstGeom>
          <a:noFill/>
          <a:ln>
            <a:noFill/>
          </a:ln>
        </p:spPr>
      </p:pic>
      <p:pic>
        <p:nvPicPr>
          <p:cNvPr id="399" name="Google Shape;399;p40"/>
          <p:cNvPicPr preferRelativeResize="0"/>
          <p:nvPr/>
        </p:nvPicPr>
        <p:blipFill>
          <a:blip r:embed="rId3">
            <a:alphaModFix amt="50000"/>
          </a:blip>
          <a:stretch>
            <a:fillRect/>
          </a:stretch>
        </p:blipFill>
        <p:spPr>
          <a:xfrm rot="10800000">
            <a:off x="1803445" y="2676548"/>
            <a:ext cx="765724" cy="773406"/>
          </a:xfrm>
          <a:prstGeom prst="rect">
            <a:avLst/>
          </a:prstGeom>
          <a:noFill/>
          <a:ln>
            <a:noFill/>
          </a:ln>
        </p:spPr>
      </p:pic>
      <p:pic>
        <p:nvPicPr>
          <p:cNvPr id="400" name="Google Shape;400;p40"/>
          <p:cNvPicPr preferRelativeResize="0"/>
          <p:nvPr/>
        </p:nvPicPr>
        <p:blipFill>
          <a:blip r:embed="rId3">
            <a:alphaModFix amt="50000"/>
          </a:blip>
          <a:stretch>
            <a:fillRect/>
          </a:stretch>
        </p:blipFill>
        <p:spPr>
          <a:xfrm>
            <a:off x="6411551" y="2899073"/>
            <a:ext cx="765724" cy="773406"/>
          </a:xfrm>
          <a:prstGeom prst="rect">
            <a:avLst/>
          </a:prstGeom>
          <a:noFill/>
          <a:ln>
            <a:noFill/>
          </a:ln>
        </p:spPr>
      </p:pic>
      <p:pic>
        <p:nvPicPr>
          <p:cNvPr id="401" name="Google Shape;401;p40"/>
          <p:cNvPicPr preferRelativeResize="0"/>
          <p:nvPr/>
        </p:nvPicPr>
        <p:blipFill>
          <a:blip r:embed="rId3">
            <a:alphaModFix amt="50000"/>
          </a:blip>
          <a:stretch>
            <a:fillRect/>
          </a:stretch>
        </p:blipFill>
        <p:spPr>
          <a:xfrm rot="-5400000">
            <a:off x="6372855" y="915225"/>
            <a:ext cx="765724" cy="773406"/>
          </a:xfrm>
          <a:prstGeom prst="rect">
            <a:avLst/>
          </a:prstGeom>
          <a:noFill/>
          <a:ln>
            <a:noFill/>
          </a:ln>
        </p:spPr>
      </p:pic>
      <p:sp>
        <p:nvSpPr>
          <p:cNvPr id="407" name="Google Shape;407;p40"/>
          <p:cNvSpPr txBox="1">
            <a:spLocks noGrp="1"/>
          </p:cNvSpPr>
          <p:nvPr>
            <p:ph type="title" idx="5"/>
          </p:nvPr>
        </p:nvSpPr>
        <p:spPr>
          <a:xfrm>
            <a:off x="1764748" y="108692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08" name="Google Shape;408;p40"/>
          <p:cNvSpPr txBox="1">
            <a:spLocks noGrp="1"/>
          </p:cNvSpPr>
          <p:nvPr>
            <p:ph type="title" idx="6"/>
          </p:nvPr>
        </p:nvSpPr>
        <p:spPr>
          <a:xfrm>
            <a:off x="1818964" y="284071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09" name="Google Shape;409;p40"/>
          <p:cNvSpPr txBox="1">
            <a:spLocks noGrp="1"/>
          </p:cNvSpPr>
          <p:nvPr>
            <p:ph type="title" idx="7"/>
          </p:nvPr>
        </p:nvSpPr>
        <p:spPr>
          <a:xfrm>
            <a:off x="6369024" y="108902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10" name="Google Shape;410;p40"/>
          <p:cNvSpPr txBox="1">
            <a:spLocks noGrp="1"/>
          </p:cNvSpPr>
          <p:nvPr>
            <p:ph type="title" idx="8"/>
          </p:nvPr>
        </p:nvSpPr>
        <p:spPr>
          <a:xfrm>
            <a:off x="6407720" y="306325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 name="TextBox 2">
            <a:extLst>
              <a:ext uri="{FF2B5EF4-FFF2-40B4-BE49-F238E27FC236}">
                <a16:creationId xmlns:a16="http://schemas.microsoft.com/office/drawing/2014/main" id="{95D508D1-AE4E-2FA0-8005-948BD6068B2F}"/>
              </a:ext>
            </a:extLst>
          </p:cNvPr>
          <p:cNvSpPr txBox="1"/>
          <p:nvPr/>
        </p:nvSpPr>
        <p:spPr>
          <a:xfrm>
            <a:off x="495154" y="3432969"/>
            <a:ext cx="3787431" cy="1323439"/>
          </a:xfrm>
          <a:prstGeom prst="rect">
            <a:avLst/>
          </a:prstGeom>
          <a:noFill/>
        </p:spPr>
        <p:txBody>
          <a:bodyPr wrap="square">
            <a:spAutoFit/>
          </a:bodyPr>
          <a:lstStyle/>
          <a:p>
            <a:pPr algn="ctr"/>
            <a:r>
              <a:rPr lang="vi-VN" sz="1600" dirty="0">
                <a:solidFill>
                  <a:schemeClr val="bg1">
                    <a:lumMod val="25000"/>
                  </a:schemeClr>
                </a:solidFill>
              </a:rPr>
              <a:t>Nêu được một số quyền và nghĩa vụ cơ bản của các bên tham gia  hợp đồng lao động; lập được hợp đồng lao động có nội dung đơn  giản giữa người sử dụng lao động và người lao động. </a:t>
            </a:r>
          </a:p>
        </p:txBody>
      </p:sp>
      <p:sp>
        <p:nvSpPr>
          <p:cNvPr id="22" name="TextBox 21">
            <a:extLst>
              <a:ext uri="{FF2B5EF4-FFF2-40B4-BE49-F238E27FC236}">
                <a16:creationId xmlns:a16="http://schemas.microsoft.com/office/drawing/2014/main" id="{3C419F73-329E-DFBF-B122-1769E82738E2}"/>
              </a:ext>
            </a:extLst>
          </p:cNvPr>
          <p:cNvSpPr txBox="1"/>
          <p:nvPr/>
        </p:nvSpPr>
        <p:spPr>
          <a:xfrm>
            <a:off x="1424365" y="0"/>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23" name="Picture 22">
            <a:extLst>
              <a:ext uri="{FF2B5EF4-FFF2-40B4-BE49-F238E27FC236}">
                <a16:creationId xmlns:a16="http://schemas.microsoft.com/office/drawing/2014/main" id="{8E64D816-6A7A-CFC9-A397-BFC09AB5BD2E}"/>
              </a:ext>
            </a:extLst>
          </p:cNvPr>
          <p:cNvPicPr>
            <a:picLocks noChangeAspect="1"/>
          </p:cNvPicPr>
          <p:nvPr/>
        </p:nvPicPr>
        <p:blipFill>
          <a:blip r:embed="rId4"/>
          <a:stretch>
            <a:fillRect/>
          </a:stretch>
        </p:blipFill>
        <p:spPr>
          <a:xfrm>
            <a:off x="2388870" y="0"/>
            <a:ext cx="674370" cy="674370"/>
          </a:xfrm>
          <a:prstGeom prst="rect">
            <a:avLst/>
          </a:prstGeom>
        </p:spPr>
      </p:pic>
      <p:sp>
        <p:nvSpPr>
          <p:cNvPr id="25" name="TextBox 24">
            <a:extLst>
              <a:ext uri="{FF2B5EF4-FFF2-40B4-BE49-F238E27FC236}">
                <a16:creationId xmlns:a16="http://schemas.microsoft.com/office/drawing/2014/main" id="{E2199D1B-5EF6-1E22-6688-8E8A2A445F7E}"/>
              </a:ext>
            </a:extLst>
          </p:cNvPr>
          <p:cNvSpPr txBox="1"/>
          <p:nvPr/>
        </p:nvSpPr>
        <p:spPr>
          <a:xfrm>
            <a:off x="329673" y="1839869"/>
            <a:ext cx="3604837" cy="584775"/>
          </a:xfrm>
          <a:prstGeom prst="rect">
            <a:avLst/>
          </a:prstGeom>
          <a:noFill/>
        </p:spPr>
        <p:txBody>
          <a:bodyPr wrap="square">
            <a:spAutoFit/>
          </a:bodyPr>
          <a:lstStyle/>
          <a:p>
            <a:pPr algn="ctr"/>
            <a:r>
              <a:rPr lang="vi-VN" sz="1600" dirty="0">
                <a:solidFill>
                  <a:schemeClr val="bg1">
                    <a:lumMod val="25000"/>
                  </a:schemeClr>
                </a:solidFill>
              </a:rPr>
              <a:t>Phân tích được tầm quan trọng của lao động đối với đời sống con người. </a:t>
            </a:r>
          </a:p>
        </p:txBody>
      </p:sp>
      <p:sp>
        <p:nvSpPr>
          <p:cNvPr id="27" name="TextBox 26">
            <a:extLst>
              <a:ext uri="{FF2B5EF4-FFF2-40B4-BE49-F238E27FC236}">
                <a16:creationId xmlns:a16="http://schemas.microsoft.com/office/drawing/2014/main" id="{D7721B2D-47A4-8D49-7FB9-336A5081A156}"/>
              </a:ext>
            </a:extLst>
          </p:cNvPr>
          <p:cNvSpPr txBox="1"/>
          <p:nvPr/>
        </p:nvSpPr>
        <p:spPr>
          <a:xfrm>
            <a:off x="4695802" y="1759946"/>
            <a:ext cx="3899558" cy="830997"/>
          </a:xfrm>
          <a:prstGeom prst="rect">
            <a:avLst/>
          </a:prstGeom>
          <a:noFill/>
        </p:spPr>
        <p:txBody>
          <a:bodyPr wrap="square">
            <a:spAutoFit/>
          </a:bodyPr>
          <a:lstStyle/>
          <a:p>
            <a:pPr algn="ctr"/>
            <a:r>
              <a:rPr lang="vi-VN" sz="1600" dirty="0">
                <a:solidFill>
                  <a:schemeClr val="bg1">
                    <a:lumMod val="25000"/>
                  </a:schemeClr>
                </a:solidFill>
              </a:rPr>
              <a:t>Nêu được một số quy định của pháp luật về quyền, nghĩa vụ lao động của  công dân, lao động chưa thành niên. </a:t>
            </a:r>
          </a:p>
        </p:txBody>
      </p:sp>
      <p:sp>
        <p:nvSpPr>
          <p:cNvPr id="29" name="TextBox 28">
            <a:extLst>
              <a:ext uri="{FF2B5EF4-FFF2-40B4-BE49-F238E27FC236}">
                <a16:creationId xmlns:a16="http://schemas.microsoft.com/office/drawing/2014/main" id="{66B1827A-8E0E-00DB-D9D9-1EF01595A0C6}"/>
              </a:ext>
            </a:extLst>
          </p:cNvPr>
          <p:cNvSpPr txBox="1"/>
          <p:nvPr/>
        </p:nvSpPr>
        <p:spPr>
          <a:xfrm>
            <a:off x="5021156" y="3679189"/>
            <a:ext cx="3507827" cy="830997"/>
          </a:xfrm>
          <a:prstGeom prst="rect">
            <a:avLst/>
          </a:prstGeom>
          <a:noFill/>
        </p:spPr>
        <p:txBody>
          <a:bodyPr wrap="square">
            <a:spAutoFit/>
          </a:bodyPr>
          <a:lstStyle/>
          <a:p>
            <a:pPr algn="ctr"/>
            <a:r>
              <a:rPr lang="vi-VN" sz="1600" dirty="0">
                <a:solidFill>
                  <a:schemeClr val="bg1">
                    <a:lumMod val="25000"/>
                  </a:schemeClr>
                </a:solidFill>
              </a:rPr>
              <a:t>Tích cực, chủ động tham gia lao động ở gia đình, trường, lớp và cộng đồng phù hợp lứa tuổi.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7"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18EF87-07BC-266A-24E9-9A7F313FB61A}"/>
              </a:ext>
            </a:extLst>
          </p:cNvPr>
          <p:cNvSpPr txBox="1"/>
          <p:nvPr/>
        </p:nvSpPr>
        <p:spPr>
          <a:xfrm>
            <a:off x="175260" y="1058284"/>
            <a:ext cx="4759960" cy="3739998"/>
          </a:xfrm>
          <a:custGeom>
            <a:avLst/>
            <a:gdLst>
              <a:gd name="connsiteX0" fmla="*/ 0 w 4759960"/>
              <a:gd name="connsiteY0" fmla="*/ 0 h 3739998"/>
              <a:gd name="connsiteX1" fmla="*/ 547395 w 4759960"/>
              <a:gd name="connsiteY1" fmla="*/ 0 h 3739998"/>
              <a:gd name="connsiteX2" fmla="*/ 1047191 w 4759960"/>
              <a:gd name="connsiteY2" fmla="*/ 0 h 3739998"/>
              <a:gd name="connsiteX3" fmla="*/ 1594587 w 4759960"/>
              <a:gd name="connsiteY3" fmla="*/ 0 h 3739998"/>
              <a:gd name="connsiteX4" fmla="*/ 2046783 w 4759960"/>
              <a:gd name="connsiteY4" fmla="*/ 0 h 3739998"/>
              <a:gd name="connsiteX5" fmla="*/ 2641778 w 4759960"/>
              <a:gd name="connsiteY5" fmla="*/ 0 h 3739998"/>
              <a:gd name="connsiteX6" fmla="*/ 3189173 w 4759960"/>
              <a:gd name="connsiteY6" fmla="*/ 0 h 3739998"/>
              <a:gd name="connsiteX7" fmla="*/ 3688969 w 4759960"/>
              <a:gd name="connsiteY7" fmla="*/ 0 h 3739998"/>
              <a:gd name="connsiteX8" fmla="*/ 4141165 w 4759960"/>
              <a:gd name="connsiteY8" fmla="*/ 0 h 3739998"/>
              <a:gd name="connsiteX9" fmla="*/ 4759960 w 4759960"/>
              <a:gd name="connsiteY9" fmla="*/ 0 h 3739998"/>
              <a:gd name="connsiteX10" fmla="*/ 4759960 w 4759960"/>
              <a:gd name="connsiteY10" fmla="*/ 534285 h 3739998"/>
              <a:gd name="connsiteX11" fmla="*/ 4759960 w 4759960"/>
              <a:gd name="connsiteY11" fmla="*/ 1105971 h 3739998"/>
              <a:gd name="connsiteX12" fmla="*/ 4759960 w 4759960"/>
              <a:gd name="connsiteY12" fmla="*/ 1602856 h 3739998"/>
              <a:gd name="connsiteX13" fmla="*/ 4759960 w 4759960"/>
              <a:gd name="connsiteY13" fmla="*/ 2174542 h 3739998"/>
              <a:gd name="connsiteX14" fmla="*/ 4759960 w 4759960"/>
              <a:gd name="connsiteY14" fmla="*/ 2783627 h 3739998"/>
              <a:gd name="connsiteX15" fmla="*/ 4759960 w 4759960"/>
              <a:gd name="connsiteY15" fmla="*/ 3739998 h 3739998"/>
              <a:gd name="connsiteX16" fmla="*/ 4260164 w 4759960"/>
              <a:gd name="connsiteY16" fmla="*/ 3739998 h 3739998"/>
              <a:gd name="connsiteX17" fmla="*/ 3712769 w 4759960"/>
              <a:gd name="connsiteY17" fmla="*/ 3739998 h 3739998"/>
              <a:gd name="connsiteX18" fmla="*/ 3165373 w 4759960"/>
              <a:gd name="connsiteY18" fmla="*/ 3739998 h 3739998"/>
              <a:gd name="connsiteX19" fmla="*/ 2617978 w 4759960"/>
              <a:gd name="connsiteY19" fmla="*/ 3739998 h 3739998"/>
              <a:gd name="connsiteX20" fmla="*/ 2118182 w 4759960"/>
              <a:gd name="connsiteY20" fmla="*/ 3739998 h 3739998"/>
              <a:gd name="connsiteX21" fmla="*/ 1618386 w 4759960"/>
              <a:gd name="connsiteY21" fmla="*/ 3739998 h 3739998"/>
              <a:gd name="connsiteX22" fmla="*/ 1118591 w 4759960"/>
              <a:gd name="connsiteY22" fmla="*/ 3739998 h 3739998"/>
              <a:gd name="connsiteX23" fmla="*/ 0 w 4759960"/>
              <a:gd name="connsiteY23" fmla="*/ 3739998 h 3739998"/>
              <a:gd name="connsiteX24" fmla="*/ 0 w 4759960"/>
              <a:gd name="connsiteY24" fmla="*/ 3280513 h 3739998"/>
              <a:gd name="connsiteX25" fmla="*/ 0 w 4759960"/>
              <a:gd name="connsiteY25" fmla="*/ 2746227 h 3739998"/>
              <a:gd name="connsiteX26" fmla="*/ 0 w 4759960"/>
              <a:gd name="connsiteY26" fmla="*/ 2249342 h 3739998"/>
              <a:gd name="connsiteX27" fmla="*/ 0 w 4759960"/>
              <a:gd name="connsiteY27" fmla="*/ 1677656 h 3739998"/>
              <a:gd name="connsiteX28" fmla="*/ 0 w 4759960"/>
              <a:gd name="connsiteY28" fmla="*/ 1068571 h 3739998"/>
              <a:gd name="connsiteX29" fmla="*/ 0 w 4759960"/>
              <a:gd name="connsiteY29" fmla="*/ 459485 h 3739998"/>
              <a:gd name="connsiteX30" fmla="*/ 0 w 4759960"/>
              <a:gd name="connsiteY30" fmla="*/ 0 h 373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59960" h="3739998" fill="none" extrusionOk="0">
                <a:moveTo>
                  <a:pt x="0" y="0"/>
                </a:moveTo>
                <a:cubicBezTo>
                  <a:pt x="196292" y="-65175"/>
                  <a:pt x="370352" y="39740"/>
                  <a:pt x="547395" y="0"/>
                </a:cubicBezTo>
                <a:cubicBezTo>
                  <a:pt x="724438" y="-39740"/>
                  <a:pt x="856080" y="6592"/>
                  <a:pt x="1047191" y="0"/>
                </a:cubicBezTo>
                <a:cubicBezTo>
                  <a:pt x="1238302" y="-6592"/>
                  <a:pt x="1399738" y="16087"/>
                  <a:pt x="1594587" y="0"/>
                </a:cubicBezTo>
                <a:cubicBezTo>
                  <a:pt x="1789436" y="-16087"/>
                  <a:pt x="1833626" y="51799"/>
                  <a:pt x="2046783" y="0"/>
                </a:cubicBezTo>
                <a:cubicBezTo>
                  <a:pt x="2259940" y="-51799"/>
                  <a:pt x="2434680" y="5676"/>
                  <a:pt x="2641778" y="0"/>
                </a:cubicBezTo>
                <a:cubicBezTo>
                  <a:pt x="2848877" y="-5676"/>
                  <a:pt x="2926711" y="50992"/>
                  <a:pt x="3189173" y="0"/>
                </a:cubicBezTo>
                <a:cubicBezTo>
                  <a:pt x="3451635" y="-50992"/>
                  <a:pt x="3552025" y="40873"/>
                  <a:pt x="3688969" y="0"/>
                </a:cubicBezTo>
                <a:cubicBezTo>
                  <a:pt x="3825913" y="-40873"/>
                  <a:pt x="4031787" y="26700"/>
                  <a:pt x="4141165" y="0"/>
                </a:cubicBezTo>
                <a:cubicBezTo>
                  <a:pt x="4250543" y="-26700"/>
                  <a:pt x="4473422" y="67915"/>
                  <a:pt x="4759960" y="0"/>
                </a:cubicBezTo>
                <a:cubicBezTo>
                  <a:pt x="4768877" y="240229"/>
                  <a:pt x="4742782" y="424257"/>
                  <a:pt x="4759960" y="534285"/>
                </a:cubicBezTo>
                <a:cubicBezTo>
                  <a:pt x="4777138" y="644314"/>
                  <a:pt x="4713246" y="882139"/>
                  <a:pt x="4759960" y="1105971"/>
                </a:cubicBezTo>
                <a:cubicBezTo>
                  <a:pt x="4806674" y="1329803"/>
                  <a:pt x="4732552" y="1377998"/>
                  <a:pt x="4759960" y="1602856"/>
                </a:cubicBezTo>
                <a:cubicBezTo>
                  <a:pt x="4787368" y="1827715"/>
                  <a:pt x="4728062" y="1996386"/>
                  <a:pt x="4759960" y="2174542"/>
                </a:cubicBezTo>
                <a:cubicBezTo>
                  <a:pt x="4791858" y="2352698"/>
                  <a:pt x="4696433" y="2585826"/>
                  <a:pt x="4759960" y="2783627"/>
                </a:cubicBezTo>
                <a:cubicBezTo>
                  <a:pt x="4823487" y="2981429"/>
                  <a:pt x="4651711" y="3458049"/>
                  <a:pt x="4759960" y="3739998"/>
                </a:cubicBezTo>
                <a:cubicBezTo>
                  <a:pt x="4594943" y="3777341"/>
                  <a:pt x="4412839" y="3712073"/>
                  <a:pt x="4260164" y="3739998"/>
                </a:cubicBezTo>
                <a:cubicBezTo>
                  <a:pt x="4107489" y="3767923"/>
                  <a:pt x="3844398" y="3715760"/>
                  <a:pt x="3712769" y="3739998"/>
                </a:cubicBezTo>
                <a:cubicBezTo>
                  <a:pt x="3581140" y="3764236"/>
                  <a:pt x="3381079" y="3683338"/>
                  <a:pt x="3165373" y="3739998"/>
                </a:cubicBezTo>
                <a:cubicBezTo>
                  <a:pt x="2949667" y="3796658"/>
                  <a:pt x="2748160" y="3723594"/>
                  <a:pt x="2617978" y="3739998"/>
                </a:cubicBezTo>
                <a:cubicBezTo>
                  <a:pt x="2487796" y="3756402"/>
                  <a:pt x="2293892" y="3739575"/>
                  <a:pt x="2118182" y="3739998"/>
                </a:cubicBezTo>
                <a:cubicBezTo>
                  <a:pt x="1942472" y="3740421"/>
                  <a:pt x="1780714" y="3687064"/>
                  <a:pt x="1618386" y="3739998"/>
                </a:cubicBezTo>
                <a:cubicBezTo>
                  <a:pt x="1456058" y="3792932"/>
                  <a:pt x="1232472" y="3735098"/>
                  <a:pt x="1118591" y="3739998"/>
                </a:cubicBezTo>
                <a:cubicBezTo>
                  <a:pt x="1004710" y="3744898"/>
                  <a:pt x="247642" y="3650824"/>
                  <a:pt x="0" y="3739998"/>
                </a:cubicBezTo>
                <a:cubicBezTo>
                  <a:pt x="-5789" y="3542847"/>
                  <a:pt x="14568" y="3441871"/>
                  <a:pt x="0" y="3280513"/>
                </a:cubicBezTo>
                <a:cubicBezTo>
                  <a:pt x="-14568" y="3119155"/>
                  <a:pt x="55574" y="2908200"/>
                  <a:pt x="0" y="2746227"/>
                </a:cubicBezTo>
                <a:cubicBezTo>
                  <a:pt x="-55574" y="2584254"/>
                  <a:pt x="10066" y="2454627"/>
                  <a:pt x="0" y="2249342"/>
                </a:cubicBezTo>
                <a:cubicBezTo>
                  <a:pt x="-10066" y="2044057"/>
                  <a:pt x="42745" y="1807702"/>
                  <a:pt x="0" y="1677656"/>
                </a:cubicBezTo>
                <a:cubicBezTo>
                  <a:pt x="-42745" y="1547610"/>
                  <a:pt x="23904" y="1313287"/>
                  <a:pt x="0" y="1068571"/>
                </a:cubicBezTo>
                <a:cubicBezTo>
                  <a:pt x="-23904" y="823855"/>
                  <a:pt x="14784" y="762023"/>
                  <a:pt x="0" y="459485"/>
                </a:cubicBezTo>
                <a:cubicBezTo>
                  <a:pt x="-14784" y="156947"/>
                  <a:pt x="28007" y="155758"/>
                  <a:pt x="0" y="0"/>
                </a:cubicBezTo>
                <a:close/>
              </a:path>
              <a:path w="4759960" h="3739998" stroke="0" extrusionOk="0">
                <a:moveTo>
                  <a:pt x="0" y="0"/>
                </a:moveTo>
                <a:cubicBezTo>
                  <a:pt x="248607" y="-46746"/>
                  <a:pt x="322079" y="997"/>
                  <a:pt x="547395" y="0"/>
                </a:cubicBezTo>
                <a:cubicBezTo>
                  <a:pt x="772711" y="-997"/>
                  <a:pt x="942109" y="57168"/>
                  <a:pt x="1189990" y="0"/>
                </a:cubicBezTo>
                <a:cubicBezTo>
                  <a:pt x="1437872" y="-57168"/>
                  <a:pt x="1550847" y="44568"/>
                  <a:pt x="1737385" y="0"/>
                </a:cubicBezTo>
                <a:cubicBezTo>
                  <a:pt x="1923924" y="-44568"/>
                  <a:pt x="2078620" y="44896"/>
                  <a:pt x="2189582" y="0"/>
                </a:cubicBezTo>
                <a:cubicBezTo>
                  <a:pt x="2300544" y="-44896"/>
                  <a:pt x="2637086" y="27893"/>
                  <a:pt x="2784577" y="0"/>
                </a:cubicBezTo>
                <a:cubicBezTo>
                  <a:pt x="2932068" y="-27893"/>
                  <a:pt x="3229882" y="69290"/>
                  <a:pt x="3379572" y="0"/>
                </a:cubicBezTo>
                <a:cubicBezTo>
                  <a:pt x="3529263" y="-69290"/>
                  <a:pt x="3638167" y="41486"/>
                  <a:pt x="3831768" y="0"/>
                </a:cubicBezTo>
                <a:cubicBezTo>
                  <a:pt x="4025369" y="-41486"/>
                  <a:pt x="4443636" y="79030"/>
                  <a:pt x="4759960" y="0"/>
                </a:cubicBezTo>
                <a:cubicBezTo>
                  <a:pt x="4803683" y="132805"/>
                  <a:pt x="4728078" y="296612"/>
                  <a:pt x="4759960" y="422085"/>
                </a:cubicBezTo>
                <a:cubicBezTo>
                  <a:pt x="4791842" y="547558"/>
                  <a:pt x="4755419" y="760342"/>
                  <a:pt x="4759960" y="956371"/>
                </a:cubicBezTo>
                <a:cubicBezTo>
                  <a:pt x="4764501" y="1152400"/>
                  <a:pt x="4746352" y="1216597"/>
                  <a:pt x="4759960" y="1415856"/>
                </a:cubicBezTo>
                <a:cubicBezTo>
                  <a:pt x="4773568" y="1615115"/>
                  <a:pt x="4726228" y="1827144"/>
                  <a:pt x="4759960" y="2024942"/>
                </a:cubicBezTo>
                <a:cubicBezTo>
                  <a:pt x="4793692" y="2222740"/>
                  <a:pt x="4704240" y="2384865"/>
                  <a:pt x="4759960" y="2559227"/>
                </a:cubicBezTo>
                <a:cubicBezTo>
                  <a:pt x="4815680" y="2733589"/>
                  <a:pt x="4713294" y="2925634"/>
                  <a:pt x="4759960" y="3093513"/>
                </a:cubicBezTo>
                <a:cubicBezTo>
                  <a:pt x="4806626" y="3261392"/>
                  <a:pt x="4759324" y="3476696"/>
                  <a:pt x="4759960" y="3739998"/>
                </a:cubicBezTo>
                <a:cubicBezTo>
                  <a:pt x="4570968" y="3771298"/>
                  <a:pt x="4431387" y="3718227"/>
                  <a:pt x="4212565" y="3739998"/>
                </a:cubicBezTo>
                <a:cubicBezTo>
                  <a:pt x="3993743" y="3761769"/>
                  <a:pt x="3872394" y="3698140"/>
                  <a:pt x="3760368" y="3739998"/>
                </a:cubicBezTo>
                <a:cubicBezTo>
                  <a:pt x="3648342" y="3781856"/>
                  <a:pt x="3460263" y="3707636"/>
                  <a:pt x="3212973" y="3739998"/>
                </a:cubicBezTo>
                <a:cubicBezTo>
                  <a:pt x="2965683" y="3772360"/>
                  <a:pt x="2847244" y="3731739"/>
                  <a:pt x="2617978" y="3739998"/>
                </a:cubicBezTo>
                <a:cubicBezTo>
                  <a:pt x="2388712" y="3748257"/>
                  <a:pt x="2147368" y="3694195"/>
                  <a:pt x="1927784" y="3739998"/>
                </a:cubicBezTo>
                <a:cubicBezTo>
                  <a:pt x="1708200" y="3785801"/>
                  <a:pt x="1485271" y="3686164"/>
                  <a:pt x="1332789" y="3739998"/>
                </a:cubicBezTo>
                <a:cubicBezTo>
                  <a:pt x="1180308" y="3793832"/>
                  <a:pt x="1033392" y="3694885"/>
                  <a:pt x="832993" y="3739998"/>
                </a:cubicBezTo>
                <a:cubicBezTo>
                  <a:pt x="632594" y="3785111"/>
                  <a:pt x="193835" y="3649636"/>
                  <a:pt x="0" y="3739998"/>
                </a:cubicBezTo>
                <a:cubicBezTo>
                  <a:pt x="-23826" y="3488820"/>
                  <a:pt x="4814" y="3378867"/>
                  <a:pt x="0" y="3130913"/>
                </a:cubicBezTo>
                <a:cubicBezTo>
                  <a:pt x="-4814" y="2882960"/>
                  <a:pt x="34009" y="2803057"/>
                  <a:pt x="0" y="2559227"/>
                </a:cubicBezTo>
                <a:cubicBezTo>
                  <a:pt x="-34009" y="2315397"/>
                  <a:pt x="36479" y="2297839"/>
                  <a:pt x="0" y="2062342"/>
                </a:cubicBezTo>
                <a:cubicBezTo>
                  <a:pt x="-36479" y="1826846"/>
                  <a:pt x="50845" y="1773351"/>
                  <a:pt x="0" y="1565456"/>
                </a:cubicBezTo>
                <a:cubicBezTo>
                  <a:pt x="-50845" y="1357561"/>
                  <a:pt x="2163" y="1347333"/>
                  <a:pt x="0" y="1143371"/>
                </a:cubicBezTo>
                <a:cubicBezTo>
                  <a:pt x="-2163" y="939410"/>
                  <a:pt x="25419" y="849869"/>
                  <a:pt x="0" y="609085"/>
                </a:cubicBezTo>
                <a:cubicBezTo>
                  <a:pt x="-25419" y="368301"/>
                  <a:pt x="71222" y="129884"/>
                  <a:pt x="0" y="0"/>
                </a:cubicBezTo>
                <a:close/>
              </a:path>
            </a:pathLst>
          </a:custGeom>
          <a:solidFill>
            <a:schemeClr val="accent3">
              <a:lumMod val="20000"/>
              <a:lumOff val="80000"/>
            </a:schemeClr>
          </a:solidFill>
          <a:ln w="38100">
            <a:solidFill>
              <a:srgbClr val="D7576F"/>
            </a:solidFill>
            <a:extLst>
              <a:ext uri="{C807C97D-BFC1-408E-A445-0C87EB9F89A2}">
                <ask:lineSketchStyleProps xmlns:ask="http://schemas.microsoft.com/office/drawing/2018/sketchyshapes" sd="3974026758">
                  <a:prstGeom prst="rect">
                    <a:avLst/>
                  </a:prstGeom>
                  <ask:type>
                    <ask:lineSketchScribble/>
                  </ask:type>
                </ask:lineSketchStyleProps>
              </a:ext>
            </a:extLst>
          </a:ln>
        </p:spPr>
        <p:txBody>
          <a:bodyPr wrap="square">
            <a:spAutoFit/>
          </a:bodyPr>
          <a:lstStyle/>
          <a:p>
            <a:pPr algn="just">
              <a:lnSpc>
                <a:spcPct val="150000"/>
              </a:lnSpc>
            </a:pPr>
            <a:r>
              <a:rPr lang="vi-VN" sz="1600" dirty="0"/>
              <a:t>Chị H kí hợp đồng làm công nhân khai thác đá ở một tỉnh miền núi, dù biết đây  là công việc nặng nhọc với phụ nữ. Khi đến công trường khai thác đá, nhận thấy  công việc không đúng như khi giao kết hợp đồng, địa điểm làm việc không đảm  bảo điều kiện làm việc, thậm chí còn có thể nguy hiểm đến tính mạng và sức </a:t>
            </a:r>
            <a:r>
              <a:rPr lang="vi-VN" sz="1600" dirty="0" err="1"/>
              <a:t>khoẻ</a:t>
            </a:r>
            <a:r>
              <a:rPr lang="vi-VN" sz="1600" dirty="0"/>
              <a:t>  nên chị H đã từ chối làm việc. Chủ doanh nghiệp khai thác đá nói chị đã tự nguyện  kí hợp đồng do vậy, chị phải làm, không được từ chối công việc. </a:t>
            </a:r>
          </a:p>
        </p:txBody>
      </p:sp>
      <p:sp>
        <p:nvSpPr>
          <p:cNvPr id="7" name="TextBox 6">
            <a:extLst>
              <a:ext uri="{FF2B5EF4-FFF2-40B4-BE49-F238E27FC236}">
                <a16:creationId xmlns:a16="http://schemas.microsoft.com/office/drawing/2014/main" id="{ADFD7FF9-7C32-54FC-8CBE-7A52A478D39E}"/>
              </a:ext>
            </a:extLst>
          </p:cNvPr>
          <p:cNvSpPr txBox="1"/>
          <p:nvPr/>
        </p:nvSpPr>
        <p:spPr>
          <a:xfrm>
            <a:off x="5092223" y="1345429"/>
            <a:ext cx="3807460" cy="2632003"/>
          </a:xfrm>
          <a:prstGeom prst="rect">
            <a:avLst/>
          </a:prstGeom>
          <a:noFill/>
        </p:spPr>
        <p:txBody>
          <a:bodyPr wrap="square">
            <a:spAutoFit/>
          </a:bodyPr>
          <a:lstStyle/>
          <a:p>
            <a:pPr algn="just">
              <a:lnSpc>
                <a:spcPct val="150000"/>
              </a:lnSpc>
            </a:pPr>
            <a:r>
              <a:rPr lang="vi-VN" sz="1600" dirty="0">
                <a:solidFill>
                  <a:srgbClr val="0070C0"/>
                </a:solidFill>
              </a:rPr>
              <a:t>– Theo em, chủ doanh nghiệp trong trường hợp này có đang thực hiện  quyền và nghĩa vụ của doanh nghiệp sử dụng lao động không? </a:t>
            </a:r>
          </a:p>
          <a:p>
            <a:pPr algn="just">
              <a:lnSpc>
                <a:spcPct val="150000"/>
              </a:lnSpc>
            </a:pPr>
            <a:r>
              <a:rPr lang="vi-VN" sz="1600" dirty="0">
                <a:solidFill>
                  <a:srgbClr val="0070C0"/>
                </a:solidFill>
              </a:rPr>
              <a:t>– Theo quy định của Bộ luật Lao động năm 2019, chị H có quyền từ chối  làm việc không? Vì sao? </a:t>
            </a:r>
          </a:p>
        </p:txBody>
      </p:sp>
      <p:sp>
        <p:nvSpPr>
          <p:cNvPr id="12" name="TextBox 11">
            <a:extLst>
              <a:ext uri="{FF2B5EF4-FFF2-40B4-BE49-F238E27FC236}">
                <a16:creationId xmlns:a16="http://schemas.microsoft.com/office/drawing/2014/main" id="{A5830622-A659-ACFC-2ED6-20DC9AFE3248}"/>
              </a:ext>
            </a:extLst>
          </p:cNvPr>
          <p:cNvSpPr txBox="1"/>
          <p:nvPr/>
        </p:nvSpPr>
        <p:spPr>
          <a:xfrm>
            <a:off x="712788" y="170418"/>
            <a:ext cx="728443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a:t>
            </a:r>
            <a:r>
              <a:rPr lang="vi-VN" sz="1800" b="1" dirty="0">
                <a:solidFill>
                  <a:schemeClr val="bg2">
                    <a:lumMod val="50000"/>
                  </a:schemeClr>
                </a:solidFill>
              </a:rPr>
              <a:t> Em hãy đọc trường hợp sau và trả lời câu hỏi </a:t>
            </a:r>
          </a:p>
        </p:txBody>
      </p:sp>
      <p:pic>
        <p:nvPicPr>
          <p:cNvPr id="14" name="Picture 13">
            <a:extLst>
              <a:ext uri="{FF2B5EF4-FFF2-40B4-BE49-F238E27FC236}">
                <a16:creationId xmlns:a16="http://schemas.microsoft.com/office/drawing/2014/main" id="{5F417AFF-56F1-944E-9961-1A00D479B5C4}"/>
              </a:ext>
            </a:extLst>
          </p:cNvPr>
          <p:cNvPicPr>
            <a:picLocks noChangeAspect="1"/>
          </p:cNvPicPr>
          <p:nvPr/>
        </p:nvPicPr>
        <p:blipFill>
          <a:blip r:embed="rId2"/>
          <a:stretch>
            <a:fillRect/>
          </a:stretch>
        </p:blipFill>
        <p:spPr>
          <a:xfrm rot="20248219">
            <a:off x="7355252" y="3741621"/>
            <a:ext cx="1215408" cy="1215408"/>
          </a:xfrm>
          <a:prstGeom prst="rect">
            <a:avLst/>
          </a:prstGeom>
        </p:spPr>
      </p:pic>
      <p:pic>
        <p:nvPicPr>
          <p:cNvPr id="16" name="Picture 15">
            <a:extLst>
              <a:ext uri="{FF2B5EF4-FFF2-40B4-BE49-F238E27FC236}">
                <a16:creationId xmlns:a16="http://schemas.microsoft.com/office/drawing/2014/main" id="{AA09B5EE-352B-8529-1712-3CAAC5A51E41}"/>
              </a:ext>
            </a:extLst>
          </p:cNvPr>
          <p:cNvPicPr>
            <a:picLocks noChangeAspect="1"/>
          </p:cNvPicPr>
          <p:nvPr/>
        </p:nvPicPr>
        <p:blipFill>
          <a:blip r:embed="rId3"/>
          <a:stretch>
            <a:fillRect/>
          </a:stretch>
        </p:blipFill>
        <p:spPr>
          <a:xfrm>
            <a:off x="7944643" y="242996"/>
            <a:ext cx="1112043" cy="1112043"/>
          </a:xfrm>
          <a:prstGeom prst="rect">
            <a:avLst/>
          </a:prstGeom>
        </p:spPr>
      </p:pic>
    </p:spTree>
    <p:extLst>
      <p:ext uri="{BB962C8B-B14F-4D97-AF65-F5344CB8AC3E}">
        <p14:creationId xmlns:p14="http://schemas.microsoft.com/office/powerpoint/2010/main" val="360760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cxnSp>
        <p:nvCxnSpPr>
          <p:cNvPr id="701" name="Google Shape;701;p61"/>
          <p:cNvCxnSpPr>
            <a:cxnSpLocks/>
          </p:cNvCxnSpPr>
          <p:nvPr/>
        </p:nvCxnSpPr>
        <p:spPr>
          <a:xfrm>
            <a:off x="2412030" y="1674209"/>
            <a:ext cx="1366500" cy="745200"/>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2" name="Google Shape;702;p61"/>
          <p:cNvCxnSpPr>
            <a:cxnSpLocks/>
          </p:cNvCxnSpPr>
          <p:nvPr/>
        </p:nvCxnSpPr>
        <p:spPr>
          <a:xfrm rot="10800000" flipV="1">
            <a:off x="4421432" y="1509437"/>
            <a:ext cx="1857877" cy="57757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3" name="Google Shape;703;p61"/>
          <p:cNvCxnSpPr>
            <a:cxnSpLocks/>
          </p:cNvCxnSpPr>
          <p:nvPr/>
        </p:nvCxnSpPr>
        <p:spPr>
          <a:xfrm flipV="1">
            <a:off x="2499360" y="2848006"/>
            <a:ext cx="1750060" cy="316744"/>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4" name="Google Shape;704;p61"/>
          <p:cNvCxnSpPr>
            <a:cxnSpLocks/>
            <a:stCxn id="26" idx="1"/>
          </p:cNvCxnSpPr>
          <p:nvPr/>
        </p:nvCxnSpPr>
        <p:spPr>
          <a:xfrm rot="10800000">
            <a:off x="4808223" y="2799910"/>
            <a:ext cx="1226820" cy="34481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8" name="Google Shape;704;p61">
            <a:extLst>
              <a:ext uri="{FF2B5EF4-FFF2-40B4-BE49-F238E27FC236}">
                <a16:creationId xmlns:a16="http://schemas.microsoft.com/office/drawing/2014/main" id="{047DD4EC-B823-18FB-00E0-47F45A2109C0}"/>
              </a:ext>
            </a:extLst>
          </p:cNvPr>
          <p:cNvCxnSpPr>
            <a:cxnSpLocks/>
            <a:endCxn id="24" idx="0"/>
          </p:cNvCxnSpPr>
          <p:nvPr/>
        </p:nvCxnSpPr>
        <p:spPr>
          <a:xfrm rot="5400000">
            <a:off x="3634263" y="3269070"/>
            <a:ext cx="1286372" cy="444245"/>
          </a:xfrm>
          <a:prstGeom prst="bentConnector3">
            <a:avLst>
              <a:gd name="adj1" fmla="val 50000"/>
            </a:avLst>
          </a:prstGeom>
          <a:noFill/>
          <a:ln w="19050" cap="flat" cmpd="sng">
            <a:solidFill>
              <a:schemeClr val="dk2"/>
            </a:solidFill>
            <a:prstDash val="solid"/>
            <a:round/>
            <a:headEnd type="oval" w="med" len="med"/>
            <a:tailEnd type="oval" w="med" len="med"/>
          </a:ln>
        </p:spPr>
      </p:cxnSp>
      <p:pic>
        <p:nvPicPr>
          <p:cNvPr id="17" name="Picture 16">
            <a:extLst>
              <a:ext uri="{FF2B5EF4-FFF2-40B4-BE49-F238E27FC236}">
                <a16:creationId xmlns:a16="http://schemas.microsoft.com/office/drawing/2014/main" id="{68DA4AA8-4722-EA7C-5C9A-B7CD3F16A3D9}"/>
              </a:ext>
            </a:extLst>
          </p:cNvPr>
          <p:cNvPicPr>
            <a:picLocks noChangeAspect="1"/>
          </p:cNvPicPr>
          <p:nvPr/>
        </p:nvPicPr>
        <p:blipFill>
          <a:blip r:embed="rId3"/>
          <a:stretch>
            <a:fillRect/>
          </a:stretch>
        </p:blipFill>
        <p:spPr>
          <a:xfrm>
            <a:off x="3302428" y="1498090"/>
            <a:ext cx="2173812" cy="2173812"/>
          </a:xfrm>
          <a:prstGeom prst="rect">
            <a:avLst/>
          </a:prstGeom>
        </p:spPr>
      </p:pic>
      <p:sp>
        <p:nvSpPr>
          <p:cNvPr id="21" name="TextBox 20">
            <a:extLst>
              <a:ext uri="{FF2B5EF4-FFF2-40B4-BE49-F238E27FC236}">
                <a16:creationId xmlns:a16="http://schemas.microsoft.com/office/drawing/2014/main" id="{04697AE3-0059-CBEC-013B-E6EF69370AC0}"/>
              </a:ext>
            </a:extLst>
          </p:cNvPr>
          <p:cNvSpPr txBox="1"/>
          <p:nvPr/>
        </p:nvSpPr>
        <p:spPr>
          <a:xfrm>
            <a:off x="221856" y="1045302"/>
            <a:ext cx="2068681" cy="1077218"/>
          </a:xfrm>
          <a:prstGeom prst="rect">
            <a:avLst/>
          </a:prstGeom>
          <a:noFill/>
        </p:spPr>
        <p:txBody>
          <a:bodyPr wrap="square">
            <a:spAutoFit/>
          </a:bodyPr>
          <a:lstStyle/>
          <a:p>
            <a:pPr algn="just"/>
            <a:r>
              <a:rPr lang="vi-VN" sz="1600" dirty="0">
                <a:solidFill>
                  <a:srgbClr val="7030A0"/>
                </a:solidFill>
              </a:rPr>
              <a:t>a. Anh A thực hiện hợp đồng lao động và </a:t>
            </a:r>
            <a:r>
              <a:rPr lang="vi-VN" sz="1600" dirty="0" err="1">
                <a:solidFill>
                  <a:srgbClr val="7030A0"/>
                </a:solidFill>
              </a:rPr>
              <a:t>thoả</a:t>
            </a:r>
            <a:r>
              <a:rPr lang="vi-VN" sz="1600" dirty="0">
                <a:solidFill>
                  <a:srgbClr val="7030A0"/>
                </a:solidFill>
              </a:rPr>
              <a:t> ước lao động với Công ti M. </a:t>
            </a:r>
            <a:endParaRPr lang="en-US" sz="1600" dirty="0">
              <a:solidFill>
                <a:srgbClr val="7030A0"/>
              </a:solidFill>
            </a:endParaRPr>
          </a:p>
        </p:txBody>
      </p:sp>
      <p:sp>
        <p:nvSpPr>
          <p:cNvPr id="22" name="TextBox 21">
            <a:extLst>
              <a:ext uri="{FF2B5EF4-FFF2-40B4-BE49-F238E27FC236}">
                <a16:creationId xmlns:a16="http://schemas.microsoft.com/office/drawing/2014/main" id="{D0A0E94B-2120-C089-EDB7-7B7CB7175E3F}"/>
              </a:ext>
            </a:extLst>
          </p:cNvPr>
          <p:cNvSpPr txBox="1"/>
          <p:nvPr/>
        </p:nvSpPr>
        <p:spPr>
          <a:xfrm>
            <a:off x="693564" y="106418"/>
            <a:ext cx="728443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4</a:t>
            </a:r>
            <a:r>
              <a:rPr lang="en-US" sz="1800" b="1" dirty="0">
                <a:solidFill>
                  <a:schemeClr val="bg2">
                    <a:lumMod val="50000"/>
                  </a:schemeClr>
                </a:solidFill>
              </a:rPr>
              <a:t>: </a:t>
            </a:r>
            <a:r>
              <a:rPr lang="vi-VN" sz="1800" b="1" dirty="0">
                <a:solidFill>
                  <a:schemeClr val="bg2">
                    <a:lumMod val="50000"/>
                  </a:schemeClr>
                </a:solidFill>
              </a:rPr>
              <a:t>Theo em, trong các trường hợp dưới đây, đâu là nghĩa vụ của người lao động?  Vì sao? </a:t>
            </a:r>
          </a:p>
        </p:txBody>
      </p:sp>
      <p:sp>
        <p:nvSpPr>
          <p:cNvPr id="24" name="TextBox 23">
            <a:extLst>
              <a:ext uri="{FF2B5EF4-FFF2-40B4-BE49-F238E27FC236}">
                <a16:creationId xmlns:a16="http://schemas.microsoft.com/office/drawing/2014/main" id="{3FEF9842-89B6-3498-F632-0F398B0D4EC8}"/>
              </a:ext>
            </a:extLst>
          </p:cNvPr>
          <p:cNvSpPr txBox="1"/>
          <p:nvPr/>
        </p:nvSpPr>
        <p:spPr>
          <a:xfrm>
            <a:off x="2191218" y="4134378"/>
            <a:ext cx="3728215" cy="830997"/>
          </a:xfrm>
          <a:prstGeom prst="rect">
            <a:avLst/>
          </a:prstGeom>
          <a:noFill/>
        </p:spPr>
        <p:txBody>
          <a:bodyPr wrap="square">
            <a:spAutoFit/>
          </a:bodyPr>
          <a:lstStyle/>
          <a:p>
            <a:pPr algn="just"/>
            <a:r>
              <a:rPr lang="vi-VN" sz="1600" dirty="0">
                <a:solidFill>
                  <a:srgbClr val="7030A0"/>
                </a:solidFill>
              </a:rPr>
              <a:t>e. Giám đốc Công ti X kí quyết định khen thưởng đối với chị H vì có nhiều thành  tích trong lao động. </a:t>
            </a:r>
          </a:p>
        </p:txBody>
      </p:sp>
      <p:sp>
        <p:nvSpPr>
          <p:cNvPr id="26" name="TextBox 25">
            <a:extLst>
              <a:ext uri="{FF2B5EF4-FFF2-40B4-BE49-F238E27FC236}">
                <a16:creationId xmlns:a16="http://schemas.microsoft.com/office/drawing/2014/main" id="{3393C56A-1995-F047-273E-802F1B12957A}"/>
              </a:ext>
            </a:extLst>
          </p:cNvPr>
          <p:cNvSpPr txBox="1"/>
          <p:nvPr/>
        </p:nvSpPr>
        <p:spPr>
          <a:xfrm>
            <a:off x="6035043" y="2483000"/>
            <a:ext cx="2845690" cy="1323439"/>
          </a:xfrm>
          <a:prstGeom prst="rect">
            <a:avLst/>
          </a:prstGeom>
          <a:noFill/>
        </p:spPr>
        <p:txBody>
          <a:bodyPr wrap="square">
            <a:spAutoFit/>
          </a:bodyPr>
          <a:lstStyle/>
          <a:p>
            <a:pPr algn="just"/>
            <a:r>
              <a:rPr lang="vi-VN" sz="1600" dirty="0">
                <a:solidFill>
                  <a:srgbClr val="7030A0"/>
                </a:solidFill>
              </a:rPr>
              <a:t>d. Chú T tham gia thành lập tổ chức đại diện để bảo vệ quyền và lợi ích hợp pháp  của người sử dụng lao động trong quan hệ lao động. </a:t>
            </a:r>
          </a:p>
        </p:txBody>
      </p:sp>
      <p:sp>
        <p:nvSpPr>
          <p:cNvPr id="30" name="TextBox 29">
            <a:extLst>
              <a:ext uri="{FF2B5EF4-FFF2-40B4-BE49-F238E27FC236}">
                <a16:creationId xmlns:a16="http://schemas.microsoft.com/office/drawing/2014/main" id="{C7290400-C624-A599-9BB5-86330DE72634}"/>
              </a:ext>
            </a:extLst>
          </p:cNvPr>
          <p:cNvSpPr txBox="1"/>
          <p:nvPr/>
        </p:nvSpPr>
        <p:spPr>
          <a:xfrm>
            <a:off x="146359" y="2584996"/>
            <a:ext cx="2274766" cy="1323439"/>
          </a:xfrm>
          <a:prstGeom prst="rect">
            <a:avLst/>
          </a:prstGeom>
          <a:noFill/>
        </p:spPr>
        <p:txBody>
          <a:bodyPr wrap="square">
            <a:spAutoFit/>
          </a:bodyPr>
          <a:lstStyle/>
          <a:p>
            <a:pPr algn="just"/>
            <a:r>
              <a:rPr lang="vi-VN" sz="1600" dirty="0">
                <a:solidFill>
                  <a:srgbClr val="7030A0"/>
                </a:solidFill>
              </a:rPr>
              <a:t>c. Chị K tham gia đóng bảo hiểm xã hội, bảo hiểm y tế, bảo hiểm thất nghiệp theo  quy định của pháp luật. </a:t>
            </a:r>
          </a:p>
        </p:txBody>
      </p:sp>
      <p:sp>
        <p:nvSpPr>
          <p:cNvPr id="672" name="TextBox 671">
            <a:extLst>
              <a:ext uri="{FF2B5EF4-FFF2-40B4-BE49-F238E27FC236}">
                <a16:creationId xmlns:a16="http://schemas.microsoft.com/office/drawing/2014/main" id="{7529C047-2A1A-FD6A-E5BE-9C92C1B13A30}"/>
              </a:ext>
            </a:extLst>
          </p:cNvPr>
          <p:cNvSpPr txBox="1"/>
          <p:nvPr/>
        </p:nvSpPr>
        <p:spPr>
          <a:xfrm>
            <a:off x="6316549" y="1014203"/>
            <a:ext cx="2454071" cy="1077218"/>
          </a:xfrm>
          <a:prstGeom prst="rect">
            <a:avLst/>
          </a:prstGeom>
          <a:noFill/>
        </p:spPr>
        <p:txBody>
          <a:bodyPr wrap="square">
            <a:spAutoFit/>
          </a:bodyPr>
          <a:lstStyle/>
          <a:p>
            <a:pPr algn="just"/>
            <a:r>
              <a:rPr lang="vi-VN" sz="1600" dirty="0">
                <a:solidFill>
                  <a:srgbClr val="7030A0"/>
                </a:solidFill>
              </a:rPr>
              <a:t>b. Chị B là nhân viên văn phòng tại Công ti D, chị luôn chấp hành kỉ luật lao động  tại cơ quan.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72">
                                            <p:txEl>
                                              <p:pRg st="0" end="0"/>
                                            </p:txEl>
                                          </p:spTgt>
                                        </p:tgtEl>
                                        <p:attrNameLst>
                                          <p:attrName>style.visibility</p:attrName>
                                        </p:attrNameLst>
                                      </p:cBhvr>
                                      <p:to>
                                        <p:strVal val="visible"/>
                                      </p:to>
                                    </p:set>
                                    <p:animEffect transition="in" filter="fade">
                                      <p:cBhvr>
                                        <p:cTn id="13" dur="1000"/>
                                        <p:tgtEl>
                                          <p:spTgt spid="672">
                                            <p:txEl>
                                              <p:pRg st="0" end="0"/>
                                            </p:txEl>
                                          </p:spTgt>
                                        </p:tgtEl>
                                      </p:cBhvr>
                                    </p:animEffect>
                                    <p:anim calcmode="lin" valueType="num">
                                      <p:cBhvr>
                                        <p:cTn id="14" dur="1000" fill="hold"/>
                                        <p:tgtEl>
                                          <p:spTgt spid="67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7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1000"/>
                                        <p:tgtEl>
                                          <p:spTgt spid="30">
                                            <p:txEl>
                                              <p:pRg st="0" end="0"/>
                                            </p:txEl>
                                          </p:spTgt>
                                        </p:tgtEl>
                                      </p:cBhvr>
                                    </p:animEffect>
                                    <p:anim calcmode="lin" valueType="num">
                                      <p:cBhvr>
                                        <p:cTn id="2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1000"/>
                                        <p:tgtEl>
                                          <p:spTgt spid="26">
                                            <p:txEl>
                                              <p:pRg st="0" end="0"/>
                                            </p:txEl>
                                          </p:spTgt>
                                        </p:tgtEl>
                                      </p:cBhvr>
                                    </p:animEffect>
                                    <p:anim calcmode="lin" valueType="num">
                                      <p:cBhvr>
                                        <p:cTn id="2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1000"/>
                                        <p:tgtEl>
                                          <p:spTgt spid="24">
                                            <p:txEl>
                                              <p:pRg st="0" end="0"/>
                                            </p:txEl>
                                          </p:spTgt>
                                        </p:tgtEl>
                                      </p:cBhvr>
                                    </p:animEffect>
                                    <p:anim calcmode="lin" valueType="num">
                                      <p:cBhvr>
                                        <p:cTn id="32"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4" grpId="0" build="p"/>
      <p:bldP spid="26" grpId="0" build="p"/>
      <p:bldP spid="30" grpId="0" build="p"/>
      <p:bldP spid="67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7" name="Google Shape;557;p51"/>
          <p:cNvPicPr preferRelativeResize="0"/>
          <p:nvPr/>
        </p:nvPicPr>
        <p:blipFill>
          <a:blip r:embed="rId3">
            <a:alphaModFix/>
          </a:blip>
          <a:stretch>
            <a:fillRect/>
          </a:stretch>
        </p:blipFill>
        <p:spPr>
          <a:xfrm rot="485449">
            <a:off x="5343050" y="4704539"/>
            <a:ext cx="1766041" cy="316255"/>
          </a:xfrm>
          <a:prstGeom prst="rect">
            <a:avLst/>
          </a:prstGeom>
          <a:noFill/>
          <a:ln>
            <a:noFill/>
          </a:ln>
        </p:spPr>
      </p:pic>
      <p:pic>
        <p:nvPicPr>
          <p:cNvPr id="558" name="Google Shape;558;p51"/>
          <p:cNvPicPr preferRelativeResize="0"/>
          <p:nvPr/>
        </p:nvPicPr>
        <p:blipFill>
          <a:blip r:embed="rId4">
            <a:alphaModFix/>
          </a:blip>
          <a:stretch>
            <a:fillRect/>
          </a:stretch>
        </p:blipFill>
        <p:spPr>
          <a:xfrm rot="-1615791">
            <a:off x="856115" y="3445939"/>
            <a:ext cx="458142" cy="520748"/>
          </a:xfrm>
          <a:prstGeom prst="rect">
            <a:avLst/>
          </a:prstGeom>
          <a:noFill/>
          <a:ln>
            <a:noFill/>
          </a:ln>
        </p:spPr>
      </p:pic>
      <p:pic>
        <p:nvPicPr>
          <p:cNvPr id="10" name="Google Shape;491;p47">
            <a:extLst>
              <a:ext uri="{FF2B5EF4-FFF2-40B4-BE49-F238E27FC236}">
                <a16:creationId xmlns:a16="http://schemas.microsoft.com/office/drawing/2014/main" id="{AECD3C37-8FDD-DA99-B673-E75F8AD5D367}"/>
              </a:ext>
            </a:extLst>
          </p:cNvPr>
          <p:cNvPicPr preferRelativeResize="0"/>
          <p:nvPr/>
        </p:nvPicPr>
        <p:blipFill>
          <a:blip r:embed="rId5">
            <a:alphaModFix amt="50000"/>
          </a:blip>
          <a:stretch>
            <a:fillRect/>
          </a:stretch>
        </p:blipFill>
        <p:spPr>
          <a:xfrm>
            <a:off x="7116413" y="1064305"/>
            <a:ext cx="765724" cy="773406"/>
          </a:xfrm>
          <a:prstGeom prst="rect">
            <a:avLst/>
          </a:prstGeom>
          <a:noFill/>
          <a:ln>
            <a:noFill/>
          </a:ln>
        </p:spPr>
      </p:pic>
      <p:pic>
        <p:nvPicPr>
          <p:cNvPr id="11" name="Google Shape;492;p47">
            <a:extLst>
              <a:ext uri="{FF2B5EF4-FFF2-40B4-BE49-F238E27FC236}">
                <a16:creationId xmlns:a16="http://schemas.microsoft.com/office/drawing/2014/main" id="{AD2BF4F7-4804-2045-2F8C-1DBFE85D0B7E}"/>
              </a:ext>
            </a:extLst>
          </p:cNvPr>
          <p:cNvPicPr preferRelativeResize="0"/>
          <p:nvPr/>
        </p:nvPicPr>
        <p:blipFill>
          <a:blip r:embed="rId5">
            <a:alphaModFix amt="50000"/>
          </a:blip>
          <a:stretch>
            <a:fillRect/>
          </a:stretch>
        </p:blipFill>
        <p:spPr>
          <a:xfrm rot="-5400000">
            <a:off x="4184273" y="1060463"/>
            <a:ext cx="765722" cy="773406"/>
          </a:xfrm>
          <a:prstGeom prst="rect">
            <a:avLst/>
          </a:prstGeom>
          <a:noFill/>
          <a:ln>
            <a:noFill/>
          </a:ln>
        </p:spPr>
      </p:pic>
      <p:pic>
        <p:nvPicPr>
          <p:cNvPr id="12" name="Google Shape;493;p47">
            <a:extLst>
              <a:ext uri="{FF2B5EF4-FFF2-40B4-BE49-F238E27FC236}">
                <a16:creationId xmlns:a16="http://schemas.microsoft.com/office/drawing/2014/main" id="{AB6178F5-ECFE-70C2-2B01-CB59091605FB}"/>
              </a:ext>
            </a:extLst>
          </p:cNvPr>
          <p:cNvPicPr preferRelativeResize="0"/>
          <p:nvPr/>
        </p:nvPicPr>
        <p:blipFill>
          <a:blip r:embed="rId5">
            <a:alphaModFix amt="50000"/>
          </a:blip>
          <a:stretch>
            <a:fillRect/>
          </a:stretch>
        </p:blipFill>
        <p:spPr>
          <a:xfrm>
            <a:off x="7171371" y="3031448"/>
            <a:ext cx="765724" cy="773406"/>
          </a:xfrm>
          <a:prstGeom prst="rect">
            <a:avLst/>
          </a:prstGeom>
          <a:noFill/>
          <a:ln>
            <a:noFill/>
          </a:ln>
        </p:spPr>
      </p:pic>
      <p:pic>
        <p:nvPicPr>
          <p:cNvPr id="13" name="Google Shape;494;p47">
            <a:extLst>
              <a:ext uri="{FF2B5EF4-FFF2-40B4-BE49-F238E27FC236}">
                <a16:creationId xmlns:a16="http://schemas.microsoft.com/office/drawing/2014/main" id="{1EA7FECD-45B9-430F-5F53-4842081134E6}"/>
              </a:ext>
            </a:extLst>
          </p:cNvPr>
          <p:cNvPicPr preferRelativeResize="0"/>
          <p:nvPr/>
        </p:nvPicPr>
        <p:blipFill>
          <a:blip r:embed="rId5">
            <a:alphaModFix amt="50000"/>
          </a:blip>
          <a:stretch>
            <a:fillRect/>
          </a:stretch>
        </p:blipFill>
        <p:spPr>
          <a:xfrm rot="5400000">
            <a:off x="4184272" y="3000551"/>
            <a:ext cx="765724" cy="773406"/>
          </a:xfrm>
          <a:prstGeom prst="rect">
            <a:avLst/>
          </a:prstGeom>
          <a:noFill/>
          <a:ln>
            <a:noFill/>
          </a:ln>
        </p:spPr>
      </p:pic>
      <p:grpSp>
        <p:nvGrpSpPr>
          <p:cNvPr id="14" name="Google Shape;504;p47">
            <a:extLst>
              <a:ext uri="{FF2B5EF4-FFF2-40B4-BE49-F238E27FC236}">
                <a16:creationId xmlns:a16="http://schemas.microsoft.com/office/drawing/2014/main" id="{1665C23B-9A39-C7F7-4C46-6EF89BE8ED1E}"/>
              </a:ext>
            </a:extLst>
          </p:cNvPr>
          <p:cNvGrpSpPr/>
          <p:nvPr/>
        </p:nvGrpSpPr>
        <p:grpSpPr>
          <a:xfrm>
            <a:off x="7328315" y="3192900"/>
            <a:ext cx="451791" cy="450505"/>
            <a:chOff x="3324166" y="2770015"/>
            <a:chExt cx="451791" cy="450505"/>
          </a:xfrm>
        </p:grpSpPr>
        <p:sp>
          <p:nvSpPr>
            <p:cNvPr id="15" name="Google Shape;505;p47">
              <a:extLst>
                <a:ext uri="{FF2B5EF4-FFF2-40B4-BE49-F238E27FC236}">
                  <a16:creationId xmlns:a16="http://schemas.microsoft.com/office/drawing/2014/main" id="{7512A716-AA5E-4F3D-5B46-418C6470524C}"/>
                </a:ext>
              </a:extLst>
            </p:cNvPr>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6;p47">
              <a:extLst>
                <a:ext uri="{FF2B5EF4-FFF2-40B4-BE49-F238E27FC236}">
                  <a16:creationId xmlns:a16="http://schemas.microsoft.com/office/drawing/2014/main" id="{4474FEBD-5420-2A63-AEE1-5EFC779416CC}"/>
                </a:ext>
              </a:extLst>
            </p:cNvPr>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7;p47">
              <a:extLst>
                <a:ext uri="{FF2B5EF4-FFF2-40B4-BE49-F238E27FC236}">
                  <a16:creationId xmlns:a16="http://schemas.microsoft.com/office/drawing/2014/main" id="{603C44E4-4F0C-2CBE-B200-FFC72440E402}"/>
                </a:ext>
              </a:extLst>
            </p:cNvPr>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508;p47">
            <a:extLst>
              <a:ext uri="{FF2B5EF4-FFF2-40B4-BE49-F238E27FC236}">
                <a16:creationId xmlns:a16="http://schemas.microsoft.com/office/drawing/2014/main" id="{86B11D28-54F4-DFDD-70CC-CF9D8BE9779B}"/>
              </a:ext>
            </a:extLst>
          </p:cNvPr>
          <p:cNvSpPr/>
          <p:nvPr/>
        </p:nvSpPr>
        <p:spPr>
          <a:xfrm>
            <a:off x="4398185" y="3161352"/>
            <a:ext cx="337893" cy="451791"/>
          </a:xfrm>
          <a:custGeom>
            <a:avLst/>
            <a:gdLst/>
            <a:ahLst/>
            <a:cxnLst/>
            <a:rect l="l" t="t" r="r" b="b"/>
            <a:pathLst>
              <a:path w="11831" h="15819" extrusionOk="0">
                <a:moveTo>
                  <a:pt x="4347" y="2958"/>
                </a:moveTo>
                <a:cubicBezTo>
                  <a:pt x="4482" y="3496"/>
                  <a:pt x="5064" y="3899"/>
                  <a:pt x="5692" y="3899"/>
                </a:cubicBezTo>
                <a:cubicBezTo>
                  <a:pt x="5961" y="3899"/>
                  <a:pt x="6140" y="4123"/>
                  <a:pt x="6140" y="4347"/>
                </a:cubicBezTo>
                <a:cubicBezTo>
                  <a:pt x="6140" y="4616"/>
                  <a:pt x="5916" y="4795"/>
                  <a:pt x="5692" y="4795"/>
                </a:cubicBezTo>
                <a:lnTo>
                  <a:pt x="3362" y="4795"/>
                </a:lnTo>
                <a:cubicBezTo>
                  <a:pt x="3496" y="4079"/>
                  <a:pt x="3810" y="3406"/>
                  <a:pt x="4347" y="2958"/>
                </a:cubicBezTo>
                <a:close/>
                <a:moveTo>
                  <a:pt x="6633" y="1972"/>
                </a:moveTo>
                <a:cubicBezTo>
                  <a:pt x="8246" y="1972"/>
                  <a:pt x="9590" y="3227"/>
                  <a:pt x="9814" y="4795"/>
                </a:cubicBezTo>
                <a:lnTo>
                  <a:pt x="8470" y="4795"/>
                </a:lnTo>
                <a:cubicBezTo>
                  <a:pt x="7663" y="4795"/>
                  <a:pt x="7081" y="5423"/>
                  <a:pt x="7081" y="6185"/>
                </a:cubicBezTo>
                <a:cubicBezTo>
                  <a:pt x="7081" y="6453"/>
                  <a:pt x="6857" y="6633"/>
                  <a:pt x="6633" y="6633"/>
                </a:cubicBezTo>
                <a:lnTo>
                  <a:pt x="5647" y="6633"/>
                </a:lnTo>
                <a:cubicBezTo>
                  <a:pt x="5064" y="6633"/>
                  <a:pt x="4527" y="7036"/>
                  <a:pt x="4303" y="7574"/>
                </a:cubicBezTo>
                <a:cubicBezTo>
                  <a:pt x="3810" y="7081"/>
                  <a:pt x="3496" y="6409"/>
                  <a:pt x="3362" y="5692"/>
                </a:cubicBezTo>
                <a:lnTo>
                  <a:pt x="5692" y="5692"/>
                </a:lnTo>
                <a:lnTo>
                  <a:pt x="5692" y="5736"/>
                </a:lnTo>
                <a:cubicBezTo>
                  <a:pt x="6453" y="5736"/>
                  <a:pt x="7081" y="5109"/>
                  <a:pt x="7081" y="4347"/>
                </a:cubicBezTo>
                <a:cubicBezTo>
                  <a:pt x="7081" y="3541"/>
                  <a:pt x="6453" y="2958"/>
                  <a:pt x="5692" y="2958"/>
                </a:cubicBezTo>
                <a:cubicBezTo>
                  <a:pt x="5333" y="2958"/>
                  <a:pt x="5154" y="2600"/>
                  <a:pt x="5244" y="2331"/>
                </a:cubicBezTo>
                <a:cubicBezTo>
                  <a:pt x="5692" y="2107"/>
                  <a:pt x="6140" y="1972"/>
                  <a:pt x="6633" y="1972"/>
                </a:cubicBezTo>
                <a:close/>
                <a:moveTo>
                  <a:pt x="9814" y="5736"/>
                </a:moveTo>
                <a:cubicBezTo>
                  <a:pt x="9590" y="7305"/>
                  <a:pt x="8246" y="8559"/>
                  <a:pt x="6633" y="8559"/>
                </a:cubicBezTo>
                <a:cubicBezTo>
                  <a:pt x="6140" y="8559"/>
                  <a:pt x="5692" y="8425"/>
                  <a:pt x="5244" y="8201"/>
                </a:cubicBezTo>
                <a:cubicBezTo>
                  <a:pt x="5154" y="7932"/>
                  <a:pt x="5333" y="7574"/>
                  <a:pt x="5692" y="7574"/>
                </a:cubicBezTo>
                <a:lnTo>
                  <a:pt x="6633" y="7574"/>
                </a:lnTo>
                <a:cubicBezTo>
                  <a:pt x="7394" y="7574"/>
                  <a:pt x="8022" y="6991"/>
                  <a:pt x="8022" y="6185"/>
                </a:cubicBezTo>
                <a:cubicBezTo>
                  <a:pt x="8022" y="5916"/>
                  <a:pt x="8246" y="5736"/>
                  <a:pt x="8470" y="5736"/>
                </a:cubicBezTo>
                <a:close/>
                <a:moveTo>
                  <a:pt x="2689" y="1972"/>
                </a:moveTo>
                <a:lnTo>
                  <a:pt x="3362" y="2645"/>
                </a:lnTo>
                <a:cubicBezTo>
                  <a:pt x="2824" y="3406"/>
                  <a:pt x="2465" y="4303"/>
                  <a:pt x="2465" y="5288"/>
                </a:cubicBezTo>
                <a:cubicBezTo>
                  <a:pt x="2465" y="7574"/>
                  <a:pt x="4347" y="9500"/>
                  <a:pt x="6678" y="9500"/>
                </a:cubicBezTo>
                <a:cubicBezTo>
                  <a:pt x="7708" y="9500"/>
                  <a:pt x="8604" y="9142"/>
                  <a:pt x="9321" y="8604"/>
                </a:cubicBezTo>
                <a:lnTo>
                  <a:pt x="9993" y="9276"/>
                </a:lnTo>
                <a:cubicBezTo>
                  <a:pt x="8963" y="9949"/>
                  <a:pt x="7798" y="10397"/>
                  <a:pt x="6633" y="10397"/>
                </a:cubicBezTo>
                <a:cubicBezTo>
                  <a:pt x="5288" y="10397"/>
                  <a:pt x="3989" y="9904"/>
                  <a:pt x="3048" y="8873"/>
                </a:cubicBezTo>
                <a:cubicBezTo>
                  <a:pt x="1121" y="6991"/>
                  <a:pt x="1076" y="3989"/>
                  <a:pt x="2689" y="1972"/>
                </a:cubicBezTo>
                <a:close/>
                <a:moveTo>
                  <a:pt x="7574" y="11248"/>
                </a:moveTo>
                <a:lnTo>
                  <a:pt x="7574" y="11696"/>
                </a:lnTo>
                <a:cubicBezTo>
                  <a:pt x="7529" y="12189"/>
                  <a:pt x="7708" y="12682"/>
                  <a:pt x="8022" y="13085"/>
                </a:cubicBezTo>
                <a:lnTo>
                  <a:pt x="5244" y="13085"/>
                </a:lnTo>
                <a:cubicBezTo>
                  <a:pt x="5512" y="12682"/>
                  <a:pt x="5692" y="12189"/>
                  <a:pt x="5692" y="11696"/>
                </a:cubicBezTo>
                <a:lnTo>
                  <a:pt x="5692" y="11248"/>
                </a:lnTo>
                <a:cubicBezTo>
                  <a:pt x="5961" y="11293"/>
                  <a:pt x="6274" y="11293"/>
                  <a:pt x="6633" y="11293"/>
                </a:cubicBezTo>
                <a:cubicBezTo>
                  <a:pt x="6946" y="11293"/>
                  <a:pt x="7260" y="11293"/>
                  <a:pt x="7574" y="11248"/>
                </a:cubicBezTo>
                <a:close/>
                <a:moveTo>
                  <a:pt x="9366" y="14026"/>
                </a:moveTo>
                <a:lnTo>
                  <a:pt x="9366" y="14967"/>
                </a:lnTo>
                <a:lnTo>
                  <a:pt x="3765" y="14967"/>
                </a:lnTo>
                <a:lnTo>
                  <a:pt x="3765" y="14026"/>
                </a:lnTo>
                <a:close/>
                <a:moveTo>
                  <a:pt x="2062" y="1"/>
                </a:moveTo>
                <a:lnTo>
                  <a:pt x="1390" y="673"/>
                </a:lnTo>
                <a:lnTo>
                  <a:pt x="2017" y="1300"/>
                </a:lnTo>
                <a:cubicBezTo>
                  <a:pt x="1" y="3675"/>
                  <a:pt x="135" y="7260"/>
                  <a:pt x="2376" y="9500"/>
                </a:cubicBezTo>
                <a:cubicBezTo>
                  <a:pt x="3048" y="10173"/>
                  <a:pt x="3855" y="10666"/>
                  <a:pt x="4796" y="10934"/>
                </a:cubicBezTo>
                <a:lnTo>
                  <a:pt x="4796" y="11607"/>
                </a:lnTo>
                <a:cubicBezTo>
                  <a:pt x="4796" y="12413"/>
                  <a:pt x="4168" y="12996"/>
                  <a:pt x="3362" y="12996"/>
                </a:cubicBezTo>
                <a:lnTo>
                  <a:pt x="2914" y="12996"/>
                </a:lnTo>
                <a:lnTo>
                  <a:pt x="2914" y="15819"/>
                </a:lnTo>
                <a:lnTo>
                  <a:pt x="10397" y="15819"/>
                </a:lnTo>
                <a:lnTo>
                  <a:pt x="10397" y="12996"/>
                </a:lnTo>
                <a:lnTo>
                  <a:pt x="9904" y="12996"/>
                </a:lnTo>
                <a:cubicBezTo>
                  <a:pt x="9142" y="12996"/>
                  <a:pt x="8515" y="12413"/>
                  <a:pt x="8515" y="11607"/>
                </a:cubicBezTo>
                <a:lnTo>
                  <a:pt x="8515" y="11024"/>
                </a:lnTo>
                <a:cubicBezTo>
                  <a:pt x="9187" y="10800"/>
                  <a:pt x="9949" y="10397"/>
                  <a:pt x="10531" y="9814"/>
                </a:cubicBezTo>
                <a:lnTo>
                  <a:pt x="11158" y="10441"/>
                </a:lnTo>
                <a:lnTo>
                  <a:pt x="11831" y="9769"/>
                </a:lnTo>
                <a:lnTo>
                  <a:pt x="9904" y="7887"/>
                </a:lnTo>
                <a:cubicBezTo>
                  <a:pt x="10486" y="7126"/>
                  <a:pt x="10800" y="6229"/>
                  <a:pt x="10800" y="5244"/>
                </a:cubicBezTo>
                <a:cubicBezTo>
                  <a:pt x="10800" y="2958"/>
                  <a:pt x="8963" y="1031"/>
                  <a:pt x="6633" y="1031"/>
                </a:cubicBezTo>
                <a:cubicBezTo>
                  <a:pt x="5602" y="1031"/>
                  <a:pt x="4706" y="1345"/>
                  <a:pt x="3989" y="1928"/>
                </a:cubicBezTo>
                <a:lnTo>
                  <a:pt x="20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509;p47">
            <a:extLst>
              <a:ext uri="{FF2B5EF4-FFF2-40B4-BE49-F238E27FC236}">
                <a16:creationId xmlns:a16="http://schemas.microsoft.com/office/drawing/2014/main" id="{A7F86159-4BAF-A30D-00B3-6585792DFC82}"/>
              </a:ext>
            </a:extLst>
          </p:cNvPr>
          <p:cNvGrpSpPr/>
          <p:nvPr/>
        </p:nvGrpSpPr>
        <p:grpSpPr>
          <a:xfrm>
            <a:off x="4341874" y="1272792"/>
            <a:ext cx="450505" cy="350688"/>
            <a:chOff x="6897250" y="3530168"/>
            <a:chExt cx="450505" cy="350688"/>
          </a:xfrm>
        </p:grpSpPr>
        <p:sp>
          <p:nvSpPr>
            <p:cNvPr id="20" name="Google Shape;510;p47">
              <a:extLst>
                <a:ext uri="{FF2B5EF4-FFF2-40B4-BE49-F238E27FC236}">
                  <a16:creationId xmlns:a16="http://schemas.microsoft.com/office/drawing/2014/main" id="{3F2F7C80-D368-52E7-A529-F0391165DE9A}"/>
                </a:ext>
              </a:extLst>
            </p:cNvPr>
            <p:cNvSpPr/>
            <p:nvPr/>
          </p:nvSpPr>
          <p:spPr>
            <a:xfrm>
              <a:off x="6949715" y="3582661"/>
              <a:ext cx="240618" cy="240618"/>
            </a:xfrm>
            <a:custGeom>
              <a:avLst/>
              <a:gdLst/>
              <a:ahLst/>
              <a:cxnLst/>
              <a:rect l="l" t="t" r="r" b="b"/>
              <a:pathLst>
                <a:path w="8425" h="8425" extrusionOk="0">
                  <a:moveTo>
                    <a:pt x="1972" y="1882"/>
                  </a:moveTo>
                  <a:cubicBezTo>
                    <a:pt x="2151" y="2420"/>
                    <a:pt x="2689" y="2823"/>
                    <a:pt x="3317" y="2823"/>
                  </a:cubicBezTo>
                  <a:cubicBezTo>
                    <a:pt x="3585" y="2823"/>
                    <a:pt x="3765" y="3047"/>
                    <a:pt x="3765" y="3271"/>
                  </a:cubicBezTo>
                  <a:cubicBezTo>
                    <a:pt x="3765" y="3540"/>
                    <a:pt x="3541" y="3719"/>
                    <a:pt x="3317" y="3719"/>
                  </a:cubicBezTo>
                  <a:lnTo>
                    <a:pt x="1031" y="3719"/>
                  </a:lnTo>
                  <a:cubicBezTo>
                    <a:pt x="1121" y="3002"/>
                    <a:pt x="1479" y="2375"/>
                    <a:pt x="1972" y="1882"/>
                  </a:cubicBezTo>
                  <a:close/>
                  <a:moveTo>
                    <a:pt x="4258" y="896"/>
                  </a:moveTo>
                  <a:cubicBezTo>
                    <a:pt x="5871" y="896"/>
                    <a:pt x="7215" y="2151"/>
                    <a:pt x="7439" y="3719"/>
                  </a:cubicBezTo>
                  <a:lnTo>
                    <a:pt x="6050" y="3719"/>
                  </a:lnTo>
                  <a:cubicBezTo>
                    <a:pt x="5288" y="3719"/>
                    <a:pt x="4661" y="4302"/>
                    <a:pt x="4661" y="5108"/>
                  </a:cubicBezTo>
                  <a:cubicBezTo>
                    <a:pt x="4661" y="5377"/>
                    <a:pt x="4437" y="5557"/>
                    <a:pt x="4213" y="5557"/>
                  </a:cubicBezTo>
                  <a:lnTo>
                    <a:pt x="3272" y="5557"/>
                  </a:lnTo>
                  <a:cubicBezTo>
                    <a:pt x="2644" y="5557"/>
                    <a:pt x="2151" y="5960"/>
                    <a:pt x="1927" y="6498"/>
                  </a:cubicBezTo>
                  <a:cubicBezTo>
                    <a:pt x="1479" y="6049"/>
                    <a:pt x="1121" y="5377"/>
                    <a:pt x="1031" y="4660"/>
                  </a:cubicBezTo>
                  <a:lnTo>
                    <a:pt x="3317" y="4660"/>
                  </a:lnTo>
                  <a:cubicBezTo>
                    <a:pt x="4078" y="4660"/>
                    <a:pt x="4706" y="4033"/>
                    <a:pt x="4706" y="3271"/>
                  </a:cubicBezTo>
                  <a:cubicBezTo>
                    <a:pt x="4706" y="2465"/>
                    <a:pt x="4078" y="1882"/>
                    <a:pt x="3317" y="1882"/>
                  </a:cubicBezTo>
                  <a:cubicBezTo>
                    <a:pt x="3048" y="1882"/>
                    <a:pt x="2868" y="1658"/>
                    <a:pt x="2868" y="1389"/>
                  </a:cubicBezTo>
                  <a:lnTo>
                    <a:pt x="2868" y="1255"/>
                  </a:lnTo>
                  <a:cubicBezTo>
                    <a:pt x="3317" y="1031"/>
                    <a:pt x="3765" y="896"/>
                    <a:pt x="4258" y="896"/>
                  </a:cubicBezTo>
                  <a:close/>
                  <a:moveTo>
                    <a:pt x="7394" y="4660"/>
                  </a:moveTo>
                  <a:cubicBezTo>
                    <a:pt x="7215" y="6229"/>
                    <a:pt x="5826" y="7483"/>
                    <a:pt x="4213" y="7483"/>
                  </a:cubicBezTo>
                  <a:cubicBezTo>
                    <a:pt x="3720" y="7483"/>
                    <a:pt x="3272" y="7349"/>
                    <a:pt x="2824" y="7125"/>
                  </a:cubicBezTo>
                  <a:lnTo>
                    <a:pt x="2824" y="6946"/>
                  </a:lnTo>
                  <a:cubicBezTo>
                    <a:pt x="2824" y="6677"/>
                    <a:pt x="3048" y="6498"/>
                    <a:pt x="3272" y="6498"/>
                  </a:cubicBezTo>
                  <a:lnTo>
                    <a:pt x="4213" y="6498"/>
                  </a:lnTo>
                  <a:cubicBezTo>
                    <a:pt x="4974" y="6498"/>
                    <a:pt x="5602" y="5870"/>
                    <a:pt x="5602" y="5108"/>
                  </a:cubicBezTo>
                  <a:cubicBezTo>
                    <a:pt x="5602" y="4840"/>
                    <a:pt x="5826" y="4660"/>
                    <a:pt x="6050" y="4660"/>
                  </a:cubicBezTo>
                  <a:close/>
                  <a:moveTo>
                    <a:pt x="4213" y="0"/>
                  </a:moveTo>
                  <a:cubicBezTo>
                    <a:pt x="1927" y="0"/>
                    <a:pt x="1" y="1882"/>
                    <a:pt x="1" y="4212"/>
                  </a:cubicBezTo>
                  <a:cubicBezTo>
                    <a:pt x="1" y="6587"/>
                    <a:pt x="1838" y="8424"/>
                    <a:pt x="4213" y="8424"/>
                  </a:cubicBezTo>
                  <a:cubicBezTo>
                    <a:pt x="6543" y="8424"/>
                    <a:pt x="8425" y="6587"/>
                    <a:pt x="8425" y="4212"/>
                  </a:cubicBezTo>
                  <a:cubicBezTo>
                    <a:pt x="8425" y="1882"/>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1;p47">
              <a:extLst>
                <a:ext uri="{FF2B5EF4-FFF2-40B4-BE49-F238E27FC236}">
                  <a16:creationId xmlns:a16="http://schemas.microsoft.com/office/drawing/2014/main" id="{BCFDB642-E3BC-0316-335A-C6D394BD9C5F}"/>
                </a:ext>
              </a:extLst>
            </p:cNvPr>
            <p:cNvSpPr/>
            <p:nvPr/>
          </p:nvSpPr>
          <p:spPr>
            <a:xfrm>
              <a:off x="6897250" y="3530168"/>
              <a:ext cx="450505" cy="350688"/>
            </a:xfrm>
            <a:custGeom>
              <a:avLst/>
              <a:gdLst/>
              <a:ahLst/>
              <a:cxnLst/>
              <a:rect l="l" t="t" r="r" b="b"/>
              <a:pathLst>
                <a:path w="15774" h="12279" extrusionOk="0">
                  <a:moveTo>
                    <a:pt x="6050" y="942"/>
                  </a:moveTo>
                  <a:cubicBezTo>
                    <a:pt x="8828" y="942"/>
                    <a:pt x="11158" y="3227"/>
                    <a:pt x="11158" y="6050"/>
                  </a:cubicBezTo>
                  <a:cubicBezTo>
                    <a:pt x="11158" y="8828"/>
                    <a:pt x="8918" y="11159"/>
                    <a:pt x="6050" y="11159"/>
                  </a:cubicBezTo>
                  <a:cubicBezTo>
                    <a:pt x="5109" y="11159"/>
                    <a:pt x="4213" y="10890"/>
                    <a:pt x="3406" y="10442"/>
                  </a:cubicBezTo>
                  <a:lnTo>
                    <a:pt x="1210" y="10979"/>
                  </a:lnTo>
                  <a:lnTo>
                    <a:pt x="1210" y="10979"/>
                  </a:lnTo>
                  <a:lnTo>
                    <a:pt x="1748" y="8739"/>
                  </a:lnTo>
                  <a:cubicBezTo>
                    <a:pt x="1210" y="7977"/>
                    <a:pt x="941" y="6991"/>
                    <a:pt x="941" y="6050"/>
                  </a:cubicBezTo>
                  <a:cubicBezTo>
                    <a:pt x="941" y="3227"/>
                    <a:pt x="3227" y="942"/>
                    <a:pt x="6050" y="942"/>
                  </a:cubicBezTo>
                  <a:close/>
                  <a:moveTo>
                    <a:pt x="11203" y="2779"/>
                  </a:moveTo>
                  <a:lnTo>
                    <a:pt x="11203" y="2779"/>
                  </a:lnTo>
                  <a:cubicBezTo>
                    <a:pt x="13264" y="3003"/>
                    <a:pt x="14967" y="4796"/>
                    <a:pt x="14967" y="6946"/>
                  </a:cubicBezTo>
                  <a:cubicBezTo>
                    <a:pt x="14967" y="7708"/>
                    <a:pt x="14743" y="8560"/>
                    <a:pt x="14295" y="9232"/>
                  </a:cubicBezTo>
                  <a:lnTo>
                    <a:pt x="14608" y="10979"/>
                  </a:lnTo>
                  <a:lnTo>
                    <a:pt x="12950" y="10531"/>
                  </a:lnTo>
                  <a:cubicBezTo>
                    <a:pt x="12323" y="10934"/>
                    <a:pt x="11516" y="11159"/>
                    <a:pt x="10755" y="11159"/>
                  </a:cubicBezTo>
                  <a:cubicBezTo>
                    <a:pt x="10351" y="11159"/>
                    <a:pt x="9948" y="11069"/>
                    <a:pt x="9590" y="10979"/>
                  </a:cubicBezTo>
                  <a:cubicBezTo>
                    <a:pt x="11158" y="9859"/>
                    <a:pt x="12144" y="8067"/>
                    <a:pt x="12144" y="6050"/>
                  </a:cubicBezTo>
                  <a:cubicBezTo>
                    <a:pt x="12144" y="4885"/>
                    <a:pt x="11830" y="3765"/>
                    <a:pt x="11203" y="2779"/>
                  </a:cubicBezTo>
                  <a:close/>
                  <a:moveTo>
                    <a:pt x="6050" y="1"/>
                  </a:moveTo>
                  <a:cubicBezTo>
                    <a:pt x="2734" y="1"/>
                    <a:pt x="0" y="2690"/>
                    <a:pt x="0" y="6050"/>
                  </a:cubicBezTo>
                  <a:cubicBezTo>
                    <a:pt x="0" y="7081"/>
                    <a:pt x="224" y="8022"/>
                    <a:pt x="717" y="8918"/>
                  </a:cubicBezTo>
                  <a:lnTo>
                    <a:pt x="0" y="12279"/>
                  </a:lnTo>
                  <a:lnTo>
                    <a:pt x="3227" y="11427"/>
                  </a:lnTo>
                  <a:cubicBezTo>
                    <a:pt x="4078" y="11875"/>
                    <a:pt x="5019" y="12100"/>
                    <a:pt x="6005" y="12100"/>
                  </a:cubicBezTo>
                  <a:cubicBezTo>
                    <a:pt x="6811" y="12100"/>
                    <a:pt x="7663" y="11920"/>
                    <a:pt x="8380" y="11607"/>
                  </a:cubicBezTo>
                  <a:cubicBezTo>
                    <a:pt x="9052" y="11920"/>
                    <a:pt x="9814" y="12100"/>
                    <a:pt x="10620" y="12100"/>
                  </a:cubicBezTo>
                  <a:cubicBezTo>
                    <a:pt x="11427" y="12100"/>
                    <a:pt x="12233" y="11920"/>
                    <a:pt x="12950" y="11562"/>
                  </a:cubicBezTo>
                  <a:lnTo>
                    <a:pt x="15729" y="12279"/>
                  </a:lnTo>
                  <a:lnTo>
                    <a:pt x="15101" y="9411"/>
                  </a:lnTo>
                  <a:cubicBezTo>
                    <a:pt x="15639" y="8649"/>
                    <a:pt x="15773" y="7843"/>
                    <a:pt x="15773" y="6946"/>
                  </a:cubicBezTo>
                  <a:cubicBezTo>
                    <a:pt x="15773" y="4114"/>
                    <a:pt x="13443" y="1833"/>
                    <a:pt x="10636" y="1833"/>
                  </a:cubicBezTo>
                  <a:cubicBezTo>
                    <a:pt x="10556" y="1833"/>
                    <a:pt x="10477" y="1834"/>
                    <a:pt x="10396" y="1838"/>
                  </a:cubicBezTo>
                  <a:cubicBezTo>
                    <a:pt x="9276" y="673"/>
                    <a:pt x="7797" y="1"/>
                    <a:pt x="60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12;p47">
            <a:extLst>
              <a:ext uri="{FF2B5EF4-FFF2-40B4-BE49-F238E27FC236}">
                <a16:creationId xmlns:a16="http://schemas.microsoft.com/office/drawing/2014/main" id="{F9152EE8-3441-B057-ACE2-63F158ADCF83}"/>
              </a:ext>
            </a:extLst>
          </p:cNvPr>
          <p:cNvGrpSpPr/>
          <p:nvPr/>
        </p:nvGrpSpPr>
        <p:grpSpPr>
          <a:xfrm>
            <a:off x="7325841" y="1225778"/>
            <a:ext cx="346861" cy="450477"/>
            <a:chOff x="6243283" y="1407074"/>
            <a:chExt cx="346861" cy="450477"/>
          </a:xfrm>
        </p:grpSpPr>
        <p:sp>
          <p:nvSpPr>
            <p:cNvPr id="23" name="Google Shape;513;p47">
              <a:extLst>
                <a:ext uri="{FF2B5EF4-FFF2-40B4-BE49-F238E27FC236}">
                  <a16:creationId xmlns:a16="http://schemas.microsoft.com/office/drawing/2014/main" id="{4C515C98-EE77-A8C9-4960-9071FFCBAAA3}"/>
                </a:ext>
              </a:extLst>
            </p:cNvPr>
            <p:cNvSpPr/>
            <p:nvPr/>
          </p:nvSpPr>
          <p:spPr>
            <a:xfrm>
              <a:off x="6295748" y="1505606"/>
              <a:ext cx="239361" cy="239333"/>
            </a:xfrm>
            <a:custGeom>
              <a:avLst/>
              <a:gdLst/>
              <a:ahLst/>
              <a:cxnLst/>
              <a:rect l="l" t="t" r="r" b="b"/>
              <a:pathLst>
                <a:path w="8381" h="8380" extrusionOk="0">
                  <a:moveTo>
                    <a:pt x="1973" y="1838"/>
                  </a:moveTo>
                  <a:cubicBezTo>
                    <a:pt x="2107" y="2375"/>
                    <a:pt x="2690" y="2779"/>
                    <a:pt x="3317" y="2779"/>
                  </a:cubicBezTo>
                  <a:cubicBezTo>
                    <a:pt x="3586" y="2779"/>
                    <a:pt x="3765" y="3003"/>
                    <a:pt x="3765" y="3227"/>
                  </a:cubicBezTo>
                  <a:cubicBezTo>
                    <a:pt x="3765" y="3451"/>
                    <a:pt x="3541" y="3675"/>
                    <a:pt x="3317" y="3675"/>
                  </a:cubicBezTo>
                  <a:lnTo>
                    <a:pt x="942" y="3675"/>
                  </a:lnTo>
                  <a:cubicBezTo>
                    <a:pt x="1076" y="2958"/>
                    <a:pt x="1435" y="2286"/>
                    <a:pt x="1973" y="1838"/>
                  </a:cubicBezTo>
                  <a:close/>
                  <a:moveTo>
                    <a:pt x="4213" y="897"/>
                  </a:moveTo>
                  <a:cubicBezTo>
                    <a:pt x="5826" y="897"/>
                    <a:pt x="7170" y="2106"/>
                    <a:pt x="7395" y="3675"/>
                  </a:cubicBezTo>
                  <a:lnTo>
                    <a:pt x="6050" y="3675"/>
                  </a:lnTo>
                  <a:cubicBezTo>
                    <a:pt x="5244" y="3675"/>
                    <a:pt x="4661" y="4302"/>
                    <a:pt x="4661" y="5064"/>
                  </a:cubicBezTo>
                  <a:cubicBezTo>
                    <a:pt x="4661" y="5333"/>
                    <a:pt x="4437" y="5512"/>
                    <a:pt x="4213" y="5512"/>
                  </a:cubicBezTo>
                  <a:lnTo>
                    <a:pt x="3227" y="5512"/>
                  </a:lnTo>
                  <a:cubicBezTo>
                    <a:pt x="2645" y="5512"/>
                    <a:pt x="2107" y="5915"/>
                    <a:pt x="1883" y="6453"/>
                  </a:cubicBezTo>
                  <a:cubicBezTo>
                    <a:pt x="1435" y="6050"/>
                    <a:pt x="1076" y="5333"/>
                    <a:pt x="942" y="4616"/>
                  </a:cubicBezTo>
                  <a:lnTo>
                    <a:pt x="3227" y="4616"/>
                  </a:lnTo>
                  <a:cubicBezTo>
                    <a:pt x="4034" y="4616"/>
                    <a:pt x="4661" y="4033"/>
                    <a:pt x="4661" y="3227"/>
                  </a:cubicBezTo>
                  <a:cubicBezTo>
                    <a:pt x="4661" y="2465"/>
                    <a:pt x="4034" y="1838"/>
                    <a:pt x="3227" y="1838"/>
                  </a:cubicBezTo>
                  <a:cubicBezTo>
                    <a:pt x="2958" y="1838"/>
                    <a:pt x="2779" y="1614"/>
                    <a:pt x="2779" y="1389"/>
                  </a:cubicBezTo>
                  <a:lnTo>
                    <a:pt x="2779" y="1210"/>
                  </a:lnTo>
                  <a:cubicBezTo>
                    <a:pt x="3227" y="986"/>
                    <a:pt x="3675" y="897"/>
                    <a:pt x="4213" y="897"/>
                  </a:cubicBezTo>
                  <a:close/>
                  <a:moveTo>
                    <a:pt x="7395" y="4616"/>
                  </a:moveTo>
                  <a:cubicBezTo>
                    <a:pt x="7170" y="6184"/>
                    <a:pt x="5826" y="7439"/>
                    <a:pt x="4213" y="7439"/>
                  </a:cubicBezTo>
                  <a:cubicBezTo>
                    <a:pt x="3675" y="7439"/>
                    <a:pt x="3227" y="7304"/>
                    <a:pt x="2779" y="7080"/>
                  </a:cubicBezTo>
                  <a:lnTo>
                    <a:pt x="2779" y="6946"/>
                  </a:lnTo>
                  <a:cubicBezTo>
                    <a:pt x="2779" y="6632"/>
                    <a:pt x="3003" y="6498"/>
                    <a:pt x="3227" y="6498"/>
                  </a:cubicBezTo>
                  <a:lnTo>
                    <a:pt x="4213" y="6498"/>
                  </a:lnTo>
                  <a:cubicBezTo>
                    <a:pt x="4975" y="6498"/>
                    <a:pt x="5602" y="5870"/>
                    <a:pt x="5602" y="5064"/>
                  </a:cubicBezTo>
                  <a:cubicBezTo>
                    <a:pt x="5602" y="4795"/>
                    <a:pt x="5826" y="4616"/>
                    <a:pt x="6050" y="4616"/>
                  </a:cubicBezTo>
                  <a:close/>
                  <a:moveTo>
                    <a:pt x="4213" y="0"/>
                  </a:moveTo>
                  <a:cubicBezTo>
                    <a:pt x="1883" y="0"/>
                    <a:pt x="1" y="1838"/>
                    <a:pt x="1" y="4168"/>
                  </a:cubicBezTo>
                  <a:cubicBezTo>
                    <a:pt x="1" y="6543"/>
                    <a:pt x="1838" y="8380"/>
                    <a:pt x="4213" y="8380"/>
                  </a:cubicBezTo>
                  <a:cubicBezTo>
                    <a:pt x="6543" y="8380"/>
                    <a:pt x="8380" y="6543"/>
                    <a:pt x="8380" y="4168"/>
                  </a:cubicBezTo>
                  <a:cubicBezTo>
                    <a:pt x="8336" y="1838"/>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4;p47">
              <a:extLst>
                <a:ext uri="{FF2B5EF4-FFF2-40B4-BE49-F238E27FC236}">
                  <a16:creationId xmlns:a16="http://schemas.microsoft.com/office/drawing/2014/main" id="{818C655C-BDEA-E335-A452-31C21A772E79}"/>
                </a:ext>
              </a:extLst>
            </p:cNvPr>
            <p:cNvSpPr/>
            <p:nvPr/>
          </p:nvSpPr>
          <p:spPr>
            <a:xfrm>
              <a:off x="6243283" y="1407074"/>
              <a:ext cx="346861" cy="450477"/>
            </a:xfrm>
            <a:custGeom>
              <a:avLst/>
              <a:gdLst/>
              <a:ahLst/>
              <a:cxnLst/>
              <a:rect l="l" t="t" r="r" b="b"/>
              <a:pathLst>
                <a:path w="12145" h="15773" extrusionOk="0">
                  <a:moveTo>
                    <a:pt x="7663" y="986"/>
                  </a:moveTo>
                  <a:cubicBezTo>
                    <a:pt x="8335" y="2106"/>
                    <a:pt x="9590" y="2823"/>
                    <a:pt x="10934" y="2823"/>
                  </a:cubicBezTo>
                  <a:lnTo>
                    <a:pt x="11158" y="2823"/>
                  </a:lnTo>
                  <a:lnTo>
                    <a:pt x="11158" y="8783"/>
                  </a:lnTo>
                  <a:lnTo>
                    <a:pt x="11114" y="8783"/>
                  </a:lnTo>
                  <a:cubicBezTo>
                    <a:pt x="11114" y="11875"/>
                    <a:pt x="6991" y="14249"/>
                    <a:pt x="6005" y="14787"/>
                  </a:cubicBezTo>
                  <a:cubicBezTo>
                    <a:pt x="5064" y="14294"/>
                    <a:pt x="942" y="11875"/>
                    <a:pt x="942" y="8783"/>
                  </a:cubicBezTo>
                  <a:lnTo>
                    <a:pt x="942" y="2823"/>
                  </a:lnTo>
                  <a:lnTo>
                    <a:pt x="1166" y="2823"/>
                  </a:lnTo>
                  <a:cubicBezTo>
                    <a:pt x="2420" y="2823"/>
                    <a:pt x="3765" y="2106"/>
                    <a:pt x="4437" y="986"/>
                  </a:cubicBezTo>
                  <a:close/>
                  <a:moveTo>
                    <a:pt x="3899" y="0"/>
                  </a:moveTo>
                  <a:cubicBezTo>
                    <a:pt x="3451" y="1120"/>
                    <a:pt x="2376" y="1882"/>
                    <a:pt x="1166" y="1882"/>
                  </a:cubicBezTo>
                  <a:lnTo>
                    <a:pt x="1" y="1882"/>
                  </a:lnTo>
                  <a:lnTo>
                    <a:pt x="1" y="8738"/>
                  </a:lnTo>
                  <a:cubicBezTo>
                    <a:pt x="1" y="12233"/>
                    <a:pt x="4168" y="14877"/>
                    <a:pt x="6050" y="15773"/>
                  </a:cubicBezTo>
                  <a:cubicBezTo>
                    <a:pt x="8515" y="14563"/>
                    <a:pt x="12144" y="11740"/>
                    <a:pt x="12099" y="8738"/>
                  </a:cubicBezTo>
                  <a:lnTo>
                    <a:pt x="12099" y="1882"/>
                  </a:lnTo>
                  <a:lnTo>
                    <a:pt x="10889" y="1882"/>
                  </a:lnTo>
                  <a:cubicBezTo>
                    <a:pt x="9724" y="1882"/>
                    <a:pt x="8649" y="1120"/>
                    <a:pt x="8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Google Shape;494;p47">
            <a:extLst>
              <a:ext uri="{FF2B5EF4-FFF2-40B4-BE49-F238E27FC236}">
                <a16:creationId xmlns:a16="http://schemas.microsoft.com/office/drawing/2014/main" id="{3EBDF8F9-3F7F-90A9-E1F7-62E5586A8731}"/>
              </a:ext>
            </a:extLst>
          </p:cNvPr>
          <p:cNvPicPr preferRelativeResize="0"/>
          <p:nvPr/>
        </p:nvPicPr>
        <p:blipFill>
          <a:blip r:embed="rId5">
            <a:alphaModFix amt="50000"/>
          </a:blip>
          <a:stretch>
            <a:fillRect/>
          </a:stretch>
        </p:blipFill>
        <p:spPr>
          <a:xfrm rot="5400000">
            <a:off x="1305899" y="1060464"/>
            <a:ext cx="765724" cy="773406"/>
          </a:xfrm>
          <a:prstGeom prst="rect">
            <a:avLst/>
          </a:prstGeom>
          <a:noFill/>
          <a:ln>
            <a:noFill/>
          </a:ln>
        </p:spPr>
      </p:pic>
      <p:pic>
        <p:nvPicPr>
          <p:cNvPr id="26" name="Google Shape;494;p47">
            <a:extLst>
              <a:ext uri="{FF2B5EF4-FFF2-40B4-BE49-F238E27FC236}">
                <a16:creationId xmlns:a16="http://schemas.microsoft.com/office/drawing/2014/main" id="{3214FB84-B1FD-B875-937A-0CF59EFA815F}"/>
              </a:ext>
            </a:extLst>
          </p:cNvPr>
          <p:cNvPicPr preferRelativeResize="0"/>
          <p:nvPr/>
        </p:nvPicPr>
        <p:blipFill>
          <a:blip r:embed="rId5">
            <a:alphaModFix amt="50000"/>
          </a:blip>
          <a:stretch>
            <a:fillRect/>
          </a:stretch>
        </p:blipFill>
        <p:spPr>
          <a:xfrm rot="5400000">
            <a:off x="1305899" y="3027607"/>
            <a:ext cx="765724" cy="773406"/>
          </a:xfrm>
          <a:prstGeom prst="rect">
            <a:avLst/>
          </a:prstGeom>
          <a:noFill/>
          <a:ln>
            <a:noFill/>
          </a:ln>
        </p:spPr>
      </p:pic>
      <p:sp>
        <p:nvSpPr>
          <p:cNvPr id="27" name="TextBox 26">
            <a:extLst>
              <a:ext uri="{FF2B5EF4-FFF2-40B4-BE49-F238E27FC236}">
                <a16:creationId xmlns:a16="http://schemas.microsoft.com/office/drawing/2014/main" id="{7CA1FE37-D790-F37D-AA1D-BC6481ED779C}"/>
              </a:ext>
            </a:extLst>
          </p:cNvPr>
          <p:cNvSpPr txBox="1"/>
          <p:nvPr/>
        </p:nvSpPr>
        <p:spPr>
          <a:xfrm>
            <a:off x="588478" y="1929753"/>
            <a:ext cx="2037640" cy="830997"/>
          </a:xfrm>
          <a:prstGeom prst="rect">
            <a:avLst/>
          </a:prstGeom>
          <a:noFill/>
        </p:spPr>
        <p:txBody>
          <a:bodyPr wrap="square">
            <a:spAutoFit/>
          </a:bodyPr>
          <a:lstStyle/>
          <a:p>
            <a:pPr algn="just"/>
            <a:r>
              <a:rPr lang="vi-VN" sz="1600" b="1" dirty="0">
                <a:solidFill>
                  <a:schemeClr val="bg2">
                    <a:lumMod val="75000"/>
                  </a:schemeClr>
                </a:solidFill>
              </a:rPr>
              <a:t>a) Thuê trẻ em 14 tuổi làm thợ may công nghiệp. </a:t>
            </a:r>
          </a:p>
        </p:txBody>
      </p:sp>
      <p:sp>
        <p:nvSpPr>
          <p:cNvPr id="28" name="Google Shape;1017;p73">
            <a:extLst>
              <a:ext uri="{FF2B5EF4-FFF2-40B4-BE49-F238E27FC236}">
                <a16:creationId xmlns:a16="http://schemas.microsoft.com/office/drawing/2014/main" id="{669355F9-B7D8-521E-F943-FE50E0B996EA}"/>
              </a:ext>
            </a:extLst>
          </p:cNvPr>
          <p:cNvSpPr/>
          <p:nvPr/>
        </p:nvSpPr>
        <p:spPr>
          <a:xfrm>
            <a:off x="1499946" y="3188624"/>
            <a:ext cx="369899" cy="528418"/>
          </a:xfrm>
          <a:custGeom>
            <a:avLst/>
            <a:gdLst/>
            <a:ahLst/>
            <a:cxnLst/>
            <a:rect l="l" t="t" r="r" b="b"/>
            <a:pathLst>
              <a:path w="10979" h="15684" extrusionOk="0">
                <a:moveTo>
                  <a:pt x="5557" y="897"/>
                </a:moveTo>
                <a:cubicBezTo>
                  <a:pt x="5825" y="897"/>
                  <a:pt x="6049" y="1031"/>
                  <a:pt x="6139" y="1255"/>
                </a:cubicBezTo>
                <a:cubicBezTo>
                  <a:pt x="6005" y="1479"/>
                  <a:pt x="5870" y="1748"/>
                  <a:pt x="5691" y="2196"/>
                </a:cubicBezTo>
                <a:lnTo>
                  <a:pt x="5377" y="2196"/>
                </a:lnTo>
                <a:cubicBezTo>
                  <a:pt x="5198" y="1793"/>
                  <a:pt x="5019" y="1390"/>
                  <a:pt x="4929" y="1255"/>
                </a:cubicBezTo>
                <a:cubicBezTo>
                  <a:pt x="5019" y="1031"/>
                  <a:pt x="5243" y="897"/>
                  <a:pt x="5557" y="897"/>
                </a:cubicBezTo>
                <a:close/>
                <a:moveTo>
                  <a:pt x="3620" y="1402"/>
                </a:moveTo>
                <a:cubicBezTo>
                  <a:pt x="3860" y="1402"/>
                  <a:pt x="4099" y="1521"/>
                  <a:pt x="4212" y="1748"/>
                </a:cubicBezTo>
                <a:lnTo>
                  <a:pt x="4481" y="2286"/>
                </a:lnTo>
                <a:cubicBezTo>
                  <a:pt x="4078" y="2465"/>
                  <a:pt x="3675" y="2689"/>
                  <a:pt x="3361" y="2958"/>
                </a:cubicBezTo>
                <a:cubicBezTo>
                  <a:pt x="3182" y="2734"/>
                  <a:pt x="3002" y="2510"/>
                  <a:pt x="2958" y="2465"/>
                </a:cubicBezTo>
                <a:cubicBezTo>
                  <a:pt x="2778" y="2107"/>
                  <a:pt x="2913" y="1658"/>
                  <a:pt x="3226" y="1524"/>
                </a:cubicBezTo>
                <a:cubicBezTo>
                  <a:pt x="3342" y="1442"/>
                  <a:pt x="3481" y="1402"/>
                  <a:pt x="3620" y="1402"/>
                </a:cubicBezTo>
                <a:close/>
                <a:moveTo>
                  <a:pt x="7563" y="1390"/>
                </a:moveTo>
                <a:cubicBezTo>
                  <a:pt x="7683" y="1390"/>
                  <a:pt x="7797" y="1419"/>
                  <a:pt x="7887" y="1479"/>
                </a:cubicBezTo>
                <a:cubicBezTo>
                  <a:pt x="8245" y="1703"/>
                  <a:pt x="8335" y="2151"/>
                  <a:pt x="8156" y="2465"/>
                </a:cubicBezTo>
                <a:cubicBezTo>
                  <a:pt x="8111" y="2599"/>
                  <a:pt x="8021" y="2734"/>
                  <a:pt x="7797" y="2958"/>
                </a:cubicBezTo>
                <a:cubicBezTo>
                  <a:pt x="7439" y="2689"/>
                  <a:pt x="7035" y="2465"/>
                  <a:pt x="6677" y="2286"/>
                </a:cubicBezTo>
                <a:cubicBezTo>
                  <a:pt x="6766" y="2017"/>
                  <a:pt x="6901" y="1793"/>
                  <a:pt x="6946" y="1748"/>
                </a:cubicBezTo>
                <a:cubicBezTo>
                  <a:pt x="7065" y="1509"/>
                  <a:pt x="7324" y="1390"/>
                  <a:pt x="7563" y="1390"/>
                </a:cubicBezTo>
                <a:close/>
                <a:moveTo>
                  <a:pt x="2106" y="2868"/>
                </a:moveTo>
                <a:cubicBezTo>
                  <a:pt x="2241" y="3137"/>
                  <a:pt x="2465" y="3361"/>
                  <a:pt x="2734" y="3720"/>
                </a:cubicBezTo>
                <a:cubicBezTo>
                  <a:pt x="2689" y="3809"/>
                  <a:pt x="2644" y="3854"/>
                  <a:pt x="2554" y="3989"/>
                </a:cubicBezTo>
                <a:cubicBezTo>
                  <a:pt x="2106" y="3944"/>
                  <a:pt x="1748" y="3854"/>
                  <a:pt x="1524" y="3854"/>
                </a:cubicBezTo>
                <a:cubicBezTo>
                  <a:pt x="1389" y="3630"/>
                  <a:pt x="1389" y="3406"/>
                  <a:pt x="1524" y="3182"/>
                </a:cubicBezTo>
                <a:cubicBezTo>
                  <a:pt x="1658" y="2958"/>
                  <a:pt x="1882" y="2868"/>
                  <a:pt x="2106" y="2868"/>
                </a:cubicBezTo>
                <a:close/>
                <a:moveTo>
                  <a:pt x="9007" y="2868"/>
                </a:moveTo>
                <a:cubicBezTo>
                  <a:pt x="9231" y="2868"/>
                  <a:pt x="9455" y="2958"/>
                  <a:pt x="9634" y="3182"/>
                </a:cubicBezTo>
                <a:cubicBezTo>
                  <a:pt x="9724" y="3406"/>
                  <a:pt x="9724" y="3720"/>
                  <a:pt x="9634" y="3854"/>
                </a:cubicBezTo>
                <a:cubicBezTo>
                  <a:pt x="9365" y="3854"/>
                  <a:pt x="9052" y="3944"/>
                  <a:pt x="8559" y="3989"/>
                </a:cubicBezTo>
                <a:cubicBezTo>
                  <a:pt x="8514" y="3854"/>
                  <a:pt x="8469" y="3809"/>
                  <a:pt x="8380" y="3720"/>
                </a:cubicBezTo>
                <a:cubicBezTo>
                  <a:pt x="8693" y="3361"/>
                  <a:pt x="8917" y="3048"/>
                  <a:pt x="9007" y="2868"/>
                </a:cubicBezTo>
                <a:close/>
                <a:moveTo>
                  <a:pt x="1658" y="4750"/>
                </a:moveTo>
                <a:cubicBezTo>
                  <a:pt x="1793" y="4750"/>
                  <a:pt x="2017" y="4750"/>
                  <a:pt x="2285" y="4840"/>
                </a:cubicBezTo>
                <a:cubicBezTo>
                  <a:pt x="2241" y="5064"/>
                  <a:pt x="2241" y="5288"/>
                  <a:pt x="2241" y="5467"/>
                </a:cubicBezTo>
                <a:cubicBezTo>
                  <a:pt x="2241" y="5691"/>
                  <a:pt x="2241" y="5960"/>
                  <a:pt x="2285" y="6139"/>
                </a:cubicBezTo>
                <a:cubicBezTo>
                  <a:pt x="2017" y="6229"/>
                  <a:pt x="1793" y="6229"/>
                  <a:pt x="1658" y="6229"/>
                </a:cubicBezTo>
                <a:cubicBezTo>
                  <a:pt x="1210" y="6229"/>
                  <a:pt x="941" y="5871"/>
                  <a:pt x="941" y="5512"/>
                </a:cubicBezTo>
                <a:cubicBezTo>
                  <a:pt x="941" y="5109"/>
                  <a:pt x="1300" y="4750"/>
                  <a:pt x="1658" y="4750"/>
                </a:cubicBezTo>
                <a:close/>
                <a:moveTo>
                  <a:pt x="9455" y="4750"/>
                </a:moveTo>
                <a:cubicBezTo>
                  <a:pt x="9858" y="4750"/>
                  <a:pt x="10172" y="5109"/>
                  <a:pt x="10172" y="5512"/>
                </a:cubicBezTo>
                <a:cubicBezTo>
                  <a:pt x="10172" y="5871"/>
                  <a:pt x="9858" y="6229"/>
                  <a:pt x="9455" y="6229"/>
                </a:cubicBezTo>
                <a:cubicBezTo>
                  <a:pt x="9410" y="6229"/>
                  <a:pt x="9186" y="6229"/>
                  <a:pt x="8828" y="6184"/>
                </a:cubicBezTo>
                <a:cubicBezTo>
                  <a:pt x="8917" y="5960"/>
                  <a:pt x="8917" y="5736"/>
                  <a:pt x="8917" y="5512"/>
                </a:cubicBezTo>
                <a:cubicBezTo>
                  <a:pt x="8917" y="5288"/>
                  <a:pt x="8917" y="5064"/>
                  <a:pt x="8828" y="4840"/>
                </a:cubicBezTo>
                <a:cubicBezTo>
                  <a:pt x="9141" y="4750"/>
                  <a:pt x="9365" y="4750"/>
                  <a:pt x="9455" y="4750"/>
                </a:cubicBezTo>
                <a:close/>
                <a:moveTo>
                  <a:pt x="6049" y="3092"/>
                </a:moveTo>
                <a:cubicBezTo>
                  <a:pt x="7170" y="3361"/>
                  <a:pt x="8021" y="4302"/>
                  <a:pt x="8021" y="5512"/>
                </a:cubicBezTo>
                <a:cubicBezTo>
                  <a:pt x="8021" y="5781"/>
                  <a:pt x="7931" y="6050"/>
                  <a:pt x="7887" y="6274"/>
                </a:cubicBezTo>
                <a:lnTo>
                  <a:pt x="6049" y="5198"/>
                </a:lnTo>
                <a:lnTo>
                  <a:pt x="6049" y="3092"/>
                </a:lnTo>
                <a:close/>
                <a:moveTo>
                  <a:pt x="5108" y="3137"/>
                </a:moveTo>
                <a:lnTo>
                  <a:pt x="5108" y="5288"/>
                </a:lnTo>
                <a:lnTo>
                  <a:pt x="3226" y="6319"/>
                </a:lnTo>
                <a:cubicBezTo>
                  <a:pt x="3137" y="6095"/>
                  <a:pt x="3137" y="5826"/>
                  <a:pt x="3137" y="5557"/>
                </a:cubicBezTo>
                <a:cubicBezTo>
                  <a:pt x="3137" y="4302"/>
                  <a:pt x="3988" y="3361"/>
                  <a:pt x="5108" y="3137"/>
                </a:cubicBezTo>
                <a:close/>
                <a:moveTo>
                  <a:pt x="5064" y="6319"/>
                </a:moveTo>
                <a:lnTo>
                  <a:pt x="5064" y="7887"/>
                </a:lnTo>
                <a:cubicBezTo>
                  <a:pt x="4571" y="7797"/>
                  <a:pt x="4078" y="7528"/>
                  <a:pt x="3764" y="7125"/>
                </a:cubicBezTo>
                <a:lnTo>
                  <a:pt x="5064" y="6319"/>
                </a:lnTo>
                <a:close/>
                <a:moveTo>
                  <a:pt x="6049" y="6319"/>
                </a:moveTo>
                <a:lnTo>
                  <a:pt x="7394" y="7125"/>
                </a:lnTo>
                <a:cubicBezTo>
                  <a:pt x="7035" y="7528"/>
                  <a:pt x="6542" y="7797"/>
                  <a:pt x="6049" y="7887"/>
                </a:cubicBezTo>
                <a:lnTo>
                  <a:pt x="6049" y="6319"/>
                </a:lnTo>
                <a:close/>
                <a:moveTo>
                  <a:pt x="2644" y="7080"/>
                </a:moveTo>
                <a:cubicBezTo>
                  <a:pt x="2689" y="7170"/>
                  <a:pt x="2734" y="7215"/>
                  <a:pt x="2778" y="7349"/>
                </a:cubicBezTo>
                <a:cubicBezTo>
                  <a:pt x="2510" y="7663"/>
                  <a:pt x="2285" y="8021"/>
                  <a:pt x="2196" y="8201"/>
                </a:cubicBezTo>
                <a:cubicBezTo>
                  <a:pt x="1972" y="8201"/>
                  <a:pt x="1703" y="8066"/>
                  <a:pt x="1569" y="7842"/>
                </a:cubicBezTo>
                <a:cubicBezTo>
                  <a:pt x="1389" y="7618"/>
                  <a:pt x="1434" y="7349"/>
                  <a:pt x="1569" y="7170"/>
                </a:cubicBezTo>
                <a:cubicBezTo>
                  <a:pt x="1837" y="7170"/>
                  <a:pt x="2106" y="7125"/>
                  <a:pt x="2644" y="7080"/>
                </a:cubicBezTo>
                <a:close/>
                <a:moveTo>
                  <a:pt x="8559" y="7080"/>
                </a:moveTo>
                <a:cubicBezTo>
                  <a:pt x="9007" y="7125"/>
                  <a:pt x="9410" y="7170"/>
                  <a:pt x="9634" y="7170"/>
                </a:cubicBezTo>
                <a:cubicBezTo>
                  <a:pt x="9724" y="7394"/>
                  <a:pt x="9724" y="7618"/>
                  <a:pt x="9634" y="7842"/>
                </a:cubicBezTo>
                <a:cubicBezTo>
                  <a:pt x="9455" y="8066"/>
                  <a:pt x="9231" y="8201"/>
                  <a:pt x="9007" y="8201"/>
                </a:cubicBezTo>
                <a:cubicBezTo>
                  <a:pt x="8917" y="7887"/>
                  <a:pt x="8693" y="7663"/>
                  <a:pt x="8380" y="7349"/>
                </a:cubicBezTo>
                <a:cubicBezTo>
                  <a:pt x="8469" y="7215"/>
                  <a:pt x="8514" y="7170"/>
                  <a:pt x="8559" y="7080"/>
                </a:cubicBezTo>
                <a:close/>
                <a:moveTo>
                  <a:pt x="7797" y="8066"/>
                </a:moveTo>
                <a:cubicBezTo>
                  <a:pt x="7931" y="8290"/>
                  <a:pt x="8111" y="8514"/>
                  <a:pt x="8156" y="8559"/>
                </a:cubicBezTo>
                <a:cubicBezTo>
                  <a:pt x="8335" y="8918"/>
                  <a:pt x="8245" y="9366"/>
                  <a:pt x="7887" y="9545"/>
                </a:cubicBezTo>
                <a:cubicBezTo>
                  <a:pt x="7779" y="9621"/>
                  <a:pt x="7657" y="9656"/>
                  <a:pt x="7534" y="9656"/>
                </a:cubicBezTo>
                <a:cubicBezTo>
                  <a:pt x="7298" y="9656"/>
                  <a:pt x="7064" y="9527"/>
                  <a:pt x="6946" y="9321"/>
                </a:cubicBezTo>
                <a:lnTo>
                  <a:pt x="6677" y="8738"/>
                </a:lnTo>
                <a:cubicBezTo>
                  <a:pt x="7035" y="8559"/>
                  <a:pt x="7439" y="8335"/>
                  <a:pt x="7797" y="8066"/>
                </a:cubicBezTo>
                <a:close/>
                <a:moveTo>
                  <a:pt x="3361" y="8066"/>
                </a:moveTo>
                <a:cubicBezTo>
                  <a:pt x="3675" y="8335"/>
                  <a:pt x="4078" y="8559"/>
                  <a:pt x="4481" y="8738"/>
                </a:cubicBezTo>
                <a:cubicBezTo>
                  <a:pt x="4347" y="9007"/>
                  <a:pt x="4257" y="9231"/>
                  <a:pt x="4212" y="9321"/>
                </a:cubicBezTo>
                <a:cubicBezTo>
                  <a:pt x="4088" y="9539"/>
                  <a:pt x="3834" y="9670"/>
                  <a:pt x="3570" y="9670"/>
                </a:cubicBezTo>
                <a:cubicBezTo>
                  <a:pt x="3454" y="9670"/>
                  <a:pt x="3336" y="9645"/>
                  <a:pt x="3226" y="9590"/>
                </a:cubicBezTo>
                <a:cubicBezTo>
                  <a:pt x="2913" y="9366"/>
                  <a:pt x="2778" y="8918"/>
                  <a:pt x="2958" y="8559"/>
                </a:cubicBezTo>
                <a:cubicBezTo>
                  <a:pt x="3002" y="8469"/>
                  <a:pt x="3137" y="8290"/>
                  <a:pt x="3361" y="8066"/>
                </a:cubicBezTo>
                <a:close/>
                <a:moveTo>
                  <a:pt x="5781" y="8873"/>
                </a:moveTo>
                <a:cubicBezTo>
                  <a:pt x="5915" y="9231"/>
                  <a:pt x="6094" y="9635"/>
                  <a:pt x="6229" y="9814"/>
                </a:cubicBezTo>
                <a:cubicBezTo>
                  <a:pt x="6094" y="10038"/>
                  <a:pt x="5870" y="10127"/>
                  <a:pt x="5601" y="10127"/>
                </a:cubicBezTo>
                <a:cubicBezTo>
                  <a:pt x="5333" y="10127"/>
                  <a:pt x="5108" y="10038"/>
                  <a:pt x="4974" y="9814"/>
                </a:cubicBezTo>
                <a:cubicBezTo>
                  <a:pt x="5153" y="9590"/>
                  <a:pt x="5243" y="9321"/>
                  <a:pt x="5422" y="8873"/>
                </a:cubicBezTo>
                <a:close/>
                <a:moveTo>
                  <a:pt x="4302" y="12950"/>
                </a:moveTo>
                <a:cubicBezTo>
                  <a:pt x="4750" y="12950"/>
                  <a:pt x="5108" y="13264"/>
                  <a:pt x="5108" y="13712"/>
                </a:cubicBezTo>
                <a:lnTo>
                  <a:pt x="5108" y="13891"/>
                </a:lnTo>
                <a:lnTo>
                  <a:pt x="4033" y="13891"/>
                </a:lnTo>
                <a:cubicBezTo>
                  <a:pt x="3585" y="13891"/>
                  <a:pt x="3226" y="13578"/>
                  <a:pt x="3226" y="13130"/>
                </a:cubicBezTo>
                <a:lnTo>
                  <a:pt x="3226" y="12950"/>
                </a:lnTo>
                <a:close/>
                <a:moveTo>
                  <a:pt x="7887" y="12950"/>
                </a:moveTo>
                <a:lnTo>
                  <a:pt x="7887" y="13130"/>
                </a:lnTo>
                <a:cubicBezTo>
                  <a:pt x="7887" y="13578"/>
                  <a:pt x="7528" y="13891"/>
                  <a:pt x="7125" y="13891"/>
                </a:cubicBezTo>
                <a:lnTo>
                  <a:pt x="6049" y="13891"/>
                </a:lnTo>
                <a:lnTo>
                  <a:pt x="6049" y="13712"/>
                </a:lnTo>
                <a:cubicBezTo>
                  <a:pt x="6049" y="13264"/>
                  <a:pt x="6363" y="12950"/>
                  <a:pt x="6811" y="12950"/>
                </a:cubicBezTo>
                <a:close/>
                <a:moveTo>
                  <a:pt x="5467" y="0"/>
                </a:moveTo>
                <a:cubicBezTo>
                  <a:pt x="4929" y="0"/>
                  <a:pt x="4481" y="269"/>
                  <a:pt x="4167" y="673"/>
                </a:cubicBezTo>
                <a:cubicBezTo>
                  <a:pt x="3966" y="572"/>
                  <a:pt x="3746" y="525"/>
                  <a:pt x="3524" y="525"/>
                </a:cubicBezTo>
                <a:cubicBezTo>
                  <a:pt x="3253" y="525"/>
                  <a:pt x="2980" y="594"/>
                  <a:pt x="2734" y="717"/>
                </a:cubicBezTo>
                <a:cubicBezTo>
                  <a:pt x="2285" y="1031"/>
                  <a:pt x="2017" y="1479"/>
                  <a:pt x="1927" y="1972"/>
                </a:cubicBezTo>
                <a:cubicBezTo>
                  <a:pt x="1434" y="2017"/>
                  <a:pt x="986" y="2286"/>
                  <a:pt x="717" y="2734"/>
                </a:cubicBezTo>
                <a:cubicBezTo>
                  <a:pt x="448" y="3182"/>
                  <a:pt x="448" y="3764"/>
                  <a:pt x="672" y="4213"/>
                </a:cubicBezTo>
                <a:cubicBezTo>
                  <a:pt x="269" y="4481"/>
                  <a:pt x="0" y="4974"/>
                  <a:pt x="0" y="5512"/>
                </a:cubicBezTo>
                <a:cubicBezTo>
                  <a:pt x="0" y="6005"/>
                  <a:pt x="269" y="6543"/>
                  <a:pt x="672" y="6856"/>
                </a:cubicBezTo>
                <a:cubicBezTo>
                  <a:pt x="448" y="7304"/>
                  <a:pt x="493" y="7842"/>
                  <a:pt x="717" y="8290"/>
                </a:cubicBezTo>
                <a:cubicBezTo>
                  <a:pt x="986" y="8738"/>
                  <a:pt x="1434" y="9007"/>
                  <a:pt x="1972" y="9097"/>
                </a:cubicBezTo>
                <a:cubicBezTo>
                  <a:pt x="2017" y="9590"/>
                  <a:pt x="2285" y="10038"/>
                  <a:pt x="2734" y="10307"/>
                </a:cubicBezTo>
                <a:cubicBezTo>
                  <a:pt x="2968" y="10447"/>
                  <a:pt x="3239" y="10514"/>
                  <a:pt x="3508" y="10514"/>
                </a:cubicBezTo>
                <a:cubicBezTo>
                  <a:pt x="3754" y="10514"/>
                  <a:pt x="3998" y="10458"/>
                  <a:pt x="4212" y="10351"/>
                </a:cubicBezTo>
                <a:cubicBezTo>
                  <a:pt x="4436" y="10665"/>
                  <a:pt x="4705" y="10889"/>
                  <a:pt x="5019" y="10979"/>
                </a:cubicBezTo>
                <a:lnTo>
                  <a:pt x="5019" y="12144"/>
                </a:lnTo>
                <a:cubicBezTo>
                  <a:pt x="4795" y="12054"/>
                  <a:pt x="4526" y="11965"/>
                  <a:pt x="4257" y="11965"/>
                </a:cubicBezTo>
                <a:lnTo>
                  <a:pt x="2241" y="11965"/>
                </a:lnTo>
                <a:lnTo>
                  <a:pt x="2241" y="13040"/>
                </a:lnTo>
                <a:cubicBezTo>
                  <a:pt x="2241" y="13981"/>
                  <a:pt x="3002" y="14743"/>
                  <a:pt x="3899" y="14743"/>
                </a:cubicBezTo>
                <a:lnTo>
                  <a:pt x="4974" y="14743"/>
                </a:lnTo>
                <a:lnTo>
                  <a:pt x="4974" y="15684"/>
                </a:lnTo>
                <a:lnTo>
                  <a:pt x="5915" y="15684"/>
                </a:lnTo>
                <a:lnTo>
                  <a:pt x="5915" y="14788"/>
                </a:lnTo>
                <a:lnTo>
                  <a:pt x="6990" y="14788"/>
                </a:lnTo>
                <a:cubicBezTo>
                  <a:pt x="7931" y="14788"/>
                  <a:pt x="8648" y="14026"/>
                  <a:pt x="8648" y="13130"/>
                </a:cubicBezTo>
                <a:lnTo>
                  <a:pt x="8648" y="12009"/>
                </a:lnTo>
                <a:lnTo>
                  <a:pt x="6632" y="12009"/>
                </a:lnTo>
                <a:cubicBezTo>
                  <a:pt x="6363" y="12009"/>
                  <a:pt x="6094" y="12054"/>
                  <a:pt x="5870" y="12144"/>
                </a:cubicBezTo>
                <a:lnTo>
                  <a:pt x="5870" y="10979"/>
                </a:lnTo>
                <a:cubicBezTo>
                  <a:pt x="6184" y="10889"/>
                  <a:pt x="6498" y="10665"/>
                  <a:pt x="6722" y="10351"/>
                </a:cubicBezTo>
                <a:cubicBezTo>
                  <a:pt x="6946" y="10486"/>
                  <a:pt x="7170" y="10486"/>
                  <a:pt x="7394" y="10486"/>
                </a:cubicBezTo>
                <a:cubicBezTo>
                  <a:pt x="7663" y="10486"/>
                  <a:pt x="7931" y="10441"/>
                  <a:pt x="8200" y="10262"/>
                </a:cubicBezTo>
                <a:cubicBezTo>
                  <a:pt x="8648" y="9993"/>
                  <a:pt x="8962" y="9545"/>
                  <a:pt x="9007" y="9007"/>
                </a:cubicBezTo>
                <a:cubicBezTo>
                  <a:pt x="9500" y="8962"/>
                  <a:pt x="9948" y="8694"/>
                  <a:pt x="10217" y="8245"/>
                </a:cubicBezTo>
                <a:cubicBezTo>
                  <a:pt x="10530" y="7797"/>
                  <a:pt x="10530" y="7215"/>
                  <a:pt x="10306" y="6767"/>
                </a:cubicBezTo>
                <a:cubicBezTo>
                  <a:pt x="10665" y="6498"/>
                  <a:pt x="10979" y="6005"/>
                  <a:pt x="10979" y="5512"/>
                </a:cubicBezTo>
                <a:cubicBezTo>
                  <a:pt x="10979" y="4930"/>
                  <a:pt x="10665" y="4481"/>
                  <a:pt x="10306" y="4213"/>
                </a:cubicBezTo>
                <a:cubicBezTo>
                  <a:pt x="10530" y="3764"/>
                  <a:pt x="10441" y="3182"/>
                  <a:pt x="10217" y="2734"/>
                </a:cubicBezTo>
                <a:cubicBezTo>
                  <a:pt x="9948" y="2286"/>
                  <a:pt x="9500" y="2017"/>
                  <a:pt x="9007" y="1972"/>
                </a:cubicBezTo>
                <a:cubicBezTo>
                  <a:pt x="8962" y="1479"/>
                  <a:pt x="8648" y="1031"/>
                  <a:pt x="8200" y="717"/>
                </a:cubicBezTo>
                <a:cubicBezTo>
                  <a:pt x="7966" y="577"/>
                  <a:pt x="7707" y="510"/>
                  <a:pt x="7450" y="510"/>
                </a:cubicBezTo>
                <a:cubicBezTo>
                  <a:pt x="7215" y="510"/>
                  <a:pt x="6980" y="566"/>
                  <a:pt x="6766" y="673"/>
                </a:cubicBezTo>
                <a:cubicBezTo>
                  <a:pt x="6498" y="269"/>
                  <a:pt x="5960" y="0"/>
                  <a:pt x="5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059;p73">
            <a:extLst>
              <a:ext uri="{FF2B5EF4-FFF2-40B4-BE49-F238E27FC236}">
                <a16:creationId xmlns:a16="http://schemas.microsoft.com/office/drawing/2014/main" id="{110FE97F-F8FC-7FCD-474B-C65AC6DB206E}"/>
              </a:ext>
            </a:extLst>
          </p:cNvPr>
          <p:cNvGrpSpPr/>
          <p:nvPr/>
        </p:nvGrpSpPr>
        <p:grpSpPr>
          <a:xfrm>
            <a:off x="1420107" y="1235423"/>
            <a:ext cx="535964" cy="404636"/>
            <a:chOff x="1089717" y="1512004"/>
            <a:chExt cx="454332" cy="343006"/>
          </a:xfrm>
        </p:grpSpPr>
        <p:sp>
          <p:nvSpPr>
            <p:cNvPr id="30" name="Google Shape;1060;p73">
              <a:extLst>
                <a:ext uri="{FF2B5EF4-FFF2-40B4-BE49-F238E27FC236}">
                  <a16:creationId xmlns:a16="http://schemas.microsoft.com/office/drawing/2014/main" id="{C6EDA02E-4992-04C7-AA05-B0F64850B9C8}"/>
                </a:ext>
              </a:extLst>
            </p:cNvPr>
            <p:cNvSpPr/>
            <p:nvPr/>
          </p:nvSpPr>
          <p:spPr>
            <a:xfrm>
              <a:off x="1089717" y="1590058"/>
              <a:ext cx="454332" cy="264951"/>
            </a:xfrm>
            <a:custGeom>
              <a:avLst/>
              <a:gdLst/>
              <a:ahLst/>
              <a:cxnLst/>
              <a:rect l="l" t="t" r="r" b="b"/>
              <a:pathLst>
                <a:path w="15908" h="9277" extrusionOk="0">
                  <a:moveTo>
                    <a:pt x="5556" y="2734"/>
                  </a:moveTo>
                  <a:cubicBezTo>
                    <a:pt x="5780" y="3362"/>
                    <a:pt x="6273" y="3765"/>
                    <a:pt x="6901" y="3765"/>
                  </a:cubicBezTo>
                  <a:cubicBezTo>
                    <a:pt x="7170" y="3765"/>
                    <a:pt x="7349" y="3989"/>
                    <a:pt x="7349" y="4213"/>
                  </a:cubicBezTo>
                  <a:cubicBezTo>
                    <a:pt x="7349" y="4392"/>
                    <a:pt x="7125" y="4616"/>
                    <a:pt x="6901" y="4616"/>
                  </a:cubicBezTo>
                  <a:lnTo>
                    <a:pt x="4615" y="4616"/>
                  </a:lnTo>
                  <a:cubicBezTo>
                    <a:pt x="4705" y="3899"/>
                    <a:pt x="5064" y="3227"/>
                    <a:pt x="5556" y="2734"/>
                  </a:cubicBezTo>
                  <a:close/>
                  <a:moveTo>
                    <a:pt x="14787" y="897"/>
                  </a:moveTo>
                  <a:lnTo>
                    <a:pt x="14787" y="1390"/>
                  </a:lnTo>
                  <a:cubicBezTo>
                    <a:pt x="14787" y="1659"/>
                    <a:pt x="14563" y="1838"/>
                    <a:pt x="14339" y="1838"/>
                  </a:cubicBezTo>
                  <a:lnTo>
                    <a:pt x="13398" y="1838"/>
                  </a:lnTo>
                  <a:lnTo>
                    <a:pt x="13398" y="2779"/>
                  </a:lnTo>
                  <a:lnTo>
                    <a:pt x="13846" y="2779"/>
                  </a:lnTo>
                  <a:lnTo>
                    <a:pt x="13846" y="3227"/>
                  </a:lnTo>
                  <a:cubicBezTo>
                    <a:pt x="13846" y="3496"/>
                    <a:pt x="13622" y="3675"/>
                    <a:pt x="13398" y="3675"/>
                  </a:cubicBezTo>
                  <a:lnTo>
                    <a:pt x="12457" y="3675"/>
                  </a:lnTo>
                  <a:lnTo>
                    <a:pt x="12457" y="4616"/>
                  </a:lnTo>
                  <a:lnTo>
                    <a:pt x="12950" y="4616"/>
                  </a:lnTo>
                  <a:lnTo>
                    <a:pt x="12950" y="5064"/>
                  </a:lnTo>
                  <a:cubicBezTo>
                    <a:pt x="12950" y="5378"/>
                    <a:pt x="12726" y="5512"/>
                    <a:pt x="12502" y="5512"/>
                  </a:cubicBezTo>
                  <a:lnTo>
                    <a:pt x="12009" y="5512"/>
                  </a:lnTo>
                  <a:lnTo>
                    <a:pt x="12009" y="5064"/>
                  </a:lnTo>
                  <a:cubicBezTo>
                    <a:pt x="12009" y="3630"/>
                    <a:pt x="11292" y="2376"/>
                    <a:pt x="10172" y="1614"/>
                  </a:cubicBezTo>
                  <a:cubicBezTo>
                    <a:pt x="10261" y="1211"/>
                    <a:pt x="10665" y="897"/>
                    <a:pt x="11113" y="897"/>
                  </a:cubicBezTo>
                  <a:close/>
                  <a:moveTo>
                    <a:pt x="4571" y="942"/>
                  </a:moveTo>
                  <a:cubicBezTo>
                    <a:pt x="5019" y="942"/>
                    <a:pt x="5377" y="1255"/>
                    <a:pt x="5512" y="1659"/>
                  </a:cubicBezTo>
                  <a:cubicBezTo>
                    <a:pt x="4391" y="2376"/>
                    <a:pt x="3674" y="3675"/>
                    <a:pt x="3674" y="5154"/>
                  </a:cubicBezTo>
                  <a:lnTo>
                    <a:pt x="3674" y="5602"/>
                  </a:lnTo>
                  <a:lnTo>
                    <a:pt x="3226" y="5602"/>
                  </a:lnTo>
                  <a:cubicBezTo>
                    <a:pt x="2913" y="5602"/>
                    <a:pt x="2778" y="5378"/>
                    <a:pt x="2778" y="5154"/>
                  </a:cubicBezTo>
                  <a:lnTo>
                    <a:pt x="2778" y="4706"/>
                  </a:lnTo>
                  <a:lnTo>
                    <a:pt x="3226" y="4706"/>
                  </a:lnTo>
                  <a:lnTo>
                    <a:pt x="3226" y="3765"/>
                  </a:lnTo>
                  <a:lnTo>
                    <a:pt x="2241" y="3765"/>
                  </a:lnTo>
                  <a:cubicBezTo>
                    <a:pt x="1972" y="3765"/>
                    <a:pt x="1792" y="3496"/>
                    <a:pt x="1792" y="3317"/>
                  </a:cubicBezTo>
                  <a:lnTo>
                    <a:pt x="1792" y="2869"/>
                  </a:lnTo>
                  <a:lnTo>
                    <a:pt x="2241" y="2869"/>
                  </a:lnTo>
                  <a:lnTo>
                    <a:pt x="2241" y="1883"/>
                  </a:lnTo>
                  <a:lnTo>
                    <a:pt x="1300" y="1883"/>
                  </a:lnTo>
                  <a:cubicBezTo>
                    <a:pt x="1031" y="1883"/>
                    <a:pt x="851" y="1659"/>
                    <a:pt x="851" y="1435"/>
                  </a:cubicBezTo>
                  <a:lnTo>
                    <a:pt x="851" y="942"/>
                  </a:lnTo>
                  <a:close/>
                  <a:moveTo>
                    <a:pt x="7842" y="1838"/>
                  </a:moveTo>
                  <a:cubicBezTo>
                    <a:pt x="9500" y="1838"/>
                    <a:pt x="10844" y="3093"/>
                    <a:pt x="11068" y="4661"/>
                  </a:cubicBezTo>
                  <a:lnTo>
                    <a:pt x="9724" y="4661"/>
                  </a:lnTo>
                  <a:cubicBezTo>
                    <a:pt x="8917" y="4661"/>
                    <a:pt x="8290" y="5244"/>
                    <a:pt x="8290" y="6050"/>
                  </a:cubicBezTo>
                  <a:cubicBezTo>
                    <a:pt x="8290" y="6319"/>
                    <a:pt x="8066" y="6498"/>
                    <a:pt x="7842" y="6498"/>
                  </a:cubicBezTo>
                  <a:lnTo>
                    <a:pt x="6901" y="6498"/>
                  </a:lnTo>
                  <a:cubicBezTo>
                    <a:pt x="6273" y="6498"/>
                    <a:pt x="5780" y="6901"/>
                    <a:pt x="5556" y="7439"/>
                  </a:cubicBezTo>
                  <a:cubicBezTo>
                    <a:pt x="5064" y="6991"/>
                    <a:pt x="4705" y="6319"/>
                    <a:pt x="4615" y="5602"/>
                  </a:cubicBezTo>
                  <a:lnTo>
                    <a:pt x="6901" y="5602"/>
                  </a:lnTo>
                  <a:cubicBezTo>
                    <a:pt x="7707" y="5602"/>
                    <a:pt x="8290" y="4975"/>
                    <a:pt x="8290" y="4213"/>
                  </a:cubicBezTo>
                  <a:cubicBezTo>
                    <a:pt x="8290" y="3406"/>
                    <a:pt x="7707" y="2779"/>
                    <a:pt x="6901" y="2779"/>
                  </a:cubicBezTo>
                  <a:cubicBezTo>
                    <a:pt x="6632" y="2779"/>
                    <a:pt x="6453" y="2555"/>
                    <a:pt x="6453" y="2331"/>
                  </a:cubicBezTo>
                  <a:lnTo>
                    <a:pt x="6453" y="2196"/>
                  </a:lnTo>
                  <a:cubicBezTo>
                    <a:pt x="6901" y="1972"/>
                    <a:pt x="7349" y="1838"/>
                    <a:pt x="7842" y="1838"/>
                  </a:cubicBezTo>
                  <a:close/>
                  <a:moveTo>
                    <a:pt x="11023" y="5602"/>
                  </a:moveTo>
                  <a:cubicBezTo>
                    <a:pt x="10844" y="7170"/>
                    <a:pt x="9455" y="8380"/>
                    <a:pt x="7842" y="8380"/>
                  </a:cubicBezTo>
                  <a:cubicBezTo>
                    <a:pt x="7349" y="8380"/>
                    <a:pt x="6901" y="8291"/>
                    <a:pt x="6453" y="8067"/>
                  </a:cubicBezTo>
                  <a:lnTo>
                    <a:pt x="6453" y="7887"/>
                  </a:lnTo>
                  <a:cubicBezTo>
                    <a:pt x="6453" y="7618"/>
                    <a:pt x="6677" y="7439"/>
                    <a:pt x="6901" y="7439"/>
                  </a:cubicBezTo>
                  <a:lnTo>
                    <a:pt x="7842" y="7439"/>
                  </a:lnTo>
                  <a:cubicBezTo>
                    <a:pt x="8648" y="7439"/>
                    <a:pt x="9276" y="6812"/>
                    <a:pt x="9276" y="6050"/>
                  </a:cubicBezTo>
                  <a:cubicBezTo>
                    <a:pt x="9276" y="5781"/>
                    <a:pt x="9455" y="5602"/>
                    <a:pt x="9679" y="5602"/>
                  </a:cubicBezTo>
                  <a:close/>
                  <a:moveTo>
                    <a:pt x="0" y="1"/>
                  </a:moveTo>
                  <a:lnTo>
                    <a:pt x="0" y="1390"/>
                  </a:lnTo>
                  <a:cubicBezTo>
                    <a:pt x="0" y="2017"/>
                    <a:pt x="403" y="2510"/>
                    <a:pt x="986" y="2689"/>
                  </a:cubicBezTo>
                  <a:lnTo>
                    <a:pt x="986" y="3227"/>
                  </a:lnTo>
                  <a:cubicBezTo>
                    <a:pt x="986" y="3854"/>
                    <a:pt x="1344" y="4347"/>
                    <a:pt x="1927" y="4527"/>
                  </a:cubicBezTo>
                  <a:lnTo>
                    <a:pt x="1927" y="5064"/>
                  </a:lnTo>
                  <a:cubicBezTo>
                    <a:pt x="1927" y="5871"/>
                    <a:pt x="2554" y="6498"/>
                    <a:pt x="3316" y="6498"/>
                  </a:cubicBezTo>
                  <a:lnTo>
                    <a:pt x="4033" y="6498"/>
                  </a:lnTo>
                  <a:cubicBezTo>
                    <a:pt x="4615" y="8111"/>
                    <a:pt x="6184" y="9276"/>
                    <a:pt x="7976" y="9276"/>
                  </a:cubicBezTo>
                  <a:cubicBezTo>
                    <a:pt x="9769" y="9276"/>
                    <a:pt x="11337" y="8111"/>
                    <a:pt x="11875" y="6498"/>
                  </a:cubicBezTo>
                  <a:lnTo>
                    <a:pt x="12591" y="6498"/>
                  </a:lnTo>
                  <a:cubicBezTo>
                    <a:pt x="13398" y="6498"/>
                    <a:pt x="14025" y="5871"/>
                    <a:pt x="14025" y="5064"/>
                  </a:cubicBezTo>
                  <a:lnTo>
                    <a:pt x="14025" y="4527"/>
                  </a:lnTo>
                  <a:cubicBezTo>
                    <a:pt x="14563" y="4347"/>
                    <a:pt x="14966" y="3810"/>
                    <a:pt x="14966" y="3227"/>
                  </a:cubicBezTo>
                  <a:lnTo>
                    <a:pt x="14966" y="2689"/>
                  </a:lnTo>
                  <a:cubicBezTo>
                    <a:pt x="15504" y="2510"/>
                    <a:pt x="15907" y="1972"/>
                    <a:pt x="15907" y="1390"/>
                  </a:cubicBezTo>
                  <a:lnTo>
                    <a:pt x="15907" y="1"/>
                  </a:lnTo>
                  <a:lnTo>
                    <a:pt x="11113" y="1"/>
                  </a:lnTo>
                  <a:cubicBezTo>
                    <a:pt x="10306" y="1"/>
                    <a:pt x="9589" y="494"/>
                    <a:pt x="9365" y="1211"/>
                  </a:cubicBezTo>
                  <a:cubicBezTo>
                    <a:pt x="8917" y="1076"/>
                    <a:pt x="8379" y="942"/>
                    <a:pt x="7842" y="942"/>
                  </a:cubicBezTo>
                  <a:cubicBezTo>
                    <a:pt x="7349" y="942"/>
                    <a:pt x="6811" y="1076"/>
                    <a:pt x="6363" y="1211"/>
                  </a:cubicBezTo>
                  <a:cubicBezTo>
                    <a:pt x="6049" y="494"/>
                    <a:pt x="5377" y="1"/>
                    <a:pt x="4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1;p73">
              <a:extLst>
                <a:ext uri="{FF2B5EF4-FFF2-40B4-BE49-F238E27FC236}">
                  <a16:creationId xmlns:a16="http://schemas.microsoft.com/office/drawing/2014/main" id="{3EF15D5D-B334-AE3E-29EC-5D8FA4F3623B}"/>
                </a:ext>
              </a:extLst>
            </p:cNvPr>
            <p:cNvSpPr/>
            <p:nvPr/>
          </p:nvSpPr>
          <p:spPr>
            <a:xfrm>
              <a:off x="1248397" y="1512004"/>
              <a:ext cx="131833" cy="79368"/>
            </a:xfrm>
            <a:custGeom>
              <a:avLst/>
              <a:gdLst/>
              <a:ahLst/>
              <a:cxnLst/>
              <a:rect l="l" t="t" r="r" b="b"/>
              <a:pathLst>
                <a:path w="4616" h="2779" extrusionOk="0">
                  <a:moveTo>
                    <a:pt x="2452" y="938"/>
                  </a:moveTo>
                  <a:cubicBezTo>
                    <a:pt x="3322" y="938"/>
                    <a:pt x="3720" y="1263"/>
                    <a:pt x="3720" y="1390"/>
                  </a:cubicBezTo>
                  <a:cubicBezTo>
                    <a:pt x="3720" y="1479"/>
                    <a:pt x="3272" y="1838"/>
                    <a:pt x="2286" y="1838"/>
                  </a:cubicBezTo>
                  <a:cubicBezTo>
                    <a:pt x="1345" y="1838"/>
                    <a:pt x="897" y="1434"/>
                    <a:pt x="897" y="1390"/>
                  </a:cubicBezTo>
                  <a:cubicBezTo>
                    <a:pt x="897" y="1255"/>
                    <a:pt x="1345" y="941"/>
                    <a:pt x="2286" y="941"/>
                  </a:cubicBezTo>
                  <a:cubicBezTo>
                    <a:pt x="2343" y="939"/>
                    <a:pt x="2399" y="938"/>
                    <a:pt x="2452" y="938"/>
                  </a:cubicBezTo>
                  <a:close/>
                  <a:moveTo>
                    <a:pt x="2286" y="0"/>
                  </a:moveTo>
                  <a:cubicBezTo>
                    <a:pt x="1345" y="0"/>
                    <a:pt x="0" y="359"/>
                    <a:pt x="0" y="1390"/>
                  </a:cubicBezTo>
                  <a:cubicBezTo>
                    <a:pt x="0" y="2375"/>
                    <a:pt x="1345" y="2779"/>
                    <a:pt x="2286" y="2779"/>
                  </a:cubicBezTo>
                  <a:cubicBezTo>
                    <a:pt x="3272" y="2779"/>
                    <a:pt x="4616" y="2331"/>
                    <a:pt x="4616" y="1390"/>
                  </a:cubicBezTo>
                  <a:cubicBezTo>
                    <a:pt x="4616" y="359"/>
                    <a:pt x="3272"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TextBox 543">
            <a:extLst>
              <a:ext uri="{FF2B5EF4-FFF2-40B4-BE49-F238E27FC236}">
                <a16:creationId xmlns:a16="http://schemas.microsoft.com/office/drawing/2014/main" id="{2AD366D0-04F3-1B5E-482C-35D2CA0BADD5}"/>
              </a:ext>
            </a:extLst>
          </p:cNvPr>
          <p:cNvSpPr txBox="1"/>
          <p:nvPr/>
        </p:nvSpPr>
        <p:spPr>
          <a:xfrm>
            <a:off x="366383" y="117097"/>
            <a:ext cx="796071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5: </a:t>
            </a:r>
            <a:r>
              <a:rPr lang="vi-VN" sz="1800" b="1" dirty="0">
                <a:solidFill>
                  <a:schemeClr val="bg2">
                    <a:lumMod val="50000"/>
                  </a:schemeClr>
                </a:solidFill>
              </a:rPr>
              <a:t>Em hãy cho biết hành vi nào vi phạm pháp luật lao động trong các trường hợp sau.  Vì sao? </a:t>
            </a:r>
          </a:p>
        </p:txBody>
      </p:sp>
      <p:sp>
        <p:nvSpPr>
          <p:cNvPr id="545" name="TextBox 544">
            <a:extLst>
              <a:ext uri="{FF2B5EF4-FFF2-40B4-BE49-F238E27FC236}">
                <a16:creationId xmlns:a16="http://schemas.microsoft.com/office/drawing/2014/main" id="{7A19FD05-2057-0400-16A3-3B8C0AB07336}"/>
              </a:ext>
            </a:extLst>
          </p:cNvPr>
          <p:cNvSpPr txBox="1"/>
          <p:nvPr/>
        </p:nvSpPr>
        <p:spPr>
          <a:xfrm>
            <a:off x="6348609" y="3804854"/>
            <a:ext cx="2537865" cy="830997"/>
          </a:xfrm>
          <a:prstGeom prst="rect">
            <a:avLst/>
          </a:prstGeom>
          <a:noFill/>
        </p:spPr>
        <p:txBody>
          <a:bodyPr wrap="square">
            <a:spAutoFit/>
          </a:bodyPr>
          <a:lstStyle/>
          <a:p>
            <a:pPr algn="just"/>
            <a:r>
              <a:rPr lang="vi-VN" sz="1600" b="1" dirty="0">
                <a:solidFill>
                  <a:schemeClr val="bg2">
                    <a:lumMod val="75000"/>
                  </a:schemeClr>
                </a:solidFill>
              </a:rPr>
              <a:t>g) Tự ý đuổi việc người lao động khi chưa hết hạn hợp đồng. </a:t>
            </a:r>
          </a:p>
        </p:txBody>
      </p:sp>
      <p:sp>
        <p:nvSpPr>
          <p:cNvPr id="546" name="TextBox 545">
            <a:extLst>
              <a:ext uri="{FF2B5EF4-FFF2-40B4-BE49-F238E27FC236}">
                <a16:creationId xmlns:a16="http://schemas.microsoft.com/office/drawing/2014/main" id="{540B0225-FA8E-FE27-9E28-896E60E09E56}"/>
              </a:ext>
            </a:extLst>
          </p:cNvPr>
          <p:cNvSpPr txBox="1"/>
          <p:nvPr/>
        </p:nvSpPr>
        <p:spPr>
          <a:xfrm>
            <a:off x="3519242" y="3899372"/>
            <a:ext cx="2433672" cy="584775"/>
          </a:xfrm>
          <a:prstGeom prst="rect">
            <a:avLst/>
          </a:prstGeom>
          <a:noFill/>
        </p:spPr>
        <p:txBody>
          <a:bodyPr wrap="square">
            <a:spAutoFit/>
          </a:bodyPr>
          <a:lstStyle/>
          <a:p>
            <a:pPr algn="just"/>
            <a:r>
              <a:rPr lang="vi-VN" sz="1600" b="1" dirty="0">
                <a:solidFill>
                  <a:schemeClr val="bg2">
                    <a:lumMod val="75000"/>
                  </a:schemeClr>
                </a:solidFill>
              </a:rPr>
              <a:t>e) Không trả đủ tiền công theo </a:t>
            </a:r>
            <a:r>
              <a:rPr lang="vi-VN" sz="1600" b="1" dirty="0" err="1">
                <a:solidFill>
                  <a:schemeClr val="bg2">
                    <a:lumMod val="75000"/>
                  </a:schemeClr>
                </a:solidFill>
              </a:rPr>
              <a:t>thoả</a:t>
            </a:r>
            <a:r>
              <a:rPr lang="vi-VN" sz="1600" b="1" dirty="0">
                <a:solidFill>
                  <a:schemeClr val="bg2">
                    <a:lumMod val="75000"/>
                  </a:schemeClr>
                </a:solidFill>
              </a:rPr>
              <a:t> thuận. </a:t>
            </a:r>
          </a:p>
        </p:txBody>
      </p:sp>
      <p:sp>
        <p:nvSpPr>
          <p:cNvPr id="547" name="TextBox 546">
            <a:extLst>
              <a:ext uri="{FF2B5EF4-FFF2-40B4-BE49-F238E27FC236}">
                <a16:creationId xmlns:a16="http://schemas.microsoft.com/office/drawing/2014/main" id="{6A47BEF8-3A98-0335-C1EC-C8C2BCC90109}"/>
              </a:ext>
            </a:extLst>
          </p:cNvPr>
          <p:cNvSpPr txBox="1"/>
          <p:nvPr/>
        </p:nvSpPr>
        <p:spPr>
          <a:xfrm>
            <a:off x="588478" y="3874218"/>
            <a:ext cx="2433672" cy="584775"/>
          </a:xfrm>
          <a:prstGeom prst="rect">
            <a:avLst/>
          </a:prstGeom>
          <a:noFill/>
        </p:spPr>
        <p:txBody>
          <a:bodyPr wrap="square">
            <a:spAutoFit/>
          </a:bodyPr>
          <a:lstStyle/>
          <a:p>
            <a:pPr algn="just"/>
            <a:r>
              <a:rPr lang="vi-VN" sz="1600" b="1" dirty="0">
                <a:solidFill>
                  <a:schemeClr val="bg2">
                    <a:lumMod val="75000"/>
                  </a:schemeClr>
                </a:solidFill>
              </a:rPr>
              <a:t>d) Nghỉ việc dài ngày không có lí do. </a:t>
            </a:r>
          </a:p>
        </p:txBody>
      </p:sp>
      <p:sp>
        <p:nvSpPr>
          <p:cNvPr id="548" name="TextBox 547">
            <a:extLst>
              <a:ext uri="{FF2B5EF4-FFF2-40B4-BE49-F238E27FC236}">
                <a16:creationId xmlns:a16="http://schemas.microsoft.com/office/drawing/2014/main" id="{96A3DE09-6234-DBA5-98B3-0EC0C9538377}"/>
              </a:ext>
            </a:extLst>
          </p:cNvPr>
          <p:cNvSpPr txBox="1"/>
          <p:nvPr/>
        </p:nvSpPr>
        <p:spPr>
          <a:xfrm>
            <a:off x="6300264" y="1857190"/>
            <a:ext cx="2537866" cy="1077218"/>
          </a:xfrm>
          <a:prstGeom prst="rect">
            <a:avLst/>
          </a:prstGeom>
          <a:noFill/>
        </p:spPr>
        <p:txBody>
          <a:bodyPr wrap="square">
            <a:spAutoFit/>
          </a:bodyPr>
          <a:lstStyle/>
          <a:p>
            <a:pPr algn="just"/>
            <a:r>
              <a:rPr lang="vi-VN" sz="1600" b="1" dirty="0">
                <a:solidFill>
                  <a:schemeClr val="bg2">
                    <a:lumMod val="75000"/>
                  </a:schemeClr>
                </a:solidFill>
              </a:rPr>
              <a:t>c) Người sử dụng lao động đơn phương chấm dứt hợp đồng với người lao động. </a:t>
            </a:r>
            <a:endParaRPr lang="en-US" sz="1600" b="1" dirty="0">
              <a:solidFill>
                <a:schemeClr val="bg2">
                  <a:lumMod val="75000"/>
                </a:schemeClr>
              </a:solidFill>
            </a:endParaRPr>
          </a:p>
        </p:txBody>
      </p:sp>
      <p:sp>
        <p:nvSpPr>
          <p:cNvPr id="549" name="TextBox 548">
            <a:extLst>
              <a:ext uri="{FF2B5EF4-FFF2-40B4-BE49-F238E27FC236}">
                <a16:creationId xmlns:a16="http://schemas.microsoft.com/office/drawing/2014/main" id="{51EAAC06-32CA-FFC3-AC0A-6091E5063EAB}"/>
              </a:ext>
            </a:extLst>
          </p:cNvPr>
          <p:cNvSpPr txBox="1"/>
          <p:nvPr/>
        </p:nvSpPr>
        <p:spPr>
          <a:xfrm>
            <a:off x="3519242" y="1893614"/>
            <a:ext cx="2202089" cy="830997"/>
          </a:xfrm>
          <a:prstGeom prst="rect">
            <a:avLst/>
          </a:prstGeom>
          <a:noFill/>
        </p:spPr>
        <p:txBody>
          <a:bodyPr wrap="square">
            <a:spAutoFit/>
          </a:bodyPr>
          <a:lstStyle/>
          <a:p>
            <a:pPr algn="just"/>
            <a:r>
              <a:rPr lang="vi-VN" sz="1600" b="1" dirty="0">
                <a:solidFill>
                  <a:schemeClr val="bg2">
                    <a:lumMod val="75000"/>
                  </a:schemeClr>
                </a:solidFill>
              </a:rPr>
              <a:t>b) Không sử dụng, trang bị bảo hộ lao động khi làm việc.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4" name="TextBox 3">
            <a:extLst>
              <a:ext uri="{FF2B5EF4-FFF2-40B4-BE49-F238E27FC236}">
                <a16:creationId xmlns:a16="http://schemas.microsoft.com/office/drawing/2014/main" id="{833E9F61-3CB0-A50F-5E79-0D4D74ACD3E4}"/>
              </a:ext>
            </a:extLst>
          </p:cNvPr>
          <p:cNvSpPr txBox="1"/>
          <p:nvPr/>
        </p:nvSpPr>
        <p:spPr>
          <a:xfrm>
            <a:off x="3638550" y="1533079"/>
            <a:ext cx="5330190" cy="337066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vi-VN" sz="1600" dirty="0"/>
              <a:t>Hướng tới kỉ niệm ngày Thương binh liệt sĩ, Trường Trung học cơ sở M tổ chức  hoạt động dọn dẹp, vệ sinh Nghĩa trang liệt sĩ xã K. Đây là một trong những hoạt  động thường niên của nhà trường tạo điều kiện cho học sinh trải nghiệm lao động  ở trường, lớp và cộng đồng nhằm thể hiện đạo lí “uống nước nhớ nguồn”, lòng biết  ơn sâu sắc đối với các liệt sĩ đã hi sinh vì độc lập, tự do của dân tộc. Hoạt động này  đã thu hút được nhiều học sinh tham gia với thái độ tích cực, chủ động. </a:t>
            </a:r>
          </a:p>
        </p:txBody>
      </p:sp>
      <p:sp>
        <p:nvSpPr>
          <p:cNvPr id="5" name="TextBox 4">
            <a:extLst>
              <a:ext uri="{FF2B5EF4-FFF2-40B4-BE49-F238E27FC236}">
                <a16:creationId xmlns:a16="http://schemas.microsoft.com/office/drawing/2014/main" id="{1AF109C9-86E2-D23E-1905-F24340AE4B95}"/>
              </a:ext>
            </a:extLst>
          </p:cNvPr>
          <p:cNvSpPr txBox="1"/>
          <p:nvPr/>
        </p:nvSpPr>
        <p:spPr>
          <a:xfrm>
            <a:off x="85797" y="56899"/>
            <a:ext cx="8103725" cy="132343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b="1" dirty="0" err="1">
                <a:solidFill>
                  <a:schemeClr val="bg2">
                    <a:lumMod val="50000"/>
                  </a:schemeClr>
                </a:solidFill>
              </a:rPr>
              <a:t>Nhiệm</a:t>
            </a:r>
            <a:r>
              <a:rPr lang="en-US" sz="1600" b="1" dirty="0">
                <a:solidFill>
                  <a:schemeClr val="bg2">
                    <a:lumMod val="50000"/>
                  </a:schemeClr>
                </a:solidFill>
              </a:rPr>
              <a:t> </a:t>
            </a:r>
            <a:r>
              <a:rPr lang="en-US" sz="1600" b="1" dirty="0" err="1">
                <a:solidFill>
                  <a:schemeClr val="bg2">
                    <a:lumMod val="50000"/>
                  </a:schemeClr>
                </a:solidFill>
              </a:rPr>
              <a:t>vụ</a:t>
            </a:r>
            <a:r>
              <a:rPr lang="en-US" sz="1600" b="1" dirty="0">
                <a:solidFill>
                  <a:schemeClr val="bg2">
                    <a:lumMod val="50000"/>
                  </a:schemeClr>
                </a:solidFill>
              </a:rPr>
              <a:t> 6: </a:t>
            </a:r>
            <a:r>
              <a:rPr lang="vi-VN" sz="1600" b="1" dirty="0">
                <a:solidFill>
                  <a:schemeClr val="bg2">
                    <a:lumMod val="50000"/>
                  </a:schemeClr>
                </a:solidFill>
              </a:rPr>
              <a:t>Em hãy đọc trường hợp sau và trả lời câu hỏi</a:t>
            </a:r>
            <a:r>
              <a:rPr lang="en-US" sz="1600" b="1" dirty="0">
                <a:solidFill>
                  <a:schemeClr val="bg2">
                    <a:lumMod val="50000"/>
                  </a:schemeClr>
                </a:solidFill>
              </a:rPr>
              <a:t>:</a:t>
            </a:r>
          </a:p>
          <a:p>
            <a:pPr algn="just"/>
            <a:r>
              <a:rPr lang="vi-VN" sz="1600" b="1" dirty="0">
                <a:solidFill>
                  <a:srgbClr val="7030A0"/>
                </a:solidFill>
              </a:rPr>
              <a:t>– Nếu là học sinh Trường Trung học cơ sở M, em sẽ chủ động tham gia  hoạt động này như thế nào? Vì sao? </a:t>
            </a:r>
          </a:p>
          <a:p>
            <a:pPr algn="just"/>
            <a:r>
              <a:rPr lang="vi-VN" sz="1600" b="1" dirty="0">
                <a:solidFill>
                  <a:srgbClr val="7030A0"/>
                </a:solidFill>
              </a:rPr>
              <a:t>– Vì sao học sinh Trường Trung học cơ sở M lại tích cực, tham gia hoạt  động lao động cộng đồng của nhà trường? </a:t>
            </a:r>
          </a:p>
        </p:txBody>
      </p:sp>
      <p:pic>
        <p:nvPicPr>
          <p:cNvPr id="6" name="Picture 5">
            <a:extLst>
              <a:ext uri="{FF2B5EF4-FFF2-40B4-BE49-F238E27FC236}">
                <a16:creationId xmlns:a16="http://schemas.microsoft.com/office/drawing/2014/main" id="{8E7F453F-6E90-D2C4-6EB2-332FB001C1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rot="20847830">
            <a:off x="191985" y="2111635"/>
            <a:ext cx="3295522" cy="204253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57DB5-CDF6-B02F-F8D1-4AB16D31A734}"/>
              </a:ext>
            </a:extLst>
          </p:cNvPr>
          <p:cNvSpPr txBox="1"/>
          <p:nvPr/>
        </p:nvSpPr>
        <p:spPr>
          <a:xfrm>
            <a:off x="1268730" y="539750"/>
            <a:ext cx="6606540" cy="958660"/>
          </a:xfrm>
          <a:prstGeom prst="rect">
            <a:avLst/>
          </a:prstGeom>
          <a:noFill/>
        </p:spPr>
        <p:txBody>
          <a:bodyPr wrap="square">
            <a:spAutoFit/>
          </a:bodyPr>
          <a:lstStyle/>
          <a:p>
            <a:pPr algn="ctr">
              <a:lnSpc>
                <a:spcPct val="150000"/>
              </a:lnSpc>
            </a:pPr>
            <a:r>
              <a:rPr lang="en-US" sz="2000" b="1" dirty="0" err="1">
                <a:solidFill>
                  <a:schemeClr val="accent5">
                    <a:lumMod val="75000"/>
                  </a:schemeClr>
                </a:solidFill>
              </a:rPr>
              <a:t>Nhiệm</a:t>
            </a:r>
            <a:r>
              <a:rPr lang="en-US" sz="2000" b="1" dirty="0">
                <a:solidFill>
                  <a:schemeClr val="accent5">
                    <a:lumMod val="75000"/>
                  </a:schemeClr>
                </a:solidFill>
              </a:rPr>
              <a:t> </a:t>
            </a:r>
            <a:r>
              <a:rPr lang="en-US" sz="2000" b="1" dirty="0" err="1">
                <a:solidFill>
                  <a:schemeClr val="accent5">
                    <a:lumMod val="75000"/>
                  </a:schemeClr>
                </a:solidFill>
              </a:rPr>
              <a:t>vụ</a:t>
            </a:r>
            <a:r>
              <a:rPr lang="en-US" sz="2000" b="1" dirty="0">
                <a:solidFill>
                  <a:schemeClr val="accent5">
                    <a:lumMod val="75000"/>
                  </a:schemeClr>
                </a:solidFill>
              </a:rPr>
              <a:t> </a:t>
            </a:r>
            <a:r>
              <a:rPr lang="vi-VN" sz="2000" b="1" dirty="0">
                <a:solidFill>
                  <a:schemeClr val="accent5">
                    <a:lumMod val="75000"/>
                  </a:schemeClr>
                </a:solidFill>
              </a:rPr>
              <a:t>7. Em hãy lập một hợp đồng lao động có nội dung đơn giản theo quy định của pháp luật. </a:t>
            </a:r>
            <a:endParaRPr lang="en-US" sz="2000" b="1" dirty="0">
              <a:solidFill>
                <a:schemeClr val="accent5">
                  <a:lumMod val="75000"/>
                </a:schemeClr>
              </a:solidFill>
            </a:endParaRPr>
          </a:p>
        </p:txBody>
      </p:sp>
      <p:pic>
        <p:nvPicPr>
          <p:cNvPr id="4" name="Picture 3">
            <a:extLst>
              <a:ext uri="{FF2B5EF4-FFF2-40B4-BE49-F238E27FC236}">
                <a16:creationId xmlns:a16="http://schemas.microsoft.com/office/drawing/2014/main" id="{15494C29-4F54-F255-21D4-672EAF15B35D}"/>
              </a:ext>
            </a:extLst>
          </p:cNvPr>
          <p:cNvPicPr>
            <a:picLocks noChangeAspect="1"/>
          </p:cNvPicPr>
          <p:nvPr/>
        </p:nvPicPr>
        <p:blipFill>
          <a:blip r:embed="rId3"/>
          <a:stretch>
            <a:fillRect/>
          </a:stretch>
        </p:blipFill>
        <p:spPr>
          <a:xfrm>
            <a:off x="3558540" y="2045970"/>
            <a:ext cx="2255520" cy="2255520"/>
          </a:xfrm>
          <a:prstGeom prst="rect">
            <a:avLst/>
          </a:prstGeom>
        </p:spPr>
      </p:pic>
    </p:spTree>
    <p:extLst>
      <p:ext uri="{BB962C8B-B14F-4D97-AF65-F5344CB8AC3E}">
        <p14:creationId xmlns:p14="http://schemas.microsoft.com/office/powerpoint/2010/main" val="7517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3">
            <a:alphaModFix/>
          </a:blip>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4">
            <a:alphaModFix/>
          </a:blip>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5">
            <a:alphaModFix/>
          </a:blip>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6">
            <a:alphaModFix/>
          </a:blip>
          <a:stretch>
            <a:fillRect/>
          </a:stretch>
        </p:blipFill>
        <p:spPr>
          <a:xfrm>
            <a:off x="5537700" y="89813"/>
            <a:ext cx="3526074" cy="1210575"/>
          </a:xfrm>
          <a:prstGeom prst="rect">
            <a:avLst/>
          </a:prstGeom>
          <a:noFill/>
          <a:ln>
            <a:noFill/>
          </a:ln>
        </p:spPr>
      </p:pic>
      <p:sp>
        <p:nvSpPr>
          <p:cNvPr id="2" name="TextBox 104">
            <a:extLst>
              <a:ext uri="{FF2B5EF4-FFF2-40B4-BE49-F238E27FC236}">
                <a16:creationId xmlns:a16="http://schemas.microsoft.com/office/drawing/2014/main" id="{7FDA99D4-9B5C-2C7A-72E9-B875F3037AC7}"/>
              </a:ext>
            </a:extLst>
          </p:cNvPr>
          <p:cNvSpPr txBox="1"/>
          <p:nvPr/>
        </p:nvSpPr>
        <p:spPr>
          <a:xfrm>
            <a:off x="2290240" y="280654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3" name="TextBox 105">
            <a:extLst>
              <a:ext uri="{FF2B5EF4-FFF2-40B4-BE49-F238E27FC236}">
                <a16:creationId xmlns:a16="http://schemas.microsoft.com/office/drawing/2014/main" id="{54C38919-0062-7599-A9F1-5AD1EEB87681}"/>
              </a:ext>
            </a:extLst>
          </p:cNvPr>
          <p:cNvSpPr txBox="1"/>
          <p:nvPr/>
        </p:nvSpPr>
        <p:spPr>
          <a:xfrm>
            <a:off x="2997174" y="198137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4" name="Picture 3">
            <a:extLst>
              <a:ext uri="{FF2B5EF4-FFF2-40B4-BE49-F238E27FC236}">
                <a16:creationId xmlns:a16="http://schemas.microsoft.com/office/drawing/2014/main" id="{F89FE7AD-4444-2AFE-5815-5C970A39779A}"/>
              </a:ext>
            </a:extLst>
          </p:cNvPr>
          <p:cNvPicPr>
            <a:picLocks noChangeAspect="1"/>
          </p:cNvPicPr>
          <p:nvPr/>
        </p:nvPicPr>
        <p:blipFill>
          <a:blip r:embed="rId7"/>
          <a:stretch>
            <a:fillRect/>
          </a:stretch>
        </p:blipFill>
        <p:spPr>
          <a:xfrm>
            <a:off x="4001625" y="754389"/>
            <a:ext cx="1200329" cy="1200329"/>
          </a:xfrm>
          <a:prstGeom prst="rect">
            <a:avLst/>
          </a:prstGeom>
        </p:spPr>
      </p:pic>
    </p:spTree>
    <p:extLst>
      <p:ext uri="{BB962C8B-B14F-4D97-AF65-F5344CB8AC3E}">
        <p14:creationId xmlns:p14="http://schemas.microsoft.com/office/powerpoint/2010/main" val="111424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2" name="Google Shape;461;p45">
            <a:extLst>
              <a:ext uri="{FF2B5EF4-FFF2-40B4-BE49-F238E27FC236}">
                <a16:creationId xmlns:a16="http://schemas.microsoft.com/office/drawing/2014/main" id="{0F8D3027-28B8-DBCA-CB88-6E80AAD83ACC}"/>
              </a:ext>
            </a:extLst>
          </p:cNvPr>
          <p:cNvPicPr preferRelativeResize="0"/>
          <p:nvPr/>
        </p:nvPicPr>
        <p:blipFill>
          <a:blip r:embed="rId3">
            <a:alphaModFix amt="50000"/>
          </a:blip>
          <a:stretch>
            <a:fillRect/>
          </a:stretch>
        </p:blipFill>
        <p:spPr>
          <a:xfrm rot="5400000">
            <a:off x="1087033" y="731216"/>
            <a:ext cx="1072434" cy="1083193"/>
          </a:xfrm>
          <a:prstGeom prst="rect">
            <a:avLst/>
          </a:prstGeom>
          <a:noFill/>
          <a:ln>
            <a:noFill/>
          </a:ln>
        </p:spPr>
      </p:pic>
      <p:pic>
        <p:nvPicPr>
          <p:cNvPr id="13" name="Google Shape;462;p45">
            <a:extLst>
              <a:ext uri="{FF2B5EF4-FFF2-40B4-BE49-F238E27FC236}">
                <a16:creationId xmlns:a16="http://schemas.microsoft.com/office/drawing/2014/main" id="{3BE9A5BB-5868-C7BD-0E5C-BA02D39A0134}"/>
              </a:ext>
            </a:extLst>
          </p:cNvPr>
          <p:cNvPicPr preferRelativeResize="0"/>
          <p:nvPr/>
        </p:nvPicPr>
        <p:blipFill>
          <a:blip r:embed="rId3">
            <a:alphaModFix amt="50000"/>
            <a:duotone>
              <a:schemeClr val="accent6">
                <a:shade val="45000"/>
                <a:satMod val="135000"/>
              </a:schemeClr>
              <a:prstClr val="white"/>
            </a:duotone>
          </a:blip>
          <a:stretch>
            <a:fillRect/>
          </a:stretch>
        </p:blipFill>
        <p:spPr>
          <a:xfrm rot="10800000">
            <a:off x="6686894" y="843276"/>
            <a:ext cx="1072434" cy="1083193"/>
          </a:xfrm>
          <a:prstGeom prst="rect">
            <a:avLst/>
          </a:prstGeom>
          <a:noFill/>
          <a:ln>
            <a:noFill/>
          </a:ln>
        </p:spPr>
      </p:pic>
      <p:sp>
        <p:nvSpPr>
          <p:cNvPr id="14" name="TextBox 13">
            <a:extLst>
              <a:ext uri="{FF2B5EF4-FFF2-40B4-BE49-F238E27FC236}">
                <a16:creationId xmlns:a16="http://schemas.microsoft.com/office/drawing/2014/main" id="{DBADED7C-BCE5-05D9-C162-C1BC0E1B8505}"/>
              </a:ext>
            </a:extLst>
          </p:cNvPr>
          <p:cNvSpPr txBox="1"/>
          <p:nvPr/>
        </p:nvSpPr>
        <p:spPr>
          <a:xfrm>
            <a:off x="180895" y="1809030"/>
            <a:ext cx="3070860" cy="2534027"/>
          </a:xfrm>
          <a:prstGeom prst="rect">
            <a:avLst/>
          </a:prstGeom>
          <a:solidFill>
            <a:schemeClr val="accent5">
              <a:lumMod val="20000"/>
              <a:lumOff val="80000"/>
            </a:schemeClr>
          </a:solidFill>
        </p:spPr>
        <p:txBody>
          <a:bodyPr wrap="square">
            <a:spAutoFit/>
          </a:bodyPr>
          <a:lstStyle/>
          <a:p>
            <a:pPr algn="just">
              <a:lnSpc>
                <a:spcPct val="150000"/>
              </a:lnSpc>
            </a:pPr>
            <a:r>
              <a:rPr lang="vi-VN" sz="1800" dirty="0"/>
              <a:t>1. Hãy viết đoạn văn ngắn (khoảng 100 chữ) thể hiện suy nghĩ của em về vai trò của  lao động đối với học sinh nói riêng và đời sống con người nói chung. </a:t>
            </a:r>
          </a:p>
        </p:txBody>
      </p:sp>
      <p:sp>
        <p:nvSpPr>
          <p:cNvPr id="15" name="TextBox 14">
            <a:extLst>
              <a:ext uri="{FF2B5EF4-FFF2-40B4-BE49-F238E27FC236}">
                <a16:creationId xmlns:a16="http://schemas.microsoft.com/office/drawing/2014/main" id="{CD24F64A-A41B-8C4C-77BE-06FF5FB47A73}"/>
              </a:ext>
            </a:extLst>
          </p:cNvPr>
          <p:cNvSpPr txBox="1"/>
          <p:nvPr/>
        </p:nvSpPr>
        <p:spPr>
          <a:xfrm>
            <a:off x="5697618" y="1915710"/>
            <a:ext cx="3265487" cy="2534027"/>
          </a:xfrm>
          <a:prstGeom prst="rect">
            <a:avLst/>
          </a:prstGeom>
          <a:solidFill>
            <a:schemeClr val="tx2">
              <a:lumMod val="40000"/>
              <a:lumOff val="60000"/>
            </a:schemeClr>
          </a:solidFill>
        </p:spPr>
        <p:txBody>
          <a:bodyPr wrap="square">
            <a:spAutoFit/>
          </a:bodyPr>
          <a:lstStyle/>
          <a:p>
            <a:pPr algn="just">
              <a:lnSpc>
                <a:spcPct val="150000"/>
              </a:lnSpc>
            </a:pPr>
            <a:r>
              <a:rPr lang="vi-VN" sz="1800" dirty="0"/>
              <a:t>2. Em hãy xây dựng kế hoạch để thực hiện lao động ở gia đình, trường, lớp, cộng  đồng nhằm góp phần thực hiện tốt quyền và nghĩa vụ lao động của công dân.</a:t>
            </a:r>
          </a:p>
        </p:txBody>
      </p:sp>
      <p:pic>
        <p:nvPicPr>
          <p:cNvPr id="16" name="Picture 15">
            <a:extLst>
              <a:ext uri="{FF2B5EF4-FFF2-40B4-BE49-F238E27FC236}">
                <a16:creationId xmlns:a16="http://schemas.microsoft.com/office/drawing/2014/main" id="{E8AE71D8-B15B-6914-5236-3E0B7BE0E3B6}"/>
              </a:ext>
            </a:extLst>
          </p:cNvPr>
          <p:cNvPicPr>
            <a:picLocks noChangeAspect="1"/>
          </p:cNvPicPr>
          <p:nvPr/>
        </p:nvPicPr>
        <p:blipFill>
          <a:blip r:embed="rId4">
            <a:duotone>
              <a:schemeClr val="accent2">
                <a:shade val="45000"/>
                <a:satMod val="135000"/>
              </a:schemeClr>
              <a:prstClr val="white"/>
            </a:duotone>
          </a:blip>
          <a:stretch>
            <a:fillRect/>
          </a:stretch>
        </p:blipFill>
        <p:spPr>
          <a:xfrm>
            <a:off x="1374474" y="986758"/>
            <a:ext cx="642053" cy="642053"/>
          </a:xfrm>
          <a:prstGeom prst="rect">
            <a:avLst/>
          </a:prstGeom>
          <a:ln>
            <a:noFill/>
          </a:ln>
        </p:spPr>
      </p:pic>
      <p:pic>
        <p:nvPicPr>
          <p:cNvPr id="17" name="Picture 16">
            <a:extLst>
              <a:ext uri="{FF2B5EF4-FFF2-40B4-BE49-F238E27FC236}">
                <a16:creationId xmlns:a16="http://schemas.microsoft.com/office/drawing/2014/main" id="{930D7B32-A419-2546-FA88-DB0FD9DEA86A}"/>
              </a:ext>
            </a:extLst>
          </p:cNvPr>
          <p:cNvPicPr>
            <a:picLocks noChangeAspect="1"/>
          </p:cNvPicPr>
          <p:nvPr/>
        </p:nvPicPr>
        <p:blipFill>
          <a:blip r:embed="rId5">
            <a:duotone>
              <a:schemeClr val="accent6">
                <a:shade val="45000"/>
                <a:satMod val="135000"/>
              </a:schemeClr>
              <a:prstClr val="white"/>
            </a:duotone>
          </a:blip>
          <a:stretch>
            <a:fillRect/>
          </a:stretch>
        </p:blipFill>
        <p:spPr>
          <a:xfrm>
            <a:off x="6853550" y="1071966"/>
            <a:ext cx="739121" cy="667367"/>
          </a:xfrm>
          <a:prstGeom prst="rect">
            <a:avLst/>
          </a:prstGeom>
        </p:spPr>
      </p:pic>
      <p:sp>
        <p:nvSpPr>
          <p:cNvPr id="18" name="TextBox 105">
            <a:extLst>
              <a:ext uri="{FF2B5EF4-FFF2-40B4-BE49-F238E27FC236}">
                <a16:creationId xmlns:a16="http://schemas.microsoft.com/office/drawing/2014/main" id="{71345F12-40FD-93DD-2CA8-29C26B4DFC6C}"/>
              </a:ext>
            </a:extLst>
          </p:cNvPr>
          <p:cNvSpPr txBox="1"/>
          <p:nvPr/>
        </p:nvSpPr>
        <p:spPr>
          <a:xfrm>
            <a:off x="2890870" y="196945"/>
            <a:ext cx="336225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accent2">
                    <a:lumMod val="75000"/>
                  </a:schemeClr>
                </a:solidFill>
                <a:latin typeface="SVN-Caprica Script" pitchFamily="2" charset="0"/>
              </a:rPr>
              <a:t>Nhiệm</a:t>
            </a:r>
            <a:r>
              <a:rPr lang="en-US" sz="3600" dirty="0">
                <a:solidFill>
                  <a:schemeClr val="accent2">
                    <a:lumMod val="75000"/>
                  </a:schemeClr>
                </a:solidFill>
                <a:latin typeface="SVN-Caprica Script" pitchFamily="2" charset="0"/>
              </a:rPr>
              <a:t> </a:t>
            </a:r>
            <a:r>
              <a:rPr lang="en-US" sz="3600" dirty="0" err="1">
                <a:solidFill>
                  <a:schemeClr val="accent2">
                    <a:lumMod val="75000"/>
                  </a:schemeClr>
                </a:solidFill>
                <a:latin typeface="SVN-Caprica Script" pitchFamily="2" charset="0"/>
              </a:rPr>
              <a:t>vụ</a:t>
            </a:r>
            <a:r>
              <a:rPr lang="en-US" sz="3600" dirty="0">
                <a:solidFill>
                  <a:schemeClr val="accent2">
                    <a:lumMod val="75000"/>
                  </a:schemeClr>
                </a:solidFill>
                <a:latin typeface="SVN-Caprica Script" pitchFamily="2" charset="0"/>
              </a:rPr>
              <a:t> </a:t>
            </a:r>
          </a:p>
        </p:txBody>
      </p:sp>
      <p:pic>
        <p:nvPicPr>
          <p:cNvPr id="19" name="Google Shape;574;p53">
            <a:extLst>
              <a:ext uri="{FF2B5EF4-FFF2-40B4-BE49-F238E27FC236}">
                <a16:creationId xmlns:a16="http://schemas.microsoft.com/office/drawing/2014/main" id="{8CA003B8-AAAD-866C-0C64-53A0FEF000C1}"/>
              </a:ext>
            </a:extLst>
          </p:cNvPr>
          <p:cNvPicPr preferRelativeResize="0"/>
          <p:nvPr/>
        </p:nvPicPr>
        <p:blipFill rotWithShape="1">
          <a:blip r:embed="rId6">
            <a:alphaModFix/>
          </a:blip>
          <a:srcRect/>
          <a:stretch/>
        </p:blipFill>
        <p:spPr>
          <a:xfrm>
            <a:off x="2984675" y="1568828"/>
            <a:ext cx="3174647" cy="32277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F1700C-97A3-C994-7566-60649DF553AE}"/>
              </a:ext>
            </a:extLst>
          </p:cNvPr>
          <p:cNvSpPr txBox="1"/>
          <p:nvPr/>
        </p:nvSpPr>
        <p:spPr>
          <a:xfrm>
            <a:off x="693647" y="1466501"/>
            <a:ext cx="7737566" cy="832536"/>
          </a:xfrm>
          <a:prstGeom prst="rect">
            <a:avLst/>
          </a:prstGeom>
          <a:noFill/>
        </p:spPr>
        <p:txBody>
          <a:bodyPr wrap="square" rtlCol="0">
            <a:spAutoFit/>
          </a:bodyPr>
          <a:lstStyle/>
          <a:p>
            <a:pPr algn="ctr">
              <a:lnSpc>
                <a:spcPct val="150000"/>
              </a:lnSpc>
            </a:pPr>
            <a:r>
              <a:rPr lang="vi-VN" sz="3600" dirty="0">
                <a:solidFill>
                  <a:schemeClr val="accent3">
                    <a:lumMod val="75000"/>
                  </a:schemeClr>
                </a:solidFill>
                <a:latin typeface="SVN-Caprica Script" pitchFamily="2" charset="0"/>
              </a:rPr>
              <a:t>Tạm biệt và</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chúc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các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em</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học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tốt</a:t>
            </a:r>
            <a:r>
              <a:rPr lang="en-US" sz="3600" dirty="0">
                <a:solidFill>
                  <a:schemeClr val="accent3">
                    <a:lumMod val="75000"/>
                  </a:schemeClr>
                </a:solidFill>
                <a:latin typeface="SVN-Caprica Script" pitchFamily="2" charset="0"/>
              </a:rPr>
              <a:t>!</a:t>
            </a:r>
          </a:p>
        </p:txBody>
      </p:sp>
      <p:pic>
        <p:nvPicPr>
          <p:cNvPr id="7" name="Picture 6">
            <a:extLst>
              <a:ext uri="{FF2B5EF4-FFF2-40B4-BE49-F238E27FC236}">
                <a16:creationId xmlns:a16="http://schemas.microsoft.com/office/drawing/2014/main" id="{0B2C1A3D-59DF-8D27-1CD5-3FA4A7927424}"/>
              </a:ext>
            </a:extLst>
          </p:cNvPr>
          <p:cNvPicPr>
            <a:picLocks noChangeAspect="1"/>
          </p:cNvPicPr>
          <p:nvPr/>
        </p:nvPicPr>
        <p:blipFill>
          <a:blip r:embed="rId2"/>
          <a:stretch>
            <a:fillRect/>
          </a:stretch>
        </p:blipFill>
        <p:spPr>
          <a:xfrm>
            <a:off x="3025140" y="2221230"/>
            <a:ext cx="3223260" cy="3223260"/>
          </a:xfrm>
          <a:prstGeom prst="rect">
            <a:avLst/>
          </a:prstGeom>
        </p:spPr>
      </p:pic>
    </p:spTree>
    <p:extLst>
      <p:ext uri="{BB962C8B-B14F-4D97-AF65-F5344CB8AC3E}">
        <p14:creationId xmlns:p14="http://schemas.microsoft.com/office/powerpoint/2010/main" val="27824465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3">
            <a:alphaModFix/>
          </a:blip>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4">
            <a:alphaModFix/>
          </a:blip>
          <a:stretch>
            <a:fillRect/>
          </a:stretch>
        </p:blipFill>
        <p:spPr>
          <a:xfrm>
            <a:off x="64300" y="117247"/>
            <a:ext cx="3091997" cy="1475800"/>
          </a:xfrm>
          <a:prstGeom prst="rect">
            <a:avLst/>
          </a:prstGeom>
          <a:noFill/>
          <a:ln>
            <a:noFill/>
          </a:ln>
        </p:spPr>
      </p:pic>
      <p:sp>
        <p:nvSpPr>
          <p:cNvPr id="4" name="TextBox 76">
            <a:extLst>
              <a:ext uri="{FF2B5EF4-FFF2-40B4-BE49-F238E27FC236}">
                <a16:creationId xmlns:a16="http://schemas.microsoft.com/office/drawing/2014/main" id="{99BBA75D-7A1C-EFCD-0E14-3EB0E7CD857E}"/>
              </a:ext>
            </a:extLst>
          </p:cNvPr>
          <p:cNvSpPr txBox="1"/>
          <p:nvPr/>
        </p:nvSpPr>
        <p:spPr>
          <a:xfrm>
            <a:off x="1332926" y="2420556"/>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5" name="TextBox 77">
            <a:extLst>
              <a:ext uri="{FF2B5EF4-FFF2-40B4-BE49-F238E27FC236}">
                <a16:creationId xmlns:a16="http://schemas.microsoft.com/office/drawing/2014/main" id="{E6363598-DF57-4636-D99F-5AB9ED83737F}"/>
              </a:ext>
            </a:extLst>
          </p:cNvPr>
          <p:cNvSpPr txBox="1"/>
          <p:nvPr/>
        </p:nvSpPr>
        <p:spPr>
          <a:xfrm>
            <a:off x="2975198" y="150505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6" name="Picture 5">
            <a:extLst>
              <a:ext uri="{FF2B5EF4-FFF2-40B4-BE49-F238E27FC236}">
                <a16:creationId xmlns:a16="http://schemas.microsoft.com/office/drawing/2014/main" id="{703BC98B-DF12-FFA5-5785-58987CA724FB}"/>
              </a:ext>
            </a:extLst>
          </p:cNvPr>
          <p:cNvPicPr>
            <a:picLocks noChangeAspect="1"/>
          </p:cNvPicPr>
          <p:nvPr/>
        </p:nvPicPr>
        <p:blipFill>
          <a:blip r:embed="rId5"/>
          <a:stretch>
            <a:fillRect/>
          </a:stretch>
        </p:blipFill>
        <p:spPr>
          <a:xfrm>
            <a:off x="4172007" y="746343"/>
            <a:ext cx="817233" cy="817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54"/>
          <p:cNvPicPr preferRelativeResize="0"/>
          <p:nvPr/>
        </p:nvPicPr>
        <p:blipFill>
          <a:blip r:embed="rId3">
            <a:alphaModFix amt="50000"/>
            <a:duotone>
              <a:prstClr val="black"/>
              <a:schemeClr val="accent6">
                <a:tint val="45000"/>
                <a:satMod val="400000"/>
              </a:schemeClr>
            </a:duotone>
          </a:blip>
          <a:stretch>
            <a:fillRect/>
          </a:stretch>
        </p:blipFill>
        <p:spPr>
          <a:xfrm rot="-5400000">
            <a:off x="5294045" y="1419778"/>
            <a:ext cx="3343746" cy="3377297"/>
          </a:xfrm>
          <a:prstGeom prst="rect">
            <a:avLst/>
          </a:prstGeom>
          <a:noFill/>
          <a:ln>
            <a:noFill/>
          </a:ln>
        </p:spPr>
      </p:pic>
      <p:pic>
        <p:nvPicPr>
          <p:cNvPr id="586" name="Google Shape;586;p54"/>
          <p:cNvPicPr preferRelativeResize="0">
            <a:picLocks noGrp="1"/>
          </p:cNvPicPr>
          <p:nvPr>
            <p:ph type="pic" idx="2"/>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l="14351" r="14351"/>
          <a:stretch/>
        </p:blipFill>
        <p:spPr>
          <a:xfrm>
            <a:off x="5583318" y="1571869"/>
            <a:ext cx="2893232" cy="2975794"/>
          </a:xfrm>
          <a:prstGeom prst="ellipse">
            <a:avLst/>
          </a:prstGeom>
          <a:noFill/>
          <a:ln>
            <a:noFill/>
          </a:ln>
        </p:spPr>
      </p:pic>
      <p:pic>
        <p:nvPicPr>
          <p:cNvPr id="589" name="Google Shape;589;p54"/>
          <p:cNvPicPr preferRelativeResize="0"/>
          <p:nvPr/>
        </p:nvPicPr>
        <p:blipFill>
          <a:blip r:embed="rId6">
            <a:alphaModFix/>
          </a:blip>
          <a:stretch>
            <a:fillRect/>
          </a:stretch>
        </p:blipFill>
        <p:spPr>
          <a:xfrm rot="5841788">
            <a:off x="7791687" y="497136"/>
            <a:ext cx="1369725" cy="1032213"/>
          </a:xfrm>
          <a:prstGeom prst="rect">
            <a:avLst/>
          </a:prstGeom>
          <a:noFill/>
          <a:ln>
            <a:noFill/>
          </a:ln>
        </p:spPr>
      </p:pic>
      <p:sp>
        <p:nvSpPr>
          <p:cNvPr id="9" name="TextBox 8">
            <a:extLst>
              <a:ext uri="{FF2B5EF4-FFF2-40B4-BE49-F238E27FC236}">
                <a16:creationId xmlns:a16="http://schemas.microsoft.com/office/drawing/2014/main" id="{F312F6E1-D2B6-FFE3-A590-71AD07BB0F2C}"/>
              </a:ext>
            </a:extLst>
          </p:cNvPr>
          <p:cNvSpPr txBox="1"/>
          <p:nvPr/>
        </p:nvSpPr>
        <p:spPr>
          <a:xfrm>
            <a:off x="874534" y="539750"/>
            <a:ext cx="7683296" cy="400110"/>
          </a:xfrm>
          <a:prstGeom prst="rect">
            <a:avLst/>
          </a:prstGeom>
          <a:noFill/>
        </p:spPr>
        <p:txBody>
          <a:bodyPr wrap="square">
            <a:spAutoFit/>
          </a:bodyPr>
          <a:lstStyle/>
          <a:p>
            <a:r>
              <a:rPr lang="en-US" sz="2000" b="1" dirty="0" err="1">
                <a:solidFill>
                  <a:srgbClr val="C00000"/>
                </a:solidFill>
              </a:rPr>
              <a:t>Em</a:t>
            </a:r>
            <a:r>
              <a:rPr lang="en-US" sz="2000" b="1" dirty="0">
                <a:solidFill>
                  <a:srgbClr val="C00000"/>
                </a:solidFill>
              </a:rPr>
              <a:t> </a:t>
            </a:r>
            <a:r>
              <a:rPr lang="en-US" sz="2000" b="1" dirty="0" err="1">
                <a:solidFill>
                  <a:srgbClr val="C00000"/>
                </a:solidFill>
              </a:rPr>
              <a:t>hãy</a:t>
            </a:r>
            <a:r>
              <a:rPr lang="en-US" sz="2000" b="1" dirty="0">
                <a:solidFill>
                  <a:srgbClr val="C00000"/>
                </a:solidFill>
              </a:rPr>
              <a:t> </a:t>
            </a:r>
            <a:r>
              <a:rPr lang="en-US" sz="2000" b="1" dirty="0" err="1">
                <a:solidFill>
                  <a:srgbClr val="C00000"/>
                </a:solidFill>
              </a:rPr>
              <a:t>đọc</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rút</a:t>
            </a:r>
            <a:r>
              <a:rPr lang="en-US" sz="2000" b="1" dirty="0">
                <a:solidFill>
                  <a:srgbClr val="C00000"/>
                </a:solidFill>
              </a:rPr>
              <a:t> </a:t>
            </a:r>
            <a:r>
              <a:rPr lang="en-US" sz="2000" b="1" dirty="0" err="1">
                <a:solidFill>
                  <a:srgbClr val="C00000"/>
                </a:solidFill>
              </a:rPr>
              <a:t>ra</a:t>
            </a:r>
            <a:r>
              <a:rPr lang="en-US" sz="2000" b="1" dirty="0">
                <a:solidFill>
                  <a:srgbClr val="C00000"/>
                </a:solidFill>
              </a:rPr>
              <a:t> ý </a:t>
            </a:r>
            <a:r>
              <a:rPr lang="en-US" sz="2000" b="1" dirty="0" err="1">
                <a:solidFill>
                  <a:srgbClr val="C00000"/>
                </a:solidFill>
              </a:rPr>
              <a:t>nghĩa</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err="1">
                <a:solidFill>
                  <a:srgbClr val="C00000"/>
                </a:solidFill>
              </a:rPr>
              <a:t>câu</a:t>
            </a:r>
            <a:r>
              <a:rPr lang="en-US" sz="2000" b="1" dirty="0">
                <a:solidFill>
                  <a:srgbClr val="C00000"/>
                </a:solidFill>
              </a:rPr>
              <a:t> ca </a:t>
            </a:r>
            <a:r>
              <a:rPr lang="en-US" sz="2000" b="1" dirty="0" err="1">
                <a:solidFill>
                  <a:srgbClr val="C00000"/>
                </a:solidFill>
              </a:rPr>
              <a:t>dao</a:t>
            </a:r>
            <a:r>
              <a:rPr lang="en-US" sz="2000" b="1" dirty="0">
                <a:solidFill>
                  <a:srgbClr val="C00000"/>
                </a:solidFill>
              </a:rPr>
              <a:t> </a:t>
            </a:r>
            <a:r>
              <a:rPr lang="en-US" sz="2000" b="1" dirty="0" err="1">
                <a:solidFill>
                  <a:srgbClr val="C00000"/>
                </a:solidFill>
              </a:rPr>
              <a:t>về</a:t>
            </a:r>
            <a:r>
              <a:rPr lang="en-US" sz="2000" b="1" dirty="0">
                <a:solidFill>
                  <a:srgbClr val="C00000"/>
                </a:solidFill>
              </a:rPr>
              <a:t> </a:t>
            </a:r>
            <a:r>
              <a:rPr lang="en-US" sz="2000" b="1" dirty="0" err="1">
                <a:solidFill>
                  <a:srgbClr val="C00000"/>
                </a:solidFill>
              </a:rPr>
              <a:t>lao</a:t>
            </a:r>
            <a:r>
              <a:rPr lang="en-US" sz="2000" b="1" dirty="0">
                <a:solidFill>
                  <a:srgbClr val="C00000"/>
                </a:solidFill>
              </a:rPr>
              <a:t> </a:t>
            </a:r>
            <a:r>
              <a:rPr lang="en-US" sz="2000" b="1" dirty="0" err="1">
                <a:solidFill>
                  <a:srgbClr val="C00000"/>
                </a:solidFill>
              </a:rPr>
              <a:t>động</a:t>
            </a:r>
            <a:r>
              <a:rPr lang="en-US" sz="2000" b="1" dirty="0">
                <a:solidFill>
                  <a:srgbClr val="C00000"/>
                </a:solidFill>
              </a:rPr>
              <a:t>. </a:t>
            </a:r>
          </a:p>
        </p:txBody>
      </p:sp>
      <p:sp>
        <p:nvSpPr>
          <p:cNvPr id="11" name="TextBox 10">
            <a:extLst>
              <a:ext uri="{FF2B5EF4-FFF2-40B4-BE49-F238E27FC236}">
                <a16:creationId xmlns:a16="http://schemas.microsoft.com/office/drawing/2014/main" id="{113EC94E-E9C2-2081-4290-ECE853569623}"/>
              </a:ext>
            </a:extLst>
          </p:cNvPr>
          <p:cNvSpPr txBox="1"/>
          <p:nvPr/>
        </p:nvSpPr>
        <p:spPr>
          <a:xfrm>
            <a:off x="-786130" y="2020336"/>
            <a:ext cx="6780530" cy="1508105"/>
          </a:xfrm>
          <a:prstGeom prst="rect">
            <a:avLst/>
          </a:prstGeom>
          <a:noFill/>
        </p:spPr>
        <p:txBody>
          <a:bodyPr wrap="square">
            <a:spAutoFit/>
          </a:bodyPr>
          <a:lstStyle/>
          <a:p>
            <a:pPr algn="ctr">
              <a:lnSpc>
                <a:spcPct val="150000"/>
              </a:lnSpc>
            </a:pPr>
            <a:r>
              <a:rPr lang="en-US" sz="3200" b="1" dirty="0">
                <a:solidFill>
                  <a:schemeClr val="accent3">
                    <a:lumMod val="75000"/>
                  </a:schemeClr>
                </a:solidFill>
                <a:latin typeface="SVN-Beloved" pitchFamily="50" charset="0"/>
              </a:rPr>
              <a:t>“</a:t>
            </a:r>
            <a:r>
              <a:rPr lang="en-US" sz="3200" b="1" dirty="0" err="1">
                <a:solidFill>
                  <a:schemeClr val="accent3">
                    <a:lumMod val="75000"/>
                  </a:schemeClr>
                </a:solidFill>
                <a:latin typeface="SVN-Beloved" pitchFamily="50" charset="0"/>
              </a:rPr>
              <a:t>Muốn</a:t>
            </a:r>
            <a:r>
              <a:rPr lang="en-US" sz="3200" b="1" dirty="0">
                <a:solidFill>
                  <a:schemeClr val="accent3">
                    <a:lumMod val="75000"/>
                  </a:schemeClr>
                </a:solidFill>
                <a:latin typeface="SVN-Beloved" pitchFamily="50" charset="0"/>
              </a:rPr>
              <a:t> no </a:t>
            </a:r>
            <a:r>
              <a:rPr lang="en-US" sz="3200" b="1" dirty="0" err="1">
                <a:solidFill>
                  <a:schemeClr val="accent3">
                    <a:lumMod val="75000"/>
                  </a:schemeClr>
                </a:solidFill>
                <a:latin typeface="SVN-Beloved" pitchFamily="50" charset="0"/>
              </a:rPr>
              <a:t>thì</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phải</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chăm</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làm</a:t>
            </a:r>
            <a:r>
              <a:rPr lang="en-US" sz="3200" b="1" dirty="0">
                <a:solidFill>
                  <a:schemeClr val="accent3">
                    <a:lumMod val="75000"/>
                  </a:schemeClr>
                </a:solidFill>
                <a:latin typeface="SVN-Beloved" pitchFamily="50" charset="0"/>
              </a:rPr>
              <a:t>, </a:t>
            </a:r>
          </a:p>
          <a:p>
            <a:pPr algn="ctr">
              <a:lnSpc>
                <a:spcPct val="150000"/>
              </a:lnSpc>
            </a:pPr>
            <a:r>
              <a:rPr lang="en-US" sz="3200" b="1" dirty="0">
                <a:solidFill>
                  <a:schemeClr val="accent3">
                    <a:lumMod val="75000"/>
                  </a:schemeClr>
                </a:solidFill>
                <a:latin typeface="SVN-Beloved" pitchFamily="50" charset="0"/>
              </a:rPr>
              <a:t>Một </a:t>
            </a:r>
            <a:r>
              <a:rPr lang="en-US" sz="3200" b="1" dirty="0" err="1">
                <a:solidFill>
                  <a:schemeClr val="accent3">
                    <a:lumMod val="75000"/>
                  </a:schemeClr>
                </a:solidFill>
                <a:latin typeface="SVN-Beloved" pitchFamily="50" charset="0"/>
              </a:rPr>
              <a:t>hạt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thóc</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vàng</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chín</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giọt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mồ</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hôi</a:t>
            </a:r>
            <a:r>
              <a:rPr lang="en-US" sz="3200" b="1" dirty="0">
                <a:solidFill>
                  <a:schemeClr val="accent3">
                    <a:lumMod val="75000"/>
                  </a:schemeClr>
                </a:solidFill>
                <a:latin typeface="SVN-Beloved" pitchFamily="50"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3">
            <a:alphaModFix/>
          </a:blip>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4">
            <a:alphaModFix/>
          </a:blip>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5">
            <a:alphaModFix/>
          </a:blip>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6">
            <a:alphaModFix/>
          </a:blip>
          <a:stretch>
            <a:fillRect/>
          </a:stretch>
        </p:blipFill>
        <p:spPr>
          <a:xfrm>
            <a:off x="5537700" y="89813"/>
            <a:ext cx="3526074" cy="1210575"/>
          </a:xfrm>
          <a:prstGeom prst="rect">
            <a:avLst/>
          </a:prstGeom>
          <a:noFill/>
          <a:ln>
            <a:noFill/>
          </a:ln>
        </p:spPr>
      </p:pic>
      <p:sp>
        <p:nvSpPr>
          <p:cNvPr id="6" name="TextBox 108">
            <a:extLst>
              <a:ext uri="{FF2B5EF4-FFF2-40B4-BE49-F238E27FC236}">
                <a16:creationId xmlns:a16="http://schemas.microsoft.com/office/drawing/2014/main" id="{17F98F75-A5E0-1B99-8DCF-68AA6196198F}"/>
              </a:ext>
            </a:extLst>
          </p:cNvPr>
          <p:cNvSpPr txBox="1"/>
          <p:nvPr/>
        </p:nvSpPr>
        <p:spPr>
          <a:xfrm>
            <a:off x="2201714"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49716CA4-2E06-8592-76FE-F9942D7D79F2}"/>
              </a:ext>
            </a:extLst>
          </p:cNvPr>
          <p:cNvSpPr txBox="1"/>
          <p:nvPr/>
        </p:nvSpPr>
        <p:spPr>
          <a:xfrm>
            <a:off x="2951840" y="16812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8" name="Picture 7">
            <a:extLst>
              <a:ext uri="{FF2B5EF4-FFF2-40B4-BE49-F238E27FC236}">
                <a16:creationId xmlns:a16="http://schemas.microsoft.com/office/drawing/2014/main" id="{E0507685-D3E4-4813-B908-390A10285B0E}"/>
              </a:ext>
            </a:extLst>
          </p:cNvPr>
          <p:cNvPicPr>
            <a:picLocks noChangeAspect="1"/>
          </p:cNvPicPr>
          <p:nvPr/>
        </p:nvPicPr>
        <p:blipFill>
          <a:blip r:embed="rId7"/>
          <a:stretch>
            <a:fillRect/>
          </a:stretch>
        </p:blipFill>
        <p:spPr>
          <a:xfrm>
            <a:off x="4225228" y="846418"/>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9" name="TextBox 8">
            <a:extLst>
              <a:ext uri="{FF2B5EF4-FFF2-40B4-BE49-F238E27FC236}">
                <a16:creationId xmlns:a16="http://schemas.microsoft.com/office/drawing/2014/main" id="{F6D3CFFA-2564-7882-D9FD-EA3FDC4E299B}"/>
              </a:ext>
            </a:extLst>
          </p:cNvPr>
          <p:cNvSpPr txBox="1"/>
          <p:nvPr/>
        </p:nvSpPr>
        <p:spPr>
          <a:xfrm>
            <a:off x="69975" y="117158"/>
            <a:ext cx="8875905"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quan</a:t>
            </a:r>
            <a:r>
              <a:rPr lang="en-US" sz="1800" b="1" dirty="0">
                <a:solidFill>
                  <a:schemeClr val="bg2">
                    <a:lumMod val="50000"/>
                  </a:schemeClr>
                </a:solidFill>
              </a:rPr>
              <a:t> </a:t>
            </a:r>
            <a:r>
              <a:rPr lang="en-US" sz="1800" b="1" dirty="0" err="1">
                <a:solidFill>
                  <a:schemeClr val="bg2">
                    <a:lumMod val="50000"/>
                  </a:schemeClr>
                </a:solidFill>
              </a:rPr>
              <a:t>sát</a:t>
            </a:r>
            <a:r>
              <a:rPr lang="en-US" sz="1800" b="1" dirty="0">
                <a:solidFill>
                  <a:schemeClr val="bg2">
                    <a:lumMod val="50000"/>
                  </a:schemeClr>
                </a:solidFill>
              </a:rPr>
              <a:t> </a:t>
            </a:r>
            <a:r>
              <a:rPr lang="en-US" sz="1800" b="1" dirty="0" err="1">
                <a:solidFill>
                  <a:schemeClr val="bg2">
                    <a:lumMod val="50000"/>
                  </a:schemeClr>
                </a:solidFill>
              </a:rPr>
              <a:t>các</a:t>
            </a:r>
            <a:r>
              <a:rPr lang="en-US" sz="1800" b="1" dirty="0">
                <a:solidFill>
                  <a:schemeClr val="bg2">
                    <a:lumMod val="50000"/>
                  </a:schemeClr>
                </a:solidFill>
              </a:rPr>
              <a:t> </a:t>
            </a:r>
            <a:r>
              <a:rPr lang="en-US" sz="1800" b="1" dirty="0" err="1">
                <a:solidFill>
                  <a:schemeClr val="bg2">
                    <a:lumMod val="50000"/>
                  </a:schemeClr>
                </a:solidFill>
              </a:rPr>
              <a:t>hình</a:t>
            </a:r>
            <a:r>
              <a:rPr lang="en-US" sz="1800" b="1" dirty="0">
                <a:solidFill>
                  <a:schemeClr val="bg2">
                    <a:lumMod val="50000"/>
                  </a:schemeClr>
                </a:solidFill>
              </a:rPr>
              <a:t> </a:t>
            </a:r>
            <a:r>
              <a:rPr lang="en-US" sz="1800" b="1" dirty="0" err="1">
                <a:solidFill>
                  <a:schemeClr val="bg2">
                    <a:lumMod val="50000"/>
                  </a:schemeClr>
                </a:solidFill>
              </a:rPr>
              <a:t>ảnh</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chia </a:t>
            </a:r>
            <a:r>
              <a:rPr lang="en-US" sz="1800" b="1" dirty="0" err="1">
                <a:solidFill>
                  <a:schemeClr val="bg2">
                    <a:lumMod val="50000"/>
                  </a:schemeClr>
                </a:solidFill>
              </a:rPr>
              <a:t>sẻ</a:t>
            </a:r>
            <a:r>
              <a:rPr lang="en-US" sz="1800" b="1" dirty="0">
                <a:solidFill>
                  <a:schemeClr val="bg2">
                    <a:lumMod val="50000"/>
                  </a:schemeClr>
                </a:solidFill>
              </a:rPr>
              <a:t> </a:t>
            </a:r>
            <a:r>
              <a:rPr lang="vi-VN" sz="1800" b="1" dirty="0">
                <a:solidFill>
                  <a:schemeClr val="bg2">
                    <a:lumMod val="50000"/>
                  </a:schemeClr>
                </a:solidFill>
              </a:rPr>
              <a:t>suy nghĩ</a:t>
            </a:r>
            <a:r>
              <a:rPr lang="en-US" sz="1800" b="1" dirty="0">
                <a:solidFill>
                  <a:schemeClr val="bg2">
                    <a:lumMod val="50000"/>
                  </a:schemeClr>
                </a:solidFill>
              </a:rPr>
              <a:t> </a:t>
            </a:r>
            <a:r>
              <a:rPr lang="en-US" sz="1800" b="1" dirty="0" err="1">
                <a:solidFill>
                  <a:schemeClr val="bg2">
                    <a:lumMod val="50000"/>
                  </a:schemeClr>
                </a:solidFill>
              </a:rPr>
              <a:t>của</a:t>
            </a:r>
            <a:r>
              <a:rPr lang="en-US" sz="1800" b="1" dirty="0">
                <a:solidFill>
                  <a:schemeClr val="bg2">
                    <a:lumMod val="50000"/>
                  </a:schemeClr>
                </a:solidFill>
              </a:rPr>
              <a:t> </a:t>
            </a:r>
            <a:r>
              <a:rPr lang="en-US" sz="1800" b="1" dirty="0" err="1">
                <a:solidFill>
                  <a:schemeClr val="bg2">
                    <a:lumMod val="50000"/>
                  </a:schemeClr>
                </a:solidFill>
              </a:rPr>
              <a:t>mình</a:t>
            </a:r>
            <a:r>
              <a:rPr lang="en-US" sz="1800" b="1" dirty="0">
                <a:solidFill>
                  <a:schemeClr val="bg2">
                    <a:lumMod val="50000"/>
                  </a:schemeClr>
                </a:solidFill>
              </a:rPr>
              <a:t> </a:t>
            </a:r>
            <a:r>
              <a:rPr lang="vi-VN" sz="1800" b="1" dirty="0">
                <a:solidFill>
                  <a:schemeClr val="bg2">
                    <a:lumMod val="50000"/>
                  </a:schemeClr>
                </a:solidFill>
              </a:rPr>
              <a:t>về lao động của người nông dân, công nhân, bác sĩ, nhạc sĩ trong các hình ảnh</a:t>
            </a:r>
            <a:r>
              <a:rPr lang="en-US" sz="1800" b="1" dirty="0">
                <a:solidFill>
                  <a:schemeClr val="bg2">
                    <a:lumMod val="50000"/>
                  </a:schemeClr>
                </a:solidFill>
              </a:rPr>
              <a:t>.</a:t>
            </a:r>
          </a:p>
        </p:txBody>
      </p:sp>
      <p:pic>
        <p:nvPicPr>
          <p:cNvPr id="13" name="Picture 12">
            <a:extLst>
              <a:ext uri="{FF2B5EF4-FFF2-40B4-BE49-F238E27FC236}">
                <a16:creationId xmlns:a16="http://schemas.microsoft.com/office/drawing/2014/main" id="{245C336B-EB0B-18B0-225B-E78DA90D44E5}"/>
              </a:ext>
            </a:extLst>
          </p:cNvPr>
          <p:cNvPicPr>
            <a:picLocks noChangeAspect="1"/>
          </p:cNvPicPr>
          <p:nvPr/>
        </p:nvPicPr>
        <p:blipFill>
          <a:blip r:embed="rId3"/>
          <a:stretch>
            <a:fillRect/>
          </a:stretch>
        </p:blipFill>
        <p:spPr>
          <a:xfrm>
            <a:off x="624205" y="1072217"/>
            <a:ext cx="2945024" cy="1870957"/>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5DDA4263-8488-63ED-1910-6E6411E1A67B}"/>
              </a:ext>
            </a:extLst>
          </p:cNvPr>
          <p:cNvPicPr>
            <a:picLocks noChangeAspect="1"/>
          </p:cNvPicPr>
          <p:nvPr/>
        </p:nvPicPr>
        <p:blipFill>
          <a:blip r:embed="rId4"/>
          <a:stretch>
            <a:fillRect/>
          </a:stretch>
        </p:blipFill>
        <p:spPr>
          <a:xfrm>
            <a:off x="4280361" y="1072217"/>
            <a:ext cx="2934264" cy="1870957"/>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F5A96D76-61D1-350C-22B2-86A466615098}"/>
              </a:ext>
            </a:extLst>
          </p:cNvPr>
          <p:cNvPicPr>
            <a:picLocks noChangeAspect="1"/>
          </p:cNvPicPr>
          <p:nvPr/>
        </p:nvPicPr>
        <p:blipFill>
          <a:blip r:embed="rId5"/>
          <a:stretch>
            <a:fillRect/>
          </a:stretch>
        </p:blipFill>
        <p:spPr>
          <a:xfrm>
            <a:off x="2096717" y="3156565"/>
            <a:ext cx="3063240" cy="1829435"/>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E5DA2CE2-F914-732E-B64C-6E28BCF018D2}"/>
              </a:ext>
            </a:extLst>
          </p:cNvPr>
          <p:cNvPicPr>
            <a:picLocks noChangeAspect="1"/>
          </p:cNvPicPr>
          <p:nvPr/>
        </p:nvPicPr>
        <p:blipFill>
          <a:blip r:embed="rId6"/>
          <a:stretch>
            <a:fillRect/>
          </a:stretch>
        </p:blipFill>
        <p:spPr>
          <a:xfrm>
            <a:off x="5747493" y="3170200"/>
            <a:ext cx="3063240" cy="1856142"/>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1EBBF3-116D-E560-1556-89C99338C550}"/>
              </a:ext>
            </a:extLst>
          </p:cNvPr>
          <p:cNvSpPr txBox="1"/>
          <p:nvPr/>
        </p:nvSpPr>
        <p:spPr>
          <a:xfrm>
            <a:off x="2069870" y="539750"/>
            <a:ext cx="5194530" cy="1951496"/>
          </a:xfrm>
          <a:prstGeom prst="rect">
            <a:avLst/>
          </a:prstGeom>
          <a:noFill/>
        </p:spPr>
        <p:txBody>
          <a:bodyPr wrap="square">
            <a:spAutoFit/>
          </a:bodyPr>
          <a:lstStyle/>
          <a:p>
            <a:pPr algn="ctr">
              <a:lnSpc>
                <a:spcPct val="150000"/>
              </a:lnSpc>
            </a:pPr>
            <a:r>
              <a:rPr lang="vi-VN" sz="2800" b="1" dirty="0">
                <a:solidFill>
                  <a:srgbClr val="4BA39B"/>
                </a:solidFill>
              </a:rPr>
              <a:t>Theo em, lao động có vai trò như thế nào đối với </a:t>
            </a:r>
            <a:endParaRPr lang="en-US" sz="2800" b="1" dirty="0">
              <a:solidFill>
                <a:srgbClr val="4BA39B"/>
              </a:solidFill>
            </a:endParaRPr>
          </a:p>
          <a:p>
            <a:pPr algn="ctr">
              <a:lnSpc>
                <a:spcPct val="150000"/>
              </a:lnSpc>
            </a:pPr>
            <a:r>
              <a:rPr lang="vi-VN" sz="2800" b="1" dirty="0">
                <a:solidFill>
                  <a:srgbClr val="4BA39B"/>
                </a:solidFill>
              </a:rPr>
              <a:t>đời sống con người? </a:t>
            </a:r>
          </a:p>
        </p:txBody>
      </p:sp>
      <p:pic>
        <p:nvPicPr>
          <p:cNvPr id="8" name="Picture 7">
            <a:extLst>
              <a:ext uri="{FF2B5EF4-FFF2-40B4-BE49-F238E27FC236}">
                <a16:creationId xmlns:a16="http://schemas.microsoft.com/office/drawing/2014/main" id="{49122BA9-5749-D713-1555-2FC1BC222E89}"/>
              </a:ext>
            </a:extLst>
          </p:cNvPr>
          <p:cNvPicPr>
            <a:picLocks noChangeAspect="1"/>
          </p:cNvPicPr>
          <p:nvPr/>
        </p:nvPicPr>
        <p:blipFill>
          <a:blip r:embed="rId2"/>
          <a:stretch>
            <a:fillRect/>
          </a:stretch>
        </p:blipFill>
        <p:spPr>
          <a:xfrm>
            <a:off x="3344412" y="2491246"/>
            <a:ext cx="2645446" cy="2645446"/>
          </a:xfrm>
          <a:prstGeom prst="rect">
            <a:avLst/>
          </a:prstGeom>
        </p:spPr>
      </p:pic>
    </p:spTree>
    <p:extLst>
      <p:ext uri="{BB962C8B-B14F-4D97-AF65-F5344CB8AC3E}">
        <p14:creationId xmlns:p14="http://schemas.microsoft.com/office/powerpoint/2010/main" val="356443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4" name="Google Shape;424;p41"/>
          <p:cNvPicPr preferRelativeResize="0"/>
          <p:nvPr/>
        </p:nvPicPr>
        <p:blipFill>
          <a:blip r:embed="rId3">
            <a:alphaModFix/>
          </a:blip>
          <a:stretch>
            <a:fillRect/>
          </a:stretch>
        </p:blipFill>
        <p:spPr>
          <a:xfrm rot="3278372">
            <a:off x="3478187" y="4234314"/>
            <a:ext cx="672363" cy="1101590"/>
          </a:xfrm>
          <a:prstGeom prst="rect">
            <a:avLst/>
          </a:prstGeom>
          <a:noFill/>
          <a:ln>
            <a:noFill/>
          </a:ln>
        </p:spPr>
      </p:pic>
      <p:sp>
        <p:nvSpPr>
          <p:cNvPr id="11" name="TextBox 10">
            <a:extLst>
              <a:ext uri="{FF2B5EF4-FFF2-40B4-BE49-F238E27FC236}">
                <a16:creationId xmlns:a16="http://schemas.microsoft.com/office/drawing/2014/main" id="{705C9E3D-9824-3A98-5C84-75897E4A631E}"/>
              </a:ext>
            </a:extLst>
          </p:cNvPr>
          <p:cNvSpPr txBox="1"/>
          <p:nvPr/>
        </p:nvSpPr>
        <p:spPr>
          <a:xfrm>
            <a:off x="651780" y="1487956"/>
            <a:ext cx="4939348" cy="2862322"/>
          </a:xfrm>
          <a:prstGeom prst="rect">
            <a:avLst/>
          </a:prstGeom>
          <a:noFill/>
        </p:spPr>
        <p:txBody>
          <a:bodyPr wrap="square">
            <a:spAutoFit/>
          </a:bodyPr>
          <a:lstStyle/>
          <a:p>
            <a:pPr marL="285750" indent="-285750" algn="just">
              <a:buFont typeface="Arial" panose="020B0604020202020204" pitchFamily="34" charset="0"/>
              <a:buChar char="•"/>
            </a:pPr>
            <a:r>
              <a:rPr lang="vi-VN" sz="1800" b="1" dirty="0">
                <a:solidFill>
                  <a:schemeClr val="accent1"/>
                </a:solidFill>
              </a:rPr>
              <a:t>Em hãy nêu những quyền và nghĩa vụ khác về lao động của công dân. </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anh M có quyền đơn phương chấm dứt hợp đồng lao động  theo quy định của pháp luật không.</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chú T quyết định từ chối anh Q vào làm việc có phù hợp theo  quy định của pháp luật không. </a:t>
            </a:r>
          </a:p>
        </p:txBody>
      </p:sp>
      <p:sp>
        <p:nvSpPr>
          <p:cNvPr id="14" name="TextBox 13">
            <a:extLst>
              <a:ext uri="{FF2B5EF4-FFF2-40B4-BE49-F238E27FC236}">
                <a16:creationId xmlns:a16="http://schemas.microsoft.com/office/drawing/2014/main" id="{758E270D-0C3A-9588-0716-F6481AE22F29}"/>
              </a:ext>
            </a:extLst>
          </p:cNvPr>
          <p:cNvSpPr txBox="1"/>
          <p:nvPr/>
        </p:nvSpPr>
        <p:spPr>
          <a:xfrm>
            <a:off x="213389" y="189473"/>
            <a:ext cx="8361238"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2: </a:t>
            </a:r>
            <a:r>
              <a:rPr lang="vi-VN" sz="1800" b="1" dirty="0">
                <a:solidFill>
                  <a:schemeClr val="bg2">
                    <a:lumMod val="50000"/>
                  </a:schemeClr>
                </a:solidFill>
              </a:rPr>
              <a:t>Em hãy đọc các thông tin, trường hợp trong SGK </a:t>
            </a:r>
            <a:r>
              <a:rPr lang="vi-VN" sz="1800" b="1" dirty="0" err="1">
                <a:solidFill>
                  <a:schemeClr val="bg2">
                    <a:lumMod val="50000"/>
                  </a:schemeClr>
                </a:solidFill>
              </a:rPr>
              <a:t>tr</a:t>
            </a:r>
            <a:r>
              <a:rPr lang="vi-VN" sz="1800" b="1" dirty="0">
                <a:solidFill>
                  <a:schemeClr val="bg2">
                    <a:lumMod val="50000"/>
                  </a:schemeClr>
                </a:solidFill>
              </a:rPr>
              <a:t>. 65-68 và thực hiện yêu cầu </a:t>
            </a:r>
            <a:endParaRPr lang="en-US" sz="1800" b="1" dirty="0">
              <a:solidFill>
                <a:schemeClr val="bg2">
                  <a:lumMod val="50000"/>
                </a:schemeClr>
              </a:solidFill>
            </a:endParaRPr>
          </a:p>
        </p:txBody>
      </p:sp>
      <p:pic>
        <p:nvPicPr>
          <p:cNvPr id="16" name="Picture 15">
            <a:extLst>
              <a:ext uri="{FF2B5EF4-FFF2-40B4-BE49-F238E27FC236}">
                <a16:creationId xmlns:a16="http://schemas.microsoft.com/office/drawing/2014/main" id="{5489D08B-3DA6-F377-7D30-ADF71C5D4DA2}"/>
              </a:ext>
            </a:extLst>
          </p:cNvPr>
          <p:cNvPicPr>
            <a:picLocks noChangeAspect="1"/>
          </p:cNvPicPr>
          <p:nvPr/>
        </p:nvPicPr>
        <p:blipFill>
          <a:blip r:embed="rId4"/>
          <a:stretch>
            <a:fillRect/>
          </a:stretch>
        </p:blipFill>
        <p:spPr>
          <a:xfrm>
            <a:off x="5506307" y="1405225"/>
            <a:ext cx="3068320" cy="3068320"/>
          </a:xfrm>
          <a:prstGeom prst="rect">
            <a:avLst/>
          </a:prstGeom>
        </p:spPr>
      </p:pic>
      <p:pic>
        <p:nvPicPr>
          <p:cNvPr id="425" name="Google Shape;425;p41"/>
          <p:cNvPicPr preferRelativeResize="0"/>
          <p:nvPr/>
        </p:nvPicPr>
        <p:blipFill>
          <a:blip r:embed="rId5">
            <a:alphaModFix/>
          </a:blip>
          <a:stretch>
            <a:fillRect/>
          </a:stretch>
        </p:blipFill>
        <p:spPr>
          <a:xfrm>
            <a:off x="457091" y="1487956"/>
            <a:ext cx="511394" cy="507395"/>
          </a:xfrm>
          <a:prstGeom prst="rect">
            <a:avLst/>
          </a:prstGeom>
          <a:noFill/>
          <a:ln>
            <a:noFill/>
          </a:ln>
        </p:spPr>
      </p:pic>
      <p:pic>
        <p:nvPicPr>
          <p:cNvPr id="17" name="Google Shape;425;p41">
            <a:extLst>
              <a:ext uri="{FF2B5EF4-FFF2-40B4-BE49-F238E27FC236}">
                <a16:creationId xmlns:a16="http://schemas.microsoft.com/office/drawing/2014/main" id="{336CD76F-7999-B984-A80D-A5B19607B035}"/>
              </a:ext>
            </a:extLst>
          </p:cNvPr>
          <p:cNvPicPr preferRelativeResize="0"/>
          <p:nvPr/>
        </p:nvPicPr>
        <p:blipFill>
          <a:blip r:embed="rId5">
            <a:alphaModFix/>
          </a:blip>
          <a:stretch>
            <a:fillRect/>
          </a:stretch>
        </p:blipFill>
        <p:spPr>
          <a:xfrm>
            <a:off x="457091" y="2393805"/>
            <a:ext cx="511394" cy="507395"/>
          </a:xfrm>
          <a:prstGeom prst="rect">
            <a:avLst/>
          </a:prstGeom>
          <a:noFill/>
          <a:ln>
            <a:noFill/>
          </a:ln>
        </p:spPr>
      </p:pic>
      <p:pic>
        <p:nvPicPr>
          <p:cNvPr id="18" name="Google Shape;425;p41">
            <a:extLst>
              <a:ext uri="{FF2B5EF4-FFF2-40B4-BE49-F238E27FC236}">
                <a16:creationId xmlns:a16="http://schemas.microsoft.com/office/drawing/2014/main" id="{E1ACEA4C-B418-AEB2-4F9C-8B64D0CE7082}"/>
              </a:ext>
            </a:extLst>
          </p:cNvPr>
          <p:cNvPicPr preferRelativeResize="0"/>
          <p:nvPr/>
        </p:nvPicPr>
        <p:blipFill>
          <a:blip r:embed="rId5">
            <a:alphaModFix/>
          </a:blip>
          <a:stretch>
            <a:fillRect/>
          </a:stretch>
        </p:blipFill>
        <p:spPr>
          <a:xfrm>
            <a:off x="457091" y="3417955"/>
            <a:ext cx="511394" cy="5073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6"/>
          <p:cNvPicPr preferRelativeResize="0"/>
          <p:nvPr/>
        </p:nvPicPr>
        <p:blipFill>
          <a:blip r:embed="rId3">
            <a:alphaModFix amt="50000"/>
          </a:blip>
          <a:stretch>
            <a:fillRect/>
          </a:stretch>
        </p:blipFill>
        <p:spPr>
          <a:xfrm rot="-5400000">
            <a:off x="658328" y="2908514"/>
            <a:ext cx="765724" cy="773406"/>
          </a:xfrm>
          <a:prstGeom prst="rect">
            <a:avLst/>
          </a:prstGeom>
          <a:noFill/>
          <a:ln>
            <a:noFill/>
          </a:ln>
        </p:spPr>
      </p:pic>
      <p:pic>
        <p:nvPicPr>
          <p:cNvPr id="470" name="Google Shape;470;p46"/>
          <p:cNvPicPr preferRelativeResize="0"/>
          <p:nvPr/>
        </p:nvPicPr>
        <p:blipFill>
          <a:blip r:embed="rId3">
            <a:alphaModFix amt="50000"/>
          </a:blip>
          <a:stretch>
            <a:fillRect/>
          </a:stretch>
        </p:blipFill>
        <p:spPr>
          <a:xfrm>
            <a:off x="654487" y="224809"/>
            <a:ext cx="765724" cy="773406"/>
          </a:xfrm>
          <a:prstGeom prst="rect">
            <a:avLst/>
          </a:prstGeom>
          <a:noFill/>
          <a:ln>
            <a:noFill/>
          </a:ln>
        </p:spPr>
      </p:pic>
      <p:pic>
        <p:nvPicPr>
          <p:cNvPr id="478" name="Google Shape;478;p46"/>
          <p:cNvPicPr preferRelativeResize="0"/>
          <p:nvPr/>
        </p:nvPicPr>
        <p:blipFill>
          <a:blip r:embed="rId3">
            <a:alphaModFix amt="50000"/>
          </a:blip>
          <a:stretch>
            <a:fillRect/>
          </a:stretch>
        </p:blipFill>
        <p:spPr>
          <a:xfrm rot="5400000">
            <a:off x="669370" y="1461581"/>
            <a:ext cx="765724" cy="773406"/>
          </a:xfrm>
          <a:prstGeom prst="rect">
            <a:avLst/>
          </a:prstGeom>
          <a:noFill/>
          <a:ln>
            <a:noFill/>
          </a:ln>
        </p:spPr>
      </p:pic>
      <p:sp>
        <p:nvSpPr>
          <p:cNvPr id="479" name="Google Shape;479;p46"/>
          <p:cNvSpPr/>
          <p:nvPr/>
        </p:nvSpPr>
        <p:spPr>
          <a:xfrm>
            <a:off x="826983" y="1623029"/>
            <a:ext cx="450505" cy="450505"/>
          </a:xfrm>
          <a:custGeom>
            <a:avLst/>
            <a:gdLst/>
            <a:ahLst/>
            <a:cxnLst/>
            <a:rect l="l" t="t" r="r" b="b"/>
            <a:pathLst>
              <a:path w="15774" h="15774" extrusionOk="0">
                <a:moveTo>
                  <a:pt x="13443" y="3675"/>
                </a:moveTo>
                <a:cubicBezTo>
                  <a:pt x="14026" y="4527"/>
                  <a:pt x="14474" y="5468"/>
                  <a:pt x="14653" y="6498"/>
                </a:cubicBezTo>
                <a:lnTo>
                  <a:pt x="13354" y="6498"/>
                </a:lnTo>
                <a:cubicBezTo>
                  <a:pt x="13130" y="6498"/>
                  <a:pt x="12906" y="6274"/>
                  <a:pt x="12906" y="6050"/>
                </a:cubicBezTo>
                <a:cubicBezTo>
                  <a:pt x="12995" y="5243"/>
                  <a:pt x="12368" y="4571"/>
                  <a:pt x="11561" y="4571"/>
                </a:cubicBezTo>
                <a:cubicBezTo>
                  <a:pt x="11337" y="4571"/>
                  <a:pt x="11113" y="4347"/>
                  <a:pt x="11113" y="4123"/>
                </a:cubicBezTo>
                <a:cubicBezTo>
                  <a:pt x="11113" y="3899"/>
                  <a:pt x="11337" y="3675"/>
                  <a:pt x="11561" y="3675"/>
                </a:cubicBezTo>
                <a:close/>
                <a:moveTo>
                  <a:pt x="2779" y="3137"/>
                </a:moveTo>
                <a:lnTo>
                  <a:pt x="2779" y="3227"/>
                </a:lnTo>
                <a:cubicBezTo>
                  <a:pt x="2779" y="4034"/>
                  <a:pt x="3406" y="4616"/>
                  <a:pt x="4168" y="4616"/>
                </a:cubicBezTo>
                <a:lnTo>
                  <a:pt x="5154" y="4616"/>
                </a:lnTo>
                <a:cubicBezTo>
                  <a:pt x="5422" y="4616"/>
                  <a:pt x="5602" y="4840"/>
                  <a:pt x="5602" y="5064"/>
                </a:cubicBezTo>
                <a:cubicBezTo>
                  <a:pt x="5602" y="5871"/>
                  <a:pt x="6184" y="6498"/>
                  <a:pt x="6991" y="6498"/>
                </a:cubicBezTo>
                <a:cubicBezTo>
                  <a:pt x="7260" y="6498"/>
                  <a:pt x="7439" y="6722"/>
                  <a:pt x="7439" y="6946"/>
                </a:cubicBezTo>
                <a:cubicBezTo>
                  <a:pt x="7439" y="7215"/>
                  <a:pt x="7215" y="7394"/>
                  <a:pt x="6991" y="7394"/>
                </a:cubicBezTo>
                <a:lnTo>
                  <a:pt x="5154" y="7394"/>
                </a:lnTo>
                <a:cubicBezTo>
                  <a:pt x="4347" y="7394"/>
                  <a:pt x="3720" y="7977"/>
                  <a:pt x="3720" y="8783"/>
                </a:cubicBezTo>
                <a:cubicBezTo>
                  <a:pt x="3720" y="9052"/>
                  <a:pt x="3496" y="9232"/>
                  <a:pt x="3272" y="9232"/>
                </a:cubicBezTo>
                <a:lnTo>
                  <a:pt x="1121" y="9232"/>
                </a:lnTo>
                <a:cubicBezTo>
                  <a:pt x="986" y="8783"/>
                  <a:pt x="986" y="8335"/>
                  <a:pt x="986" y="7842"/>
                </a:cubicBezTo>
                <a:cubicBezTo>
                  <a:pt x="941" y="6095"/>
                  <a:pt x="1569" y="4392"/>
                  <a:pt x="2779" y="3137"/>
                </a:cubicBezTo>
                <a:close/>
                <a:moveTo>
                  <a:pt x="7887" y="897"/>
                </a:moveTo>
                <a:cubicBezTo>
                  <a:pt x="9679" y="897"/>
                  <a:pt x="11337" y="1569"/>
                  <a:pt x="12637" y="2734"/>
                </a:cubicBezTo>
                <a:lnTo>
                  <a:pt x="11651" y="2734"/>
                </a:lnTo>
                <a:cubicBezTo>
                  <a:pt x="10844" y="2734"/>
                  <a:pt x="10217" y="3361"/>
                  <a:pt x="10217" y="4123"/>
                </a:cubicBezTo>
                <a:cubicBezTo>
                  <a:pt x="10217" y="4930"/>
                  <a:pt x="10844" y="5512"/>
                  <a:pt x="11651" y="5512"/>
                </a:cubicBezTo>
                <a:cubicBezTo>
                  <a:pt x="11875" y="5512"/>
                  <a:pt x="12099" y="5736"/>
                  <a:pt x="12099" y="5960"/>
                </a:cubicBezTo>
                <a:cubicBezTo>
                  <a:pt x="12099" y="6767"/>
                  <a:pt x="12682" y="7394"/>
                  <a:pt x="13488" y="7394"/>
                </a:cubicBezTo>
                <a:lnTo>
                  <a:pt x="14877" y="7394"/>
                </a:lnTo>
                <a:lnTo>
                  <a:pt x="14877" y="7842"/>
                </a:lnTo>
                <a:cubicBezTo>
                  <a:pt x="14877" y="8246"/>
                  <a:pt x="14832" y="8783"/>
                  <a:pt x="14788" y="9232"/>
                </a:cubicBezTo>
                <a:lnTo>
                  <a:pt x="10755" y="9232"/>
                </a:lnTo>
                <a:cubicBezTo>
                  <a:pt x="9948" y="9232"/>
                  <a:pt x="9321" y="9814"/>
                  <a:pt x="9321" y="10621"/>
                </a:cubicBezTo>
                <a:cubicBezTo>
                  <a:pt x="9321" y="10889"/>
                  <a:pt x="9097" y="11069"/>
                  <a:pt x="8873" y="11069"/>
                </a:cubicBezTo>
                <a:lnTo>
                  <a:pt x="7036" y="11069"/>
                </a:lnTo>
                <a:cubicBezTo>
                  <a:pt x="6274" y="11069"/>
                  <a:pt x="5646" y="11696"/>
                  <a:pt x="5646" y="12458"/>
                </a:cubicBezTo>
                <a:cubicBezTo>
                  <a:pt x="5646" y="13264"/>
                  <a:pt x="6274" y="13847"/>
                  <a:pt x="7036" y="13847"/>
                </a:cubicBezTo>
                <a:cubicBezTo>
                  <a:pt x="7304" y="13847"/>
                  <a:pt x="7484" y="14116"/>
                  <a:pt x="7484" y="14295"/>
                </a:cubicBezTo>
                <a:lnTo>
                  <a:pt x="7484" y="14743"/>
                </a:lnTo>
                <a:cubicBezTo>
                  <a:pt x="5826" y="14653"/>
                  <a:pt x="4257" y="13937"/>
                  <a:pt x="3003" y="12727"/>
                </a:cubicBezTo>
                <a:cubicBezTo>
                  <a:pt x="2241" y="12010"/>
                  <a:pt x="1658" y="11114"/>
                  <a:pt x="1345" y="10173"/>
                </a:cubicBezTo>
                <a:lnTo>
                  <a:pt x="3227" y="10173"/>
                </a:lnTo>
                <a:cubicBezTo>
                  <a:pt x="4033" y="10173"/>
                  <a:pt x="4616" y="9545"/>
                  <a:pt x="4616" y="8783"/>
                </a:cubicBezTo>
                <a:cubicBezTo>
                  <a:pt x="4616" y="8515"/>
                  <a:pt x="4840" y="8335"/>
                  <a:pt x="5064" y="8335"/>
                </a:cubicBezTo>
                <a:lnTo>
                  <a:pt x="6946" y="8335"/>
                </a:lnTo>
                <a:cubicBezTo>
                  <a:pt x="7708" y="8335"/>
                  <a:pt x="8335" y="7708"/>
                  <a:pt x="8335" y="6946"/>
                </a:cubicBezTo>
                <a:cubicBezTo>
                  <a:pt x="8335" y="6140"/>
                  <a:pt x="7708" y="5512"/>
                  <a:pt x="6946" y="5512"/>
                </a:cubicBezTo>
                <a:cubicBezTo>
                  <a:pt x="6632" y="5512"/>
                  <a:pt x="6498" y="5288"/>
                  <a:pt x="6498" y="5064"/>
                </a:cubicBezTo>
                <a:cubicBezTo>
                  <a:pt x="6498" y="4302"/>
                  <a:pt x="5870" y="3675"/>
                  <a:pt x="5064" y="3675"/>
                </a:cubicBezTo>
                <a:lnTo>
                  <a:pt x="4123" y="3675"/>
                </a:lnTo>
                <a:cubicBezTo>
                  <a:pt x="3854" y="3675"/>
                  <a:pt x="3675" y="3451"/>
                  <a:pt x="3675" y="3227"/>
                </a:cubicBezTo>
                <a:lnTo>
                  <a:pt x="3675" y="2286"/>
                </a:lnTo>
                <a:cubicBezTo>
                  <a:pt x="4840" y="1390"/>
                  <a:pt x="6319" y="897"/>
                  <a:pt x="7887" y="897"/>
                </a:cubicBezTo>
                <a:close/>
                <a:moveTo>
                  <a:pt x="14429" y="10173"/>
                </a:moveTo>
                <a:cubicBezTo>
                  <a:pt x="14115" y="11114"/>
                  <a:pt x="13533" y="12010"/>
                  <a:pt x="12816" y="12727"/>
                </a:cubicBezTo>
                <a:cubicBezTo>
                  <a:pt x="11561" y="13981"/>
                  <a:pt x="9993" y="14653"/>
                  <a:pt x="8335" y="14743"/>
                </a:cubicBezTo>
                <a:lnTo>
                  <a:pt x="8335" y="14295"/>
                </a:lnTo>
                <a:cubicBezTo>
                  <a:pt x="8335" y="13533"/>
                  <a:pt x="7708" y="12906"/>
                  <a:pt x="6946" y="12906"/>
                </a:cubicBezTo>
                <a:cubicBezTo>
                  <a:pt x="6632" y="12906"/>
                  <a:pt x="6498" y="12682"/>
                  <a:pt x="6498" y="12458"/>
                </a:cubicBezTo>
                <a:cubicBezTo>
                  <a:pt x="6498" y="12234"/>
                  <a:pt x="6722" y="12010"/>
                  <a:pt x="6946" y="12010"/>
                </a:cubicBezTo>
                <a:lnTo>
                  <a:pt x="8783" y="12010"/>
                </a:lnTo>
                <a:cubicBezTo>
                  <a:pt x="9545" y="12010"/>
                  <a:pt x="10172" y="11427"/>
                  <a:pt x="10172" y="10621"/>
                </a:cubicBezTo>
                <a:cubicBezTo>
                  <a:pt x="10172" y="10352"/>
                  <a:pt x="10396" y="10173"/>
                  <a:pt x="10620" y="10173"/>
                </a:cubicBezTo>
                <a:close/>
                <a:moveTo>
                  <a:pt x="7887" y="1"/>
                </a:moveTo>
                <a:cubicBezTo>
                  <a:pt x="5736" y="1"/>
                  <a:pt x="3809" y="807"/>
                  <a:pt x="2286" y="2286"/>
                </a:cubicBezTo>
                <a:cubicBezTo>
                  <a:pt x="762" y="3810"/>
                  <a:pt x="0" y="5736"/>
                  <a:pt x="0" y="7887"/>
                </a:cubicBezTo>
                <a:cubicBezTo>
                  <a:pt x="0" y="9993"/>
                  <a:pt x="807" y="11965"/>
                  <a:pt x="2286" y="13488"/>
                </a:cubicBezTo>
                <a:cubicBezTo>
                  <a:pt x="3809" y="15012"/>
                  <a:pt x="5736" y="15774"/>
                  <a:pt x="7887" y="15774"/>
                </a:cubicBezTo>
                <a:cubicBezTo>
                  <a:pt x="9993" y="15774"/>
                  <a:pt x="11965" y="14922"/>
                  <a:pt x="13488" y="13488"/>
                </a:cubicBezTo>
                <a:cubicBezTo>
                  <a:pt x="15012" y="11965"/>
                  <a:pt x="15773" y="9993"/>
                  <a:pt x="15773" y="7887"/>
                </a:cubicBezTo>
                <a:cubicBezTo>
                  <a:pt x="15773" y="5736"/>
                  <a:pt x="14922" y="3720"/>
                  <a:pt x="13488" y="2286"/>
                </a:cubicBezTo>
                <a:cubicBezTo>
                  <a:pt x="11965" y="763"/>
                  <a:pt x="9993" y="1"/>
                  <a:pt x="7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46"/>
          <p:cNvGrpSpPr/>
          <p:nvPr/>
        </p:nvGrpSpPr>
        <p:grpSpPr>
          <a:xfrm>
            <a:off x="804416" y="386871"/>
            <a:ext cx="465871" cy="449277"/>
            <a:chOff x="4794606" y="2767387"/>
            <a:chExt cx="465871" cy="449277"/>
          </a:xfrm>
        </p:grpSpPr>
        <p:sp>
          <p:nvSpPr>
            <p:cNvPr id="481" name="Google Shape;481;p46"/>
            <p:cNvSpPr/>
            <p:nvPr/>
          </p:nvSpPr>
          <p:spPr>
            <a:xfrm>
              <a:off x="4948173" y="2767387"/>
              <a:ext cx="312304" cy="404495"/>
            </a:xfrm>
            <a:custGeom>
              <a:avLst/>
              <a:gdLst/>
              <a:ahLst/>
              <a:cxnLst/>
              <a:rect l="l" t="t" r="r" b="b"/>
              <a:pathLst>
                <a:path w="10935" h="14163" extrusionOk="0">
                  <a:moveTo>
                    <a:pt x="2818" y="0"/>
                  </a:moveTo>
                  <a:cubicBezTo>
                    <a:pt x="1864" y="0"/>
                    <a:pt x="913" y="180"/>
                    <a:pt x="1" y="540"/>
                  </a:cubicBezTo>
                  <a:lnTo>
                    <a:pt x="359" y="1392"/>
                  </a:lnTo>
                  <a:cubicBezTo>
                    <a:pt x="1135" y="1100"/>
                    <a:pt x="1990" y="941"/>
                    <a:pt x="2853" y="941"/>
                  </a:cubicBezTo>
                  <a:cubicBezTo>
                    <a:pt x="3584" y="941"/>
                    <a:pt x="4321" y="1055"/>
                    <a:pt x="5019" y="1302"/>
                  </a:cubicBezTo>
                  <a:cubicBezTo>
                    <a:pt x="6498" y="1795"/>
                    <a:pt x="7842" y="2781"/>
                    <a:pt x="8738" y="4125"/>
                  </a:cubicBezTo>
                  <a:cubicBezTo>
                    <a:pt x="9724" y="5604"/>
                    <a:pt x="10038" y="7351"/>
                    <a:pt x="9769" y="9054"/>
                  </a:cubicBezTo>
                  <a:cubicBezTo>
                    <a:pt x="9545" y="10353"/>
                    <a:pt x="8962" y="11608"/>
                    <a:pt x="8066" y="12549"/>
                  </a:cubicBezTo>
                  <a:lnTo>
                    <a:pt x="8156" y="11743"/>
                  </a:lnTo>
                  <a:lnTo>
                    <a:pt x="7260" y="11698"/>
                  </a:lnTo>
                  <a:lnTo>
                    <a:pt x="7080" y="14162"/>
                  </a:lnTo>
                  <a:lnTo>
                    <a:pt x="9545" y="14162"/>
                  </a:lnTo>
                  <a:lnTo>
                    <a:pt x="9545" y="13266"/>
                  </a:lnTo>
                  <a:lnTo>
                    <a:pt x="8738" y="13266"/>
                  </a:lnTo>
                  <a:cubicBezTo>
                    <a:pt x="9769" y="12146"/>
                    <a:pt x="10486" y="10757"/>
                    <a:pt x="10710" y="9233"/>
                  </a:cubicBezTo>
                  <a:cubicBezTo>
                    <a:pt x="10934" y="7262"/>
                    <a:pt x="10531" y="5245"/>
                    <a:pt x="9500" y="3632"/>
                  </a:cubicBezTo>
                  <a:cubicBezTo>
                    <a:pt x="8470" y="2064"/>
                    <a:pt x="7036" y="944"/>
                    <a:pt x="5288" y="406"/>
                  </a:cubicBezTo>
                  <a:cubicBezTo>
                    <a:pt x="4477" y="135"/>
                    <a:pt x="3646" y="0"/>
                    <a:pt x="2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6"/>
            <p:cNvSpPr/>
            <p:nvPr/>
          </p:nvSpPr>
          <p:spPr>
            <a:xfrm>
              <a:off x="4794606" y="2813512"/>
              <a:ext cx="312275" cy="403153"/>
            </a:xfrm>
            <a:custGeom>
              <a:avLst/>
              <a:gdLst/>
              <a:ahLst/>
              <a:cxnLst/>
              <a:rect l="l" t="t" r="r" b="b"/>
              <a:pathLst>
                <a:path w="10934" h="14116" extrusionOk="0">
                  <a:moveTo>
                    <a:pt x="1524" y="1"/>
                  </a:moveTo>
                  <a:lnTo>
                    <a:pt x="1524" y="897"/>
                  </a:lnTo>
                  <a:lnTo>
                    <a:pt x="2331" y="897"/>
                  </a:lnTo>
                  <a:cubicBezTo>
                    <a:pt x="1300" y="2017"/>
                    <a:pt x="583" y="3406"/>
                    <a:pt x="359" y="4930"/>
                  </a:cubicBezTo>
                  <a:cubicBezTo>
                    <a:pt x="0" y="6856"/>
                    <a:pt x="404" y="8873"/>
                    <a:pt x="1479" y="10486"/>
                  </a:cubicBezTo>
                  <a:cubicBezTo>
                    <a:pt x="2465" y="12054"/>
                    <a:pt x="3944" y="13175"/>
                    <a:pt x="5691" y="13712"/>
                  </a:cubicBezTo>
                  <a:cubicBezTo>
                    <a:pt x="6453" y="14026"/>
                    <a:pt x="7304" y="14116"/>
                    <a:pt x="8066" y="14116"/>
                  </a:cubicBezTo>
                  <a:cubicBezTo>
                    <a:pt x="9052" y="14116"/>
                    <a:pt x="9993" y="13936"/>
                    <a:pt x="10934" y="13623"/>
                  </a:cubicBezTo>
                  <a:lnTo>
                    <a:pt x="10620" y="12771"/>
                  </a:lnTo>
                  <a:cubicBezTo>
                    <a:pt x="9892" y="13087"/>
                    <a:pt x="9059" y="13245"/>
                    <a:pt x="8206" y="13245"/>
                  </a:cubicBezTo>
                  <a:cubicBezTo>
                    <a:pt x="7484" y="13245"/>
                    <a:pt x="6748" y="13132"/>
                    <a:pt x="6050" y="12906"/>
                  </a:cubicBezTo>
                  <a:cubicBezTo>
                    <a:pt x="4571" y="12368"/>
                    <a:pt x="3227" y="11382"/>
                    <a:pt x="2331" y="10038"/>
                  </a:cubicBezTo>
                  <a:cubicBezTo>
                    <a:pt x="1345" y="8559"/>
                    <a:pt x="1031" y="6856"/>
                    <a:pt x="1300" y="5109"/>
                  </a:cubicBezTo>
                  <a:cubicBezTo>
                    <a:pt x="1524" y="3809"/>
                    <a:pt x="2107" y="2600"/>
                    <a:pt x="3003" y="1614"/>
                  </a:cubicBezTo>
                  <a:lnTo>
                    <a:pt x="3003" y="1614"/>
                  </a:lnTo>
                  <a:lnTo>
                    <a:pt x="2913" y="2420"/>
                  </a:lnTo>
                  <a:lnTo>
                    <a:pt x="3809" y="2465"/>
                  </a:lnTo>
                  <a:lnTo>
                    <a:pt x="39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6"/>
            <p:cNvSpPr/>
            <p:nvPr/>
          </p:nvSpPr>
          <p:spPr>
            <a:xfrm>
              <a:off x="4882914" y="2846784"/>
              <a:ext cx="291798" cy="291826"/>
            </a:xfrm>
            <a:custGeom>
              <a:avLst/>
              <a:gdLst/>
              <a:ahLst/>
              <a:cxnLst/>
              <a:rect l="l" t="t" r="r" b="b"/>
              <a:pathLst>
                <a:path w="10217" h="10218" extrusionOk="0">
                  <a:moveTo>
                    <a:pt x="8559" y="2779"/>
                  </a:moveTo>
                  <a:cubicBezTo>
                    <a:pt x="8738" y="3048"/>
                    <a:pt x="8917" y="3361"/>
                    <a:pt x="9007" y="3720"/>
                  </a:cubicBezTo>
                  <a:lnTo>
                    <a:pt x="7842" y="3720"/>
                  </a:lnTo>
                  <a:cubicBezTo>
                    <a:pt x="7618" y="3720"/>
                    <a:pt x="7394" y="3496"/>
                    <a:pt x="7394" y="3272"/>
                  </a:cubicBezTo>
                  <a:cubicBezTo>
                    <a:pt x="7394" y="2958"/>
                    <a:pt x="7618" y="2824"/>
                    <a:pt x="7842" y="2824"/>
                  </a:cubicBezTo>
                  <a:lnTo>
                    <a:pt x="8559" y="2824"/>
                  </a:lnTo>
                  <a:lnTo>
                    <a:pt x="8559" y="2779"/>
                  </a:lnTo>
                  <a:close/>
                  <a:moveTo>
                    <a:pt x="2465" y="1838"/>
                  </a:moveTo>
                  <a:cubicBezTo>
                    <a:pt x="2644" y="1928"/>
                    <a:pt x="2823" y="2107"/>
                    <a:pt x="2823" y="2331"/>
                  </a:cubicBezTo>
                  <a:cubicBezTo>
                    <a:pt x="2823" y="3093"/>
                    <a:pt x="3406" y="3720"/>
                    <a:pt x="4212" y="3720"/>
                  </a:cubicBezTo>
                  <a:cubicBezTo>
                    <a:pt x="4481" y="3720"/>
                    <a:pt x="4661" y="3944"/>
                    <a:pt x="4661" y="4168"/>
                  </a:cubicBezTo>
                  <a:cubicBezTo>
                    <a:pt x="4661" y="4437"/>
                    <a:pt x="4436" y="4616"/>
                    <a:pt x="4212" y="4616"/>
                  </a:cubicBezTo>
                  <a:lnTo>
                    <a:pt x="3271" y="4616"/>
                  </a:lnTo>
                  <a:cubicBezTo>
                    <a:pt x="2465" y="4616"/>
                    <a:pt x="1838" y="5243"/>
                    <a:pt x="1838" y="6005"/>
                  </a:cubicBezTo>
                  <a:cubicBezTo>
                    <a:pt x="1838" y="6274"/>
                    <a:pt x="1613" y="6453"/>
                    <a:pt x="1389" y="6453"/>
                  </a:cubicBezTo>
                  <a:lnTo>
                    <a:pt x="1165" y="6453"/>
                  </a:lnTo>
                  <a:cubicBezTo>
                    <a:pt x="1031" y="6005"/>
                    <a:pt x="941" y="5557"/>
                    <a:pt x="941" y="5064"/>
                  </a:cubicBezTo>
                  <a:cubicBezTo>
                    <a:pt x="941" y="3765"/>
                    <a:pt x="1524" y="2644"/>
                    <a:pt x="2465" y="1838"/>
                  </a:cubicBezTo>
                  <a:close/>
                  <a:moveTo>
                    <a:pt x="5153" y="942"/>
                  </a:moveTo>
                  <a:cubicBezTo>
                    <a:pt x="6184" y="942"/>
                    <a:pt x="7035" y="1300"/>
                    <a:pt x="7797" y="1928"/>
                  </a:cubicBezTo>
                  <a:cubicBezTo>
                    <a:pt x="7035" y="1972"/>
                    <a:pt x="6498" y="2600"/>
                    <a:pt x="6498" y="3317"/>
                  </a:cubicBezTo>
                  <a:cubicBezTo>
                    <a:pt x="6498" y="4078"/>
                    <a:pt x="7125" y="4706"/>
                    <a:pt x="7887" y="4706"/>
                  </a:cubicBezTo>
                  <a:lnTo>
                    <a:pt x="9276" y="4706"/>
                  </a:lnTo>
                  <a:lnTo>
                    <a:pt x="9276" y="5154"/>
                  </a:lnTo>
                  <a:lnTo>
                    <a:pt x="9276" y="5602"/>
                  </a:lnTo>
                  <a:lnTo>
                    <a:pt x="6991" y="5602"/>
                  </a:lnTo>
                  <a:cubicBezTo>
                    <a:pt x="6229" y="5602"/>
                    <a:pt x="5602" y="6229"/>
                    <a:pt x="5602" y="6991"/>
                  </a:cubicBezTo>
                  <a:cubicBezTo>
                    <a:pt x="5602" y="7305"/>
                    <a:pt x="5377" y="7439"/>
                    <a:pt x="5153" y="7439"/>
                  </a:cubicBezTo>
                  <a:lnTo>
                    <a:pt x="4212" y="7439"/>
                  </a:lnTo>
                  <a:cubicBezTo>
                    <a:pt x="3540" y="7439"/>
                    <a:pt x="2913" y="7977"/>
                    <a:pt x="2868" y="8649"/>
                  </a:cubicBezTo>
                  <a:cubicBezTo>
                    <a:pt x="2375" y="8246"/>
                    <a:pt x="1972" y="7842"/>
                    <a:pt x="1613" y="7394"/>
                  </a:cubicBezTo>
                  <a:cubicBezTo>
                    <a:pt x="2286" y="7305"/>
                    <a:pt x="2823" y="6722"/>
                    <a:pt x="2823" y="6050"/>
                  </a:cubicBezTo>
                  <a:cubicBezTo>
                    <a:pt x="2823" y="5781"/>
                    <a:pt x="3003" y="5602"/>
                    <a:pt x="3271" y="5602"/>
                  </a:cubicBezTo>
                  <a:lnTo>
                    <a:pt x="4212" y="5602"/>
                  </a:lnTo>
                  <a:cubicBezTo>
                    <a:pt x="4974" y="5602"/>
                    <a:pt x="5602" y="4975"/>
                    <a:pt x="5602" y="4213"/>
                  </a:cubicBezTo>
                  <a:cubicBezTo>
                    <a:pt x="5602" y="3406"/>
                    <a:pt x="4974" y="2824"/>
                    <a:pt x="4212" y="2824"/>
                  </a:cubicBezTo>
                  <a:cubicBezTo>
                    <a:pt x="3944" y="2824"/>
                    <a:pt x="3764" y="2600"/>
                    <a:pt x="3764" y="2376"/>
                  </a:cubicBezTo>
                  <a:cubicBezTo>
                    <a:pt x="3764" y="1972"/>
                    <a:pt x="3585" y="1614"/>
                    <a:pt x="3361" y="1345"/>
                  </a:cubicBezTo>
                  <a:cubicBezTo>
                    <a:pt x="3944" y="1076"/>
                    <a:pt x="4526" y="942"/>
                    <a:pt x="5153" y="942"/>
                  </a:cubicBezTo>
                  <a:close/>
                  <a:moveTo>
                    <a:pt x="9007" y="6498"/>
                  </a:moveTo>
                  <a:cubicBezTo>
                    <a:pt x="8469" y="8066"/>
                    <a:pt x="6946" y="9276"/>
                    <a:pt x="5109" y="9276"/>
                  </a:cubicBezTo>
                  <a:cubicBezTo>
                    <a:pt x="4616" y="9276"/>
                    <a:pt x="4168" y="9142"/>
                    <a:pt x="3720" y="9052"/>
                  </a:cubicBezTo>
                  <a:lnTo>
                    <a:pt x="3720" y="8828"/>
                  </a:lnTo>
                  <a:cubicBezTo>
                    <a:pt x="3720" y="8514"/>
                    <a:pt x="3944" y="8335"/>
                    <a:pt x="4168" y="8335"/>
                  </a:cubicBezTo>
                  <a:lnTo>
                    <a:pt x="5109" y="8335"/>
                  </a:lnTo>
                  <a:cubicBezTo>
                    <a:pt x="5870" y="8335"/>
                    <a:pt x="6498" y="7753"/>
                    <a:pt x="6498" y="6946"/>
                  </a:cubicBezTo>
                  <a:cubicBezTo>
                    <a:pt x="6498" y="6677"/>
                    <a:pt x="6722" y="6498"/>
                    <a:pt x="6946" y="6498"/>
                  </a:cubicBezTo>
                  <a:close/>
                  <a:moveTo>
                    <a:pt x="5109" y="1"/>
                  </a:moveTo>
                  <a:cubicBezTo>
                    <a:pt x="2286" y="1"/>
                    <a:pt x="0" y="2331"/>
                    <a:pt x="0" y="5109"/>
                  </a:cubicBezTo>
                  <a:cubicBezTo>
                    <a:pt x="0" y="7932"/>
                    <a:pt x="2286" y="10217"/>
                    <a:pt x="5109" y="10217"/>
                  </a:cubicBezTo>
                  <a:cubicBezTo>
                    <a:pt x="7887" y="10217"/>
                    <a:pt x="10217" y="7932"/>
                    <a:pt x="10217" y="5109"/>
                  </a:cubicBezTo>
                  <a:cubicBezTo>
                    <a:pt x="10217" y="2241"/>
                    <a:pt x="7887" y="1"/>
                    <a:pt x="5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6"/>
          <p:cNvGrpSpPr/>
          <p:nvPr/>
        </p:nvGrpSpPr>
        <p:grpSpPr>
          <a:xfrm>
            <a:off x="817210" y="3071228"/>
            <a:ext cx="447964" cy="447964"/>
            <a:chOff x="4825308" y="4154689"/>
            <a:chExt cx="447964" cy="447964"/>
          </a:xfrm>
        </p:grpSpPr>
        <p:sp>
          <p:nvSpPr>
            <p:cNvPr id="485" name="Google Shape;485;p46"/>
            <p:cNvSpPr/>
            <p:nvPr/>
          </p:nvSpPr>
          <p:spPr>
            <a:xfrm>
              <a:off x="4902106" y="4232772"/>
              <a:ext cx="291826" cy="290541"/>
            </a:xfrm>
            <a:custGeom>
              <a:avLst/>
              <a:gdLst/>
              <a:ahLst/>
              <a:cxnLst/>
              <a:rect l="l" t="t" r="r" b="b"/>
              <a:pathLst>
                <a:path w="10218" h="10173" extrusionOk="0">
                  <a:moveTo>
                    <a:pt x="8559" y="2734"/>
                  </a:moveTo>
                  <a:cubicBezTo>
                    <a:pt x="8738" y="3003"/>
                    <a:pt x="8918" y="3361"/>
                    <a:pt x="9007" y="3675"/>
                  </a:cubicBezTo>
                  <a:lnTo>
                    <a:pt x="7842" y="3675"/>
                  </a:lnTo>
                  <a:cubicBezTo>
                    <a:pt x="7618" y="3675"/>
                    <a:pt x="7394" y="3451"/>
                    <a:pt x="7394" y="3227"/>
                  </a:cubicBezTo>
                  <a:cubicBezTo>
                    <a:pt x="7394" y="2958"/>
                    <a:pt x="7618" y="2734"/>
                    <a:pt x="7887" y="2734"/>
                  </a:cubicBezTo>
                  <a:close/>
                  <a:moveTo>
                    <a:pt x="2465" y="1838"/>
                  </a:moveTo>
                  <a:cubicBezTo>
                    <a:pt x="2644" y="1882"/>
                    <a:pt x="2823" y="2062"/>
                    <a:pt x="2823" y="2286"/>
                  </a:cubicBezTo>
                  <a:cubicBezTo>
                    <a:pt x="2823" y="3092"/>
                    <a:pt x="3406" y="3675"/>
                    <a:pt x="4213" y="3675"/>
                  </a:cubicBezTo>
                  <a:cubicBezTo>
                    <a:pt x="4481" y="3675"/>
                    <a:pt x="4661" y="3899"/>
                    <a:pt x="4661" y="4123"/>
                  </a:cubicBezTo>
                  <a:cubicBezTo>
                    <a:pt x="4661" y="4347"/>
                    <a:pt x="4437" y="4571"/>
                    <a:pt x="4213" y="4571"/>
                  </a:cubicBezTo>
                  <a:lnTo>
                    <a:pt x="3272" y="4571"/>
                  </a:lnTo>
                  <a:cubicBezTo>
                    <a:pt x="2465" y="4571"/>
                    <a:pt x="1838" y="5198"/>
                    <a:pt x="1838" y="6005"/>
                  </a:cubicBezTo>
                  <a:cubicBezTo>
                    <a:pt x="1838" y="6274"/>
                    <a:pt x="1614" y="6453"/>
                    <a:pt x="1390" y="6453"/>
                  </a:cubicBezTo>
                  <a:lnTo>
                    <a:pt x="1166" y="6453"/>
                  </a:lnTo>
                  <a:cubicBezTo>
                    <a:pt x="1031" y="6005"/>
                    <a:pt x="941" y="5557"/>
                    <a:pt x="941" y="5019"/>
                  </a:cubicBezTo>
                  <a:cubicBezTo>
                    <a:pt x="897" y="3809"/>
                    <a:pt x="1524" y="2644"/>
                    <a:pt x="2465" y="1838"/>
                  </a:cubicBezTo>
                  <a:close/>
                  <a:moveTo>
                    <a:pt x="5154" y="941"/>
                  </a:moveTo>
                  <a:cubicBezTo>
                    <a:pt x="6184" y="941"/>
                    <a:pt x="7080" y="1255"/>
                    <a:pt x="7797" y="1882"/>
                  </a:cubicBezTo>
                  <a:cubicBezTo>
                    <a:pt x="7080" y="1927"/>
                    <a:pt x="6498" y="2554"/>
                    <a:pt x="6498" y="3271"/>
                  </a:cubicBezTo>
                  <a:cubicBezTo>
                    <a:pt x="6498" y="4078"/>
                    <a:pt x="7125" y="4705"/>
                    <a:pt x="7887" y="4705"/>
                  </a:cubicBezTo>
                  <a:lnTo>
                    <a:pt x="9321" y="4705"/>
                  </a:lnTo>
                  <a:lnTo>
                    <a:pt x="9321" y="5153"/>
                  </a:lnTo>
                  <a:lnTo>
                    <a:pt x="9321" y="5602"/>
                  </a:lnTo>
                  <a:lnTo>
                    <a:pt x="6991" y="5602"/>
                  </a:lnTo>
                  <a:cubicBezTo>
                    <a:pt x="6229" y="5602"/>
                    <a:pt x="5602" y="6184"/>
                    <a:pt x="5602" y="6991"/>
                  </a:cubicBezTo>
                  <a:cubicBezTo>
                    <a:pt x="5602" y="7259"/>
                    <a:pt x="5378" y="7439"/>
                    <a:pt x="5154" y="7439"/>
                  </a:cubicBezTo>
                  <a:lnTo>
                    <a:pt x="4213" y="7439"/>
                  </a:lnTo>
                  <a:cubicBezTo>
                    <a:pt x="3540" y="7439"/>
                    <a:pt x="2913" y="7932"/>
                    <a:pt x="2868" y="8604"/>
                  </a:cubicBezTo>
                  <a:cubicBezTo>
                    <a:pt x="2331" y="8290"/>
                    <a:pt x="1927" y="7842"/>
                    <a:pt x="1614" y="7394"/>
                  </a:cubicBezTo>
                  <a:cubicBezTo>
                    <a:pt x="2286" y="7259"/>
                    <a:pt x="2823" y="6722"/>
                    <a:pt x="2823" y="6050"/>
                  </a:cubicBezTo>
                  <a:cubicBezTo>
                    <a:pt x="2823" y="5781"/>
                    <a:pt x="3048" y="5602"/>
                    <a:pt x="3272" y="5602"/>
                  </a:cubicBezTo>
                  <a:lnTo>
                    <a:pt x="4213" y="5602"/>
                  </a:lnTo>
                  <a:cubicBezTo>
                    <a:pt x="4974" y="5602"/>
                    <a:pt x="5602" y="4974"/>
                    <a:pt x="5602" y="4168"/>
                  </a:cubicBezTo>
                  <a:cubicBezTo>
                    <a:pt x="5602" y="3406"/>
                    <a:pt x="4974" y="2779"/>
                    <a:pt x="4213" y="2779"/>
                  </a:cubicBezTo>
                  <a:cubicBezTo>
                    <a:pt x="3944" y="2779"/>
                    <a:pt x="3764" y="2554"/>
                    <a:pt x="3764" y="2330"/>
                  </a:cubicBezTo>
                  <a:cubicBezTo>
                    <a:pt x="3764" y="1927"/>
                    <a:pt x="3585" y="1613"/>
                    <a:pt x="3361" y="1345"/>
                  </a:cubicBezTo>
                  <a:cubicBezTo>
                    <a:pt x="3944" y="1031"/>
                    <a:pt x="4526" y="941"/>
                    <a:pt x="5154" y="941"/>
                  </a:cubicBezTo>
                  <a:close/>
                  <a:moveTo>
                    <a:pt x="9007" y="6543"/>
                  </a:moveTo>
                  <a:cubicBezTo>
                    <a:pt x="8469" y="8111"/>
                    <a:pt x="6901" y="9276"/>
                    <a:pt x="5109" y="9276"/>
                  </a:cubicBezTo>
                  <a:cubicBezTo>
                    <a:pt x="4616" y="9276"/>
                    <a:pt x="4168" y="9186"/>
                    <a:pt x="3720" y="9052"/>
                  </a:cubicBezTo>
                  <a:lnTo>
                    <a:pt x="3720" y="8828"/>
                  </a:lnTo>
                  <a:cubicBezTo>
                    <a:pt x="3720" y="8559"/>
                    <a:pt x="3944" y="8380"/>
                    <a:pt x="4168" y="8380"/>
                  </a:cubicBezTo>
                  <a:lnTo>
                    <a:pt x="5109" y="8380"/>
                  </a:lnTo>
                  <a:cubicBezTo>
                    <a:pt x="5870" y="8380"/>
                    <a:pt x="6498" y="7752"/>
                    <a:pt x="6498" y="6991"/>
                  </a:cubicBezTo>
                  <a:cubicBezTo>
                    <a:pt x="6498" y="6722"/>
                    <a:pt x="6722" y="6543"/>
                    <a:pt x="6946" y="6543"/>
                  </a:cubicBezTo>
                  <a:close/>
                  <a:moveTo>
                    <a:pt x="5109" y="0"/>
                  </a:moveTo>
                  <a:cubicBezTo>
                    <a:pt x="2286" y="0"/>
                    <a:pt x="0" y="2286"/>
                    <a:pt x="0" y="5109"/>
                  </a:cubicBezTo>
                  <a:cubicBezTo>
                    <a:pt x="0" y="7887"/>
                    <a:pt x="2286" y="10172"/>
                    <a:pt x="5109" y="10172"/>
                  </a:cubicBezTo>
                  <a:cubicBezTo>
                    <a:pt x="7887" y="10172"/>
                    <a:pt x="10217" y="7887"/>
                    <a:pt x="10217" y="5109"/>
                  </a:cubicBezTo>
                  <a:cubicBezTo>
                    <a:pt x="10172" y="2286"/>
                    <a:pt x="7887" y="0"/>
                    <a:pt x="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6"/>
            <p:cNvSpPr/>
            <p:nvPr/>
          </p:nvSpPr>
          <p:spPr>
            <a:xfrm>
              <a:off x="4825308" y="4154689"/>
              <a:ext cx="447964" cy="447964"/>
            </a:xfrm>
            <a:custGeom>
              <a:avLst/>
              <a:gdLst/>
              <a:ahLst/>
              <a:cxnLst/>
              <a:rect l="l" t="t" r="r" b="b"/>
              <a:pathLst>
                <a:path w="15685" h="15685" extrusionOk="0">
                  <a:moveTo>
                    <a:pt x="8335" y="808"/>
                  </a:moveTo>
                  <a:lnTo>
                    <a:pt x="8335" y="1793"/>
                  </a:lnTo>
                  <a:cubicBezTo>
                    <a:pt x="9008" y="1838"/>
                    <a:pt x="9769" y="2062"/>
                    <a:pt x="10352" y="2331"/>
                  </a:cubicBezTo>
                  <a:lnTo>
                    <a:pt x="10800" y="1569"/>
                  </a:lnTo>
                  <a:lnTo>
                    <a:pt x="11786" y="2107"/>
                  </a:lnTo>
                  <a:lnTo>
                    <a:pt x="11338" y="2914"/>
                  </a:lnTo>
                  <a:cubicBezTo>
                    <a:pt x="11875" y="3272"/>
                    <a:pt x="12368" y="3855"/>
                    <a:pt x="12772" y="4347"/>
                  </a:cubicBezTo>
                  <a:lnTo>
                    <a:pt x="13578" y="3899"/>
                  </a:lnTo>
                  <a:lnTo>
                    <a:pt x="14116" y="4840"/>
                  </a:lnTo>
                  <a:lnTo>
                    <a:pt x="13354" y="5288"/>
                  </a:lnTo>
                  <a:cubicBezTo>
                    <a:pt x="13623" y="5916"/>
                    <a:pt x="13802" y="6633"/>
                    <a:pt x="13892" y="7305"/>
                  </a:cubicBezTo>
                  <a:lnTo>
                    <a:pt x="14833" y="7305"/>
                  </a:lnTo>
                  <a:lnTo>
                    <a:pt x="14833" y="8380"/>
                  </a:lnTo>
                  <a:lnTo>
                    <a:pt x="13892" y="8380"/>
                  </a:lnTo>
                  <a:cubicBezTo>
                    <a:pt x="13847" y="9052"/>
                    <a:pt x="13623" y="9769"/>
                    <a:pt x="13354" y="10397"/>
                  </a:cubicBezTo>
                  <a:lnTo>
                    <a:pt x="14116" y="10845"/>
                  </a:lnTo>
                  <a:lnTo>
                    <a:pt x="13578" y="11786"/>
                  </a:lnTo>
                  <a:lnTo>
                    <a:pt x="12772" y="11338"/>
                  </a:lnTo>
                  <a:cubicBezTo>
                    <a:pt x="12368" y="11920"/>
                    <a:pt x="11831" y="12413"/>
                    <a:pt x="11338" y="12816"/>
                  </a:cubicBezTo>
                  <a:lnTo>
                    <a:pt x="11786" y="13578"/>
                  </a:lnTo>
                  <a:lnTo>
                    <a:pt x="10800" y="14161"/>
                  </a:lnTo>
                  <a:lnTo>
                    <a:pt x="10352" y="13354"/>
                  </a:lnTo>
                  <a:cubicBezTo>
                    <a:pt x="9769" y="13623"/>
                    <a:pt x="9008" y="13802"/>
                    <a:pt x="8335" y="13937"/>
                  </a:cubicBezTo>
                  <a:lnTo>
                    <a:pt x="8335" y="14878"/>
                  </a:lnTo>
                  <a:lnTo>
                    <a:pt x="7305" y="14878"/>
                  </a:lnTo>
                  <a:lnTo>
                    <a:pt x="7305" y="13937"/>
                  </a:lnTo>
                  <a:cubicBezTo>
                    <a:pt x="6633" y="13847"/>
                    <a:pt x="5871" y="13623"/>
                    <a:pt x="5288" y="13354"/>
                  </a:cubicBezTo>
                  <a:lnTo>
                    <a:pt x="4840" y="14161"/>
                  </a:lnTo>
                  <a:lnTo>
                    <a:pt x="3855" y="13578"/>
                  </a:lnTo>
                  <a:lnTo>
                    <a:pt x="4303" y="12816"/>
                  </a:lnTo>
                  <a:cubicBezTo>
                    <a:pt x="3765" y="12413"/>
                    <a:pt x="3272" y="11875"/>
                    <a:pt x="2869" y="11338"/>
                  </a:cubicBezTo>
                  <a:lnTo>
                    <a:pt x="2062" y="11786"/>
                  </a:lnTo>
                  <a:lnTo>
                    <a:pt x="1524" y="10845"/>
                  </a:lnTo>
                  <a:lnTo>
                    <a:pt x="2286" y="10397"/>
                  </a:lnTo>
                  <a:cubicBezTo>
                    <a:pt x="2017" y="9769"/>
                    <a:pt x="1838" y="9052"/>
                    <a:pt x="1748" y="8380"/>
                  </a:cubicBezTo>
                  <a:lnTo>
                    <a:pt x="807" y="8380"/>
                  </a:lnTo>
                  <a:lnTo>
                    <a:pt x="807" y="7305"/>
                  </a:lnTo>
                  <a:lnTo>
                    <a:pt x="1748" y="7305"/>
                  </a:lnTo>
                  <a:cubicBezTo>
                    <a:pt x="1793" y="6633"/>
                    <a:pt x="2017" y="5916"/>
                    <a:pt x="2286" y="5288"/>
                  </a:cubicBezTo>
                  <a:lnTo>
                    <a:pt x="1524" y="4840"/>
                  </a:lnTo>
                  <a:lnTo>
                    <a:pt x="2062" y="3899"/>
                  </a:lnTo>
                  <a:lnTo>
                    <a:pt x="2869" y="4347"/>
                  </a:lnTo>
                  <a:cubicBezTo>
                    <a:pt x="3272" y="3810"/>
                    <a:pt x="3810" y="3272"/>
                    <a:pt x="4303" y="2914"/>
                  </a:cubicBezTo>
                  <a:lnTo>
                    <a:pt x="3855" y="2107"/>
                  </a:lnTo>
                  <a:lnTo>
                    <a:pt x="4840" y="1569"/>
                  </a:lnTo>
                  <a:lnTo>
                    <a:pt x="5288" y="2331"/>
                  </a:lnTo>
                  <a:cubicBezTo>
                    <a:pt x="5871" y="2062"/>
                    <a:pt x="6633" y="1883"/>
                    <a:pt x="7305" y="1793"/>
                  </a:cubicBezTo>
                  <a:lnTo>
                    <a:pt x="7305" y="808"/>
                  </a:lnTo>
                  <a:close/>
                  <a:moveTo>
                    <a:pt x="6409" y="1"/>
                  </a:moveTo>
                  <a:lnTo>
                    <a:pt x="6409" y="1032"/>
                  </a:lnTo>
                  <a:lnTo>
                    <a:pt x="5737" y="1211"/>
                  </a:lnTo>
                  <a:lnTo>
                    <a:pt x="5154" y="270"/>
                  </a:lnTo>
                  <a:lnTo>
                    <a:pt x="2645" y="1704"/>
                  </a:lnTo>
                  <a:lnTo>
                    <a:pt x="3182" y="2690"/>
                  </a:lnTo>
                  <a:lnTo>
                    <a:pt x="2689" y="3182"/>
                  </a:lnTo>
                  <a:lnTo>
                    <a:pt x="1748" y="2600"/>
                  </a:lnTo>
                  <a:lnTo>
                    <a:pt x="270" y="5154"/>
                  </a:lnTo>
                  <a:lnTo>
                    <a:pt x="1256" y="5692"/>
                  </a:lnTo>
                  <a:lnTo>
                    <a:pt x="1076" y="6364"/>
                  </a:lnTo>
                  <a:lnTo>
                    <a:pt x="1" y="6364"/>
                  </a:lnTo>
                  <a:lnTo>
                    <a:pt x="1" y="9277"/>
                  </a:lnTo>
                  <a:lnTo>
                    <a:pt x="1076" y="9277"/>
                  </a:lnTo>
                  <a:lnTo>
                    <a:pt x="1256" y="9949"/>
                  </a:lnTo>
                  <a:lnTo>
                    <a:pt x="270" y="10486"/>
                  </a:lnTo>
                  <a:lnTo>
                    <a:pt x="1748" y="13041"/>
                  </a:lnTo>
                  <a:lnTo>
                    <a:pt x="2689" y="12458"/>
                  </a:lnTo>
                  <a:lnTo>
                    <a:pt x="3182" y="12996"/>
                  </a:lnTo>
                  <a:lnTo>
                    <a:pt x="2645" y="13937"/>
                  </a:lnTo>
                  <a:lnTo>
                    <a:pt x="5154" y="15371"/>
                  </a:lnTo>
                  <a:lnTo>
                    <a:pt x="5737" y="14430"/>
                  </a:lnTo>
                  <a:lnTo>
                    <a:pt x="6409" y="14609"/>
                  </a:lnTo>
                  <a:lnTo>
                    <a:pt x="6409" y="15684"/>
                  </a:lnTo>
                  <a:lnTo>
                    <a:pt x="9321" y="15684"/>
                  </a:lnTo>
                  <a:lnTo>
                    <a:pt x="9321" y="14609"/>
                  </a:lnTo>
                  <a:lnTo>
                    <a:pt x="9993" y="14430"/>
                  </a:lnTo>
                  <a:lnTo>
                    <a:pt x="10531" y="15371"/>
                  </a:lnTo>
                  <a:lnTo>
                    <a:pt x="13040" y="13937"/>
                  </a:lnTo>
                  <a:lnTo>
                    <a:pt x="12503" y="12996"/>
                  </a:lnTo>
                  <a:lnTo>
                    <a:pt x="12996" y="12458"/>
                  </a:lnTo>
                  <a:lnTo>
                    <a:pt x="13937" y="13041"/>
                  </a:lnTo>
                  <a:lnTo>
                    <a:pt x="15415" y="10486"/>
                  </a:lnTo>
                  <a:lnTo>
                    <a:pt x="14474" y="9949"/>
                  </a:lnTo>
                  <a:lnTo>
                    <a:pt x="14609" y="9277"/>
                  </a:lnTo>
                  <a:lnTo>
                    <a:pt x="15684" y="9277"/>
                  </a:lnTo>
                  <a:lnTo>
                    <a:pt x="15684" y="6364"/>
                  </a:lnTo>
                  <a:lnTo>
                    <a:pt x="14609" y="6364"/>
                  </a:lnTo>
                  <a:lnTo>
                    <a:pt x="14474" y="5692"/>
                  </a:lnTo>
                  <a:lnTo>
                    <a:pt x="15415" y="5154"/>
                  </a:lnTo>
                  <a:lnTo>
                    <a:pt x="13937" y="2600"/>
                  </a:lnTo>
                  <a:lnTo>
                    <a:pt x="12996" y="3182"/>
                  </a:lnTo>
                  <a:lnTo>
                    <a:pt x="12503" y="2690"/>
                  </a:lnTo>
                  <a:lnTo>
                    <a:pt x="13040" y="1704"/>
                  </a:lnTo>
                  <a:lnTo>
                    <a:pt x="10531" y="270"/>
                  </a:lnTo>
                  <a:lnTo>
                    <a:pt x="9993" y="1211"/>
                  </a:lnTo>
                  <a:lnTo>
                    <a:pt x="9321" y="1032"/>
                  </a:lnTo>
                  <a:lnTo>
                    <a:pt x="93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99CF6D15-0293-BBBD-0CDF-836C0003CDD0}"/>
              </a:ext>
            </a:extLst>
          </p:cNvPr>
          <p:cNvSpPr txBox="1"/>
          <p:nvPr/>
        </p:nvSpPr>
        <p:spPr>
          <a:xfrm>
            <a:off x="642740" y="4402492"/>
            <a:ext cx="8130286" cy="369332"/>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rgbClr val="C00000"/>
                </a:solidFill>
              </a:rPr>
              <a:t>Em</a:t>
            </a:r>
            <a:r>
              <a:rPr lang="en-US" sz="1800" b="1" dirty="0">
                <a:solidFill>
                  <a:srgbClr val="C00000"/>
                </a:solidFill>
              </a:rPr>
              <a:t> </a:t>
            </a:r>
            <a:r>
              <a:rPr lang="en-US" sz="1800" b="1" dirty="0" err="1">
                <a:solidFill>
                  <a:srgbClr val="C00000"/>
                </a:solidFill>
              </a:rPr>
              <a:t>hãy</a:t>
            </a:r>
            <a:r>
              <a:rPr lang="en-US" sz="1800" b="1" dirty="0">
                <a:solidFill>
                  <a:srgbClr val="C00000"/>
                </a:solidFill>
              </a:rPr>
              <a:t> </a:t>
            </a:r>
            <a:r>
              <a:rPr lang="en-US" sz="1800" b="1" dirty="0" err="1">
                <a:solidFill>
                  <a:srgbClr val="C00000"/>
                </a:solidFill>
              </a:rPr>
              <a:t>nêu</a:t>
            </a:r>
            <a:r>
              <a:rPr lang="en-US" sz="1800" b="1" dirty="0">
                <a:solidFill>
                  <a:srgbClr val="C00000"/>
                </a:solidFill>
              </a:rPr>
              <a:t> </a:t>
            </a:r>
            <a:r>
              <a:rPr lang="en-US" sz="1800" b="1" dirty="0" err="1">
                <a:solidFill>
                  <a:srgbClr val="C00000"/>
                </a:solidFill>
              </a:rPr>
              <a:t>những</a:t>
            </a:r>
            <a:r>
              <a:rPr lang="en-US" sz="1800" b="1" dirty="0">
                <a:solidFill>
                  <a:srgbClr val="C00000"/>
                </a:solidFill>
              </a:rPr>
              <a:t> </a:t>
            </a:r>
            <a:r>
              <a:rPr lang="en-US" sz="1800" b="1" dirty="0" err="1">
                <a:solidFill>
                  <a:srgbClr val="C00000"/>
                </a:solidFill>
              </a:rPr>
              <a:t>quyền</a:t>
            </a:r>
            <a:r>
              <a:rPr lang="en-US" sz="1800" b="1" dirty="0">
                <a:solidFill>
                  <a:srgbClr val="C00000"/>
                </a:solidFill>
              </a:rPr>
              <a:t> </a:t>
            </a:r>
            <a:r>
              <a:rPr lang="en-US" sz="1800" b="1" dirty="0" err="1">
                <a:solidFill>
                  <a:srgbClr val="C00000"/>
                </a:solidFill>
              </a:rPr>
              <a:t>và</a:t>
            </a:r>
            <a:r>
              <a:rPr lang="en-US" sz="1800" b="1" dirty="0">
                <a:solidFill>
                  <a:srgbClr val="C00000"/>
                </a:solidFill>
              </a:rPr>
              <a:t> </a:t>
            </a:r>
            <a:r>
              <a:rPr lang="en-US" sz="1800" b="1" dirty="0" err="1">
                <a:solidFill>
                  <a:srgbClr val="C00000"/>
                </a:solidFill>
              </a:rPr>
              <a:t>nghĩa</a:t>
            </a:r>
            <a:r>
              <a:rPr lang="en-US" sz="1800" b="1" dirty="0">
                <a:solidFill>
                  <a:srgbClr val="C00000"/>
                </a:solidFill>
              </a:rPr>
              <a:t> </a:t>
            </a:r>
            <a:r>
              <a:rPr lang="en-US" sz="1800" b="1" dirty="0" err="1">
                <a:solidFill>
                  <a:srgbClr val="C00000"/>
                </a:solidFill>
              </a:rPr>
              <a:t>vụ</a:t>
            </a:r>
            <a:r>
              <a:rPr lang="en-US" sz="1800" b="1" dirty="0">
                <a:solidFill>
                  <a:srgbClr val="C00000"/>
                </a:solidFill>
              </a:rPr>
              <a:t> </a:t>
            </a:r>
            <a:r>
              <a:rPr lang="en-US" sz="1800" b="1" dirty="0" err="1">
                <a:solidFill>
                  <a:srgbClr val="C00000"/>
                </a:solidFill>
              </a:rPr>
              <a:t>khác</a:t>
            </a:r>
            <a:r>
              <a:rPr lang="en-US" sz="1800" b="1" dirty="0">
                <a:solidFill>
                  <a:srgbClr val="C00000"/>
                </a:solidFill>
              </a:rPr>
              <a:t> </a:t>
            </a:r>
            <a:r>
              <a:rPr lang="en-US" sz="1800" b="1" dirty="0" err="1">
                <a:solidFill>
                  <a:srgbClr val="C00000"/>
                </a:solidFill>
              </a:rPr>
              <a:t>về</a:t>
            </a:r>
            <a:r>
              <a:rPr lang="en-US" sz="1800" b="1" dirty="0">
                <a:solidFill>
                  <a:srgbClr val="C00000"/>
                </a:solidFill>
              </a:rPr>
              <a:t> </a:t>
            </a:r>
            <a:r>
              <a:rPr lang="en-US" sz="1800" b="1" dirty="0" err="1">
                <a:solidFill>
                  <a:srgbClr val="C00000"/>
                </a:solidFill>
              </a:rPr>
              <a:t>lao</a:t>
            </a:r>
            <a:r>
              <a:rPr lang="en-US" sz="1800" b="1" dirty="0">
                <a:solidFill>
                  <a:srgbClr val="C00000"/>
                </a:solidFill>
              </a:rPr>
              <a:t> </a:t>
            </a:r>
            <a:r>
              <a:rPr lang="en-US" sz="1800" b="1" dirty="0" err="1">
                <a:solidFill>
                  <a:srgbClr val="C00000"/>
                </a:solidFill>
              </a:rPr>
              <a:t>động</a:t>
            </a:r>
            <a:r>
              <a:rPr lang="en-US" sz="1800" b="1" dirty="0">
                <a:solidFill>
                  <a:srgbClr val="C00000"/>
                </a:solidFill>
              </a:rPr>
              <a:t> </a:t>
            </a:r>
            <a:r>
              <a:rPr lang="en-US" sz="1800" b="1" dirty="0" err="1">
                <a:solidFill>
                  <a:srgbClr val="C00000"/>
                </a:solidFill>
              </a:rPr>
              <a:t>của</a:t>
            </a:r>
            <a:r>
              <a:rPr lang="en-US" sz="1800" b="1" dirty="0">
                <a:solidFill>
                  <a:srgbClr val="C00000"/>
                </a:solidFill>
              </a:rPr>
              <a:t> </a:t>
            </a:r>
            <a:r>
              <a:rPr lang="en-US" sz="1800" b="1" dirty="0" err="1">
                <a:solidFill>
                  <a:srgbClr val="C00000"/>
                </a:solidFill>
              </a:rPr>
              <a:t>công</a:t>
            </a:r>
            <a:r>
              <a:rPr lang="en-US" sz="1800" b="1" dirty="0">
                <a:solidFill>
                  <a:srgbClr val="C00000"/>
                </a:solidFill>
              </a:rPr>
              <a:t> </a:t>
            </a:r>
            <a:r>
              <a:rPr lang="en-US" sz="1800" b="1" dirty="0" err="1">
                <a:solidFill>
                  <a:srgbClr val="C00000"/>
                </a:solidFill>
              </a:rPr>
              <a:t>dân</a:t>
            </a:r>
            <a:r>
              <a:rPr lang="en-US" sz="1800" b="1" dirty="0">
                <a:solidFill>
                  <a:srgbClr val="C00000"/>
                </a:solidFill>
              </a:rPr>
              <a:t>. </a:t>
            </a:r>
          </a:p>
        </p:txBody>
      </p:sp>
      <p:sp>
        <p:nvSpPr>
          <p:cNvPr id="19" name="TextBox 18">
            <a:extLst>
              <a:ext uri="{FF2B5EF4-FFF2-40B4-BE49-F238E27FC236}">
                <a16:creationId xmlns:a16="http://schemas.microsoft.com/office/drawing/2014/main" id="{3F555CE7-38F0-A1D4-E010-2BF710F0A655}"/>
              </a:ext>
            </a:extLst>
          </p:cNvPr>
          <p:cNvSpPr txBox="1"/>
          <p:nvPr/>
        </p:nvSpPr>
        <p:spPr>
          <a:xfrm>
            <a:off x="1570140" y="212942"/>
            <a:ext cx="6312404" cy="1015663"/>
          </a:xfrm>
          <a:prstGeom prst="rect">
            <a:avLst/>
          </a:prstGeom>
          <a:noFill/>
        </p:spPr>
        <p:txBody>
          <a:bodyPr wrap="square">
            <a:spAutoFit/>
          </a:bodyPr>
          <a:lstStyle/>
          <a:p>
            <a:r>
              <a:rPr lang="vi-VN" sz="1800" b="1" dirty="0">
                <a:solidFill>
                  <a:schemeClr val="accent2">
                    <a:lumMod val="75000"/>
                  </a:schemeClr>
                </a:solidFill>
              </a:rPr>
              <a:t>Thông tin 1. </a:t>
            </a:r>
          </a:p>
          <a:p>
            <a:r>
              <a:rPr lang="vi-VN" b="1" dirty="0"/>
              <a:t>Trích Hiến pháp nước Cộng </a:t>
            </a:r>
            <a:r>
              <a:rPr lang="vi-VN" b="1" dirty="0" err="1"/>
              <a:t>hoà</a:t>
            </a:r>
            <a:r>
              <a:rPr lang="vi-VN" b="1" dirty="0"/>
              <a:t> xã hội chủ nghĩa Việt Nam năm 2013 </a:t>
            </a:r>
          </a:p>
          <a:p>
            <a:r>
              <a:rPr lang="vi-VN" dirty="0"/>
              <a:t>Điều 15. </a:t>
            </a:r>
          </a:p>
          <a:p>
            <a:r>
              <a:rPr lang="vi-VN" dirty="0"/>
              <a:t>Điều 35. </a:t>
            </a:r>
          </a:p>
        </p:txBody>
      </p:sp>
      <p:sp>
        <p:nvSpPr>
          <p:cNvPr id="21" name="TextBox 20">
            <a:extLst>
              <a:ext uri="{FF2B5EF4-FFF2-40B4-BE49-F238E27FC236}">
                <a16:creationId xmlns:a16="http://schemas.microsoft.com/office/drawing/2014/main" id="{1B4C821C-41AE-6EA4-E7AE-7FBB6C38A065}"/>
              </a:ext>
            </a:extLst>
          </p:cNvPr>
          <p:cNvSpPr txBox="1"/>
          <p:nvPr/>
        </p:nvSpPr>
        <p:spPr>
          <a:xfrm>
            <a:off x="1543855" y="1465422"/>
            <a:ext cx="4572000" cy="1015663"/>
          </a:xfrm>
          <a:prstGeom prst="rect">
            <a:avLst/>
          </a:prstGeom>
          <a:noFill/>
        </p:spPr>
        <p:txBody>
          <a:bodyPr wrap="square">
            <a:spAutoFit/>
          </a:bodyPr>
          <a:lstStyle/>
          <a:p>
            <a:r>
              <a:rPr lang="vi-VN" sz="1800" b="1" dirty="0">
                <a:solidFill>
                  <a:schemeClr val="accent2">
                    <a:lumMod val="75000"/>
                  </a:schemeClr>
                </a:solidFill>
              </a:rPr>
              <a:t>Thông tin 2. </a:t>
            </a:r>
          </a:p>
          <a:p>
            <a:r>
              <a:rPr lang="vi-VN" b="1" dirty="0"/>
              <a:t>Trích Bộ luật Lao động năm 2019 </a:t>
            </a:r>
          </a:p>
          <a:p>
            <a:r>
              <a:rPr lang="vi-VN" dirty="0"/>
              <a:t>Điều 5. Quyền và nghĩa vụ của người lao động </a:t>
            </a:r>
          </a:p>
          <a:p>
            <a:r>
              <a:rPr lang="vi-VN" dirty="0"/>
              <a:t>Điều 6. Quyền và nghĩa vụ của người sử dụng lao động </a:t>
            </a:r>
          </a:p>
        </p:txBody>
      </p:sp>
      <p:sp>
        <p:nvSpPr>
          <p:cNvPr id="23" name="TextBox 22">
            <a:extLst>
              <a:ext uri="{FF2B5EF4-FFF2-40B4-BE49-F238E27FC236}">
                <a16:creationId xmlns:a16="http://schemas.microsoft.com/office/drawing/2014/main" id="{3B8D0891-7C34-7344-29AD-AA23A01BD864}"/>
              </a:ext>
            </a:extLst>
          </p:cNvPr>
          <p:cNvSpPr txBox="1"/>
          <p:nvPr/>
        </p:nvSpPr>
        <p:spPr>
          <a:xfrm>
            <a:off x="1563183" y="2662416"/>
            <a:ext cx="6686809" cy="1661993"/>
          </a:xfrm>
          <a:prstGeom prst="rect">
            <a:avLst/>
          </a:prstGeom>
          <a:noFill/>
        </p:spPr>
        <p:txBody>
          <a:bodyPr wrap="square">
            <a:spAutoFit/>
          </a:bodyPr>
          <a:lstStyle/>
          <a:p>
            <a:r>
              <a:rPr lang="vi-VN" sz="1800" b="1" dirty="0">
                <a:solidFill>
                  <a:schemeClr val="accent2">
                    <a:lumMod val="75000"/>
                  </a:schemeClr>
                </a:solidFill>
              </a:rPr>
              <a:t>Thông tin 3. </a:t>
            </a:r>
          </a:p>
          <a:p>
            <a:r>
              <a:rPr lang="vi-VN" b="1" dirty="0"/>
              <a:t>Trích Bộ luật Lao động năm 2019 </a:t>
            </a:r>
          </a:p>
          <a:p>
            <a:r>
              <a:rPr lang="vi-VN" dirty="0"/>
              <a:t>Điều 143. Lao động chưa thành niên </a:t>
            </a:r>
          </a:p>
          <a:p>
            <a:r>
              <a:rPr lang="vi-VN" dirty="0"/>
              <a:t>Điều 145. Sử dụng người chưa đủ 15 tuổi làm việc  </a:t>
            </a:r>
          </a:p>
          <a:p>
            <a:r>
              <a:rPr lang="vi-VN" dirty="0"/>
              <a:t>Điều 146. Thời giờ làm việc của người chưa thành niên </a:t>
            </a:r>
          </a:p>
          <a:p>
            <a:r>
              <a:rPr lang="vi-VN" dirty="0"/>
              <a:t>Điều 147. Công việc và nơi làm việc cấm sử dụng người lao động từ đủ 15 tuổi đến chưa đủ 18 tuổi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Science Subject for Middle School: Terrestrial Globe by Slidesgo">
  <a:themeElements>
    <a:clrScheme name="Simple Light">
      <a:dk1>
        <a:srgbClr val="457260"/>
      </a:dk1>
      <a:lt1>
        <a:srgbClr val="F3E4E5"/>
      </a:lt1>
      <a:dk2>
        <a:srgbClr val="B6472B"/>
      </a:dk2>
      <a:lt2>
        <a:srgbClr val="76D6E2"/>
      </a:lt2>
      <a:accent1>
        <a:srgbClr val="000000"/>
      </a:accent1>
      <a:accent2>
        <a:srgbClr val="E22B3F"/>
      </a:accent2>
      <a:accent3>
        <a:srgbClr val="F09E3A"/>
      </a:accent3>
      <a:accent4>
        <a:srgbClr val="5A9B81"/>
      </a:accent4>
      <a:accent5>
        <a:srgbClr val="EF5E6B"/>
      </a:accent5>
      <a:accent6>
        <a:srgbClr val="3FBED1"/>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10 Quyen va nghia vu lao dong cua cong dan</Template>
  <TotalTime>0</TotalTime>
  <Words>2375</Words>
  <Application>Microsoft Office PowerPoint</Application>
  <PresentationFormat>On-screen Show (16:9)</PresentationFormat>
  <Paragraphs>119</Paragraphs>
  <Slides>27</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Anaheim</vt:lpstr>
      <vt:lpstr>Arial</vt:lpstr>
      <vt:lpstr>SVN-Dumpling</vt:lpstr>
      <vt:lpstr>Assistant Medium</vt:lpstr>
      <vt:lpstr>SVN-Internation</vt:lpstr>
      <vt:lpstr>Assistant</vt:lpstr>
      <vt:lpstr>SVN-Sarifa</vt:lpstr>
      <vt:lpstr>Nunito Light</vt:lpstr>
      <vt:lpstr>Fredoka One</vt:lpstr>
      <vt:lpstr>SVN-Caprica Script</vt:lpstr>
      <vt:lpstr>Bebas Neue</vt:lpstr>
      <vt:lpstr>SVN-Beloved</vt:lpstr>
      <vt:lpstr>Science Subject for Middle School: Terrestrial Globe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2025-03-05T14:33:31Z</dcterms:created>
  <dcterms:modified xsi:type="dcterms:W3CDTF">2025-03-05T14:33:50Z</dcterms:modified>
</cp:coreProperties>
</file>