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42"/>
  </p:notesMasterIdLst>
  <p:sldIdLst>
    <p:sldId id="610" r:id="rId3"/>
    <p:sldId id="768" r:id="rId4"/>
    <p:sldId id="769" r:id="rId5"/>
    <p:sldId id="802" r:id="rId6"/>
    <p:sldId id="771" r:id="rId7"/>
    <p:sldId id="772" r:id="rId8"/>
    <p:sldId id="773" r:id="rId9"/>
    <p:sldId id="764" r:id="rId10"/>
    <p:sldId id="804" r:id="rId11"/>
    <p:sldId id="803" r:id="rId12"/>
    <p:sldId id="795" r:id="rId13"/>
    <p:sldId id="796" r:id="rId14"/>
    <p:sldId id="798" r:id="rId15"/>
    <p:sldId id="806" r:id="rId16"/>
    <p:sldId id="782" r:id="rId17"/>
    <p:sldId id="805" r:id="rId18"/>
    <p:sldId id="799" r:id="rId19"/>
    <p:sldId id="728" r:id="rId20"/>
    <p:sldId id="785" r:id="rId21"/>
    <p:sldId id="749" r:id="rId22"/>
    <p:sldId id="788" r:id="rId23"/>
    <p:sldId id="789" r:id="rId24"/>
    <p:sldId id="790" r:id="rId25"/>
    <p:sldId id="801" r:id="rId26"/>
    <p:sldId id="731" r:id="rId27"/>
    <p:sldId id="800" r:id="rId28"/>
    <p:sldId id="784" r:id="rId29"/>
    <p:sldId id="256" r:id="rId30"/>
    <p:sldId id="257" r:id="rId31"/>
    <p:sldId id="258" r:id="rId32"/>
    <p:sldId id="259" r:id="rId33"/>
    <p:sldId id="260" r:id="rId34"/>
    <p:sldId id="783" r:id="rId35"/>
    <p:sldId id="261" r:id="rId36"/>
    <p:sldId id="807" r:id="rId37"/>
    <p:sldId id="386" r:id="rId38"/>
    <p:sldId id="387" r:id="rId39"/>
    <p:sldId id="299" r:id="rId40"/>
    <p:sldId id="67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ODLUCK" initials="G" lastIdx="1" clrIdx="0">
    <p:extLst>
      <p:ext uri="{19B8F6BF-5375-455C-9EA6-DF929625EA0E}">
        <p15:presenceInfo xmlns:p15="http://schemas.microsoft.com/office/powerpoint/2012/main" userId="GOODLUC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2E4E4"/>
    <a:srgbClr val="93CDDD"/>
    <a:srgbClr val="D7CDE1"/>
    <a:srgbClr val="E2DBE9"/>
    <a:srgbClr val="EEDEED"/>
    <a:srgbClr val="D2DCE4"/>
    <a:srgbClr val="E2E8EA"/>
    <a:srgbClr val="F7F5F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7-21T08:36:58.797" idx="1">
    <p:pos x="6918" y="3237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0CFB5A-EF0F-4EF5-BC28-05AF8A8E6CF7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58A46-1B23-4E19-A143-99D2E1D3C4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09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16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5702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84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67DEE0-40BC-4E69-BC92-64B622413C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782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E8DAE032-B5CC-C60C-2ED8-6575DC471A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511C6D23-326B-0E00-0008-08450C550E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A6B89917-4C43-3041-30F8-9B6C07232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F46D5790-52E8-4CD1-B611-A7310819DCBD}" type="slidenum">
              <a:rPr lang="vi-VN" altLang="en-US">
                <a:solidFill>
                  <a:srgbClr val="000000"/>
                </a:solidFill>
              </a:rPr>
              <a:pPr eaLnBrk="1" hangingPunct="1"/>
              <a:t>36</a:t>
            </a:fld>
            <a:endParaRPr lang="vi-V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1909" y="1933496"/>
            <a:ext cx="8861644" cy="13341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3819" y="3526971"/>
            <a:ext cx="7297824" cy="159059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7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5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76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809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8461" y="249253"/>
            <a:ext cx="2345729" cy="53106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1273" y="249253"/>
            <a:ext cx="6863430" cy="531062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6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8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530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4240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5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471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6021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192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33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865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4766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719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343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1;p4">
            <a:extLst>
              <a:ext uri="{FF2B5EF4-FFF2-40B4-BE49-F238E27FC236}">
                <a16:creationId xmlns:a16="http://schemas.microsoft.com/office/drawing/2014/main" id="{1F944DDC-B893-803E-7978-9CD3A3F4B7D9}"/>
              </a:ext>
            </a:extLst>
          </p:cNvPr>
          <p:cNvSpPr>
            <a:spLocks/>
          </p:cNvSpPr>
          <p:nvPr/>
        </p:nvSpPr>
        <p:spPr bwMode="auto">
          <a:xfrm>
            <a:off x="0" y="0"/>
            <a:ext cx="12192000" cy="6848475"/>
          </a:xfrm>
          <a:custGeom>
            <a:avLst/>
            <a:gdLst>
              <a:gd name="T0" fmla="*/ 144 w 84821"/>
              <a:gd name="T1" fmla="*/ 0 h 47649"/>
              <a:gd name="T2" fmla="*/ 144 w 84821"/>
              <a:gd name="T3" fmla="*/ 6848475 h 47649"/>
              <a:gd name="T4" fmla="*/ 12192000 w 84821"/>
              <a:gd name="T5" fmla="*/ 6848475 h 47649"/>
              <a:gd name="T6" fmla="*/ 12192000 w 84821"/>
              <a:gd name="T7" fmla="*/ 0 h 47649"/>
              <a:gd name="T8" fmla="*/ 144 w 84821"/>
              <a:gd name="T9" fmla="*/ 0 h 4764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4821" h="47649" extrusionOk="0">
                <a:moveTo>
                  <a:pt x="1" y="0"/>
                </a:moveTo>
                <a:lnTo>
                  <a:pt x="1" y="47649"/>
                </a:lnTo>
                <a:lnTo>
                  <a:pt x="84821" y="47649"/>
                </a:lnTo>
                <a:lnTo>
                  <a:pt x="84821" y="0"/>
                </a:lnTo>
                <a:lnTo>
                  <a:pt x="1" y="0"/>
                </a:lnTo>
                <a:close/>
              </a:path>
            </a:pathLst>
          </a:custGeom>
          <a:solidFill>
            <a:srgbClr val="EFDA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3" name="Google Shape;112;p4">
            <a:extLst>
              <a:ext uri="{FF2B5EF4-FFF2-40B4-BE49-F238E27FC236}">
                <a16:creationId xmlns:a16="http://schemas.microsoft.com/office/drawing/2014/main" id="{F0572C41-03F9-4F08-DF65-6531F1553366}"/>
              </a:ext>
            </a:extLst>
          </p:cNvPr>
          <p:cNvSpPr>
            <a:spLocks/>
          </p:cNvSpPr>
          <p:nvPr/>
        </p:nvSpPr>
        <p:spPr bwMode="auto">
          <a:xfrm>
            <a:off x="442913" y="227013"/>
            <a:ext cx="11376025" cy="6386512"/>
          </a:xfrm>
          <a:custGeom>
            <a:avLst/>
            <a:gdLst>
              <a:gd name="T0" fmla="*/ 8137806 w 79142"/>
              <a:gd name="T1" fmla="*/ 4169 h 44428"/>
              <a:gd name="T2" fmla="*/ 7833217 w 79142"/>
              <a:gd name="T3" fmla="*/ 36800 h 44428"/>
              <a:gd name="T4" fmla="*/ 7157199 w 79142"/>
              <a:gd name="T5" fmla="*/ 159993 h 44428"/>
              <a:gd name="T6" fmla="*/ 6289573 w 79142"/>
              <a:gd name="T7" fmla="*/ 132537 h 44428"/>
              <a:gd name="T8" fmla="*/ 5936974 w 79142"/>
              <a:gd name="T9" fmla="*/ 139437 h 44428"/>
              <a:gd name="T10" fmla="*/ 5129144 w 79142"/>
              <a:gd name="T11" fmla="*/ 224968 h 44428"/>
              <a:gd name="T12" fmla="*/ 4851866 w 79142"/>
              <a:gd name="T13" fmla="*/ 226693 h 44428"/>
              <a:gd name="T14" fmla="*/ 4191371 w 79142"/>
              <a:gd name="T15" fmla="*/ 81219 h 44428"/>
              <a:gd name="T16" fmla="*/ 3994445 w 79142"/>
              <a:gd name="T17" fmla="*/ 71012 h 44428"/>
              <a:gd name="T18" fmla="*/ 3683100 w 79142"/>
              <a:gd name="T19" fmla="*/ 141162 h 44428"/>
              <a:gd name="T20" fmla="*/ 3306496 w 79142"/>
              <a:gd name="T21" fmla="*/ 221662 h 44428"/>
              <a:gd name="T22" fmla="*/ 2864921 w 79142"/>
              <a:gd name="T23" fmla="*/ 122331 h 44428"/>
              <a:gd name="T24" fmla="*/ 2567231 w 79142"/>
              <a:gd name="T25" fmla="*/ 503986 h 44428"/>
              <a:gd name="T26" fmla="*/ 2308783 w 79142"/>
              <a:gd name="T27" fmla="*/ 211312 h 44428"/>
              <a:gd name="T28" fmla="*/ 979026 w 79142"/>
              <a:gd name="T29" fmla="*/ 29900 h 44428"/>
              <a:gd name="T30" fmla="*/ 32486 w 79142"/>
              <a:gd name="T31" fmla="*/ 295118 h 44428"/>
              <a:gd name="T32" fmla="*/ 203682 w 79142"/>
              <a:gd name="T33" fmla="*/ 1390491 h 44428"/>
              <a:gd name="T34" fmla="*/ 18830 w 79142"/>
              <a:gd name="T35" fmla="*/ 1614740 h 44428"/>
              <a:gd name="T36" fmla="*/ 155816 w 79142"/>
              <a:gd name="T37" fmla="*/ 4409666 h 44428"/>
              <a:gd name="T38" fmla="*/ 53041 w 79142"/>
              <a:gd name="T39" fmla="*/ 4695440 h 44428"/>
              <a:gd name="T40" fmla="*/ 2385829 w 79142"/>
              <a:gd name="T41" fmla="*/ 6333468 h 44428"/>
              <a:gd name="T42" fmla="*/ 2779394 w 79142"/>
              <a:gd name="T43" fmla="*/ 6326568 h 44428"/>
              <a:gd name="T44" fmla="*/ 5497123 w 79142"/>
              <a:gd name="T45" fmla="*/ 6069831 h 44428"/>
              <a:gd name="T46" fmla="*/ 7802457 w 79142"/>
              <a:gd name="T47" fmla="*/ 6254694 h 44428"/>
              <a:gd name="T48" fmla="*/ 8055730 w 79142"/>
              <a:gd name="T49" fmla="*/ 6227237 h 44428"/>
              <a:gd name="T50" fmla="*/ 8928531 w 79142"/>
              <a:gd name="T51" fmla="*/ 6254694 h 44428"/>
              <a:gd name="T52" fmla="*/ 9294785 w 79142"/>
              <a:gd name="T53" fmla="*/ 6246069 h 44428"/>
              <a:gd name="T54" fmla="*/ 11107228 w 79142"/>
              <a:gd name="T55" fmla="*/ 4308754 h 44428"/>
              <a:gd name="T56" fmla="*/ 11107228 w 79142"/>
              <a:gd name="T57" fmla="*/ 3981867 h 44428"/>
              <a:gd name="T58" fmla="*/ 10896646 w 79142"/>
              <a:gd name="T59" fmla="*/ 2467032 h 44428"/>
              <a:gd name="T60" fmla="*/ 11161993 w 79142"/>
              <a:gd name="T61" fmla="*/ 2236027 h 44428"/>
              <a:gd name="T62" fmla="*/ 9758641 w 79142"/>
              <a:gd name="T63" fmla="*/ 16244 h 444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142" h="44428" extrusionOk="0">
                <a:moveTo>
                  <a:pt x="57914" y="0"/>
                </a:moveTo>
                <a:cubicBezTo>
                  <a:pt x="57216" y="0"/>
                  <a:pt x="56783" y="9"/>
                  <a:pt x="56614" y="29"/>
                </a:cubicBezTo>
                <a:cubicBezTo>
                  <a:pt x="56507" y="137"/>
                  <a:pt x="55781" y="684"/>
                  <a:pt x="55436" y="684"/>
                </a:cubicBezTo>
                <a:cubicBezTo>
                  <a:pt x="55150" y="684"/>
                  <a:pt x="54543" y="315"/>
                  <a:pt x="54495" y="256"/>
                </a:cubicBezTo>
                <a:cubicBezTo>
                  <a:pt x="53328" y="351"/>
                  <a:pt x="52197" y="458"/>
                  <a:pt x="51090" y="553"/>
                </a:cubicBezTo>
                <a:cubicBezTo>
                  <a:pt x="50888" y="696"/>
                  <a:pt x="49995" y="1113"/>
                  <a:pt x="49792" y="1113"/>
                </a:cubicBezTo>
                <a:cubicBezTo>
                  <a:pt x="49495" y="1113"/>
                  <a:pt x="48899" y="756"/>
                  <a:pt x="48828" y="696"/>
                </a:cubicBezTo>
                <a:cubicBezTo>
                  <a:pt x="47113" y="803"/>
                  <a:pt x="45423" y="875"/>
                  <a:pt x="43756" y="922"/>
                </a:cubicBezTo>
                <a:cubicBezTo>
                  <a:pt x="43589" y="1291"/>
                  <a:pt x="42672" y="2530"/>
                  <a:pt x="42232" y="2530"/>
                </a:cubicBezTo>
                <a:cubicBezTo>
                  <a:pt x="41934" y="2530"/>
                  <a:pt x="41315" y="1184"/>
                  <a:pt x="41303" y="970"/>
                </a:cubicBezTo>
                <a:cubicBezTo>
                  <a:pt x="40839" y="970"/>
                  <a:pt x="37398" y="946"/>
                  <a:pt x="36148" y="922"/>
                </a:cubicBezTo>
                <a:cubicBezTo>
                  <a:pt x="35921" y="1125"/>
                  <a:pt x="35779" y="1339"/>
                  <a:pt x="35683" y="1565"/>
                </a:cubicBezTo>
                <a:cubicBezTo>
                  <a:pt x="35564" y="1875"/>
                  <a:pt x="35171" y="2077"/>
                  <a:pt x="34719" y="2077"/>
                </a:cubicBezTo>
                <a:cubicBezTo>
                  <a:pt x="34290" y="2077"/>
                  <a:pt x="33885" y="1875"/>
                  <a:pt x="33754" y="1577"/>
                </a:cubicBezTo>
                <a:cubicBezTo>
                  <a:pt x="33635" y="1327"/>
                  <a:pt x="33481" y="1065"/>
                  <a:pt x="33326" y="815"/>
                </a:cubicBezTo>
                <a:cubicBezTo>
                  <a:pt x="31873" y="744"/>
                  <a:pt x="30480" y="672"/>
                  <a:pt x="29159" y="565"/>
                </a:cubicBezTo>
                <a:lnTo>
                  <a:pt x="29111" y="565"/>
                </a:lnTo>
                <a:cubicBezTo>
                  <a:pt x="28647" y="518"/>
                  <a:pt x="28218" y="494"/>
                  <a:pt x="27789" y="494"/>
                </a:cubicBezTo>
                <a:cubicBezTo>
                  <a:pt x="27337" y="494"/>
                  <a:pt x="26980" y="530"/>
                  <a:pt x="26670" y="613"/>
                </a:cubicBezTo>
                <a:cubicBezTo>
                  <a:pt x="26337" y="684"/>
                  <a:pt x="26004" y="827"/>
                  <a:pt x="25623" y="982"/>
                </a:cubicBezTo>
                <a:cubicBezTo>
                  <a:pt x="24956" y="1244"/>
                  <a:pt x="24194" y="1565"/>
                  <a:pt x="23301" y="1565"/>
                </a:cubicBezTo>
                <a:cubicBezTo>
                  <a:pt x="23206" y="1565"/>
                  <a:pt x="23098" y="1542"/>
                  <a:pt x="23003" y="1542"/>
                </a:cubicBezTo>
                <a:cubicBezTo>
                  <a:pt x="22336" y="1482"/>
                  <a:pt x="21717" y="1291"/>
                  <a:pt x="21146" y="1125"/>
                </a:cubicBezTo>
                <a:cubicBezTo>
                  <a:pt x="20681" y="982"/>
                  <a:pt x="20229" y="851"/>
                  <a:pt x="19931" y="851"/>
                </a:cubicBezTo>
                <a:cubicBezTo>
                  <a:pt x="19824" y="851"/>
                  <a:pt x="19538" y="851"/>
                  <a:pt x="19288" y="1589"/>
                </a:cubicBezTo>
                <a:cubicBezTo>
                  <a:pt x="19253" y="1661"/>
                  <a:pt x="17860" y="3506"/>
                  <a:pt x="17860" y="3506"/>
                </a:cubicBezTo>
                <a:lnTo>
                  <a:pt x="17312" y="3268"/>
                </a:lnTo>
                <a:cubicBezTo>
                  <a:pt x="16312" y="2839"/>
                  <a:pt x="16181" y="2077"/>
                  <a:pt x="16062" y="1470"/>
                </a:cubicBezTo>
                <a:cubicBezTo>
                  <a:pt x="15943" y="815"/>
                  <a:pt x="15847" y="613"/>
                  <a:pt x="15502" y="518"/>
                </a:cubicBezTo>
                <a:cubicBezTo>
                  <a:pt x="15002" y="458"/>
                  <a:pt x="10894" y="208"/>
                  <a:pt x="6811" y="208"/>
                </a:cubicBezTo>
                <a:cubicBezTo>
                  <a:pt x="1477" y="208"/>
                  <a:pt x="322" y="672"/>
                  <a:pt x="131" y="768"/>
                </a:cubicBezTo>
                <a:cubicBezTo>
                  <a:pt x="131" y="970"/>
                  <a:pt x="179" y="1518"/>
                  <a:pt x="226" y="2053"/>
                </a:cubicBezTo>
                <a:cubicBezTo>
                  <a:pt x="524" y="5625"/>
                  <a:pt x="584" y="8030"/>
                  <a:pt x="0" y="9209"/>
                </a:cubicBezTo>
                <a:cubicBezTo>
                  <a:pt x="357" y="9459"/>
                  <a:pt x="679" y="9614"/>
                  <a:pt x="1417" y="9673"/>
                </a:cubicBezTo>
                <a:lnTo>
                  <a:pt x="3203" y="9840"/>
                </a:lnTo>
                <a:cubicBezTo>
                  <a:pt x="3203" y="9840"/>
                  <a:pt x="774" y="11233"/>
                  <a:pt x="131" y="11233"/>
                </a:cubicBezTo>
                <a:cubicBezTo>
                  <a:pt x="24" y="11233"/>
                  <a:pt x="203" y="27842"/>
                  <a:pt x="203" y="30676"/>
                </a:cubicBezTo>
                <a:lnTo>
                  <a:pt x="1084" y="30676"/>
                </a:lnTo>
                <a:lnTo>
                  <a:pt x="3155" y="30628"/>
                </a:lnTo>
                <a:lnTo>
                  <a:pt x="369" y="32664"/>
                </a:lnTo>
                <a:cubicBezTo>
                  <a:pt x="48" y="33915"/>
                  <a:pt x="893" y="42320"/>
                  <a:pt x="1274" y="44428"/>
                </a:cubicBezTo>
                <a:cubicBezTo>
                  <a:pt x="3513" y="44333"/>
                  <a:pt x="9585" y="44166"/>
                  <a:pt x="16598" y="44059"/>
                </a:cubicBezTo>
                <a:cubicBezTo>
                  <a:pt x="16729" y="43844"/>
                  <a:pt x="17491" y="42928"/>
                  <a:pt x="17919" y="42928"/>
                </a:cubicBezTo>
                <a:cubicBezTo>
                  <a:pt x="18264" y="42928"/>
                  <a:pt x="19169" y="43737"/>
                  <a:pt x="19336" y="44011"/>
                </a:cubicBezTo>
                <a:cubicBezTo>
                  <a:pt x="25265" y="43880"/>
                  <a:pt x="31361" y="43761"/>
                  <a:pt x="37029" y="43690"/>
                </a:cubicBezTo>
                <a:cubicBezTo>
                  <a:pt x="37100" y="43356"/>
                  <a:pt x="37767" y="42225"/>
                  <a:pt x="38243" y="42225"/>
                </a:cubicBezTo>
                <a:cubicBezTo>
                  <a:pt x="38684" y="42225"/>
                  <a:pt x="39553" y="43332"/>
                  <a:pt x="39720" y="43654"/>
                </a:cubicBezTo>
                <a:cubicBezTo>
                  <a:pt x="45030" y="43571"/>
                  <a:pt x="49911" y="43535"/>
                  <a:pt x="54281" y="43511"/>
                </a:cubicBezTo>
                <a:cubicBezTo>
                  <a:pt x="54364" y="43178"/>
                  <a:pt x="54483" y="42713"/>
                  <a:pt x="55198" y="42713"/>
                </a:cubicBezTo>
                <a:lnTo>
                  <a:pt x="56043" y="43320"/>
                </a:lnTo>
                <a:cubicBezTo>
                  <a:pt x="56067" y="43356"/>
                  <a:pt x="56079" y="43440"/>
                  <a:pt x="56091" y="43511"/>
                </a:cubicBezTo>
                <a:lnTo>
                  <a:pt x="62115" y="43511"/>
                </a:lnTo>
                <a:cubicBezTo>
                  <a:pt x="62139" y="43309"/>
                  <a:pt x="62699" y="42308"/>
                  <a:pt x="63211" y="42308"/>
                </a:cubicBezTo>
                <a:cubicBezTo>
                  <a:pt x="63603" y="42308"/>
                  <a:pt x="64473" y="43201"/>
                  <a:pt x="64663" y="43451"/>
                </a:cubicBezTo>
                <a:cubicBezTo>
                  <a:pt x="64699" y="43487"/>
                  <a:pt x="76105" y="43785"/>
                  <a:pt x="77677" y="43975"/>
                </a:cubicBezTo>
                <a:cubicBezTo>
                  <a:pt x="77510" y="42654"/>
                  <a:pt x="77272" y="30867"/>
                  <a:pt x="77272" y="29974"/>
                </a:cubicBezTo>
                <a:cubicBezTo>
                  <a:pt x="77058" y="29974"/>
                  <a:pt x="75843" y="29795"/>
                  <a:pt x="75676" y="29509"/>
                </a:cubicBezTo>
                <a:cubicBezTo>
                  <a:pt x="75510" y="29224"/>
                  <a:pt x="76760" y="28092"/>
                  <a:pt x="77272" y="27700"/>
                </a:cubicBezTo>
                <a:cubicBezTo>
                  <a:pt x="77296" y="23128"/>
                  <a:pt x="77391" y="18901"/>
                  <a:pt x="77450" y="17246"/>
                </a:cubicBezTo>
                <a:lnTo>
                  <a:pt x="75807" y="17162"/>
                </a:lnTo>
                <a:lnTo>
                  <a:pt x="75629" y="15984"/>
                </a:lnTo>
                <a:cubicBezTo>
                  <a:pt x="76486" y="15805"/>
                  <a:pt x="77200" y="15650"/>
                  <a:pt x="77653" y="15555"/>
                </a:cubicBezTo>
                <a:cubicBezTo>
                  <a:pt x="78248" y="10043"/>
                  <a:pt x="79070" y="2232"/>
                  <a:pt x="79141" y="434"/>
                </a:cubicBezTo>
                <a:cubicBezTo>
                  <a:pt x="77462" y="256"/>
                  <a:pt x="71783" y="172"/>
                  <a:pt x="67890" y="113"/>
                </a:cubicBezTo>
                <a:cubicBezTo>
                  <a:pt x="62973" y="53"/>
                  <a:pt x="59638" y="0"/>
                  <a:pt x="57914" y="0"/>
                </a:cubicBezTo>
                <a:close/>
              </a:path>
            </a:pathLst>
          </a:custGeom>
          <a:solidFill>
            <a:srgbClr val="FEFC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4" name="Google Shape;113;p4">
            <a:extLst>
              <a:ext uri="{FF2B5EF4-FFF2-40B4-BE49-F238E27FC236}">
                <a16:creationId xmlns:a16="http://schemas.microsoft.com/office/drawing/2014/main" id="{B1617A73-DFA0-0DC7-C39C-15342ACBD00F}"/>
              </a:ext>
            </a:extLst>
          </p:cNvPr>
          <p:cNvSpPr>
            <a:spLocks/>
          </p:cNvSpPr>
          <p:nvPr/>
        </p:nvSpPr>
        <p:spPr bwMode="auto">
          <a:xfrm>
            <a:off x="415925" y="201613"/>
            <a:ext cx="11423650" cy="6423025"/>
          </a:xfrm>
          <a:custGeom>
            <a:avLst/>
            <a:gdLst>
              <a:gd name="T0" fmla="*/ 8308972 w 79475"/>
              <a:gd name="T1" fmla="*/ 27738 h 44691"/>
              <a:gd name="T2" fmla="*/ 11367161 w 79475"/>
              <a:gd name="T3" fmla="*/ 217593 h 44691"/>
              <a:gd name="T4" fmla="*/ 11134447 w 79475"/>
              <a:gd name="T5" fmla="*/ 2252248 h 44691"/>
              <a:gd name="T6" fmla="*/ 11074508 w 79475"/>
              <a:gd name="T7" fmla="*/ 2503760 h 44691"/>
              <a:gd name="T8" fmla="*/ 11134447 w 79475"/>
              <a:gd name="T9" fmla="*/ 2596172 h 44691"/>
              <a:gd name="T10" fmla="*/ 10889660 w 79475"/>
              <a:gd name="T11" fmla="*/ 4271381 h 44691"/>
              <a:gd name="T12" fmla="*/ 11161039 w 79475"/>
              <a:gd name="T13" fmla="*/ 6315091 h 44691"/>
              <a:gd name="T14" fmla="*/ 9322043 w 79475"/>
              <a:gd name="T15" fmla="*/ 6225553 h 44691"/>
              <a:gd name="T16" fmla="*/ 8187081 w 79475"/>
              <a:gd name="T17" fmla="*/ 6259758 h 44691"/>
              <a:gd name="T18" fmla="*/ 7808041 w 79475"/>
              <a:gd name="T19" fmla="*/ 6256453 h 44691"/>
              <a:gd name="T20" fmla="*/ 5719515 w 79475"/>
              <a:gd name="T21" fmla="*/ 6223828 h 44691"/>
              <a:gd name="T22" fmla="*/ 4057749 w 79475"/>
              <a:gd name="T23" fmla="*/ 6302587 h 44691"/>
              <a:gd name="T24" fmla="*/ 2605555 w 79475"/>
              <a:gd name="T25" fmla="*/ 6175394 h 44691"/>
              <a:gd name="T26" fmla="*/ 2331876 w 79475"/>
              <a:gd name="T27" fmla="*/ 6338230 h 44691"/>
              <a:gd name="T28" fmla="*/ 99324 w 79475"/>
              <a:gd name="T29" fmla="*/ 5115022 h 44691"/>
              <a:gd name="T30" fmla="*/ 489575 w 79475"/>
              <a:gd name="T31" fmla="*/ 4409928 h 44691"/>
              <a:gd name="T32" fmla="*/ 72013 w 79475"/>
              <a:gd name="T33" fmla="*/ 3383331 h 44691"/>
              <a:gd name="T34" fmla="*/ 121603 w 79475"/>
              <a:gd name="T35" fmla="*/ 1627638 h 44691"/>
              <a:gd name="T36" fmla="*/ 70288 w 79475"/>
              <a:gd name="T37" fmla="*/ 1295643 h 44691"/>
              <a:gd name="T38" fmla="*/ 239757 w 79475"/>
              <a:gd name="T39" fmla="*/ 97874 h 44691"/>
              <a:gd name="T40" fmla="*/ 2313909 w 79475"/>
              <a:gd name="T41" fmla="*/ 258697 h 44691"/>
              <a:gd name="T42" fmla="*/ 2899933 w 79475"/>
              <a:gd name="T43" fmla="*/ 157231 h 44691"/>
              <a:gd name="T44" fmla="*/ 3826761 w 79475"/>
              <a:gd name="T45" fmla="*/ 125181 h 44691"/>
              <a:gd name="T46" fmla="*/ 4615025 w 79475"/>
              <a:gd name="T47" fmla="*/ 132798 h 44691"/>
              <a:gd name="T48" fmla="*/ 5228359 w 79475"/>
              <a:gd name="T49" fmla="*/ 161111 h 44691"/>
              <a:gd name="T50" fmla="*/ 5942023 w 79475"/>
              <a:gd name="T51" fmla="*/ 183388 h 44691"/>
              <a:gd name="T52" fmla="*/ 6285990 w 79475"/>
              <a:gd name="T53" fmla="*/ 226216 h 44691"/>
              <a:gd name="T54" fmla="*/ 7131462 w 79475"/>
              <a:gd name="T55" fmla="*/ 183388 h 44691"/>
              <a:gd name="T56" fmla="*/ 7802148 w 79475"/>
              <a:gd name="T57" fmla="*/ 66830 h 44691"/>
              <a:gd name="T58" fmla="*/ 8173713 w 79475"/>
              <a:gd name="T59" fmla="*/ 29319 h 44691"/>
              <a:gd name="T60" fmla="*/ 8368623 w 79475"/>
              <a:gd name="T61" fmla="*/ 0 h 44691"/>
              <a:gd name="T62" fmla="*/ 7995333 w 79475"/>
              <a:gd name="T63" fmla="*/ 95287 h 44691"/>
              <a:gd name="T64" fmla="*/ 7222162 w 79475"/>
              <a:gd name="T65" fmla="*/ 156081 h 44691"/>
              <a:gd name="T66" fmla="*/ 6325375 w 79475"/>
              <a:gd name="T67" fmla="*/ 138834 h 44691"/>
              <a:gd name="T68" fmla="*/ 5972927 w 79475"/>
              <a:gd name="T69" fmla="*/ 144008 h 44691"/>
              <a:gd name="T70" fmla="*/ 5165402 w 79475"/>
              <a:gd name="T71" fmla="*/ 193879 h 44691"/>
              <a:gd name="T72" fmla="*/ 4857082 w 79475"/>
              <a:gd name="T73" fmla="*/ 156081 h 44691"/>
              <a:gd name="T74" fmla="*/ 4055450 w 79475"/>
              <a:gd name="T75" fmla="*/ 77465 h 44691"/>
              <a:gd name="T76" fmla="*/ 2913157 w 79475"/>
              <a:gd name="T77" fmla="*/ 128918 h 44691"/>
              <a:gd name="T78" fmla="*/ 2384054 w 79475"/>
              <a:gd name="T79" fmla="*/ 335732 h 44691"/>
              <a:gd name="T80" fmla="*/ 227682 w 79475"/>
              <a:gd name="T81" fmla="*/ 80771 h 44691"/>
              <a:gd name="T82" fmla="*/ 5175 w 79475"/>
              <a:gd name="T83" fmla="*/ 1362329 h 44691"/>
              <a:gd name="T84" fmla="*/ 119878 w 79475"/>
              <a:gd name="T85" fmla="*/ 1608810 h 44691"/>
              <a:gd name="T86" fmla="*/ 34354 w 79475"/>
              <a:gd name="T87" fmla="*/ 4439103 h 44691"/>
              <a:gd name="T88" fmla="*/ 433660 w 79475"/>
              <a:gd name="T89" fmla="*/ 4441690 h 44691"/>
              <a:gd name="T90" fmla="*/ 54908 w 79475"/>
              <a:gd name="T91" fmla="*/ 5087572 h 44691"/>
              <a:gd name="T92" fmla="*/ 197210 w 79475"/>
              <a:gd name="T93" fmla="*/ 6422306 h 44691"/>
              <a:gd name="T94" fmla="*/ 2356743 w 79475"/>
              <a:gd name="T95" fmla="*/ 6364099 h 44691"/>
              <a:gd name="T96" fmla="*/ 2840281 w 79475"/>
              <a:gd name="T97" fmla="*/ 6356482 h 44691"/>
              <a:gd name="T98" fmla="*/ 5368792 w 79475"/>
              <a:gd name="T99" fmla="*/ 6293964 h 44691"/>
              <a:gd name="T100" fmla="*/ 5933542 w 79475"/>
              <a:gd name="T101" fmla="*/ 6302587 h 44691"/>
              <a:gd name="T102" fmla="*/ 7922889 w 79475"/>
              <a:gd name="T103" fmla="*/ 6161741 h 44691"/>
              <a:gd name="T104" fmla="*/ 8972902 w 79475"/>
              <a:gd name="T105" fmla="*/ 6268381 h 44691"/>
              <a:gd name="T106" fmla="*/ 9460608 w 79475"/>
              <a:gd name="T107" fmla="*/ 6288502 h 44691"/>
              <a:gd name="T108" fmla="*/ 11178000 w 79475"/>
              <a:gd name="T109" fmla="*/ 6349727 h 44691"/>
              <a:gd name="T110" fmla="*/ 10930769 w 79475"/>
              <a:gd name="T111" fmla="*/ 4257728 h 44691"/>
              <a:gd name="T112" fmla="*/ 11166932 w 79475"/>
              <a:gd name="T113" fmla="*/ 2481483 h 44691"/>
              <a:gd name="T114" fmla="*/ 10941981 w 79475"/>
              <a:gd name="T115" fmla="*/ 2466823 h 44691"/>
              <a:gd name="T116" fmla="*/ 11209766 w 79475"/>
              <a:gd name="T117" fmla="*/ 2247074 h 44691"/>
              <a:gd name="T118" fmla="*/ 8368623 w 79475"/>
              <a:gd name="T119" fmla="*/ 0 h 44691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79475" h="44691" extrusionOk="0">
                <a:moveTo>
                  <a:pt x="386" y="11445"/>
                </a:moveTo>
                <a:cubicBezTo>
                  <a:pt x="381" y="11449"/>
                  <a:pt x="375" y="11452"/>
                  <a:pt x="370" y="11456"/>
                </a:cubicBezTo>
                <a:cubicBezTo>
                  <a:pt x="375" y="11452"/>
                  <a:pt x="380" y="11449"/>
                  <a:pt x="386" y="11445"/>
                </a:cubicBezTo>
                <a:close/>
                <a:moveTo>
                  <a:pt x="57324" y="185"/>
                </a:moveTo>
                <a:cubicBezTo>
                  <a:pt x="57485" y="185"/>
                  <a:pt x="57649" y="193"/>
                  <a:pt x="57806" y="193"/>
                </a:cubicBezTo>
                <a:cubicBezTo>
                  <a:pt x="58431" y="190"/>
                  <a:pt x="59057" y="189"/>
                  <a:pt x="59683" y="189"/>
                </a:cubicBezTo>
                <a:cubicBezTo>
                  <a:pt x="65348" y="189"/>
                  <a:pt x="71029" y="286"/>
                  <a:pt x="76701" y="490"/>
                </a:cubicBezTo>
                <a:cubicBezTo>
                  <a:pt x="77368" y="514"/>
                  <a:pt x="78058" y="526"/>
                  <a:pt x="78725" y="585"/>
                </a:cubicBezTo>
                <a:cubicBezTo>
                  <a:pt x="79070" y="621"/>
                  <a:pt x="79094" y="562"/>
                  <a:pt x="79130" y="883"/>
                </a:cubicBezTo>
                <a:cubicBezTo>
                  <a:pt x="79142" y="1086"/>
                  <a:pt x="79094" y="1324"/>
                  <a:pt x="79082" y="1514"/>
                </a:cubicBezTo>
                <a:cubicBezTo>
                  <a:pt x="78963" y="2967"/>
                  <a:pt x="78832" y="4443"/>
                  <a:pt x="78677" y="5908"/>
                </a:cubicBezTo>
                <a:cubicBezTo>
                  <a:pt x="78487" y="7836"/>
                  <a:pt x="78296" y="9789"/>
                  <a:pt x="78082" y="11718"/>
                </a:cubicBezTo>
                <a:cubicBezTo>
                  <a:pt x="77987" y="12694"/>
                  <a:pt x="77880" y="13658"/>
                  <a:pt x="77772" y="14635"/>
                </a:cubicBezTo>
                <a:cubicBezTo>
                  <a:pt x="77760" y="14790"/>
                  <a:pt x="77749" y="14921"/>
                  <a:pt x="77725" y="15075"/>
                </a:cubicBezTo>
                <a:cubicBezTo>
                  <a:pt x="77701" y="15409"/>
                  <a:pt x="77749" y="15528"/>
                  <a:pt x="77463" y="15671"/>
                </a:cubicBezTo>
                <a:cubicBezTo>
                  <a:pt x="76998" y="15885"/>
                  <a:pt x="76284" y="15921"/>
                  <a:pt x="75796" y="16028"/>
                </a:cubicBezTo>
                <a:cubicBezTo>
                  <a:pt x="75748" y="16040"/>
                  <a:pt x="75641" y="16087"/>
                  <a:pt x="75665" y="16147"/>
                </a:cubicBezTo>
                <a:cubicBezTo>
                  <a:pt x="75725" y="16528"/>
                  <a:pt x="75784" y="16933"/>
                  <a:pt x="75844" y="17314"/>
                </a:cubicBezTo>
                <a:cubicBezTo>
                  <a:pt x="75844" y="17361"/>
                  <a:pt x="75915" y="17361"/>
                  <a:pt x="75939" y="17361"/>
                </a:cubicBezTo>
                <a:cubicBezTo>
                  <a:pt x="76320" y="17373"/>
                  <a:pt x="76677" y="17409"/>
                  <a:pt x="77046" y="17421"/>
                </a:cubicBezTo>
                <a:cubicBezTo>
                  <a:pt x="77078" y="17421"/>
                  <a:pt x="77175" y="17416"/>
                  <a:pt x="77278" y="17416"/>
                </a:cubicBezTo>
                <a:cubicBezTo>
                  <a:pt x="77398" y="17416"/>
                  <a:pt x="77524" y="17422"/>
                  <a:pt x="77563" y="17450"/>
                </a:cubicBezTo>
                <a:cubicBezTo>
                  <a:pt x="77562" y="17449"/>
                  <a:pt x="77560" y="17449"/>
                  <a:pt x="77559" y="17449"/>
                </a:cubicBezTo>
                <a:cubicBezTo>
                  <a:pt x="77505" y="17449"/>
                  <a:pt x="77463" y="18019"/>
                  <a:pt x="77463" y="18064"/>
                </a:cubicBezTo>
                <a:cubicBezTo>
                  <a:pt x="77415" y="19493"/>
                  <a:pt x="77391" y="20921"/>
                  <a:pt x="77368" y="22350"/>
                </a:cubicBezTo>
                <a:cubicBezTo>
                  <a:pt x="77356" y="23231"/>
                  <a:pt x="77344" y="24100"/>
                  <a:pt x="77332" y="24969"/>
                </a:cubicBezTo>
                <a:cubicBezTo>
                  <a:pt x="77332" y="25434"/>
                  <a:pt x="77308" y="25910"/>
                  <a:pt x="77308" y="26362"/>
                </a:cubicBezTo>
                <a:cubicBezTo>
                  <a:pt x="77308" y="26767"/>
                  <a:pt x="77451" y="27494"/>
                  <a:pt x="77237" y="27839"/>
                </a:cubicBezTo>
                <a:cubicBezTo>
                  <a:pt x="76998" y="28232"/>
                  <a:pt x="75344" y="29137"/>
                  <a:pt x="75760" y="29720"/>
                </a:cubicBezTo>
                <a:cubicBezTo>
                  <a:pt x="75963" y="29982"/>
                  <a:pt x="76641" y="30041"/>
                  <a:pt x="76927" y="30089"/>
                </a:cubicBezTo>
                <a:cubicBezTo>
                  <a:pt x="77308" y="30149"/>
                  <a:pt x="77249" y="30030"/>
                  <a:pt x="77284" y="30351"/>
                </a:cubicBezTo>
                <a:cubicBezTo>
                  <a:pt x="77344" y="31006"/>
                  <a:pt x="77296" y="31708"/>
                  <a:pt x="77308" y="32375"/>
                </a:cubicBezTo>
                <a:cubicBezTo>
                  <a:pt x="77356" y="34518"/>
                  <a:pt x="77403" y="36649"/>
                  <a:pt x="77463" y="38793"/>
                </a:cubicBezTo>
                <a:cubicBezTo>
                  <a:pt x="77509" y="40500"/>
                  <a:pt x="77477" y="42241"/>
                  <a:pt x="77648" y="43940"/>
                </a:cubicBezTo>
                <a:cubicBezTo>
                  <a:pt x="75419" y="43712"/>
                  <a:pt x="73139" y="43730"/>
                  <a:pt x="70902" y="43650"/>
                </a:cubicBezTo>
                <a:cubicBezTo>
                  <a:pt x="69533" y="43603"/>
                  <a:pt x="68140" y="43555"/>
                  <a:pt x="66771" y="43507"/>
                </a:cubicBezTo>
                <a:lnTo>
                  <a:pt x="65438" y="43472"/>
                </a:lnTo>
                <a:cubicBezTo>
                  <a:pt x="65104" y="43448"/>
                  <a:pt x="65045" y="43472"/>
                  <a:pt x="64854" y="43317"/>
                </a:cubicBezTo>
                <a:cubicBezTo>
                  <a:pt x="64447" y="42998"/>
                  <a:pt x="64019" y="42302"/>
                  <a:pt x="63430" y="42302"/>
                </a:cubicBezTo>
                <a:cubicBezTo>
                  <a:pt x="63382" y="42302"/>
                  <a:pt x="63333" y="42307"/>
                  <a:pt x="63282" y="42317"/>
                </a:cubicBezTo>
                <a:cubicBezTo>
                  <a:pt x="62784" y="42416"/>
                  <a:pt x="62317" y="43021"/>
                  <a:pt x="62158" y="43507"/>
                </a:cubicBezTo>
                <a:lnTo>
                  <a:pt x="57722" y="43507"/>
                </a:lnTo>
                <a:cubicBezTo>
                  <a:pt x="57524" y="43507"/>
                  <a:pt x="57220" y="43555"/>
                  <a:pt x="56958" y="43555"/>
                </a:cubicBezTo>
                <a:cubicBezTo>
                  <a:pt x="56827" y="43555"/>
                  <a:pt x="56706" y="43543"/>
                  <a:pt x="56615" y="43507"/>
                </a:cubicBezTo>
                <a:cubicBezTo>
                  <a:pt x="56436" y="43448"/>
                  <a:pt x="56329" y="43329"/>
                  <a:pt x="56163" y="43198"/>
                </a:cubicBezTo>
                <a:cubicBezTo>
                  <a:pt x="55890" y="42967"/>
                  <a:pt x="55627" y="42719"/>
                  <a:pt x="55284" y="42719"/>
                </a:cubicBezTo>
                <a:cubicBezTo>
                  <a:pt x="55237" y="42719"/>
                  <a:pt x="55189" y="42723"/>
                  <a:pt x="55139" y="42733"/>
                </a:cubicBezTo>
                <a:cubicBezTo>
                  <a:pt x="54661" y="42833"/>
                  <a:pt x="54453" y="43109"/>
                  <a:pt x="54321" y="43532"/>
                </a:cubicBezTo>
                <a:cubicBezTo>
                  <a:pt x="50311" y="43545"/>
                  <a:pt x="46290" y="43591"/>
                  <a:pt x="42292" y="43626"/>
                </a:cubicBezTo>
                <a:cubicBezTo>
                  <a:pt x="41756" y="43626"/>
                  <a:pt x="41232" y="43650"/>
                  <a:pt x="40696" y="43650"/>
                </a:cubicBezTo>
                <a:cubicBezTo>
                  <a:pt x="40665" y="43650"/>
                  <a:pt x="40635" y="43650"/>
                  <a:pt x="40607" y="43650"/>
                </a:cubicBezTo>
                <a:cubicBezTo>
                  <a:pt x="40181" y="43650"/>
                  <a:pt x="40059" y="43640"/>
                  <a:pt x="39791" y="43305"/>
                </a:cubicBezTo>
                <a:cubicBezTo>
                  <a:pt x="39530" y="42948"/>
                  <a:pt x="39113" y="42352"/>
                  <a:pt x="38613" y="42245"/>
                </a:cubicBezTo>
                <a:cubicBezTo>
                  <a:pt x="38563" y="42234"/>
                  <a:pt x="38514" y="42229"/>
                  <a:pt x="38465" y="42229"/>
                </a:cubicBezTo>
                <a:cubicBezTo>
                  <a:pt x="37817" y="42229"/>
                  <a:pt x="37271" y="43159"/>
                  <a:pt x="37072" y="43712"/>
                </a:cubicBezTo>
                <a:cubicBezTo>
                  <a:pt x="34125" y="43748"/>
                  <a:pt x="31166" y="43794"/>
                  <a:pt x="28230" y="43853"/>
                </a:cubicBezTo>
                <a:cubicBezTo>
                  <a:pt x="26683" y="43888"/>
                  <a:pt x="25147" y="43912"/>
                  <a:pt x="23599" y="43948"/>
                </a:cubicBezTo>
                <a:cubicBezTo>
                  <a:pt x="22825" y="43960"/>
                  <a:pt x="22051" y="43972"/>
                  <a:pt x="21289" y="43984"/>
                </a:cubicBezTo>
                <a:cubicBezTo>
                  <a:pt x="20991" y="43995"/>
                  <a:pt x="20647" y="44048"/>
                  <a:pt x="20316" y="44048"/>
                </a:cubicBezTo>
                <a:cubicBezTo>
                  <a:pt x="19959" y="44048"/>
                  <a:pt x="19619" y="43986"/>
                  <a:pt x="19372" y="43746"/>
                </a:cubicBezTo>
                <a:cubicBezTo>
                  <a:pt x="19058" y="43431"/>
                  <a:pt x="18604" y="42968"/>
                  <a:pt x="18127" y="42968"/>
                </a:cubicBezTo>
                <a:cubicBezTo>
                  <a:pt x="18062" y="42968"/>
                  <a:pt x="17997" y="42977"/>
                  <a:pt x="17932" y="42995"/>
                </a:cubicBezTo>
                <a:cubicBezTo>
                  <a:pt x="17646" y="43067"/>
                  <a:pt x="17396" y="43305"/>
                  <a:pt x="17181" y="43495"/>
                </a:cubicBezTo>
                <a:cubicBezTo>
                  <a:pt x="17051" y="43626"/>
                  <a:pt x="16943" y="43769"/>
                  <a:pt x="16812" y="43900"/>
                </a:cubicBezTo>
                <a:cubicBezTo>
                  <a:pt x="16625" y="44088"/>
                  <a:pt x="16538" y="44101"/>
                  <a:pt x="16335" y="44101"/>
                </a:cubicBezTo>
                <a:cubicBezTo>
                  <a:pt x="16301" y="44101"/>
                  <a:pt x="16264" y="44101"/>
                  <a:pt x="16223" y="44101"/>
                </a:cubicBezTo>
                <a:cubicBezTo>
                  <a:pt x="16182" y="44101"/>
                  <a:pt x="16137" y="44101"/>
                  <a:pt x="16086" y="44103"/>
                </a:cubicBezTo>
                <a:cubicBezTo>
                  <a:pt x="13276" y="44162"/>
                  <a:pt x="10443" y="44246"/>
                  <a:pt x="7633" y="44317"/>
                </a:cubicBezTo>
                <a:cubicBezTo>
                  <a:pt x="5629" y="44376"/>
                  <a:pt x="3614" y="44423"/>
                  <a:pt x="1611" y="44505"/>
                </a:cubicBezTo>
                <a:cubicBezTo>
                  <a:pt x="1082" y="41580"/>
                  <a:pt x="857" y="38549"/>
                  <a:pt x="691" y="35590"/>
                </a:cubicBezTo>
                <a:cubicBezTo>
                  <a:pt x="668" y="34935"/>
                  <a:pt x="620" y="34268"/>
                  <a:pt x="632" y="33613"/>
                </a:cubicBezTo>
                <a:cubicBezTo>
                  <a:pt x="644" y="33256"/>
                  <a:pt x="608" y="32970"/>
                  <a:pt x="822" y="32732"/>
                </a:cubicBezTo>
                <a:cubicBezTo>
                  <a:pt x="1227" y="32304"/>
                  <a:pt x="1882" y="31958"/>
                  <a:pt x="2358" y="31601"/>
                </a:cubicBezTo>
                <a:cubicBezTo>
                  <a:pt x="2727" y="31339"/>
                  <a:pt x="3084" y="31065"/>
                  <a:pt x="3465" y="30803"/>
                </a:cubicBezTo>
                <a:cubicBezTo>
                  <a:pt x="3537" y="30744"/>
                  <a:pt x="3465" y="30684"/>
                  <a:pt x="3406" y="30684"/>
                </a:cubicBezTo>
                <a:cubicBezTo>
                  <a:pt x="2632" y="30696"/>
                  <a:pt x="1834" y="30732"/>
                  <a:pt x="1060" y="30732"/>
                </a:cubicBezTo>
                <a:cubicBezTo>
                  <a:pt x="1011" y="30732"/>
                  <a:pt x="966" y="30732"/>
                  <a:pt x="925" y="30732"/>
                </a:cubicBezTo>
                <a:cubicBezTo>
                  <a:pt x="521" y="30732"/>
                  <a:pt x="559" y="30713"/>
                  <a:pt x="548" y="30280"/>
                </a:cubicBezTo>
                <a:lnTo>
                  <a:pt x="548" y="29327"/>
                </a:lnTo>
                <a:cubicBezTo>
                  <a:pt x="525" y="27398"/>
                  <a:pt x="513" y="25469"/>
                  <a:pt x="501" y="23541"/>
                </a:cubicBezTo>
                <a:cubicBezTo>
                  <a:pt x="465" y="19683"/>
                  <a:pt x="394" y="15814"/>
                  <a:pt x="453" y="11944"/>
                </a:cubicBezTo>
                <a:cubicBezTo>
                  <a:pt x="453" y="11777"/>
                  <a:pt x="465" y="11599"/>
                  <a:pt x="465" y="11444"/>
                </a:cubicBezTo>
                <a:cubicBezTo>
                  <a:pt x="465" y="11431"/>
                  <a:pt x="465" y="11420"/>
                  <a:pt x="465" y="11411"/>
                </a:cubicBezTo>
                <a:cubicBezTo>
                  <a:pt x="585" y="11372"/>
                  <a:pt x="756" y="11352"/>
                  <a:pt x="846" y="11325"/>
                </a:cubicBezTo>
                <a:cubicBezTo>
                  <a:pt x="1763" y="11003"/>
                  <a:pt x="2644" y="10503"/>
                  <a:pt x="3477" y="10015"/>
                </a:cubicBezTo>
                <a:cubicBezTo>
                  <a:pt x="3585" y="9956"/>
                  <a:pt x="3537" y="9896"/>
                  <a:pt x="3454" y="9872"/>
                </a:cubicBezTo>
                <a:cubicBezTo>
                  <a:pt x="2858" y="9813"/>
                  <a:pt x="2275" y="9789"/>
                  <a:pt x="1680" y="9718"/>
                </a:cubicBezTo>
                <a:cubicBezTo>
                  <a:pt x="1346" y="9682"/>
                  <a:pt x="858" y="9658"/>
                  <a:pt x="596" y="9432"/>
                </a:cubicBezTo>
                <a:cubicBezTo>
                  <a:pt x="370" y="9253"/>
                  <a:pt x="441" y="9253"/>
                  <a:pt x="489" y="9015"/>
                </a:cubicBezTo>
                <a:cubicBezTo>
                  <a:pt x="572" y="8563"/>
                  <a:pt x="691" y="8170"/>
                  <a:pt x="739" y="7705"/>
                </a:cubicBezTo>
                <a:cubicBezTo>
                  <a:pt x="858" y="6527"/>
                  <a:pt x="798" y="5336"/>
                  <a:pt x="727" y="4157"/>
                </a:cubicBezTo>
                <a:cubicBezTo>
                  <a:pt x="679" y="3407"/>
                  <a:pt x="620" y="2633"/>
                  <a:pt x="548" y="1871"/>
                </a:cubicBezTo>
                <a:cubicBezTo>
                  <a:pt x="537" y="1621"/>
                  <a:pt x="382" y="1026"/>
                  <a:pt x="501" y="919"/>
                </a:cubicBezTo>
                <a:cubicBezTo>
                  <a:pt x="691" y="705"/>
                  <a:pt x="1406" y="705"/>
                  <a:pt x="1668" y="681"/>
                </a:cubicBezTo>
                <a:cubicBezTo>
                  <a:pt x="2644" y="550"/>
                  <a:pt x="3644" y="502"/>
                  <a:pt x="4644" y="466"/>
                </a:cubicBezTo>
                <a:cubicBezTo>
                  <a:pt x="5484" y="440"/>
                  <a:pt x="6324" y="429"/>
                  <a:pt x="7165" y="429"/>
                </a:cubicBezTo>
                <a:cubicBezTo>
                  <a:pt x="9401" y="429"/>
                  <a:pt x="11639" y="512"/>
                  <a:pt x="13872" y="633"/>
                </a:cubicBezTo>
                <a:cubicBezTo>
                  <a:pt x="14348" y="669"/>
                  <a:pt x="14824" y="681"/>
                  <a:pt x="15300" y="728"/>
                </a:cubicBezTo>
                <a:cubicBezTo>
                  <a:pt x="15955" y="788"/>
                  <a:pt x="15979" y="1216"/>
                  <a:pt x="16098" y="1800"/>
                </a:cubicBezTo>
                <a:cubicBezTo>
                  <a:pt x="16324" y="2883"/>
                  <a:pt x="16931" y="3312"/>
                  <a:pt x="17896" y="3717"/>
                </a:cubicBezTo>
                <a:cubicBezTo>
                  <a:pt x="17920" y="3723"/>
                  <a:pt x="17946" y="3726"/>
                  <a:pt x="17972" y="3726"/>
                </a:cubicBezTo>
                <a:cubicBezTo>
                  <a:pt x="18052" y="3726"/>
                  <a:pt x="18137" y="3699"/>
                  <a:pt x="18182" y="3645"/>
                </a:cubicBezTo>
                <a:cubicBezTo>
                  <a:pt x="18658" y="3026"/>
                  <a:pt x="19206" y="2407"/>
                  <a:pt x="19598" y="1752"/>
                </a:cubicBezTo>
                <a:cubicBezTo>
                  <a:pt x="19820" y="1359"/>
                  <a:pt x="19803" y="1094"/>
                  <a:pt x="20175" y="1094"/>
                </a:cubicBezTo>
                <a:cubicBezTo>
                  <a:pt x="20243" y="1094"/>
                  <a:pt x="20323" y="1103"/>
                  <a:pt x="20420" y="1121"/>
                </a:cubicBezTo>
                <a:cubicBezTo>
                  <a:pt x="20861" y="1216"/>
                  <a:pt x="21313" y="1383"/>
                  <a:pt x="21753" y="1502"/>
                </a:cubicBezTo>
                <a:cubicBezTo>
                  <a:pt x="22327" y="1652"/>
                  <a:pt x="22889" y="1755"/>
                  <a:pt x="23460" y="1755"/>
                </a:cubicBezTo>
                <a:cubicBezTo>
                  <a:pt x="23707" y="1755"/>
                  <a:pt x="23955" y="1736"/>
                  <a:pt x="24206" y="1693"/>
                </a:cubicBezTo>
                <a:cubicBezTo>
                  <a:pt x="25063" y="1538"/>
                  <a:pt x="25802" y="1109"/>
                  <a:pt x="26623" y="871"/>
                </a:cubicBezTo>
                <a:cubicBezTo>
                  <a:pt x="27071" y="736"/>
                  <a:pt x="27535" y="691"/>
                  <a:pt x="28003" y="691"/>
                </a:cubicBezTo>
                <a:cubicBezTo>
                  <a:pt x="28604" y="691"/>
                  <a:pt x="29213" y="765"/>
                  <a:pt x="29802" y="812"/>
                </a:cubicBezTo>
                <a:cubicBezTo>
                  <a:pt x="30350" y="859"/>
                  <a:pt x="30909" y="883"/>
                  <a:pt x="31457" y="919"/>
                </a:cubicBezTo>
                <a:cubicBezTo>
                  <a:pt x="31563" y="924"/>
                  <a:pt x="31673" y="925"/>
                  <a:pt x="31786" y="925"/>
                </a:cubicBezTo>
                <a:cubicBezTo>
                  <a:pt x="31891" y="925"/>
                  <a:pt x="31999" y="924"/>
                  <a:pt x="32107" y="924"/>
                </a:cubicBezTo>
                <a:cubicBezTo>
                  <a:pt x="32416" y="924"/>
                  <a:pt x="32729" y="933"/>
                  <a:pt x="33005" y="1002"/>
                </a:cubicBezTo>
                <a:cubicBezTo>
                  <a:pt x="33755" y="1181"/>
                  <a:pt x="33755" y="2133"/>
                  <a:pt x="34588" y="2276"/>
                </a:cubicBezTo>
                <a:cubicBezTo>
                  <a:pt x="34672" y="2290"/>
                  <a:pt x="34760" y="2297"/>
                  <a:pt x="34849" y="2297"/>
                </a:cubicBezTo>
                <a:cubicBezTo>
                  <a:pt x="35214" y="2297"/>
                  <a:pt x="35602" y="2177"/>
                  <a:pt x="35850" y="1919"/>
                </a:cubicBezTo>
                <a:cubicBezTo>
                  <a:pt x="36041" y="1717"/>
                  <a:pt x="36136" y="1228"/>
                  <a:pt x="36374" y="1121"/>
                </a:cubicBezTo>
                <a:cubicBezTo>
                  <a:pt x="36431" y="1098"/>
                  <a:pt x="36504" y="1089"/>
                  <a:pt x="36586" y="1089"/>
                </a:cubicBezTo>
                <a:cubicBezTo>
                  <a:pt x="36796" y="1089"/>
                  <a:pt x="37060" y="1145"/>
                  <a:pt x="37232" y="1145"/>
                </a:cubicBezTo>
                <a:cubicBezTo>
                  <a:pt x="38494" y="1157"/>
                  <a:pt x="39780" y="1169"/>
                  <a:pt x="41042" y="1169"/>
                </a:cubicBezTo>
                <a:cubicBezTo>
                  <a:pt x="41089" y="1169"/>
                  <a:pt x="41127" y="1169"/>
                  <a:pt x="41157" y="1169"/>
                </a:cubicBezTo>
                <a:cubicBezTo>
                  <a:pt x="41308" y="1169"/>
                  <a:pt x="41270" y="1177"/>
                  <a:pt x="41339" y="1276"/>
                </a:cubicBezTo>
                <a:cubicBezTo>
                  <a:pt x="41494" y="1455"/>
                  <a:pt x="41554" y="1800"/>
                  <a:pt x="41673" y="1990"/>
                </a:cubicBezTo>
                <a:cubicBezTo>
                  <a:pt x="41816" y="2252"/>
                  <a:pt x="41994" y="2693"/>
                  <a:pt x="42339" y="2729"/>
                </a:cubicBezTo>
                <a:cubicBezTo>
                  <a:pt x="42359" y="2731"/>
                  <a:pt x="42378" y="2733"/>
                  <a:pt x="42397" y="2733"/>
                </a:cubicBezTo>
                <a:cubicBezTo>
                  <a:pt x="42703" y="2733"/>
                  <a:pt x="43030" y="2394"/>
                  <a:pt x="43220" y="2193"/>
                </a:cubicBezTo>
                <a:cubicBezTo>
                  <a:pt x="43411" y="2002"/>
                  <a:pt x="43578" y="1800"/>
                  <a:pt x="43732" y="1574"/>
                </a:cubicBezTo>
                <a:cubicBezTo>
                  <a:pt x="43994" y="1228"/>
                  <a:pt x="43971" y="1109"/>
                  <a:pt x="44423" y="1109"/>
                </a:cubicBezTo>
                <a:cubicBezTo>
                  <a:pt x="45506" y="1086"/>
                  <a:pt x="46578" y="1038"/>
                  <a:pt x="47661" y="978"/>
                </a:cubicBezTo>
                <a:cubicBezTo>
                  <a:pt x="47940" y="970"/>
                  <a:pt x="48301" y="891"/>
                  <a:pt x="48614" y="891"/>
                </a:cubicBezTo>
                <a:cubicBezTo>
                  <a:pt x="48730" y="891"/>
                  <a:pt x="48839" y="902"/>
                  <a:pt x="48935" y="931"/>
                </a:cubicBezTo>
                <a:cubicBezTo>
                  <a:pt x="49174" y="1002"/>
                  <a:pt x="49364" y="1205"/>
                  <a:pt x="49614" y="1276"/>
                </a:cubicBezTo>
                <a:cubicBezTo>
                  <a:pt x="49708" y="1303"/>
                  <a:pt x="49798" y="1315"/>
                  <a:pt x="49886" y="1315"/>
                </a:cubicBezTo>
                <a:cubicBezTo>
                  <a:pt x="50188" y="1315"/>
                  <a:pt x="50462" y="1176"/>
                  <a:pt x="50757" y="1038"/>
                </a:cubicBezTo>
                <a:cubicBezTo>
                  <a:pt x="51031" y="919"/>
                  <a:pt x="51221" y="788"/>
                  <a:pt x="51519" y="740"/>
                </a:cubicBezTo>
                <a:cubicBezTo>
                  <a:pt x="52055" y="633"/>
                  <a:pt x="52650" y="645"/>
                  <a:pt x="53198" y="585"/>
                </a:cubicBezTo>
                <a:cubicBezTo>
                  <a:pt x="53518" y="560"/>
                  <a:pt x="53925" y="465"/>
                  <a:pt x="54280" y="465"/>
                </a:cubicBezTo>
                <a:cubicBezTo>
                  <a:pt x="54413" y="465"/>
                  <a:pt x="54539" y="478"/>
                  <a:pt x="54650" y="514"/>
                </a:cubicBezTo>
                <a:cubicBezTo>
                  <a:pt x="54865" y="585"/>
                  <a:pt x="55043" y="764"/>
                  <a:pt x="55281" y="824"/>
                </a:cubicBezTo>
                <a:cubicBezTo>
                  <a:pt x="55373" y="848"/>
                  <a:pt x="55460" y="859"/>
                  <a:pt x="55544" y="859"/>
                </a:cubicBezTo>
                <a:cubicBezTo>
                  <a:pt x="55787" y="859"/>
                  <a:pt x="56004" y="766"/>
                  <a:pt x="56234" y="633"/>
                </a:cubicBezTo>
                <a:cubicBezTo>
                  <a:pt x="56448" y="514"/>
                  <a:pt x="56651" y="288"/>
                  <a:pt x="56865" y="204"/>
                </a:cubicBezTo>
                <a:cubicBezTo>
                  <a:pt x="56817" y="226"/>
                  <a:pt x="56807" y="234"/>
                  <a:pt x="56819" y="234"/>
                </a:cubicBezTo>
                <a:cubicBezTo>
                  <a:pt x="56838" y="234"/>
                  <a:pt x="56919" y="212"/>
                  <a:pt x="56972" y="204"/>
                </a:cubicBezTo>
                <a:cubicBezTo>
                  <a:pt x="57084" y="189"/>
                  <a:pt x="57203" y="185"/>
                  <a:pt x="57324" y="185"/>
                </a:cubicBezTo>
                <a:close/>
                <a:moveTo>
                  <a:pt x="58221" y="0"/>
                </a:moveTo>
                <a:cubicBezTo>
                  <a:pt x="58011" y="0"/>
                  <a:pt x="57801" y="1"/>
                  <a:pt x="57591" y="2"/>
                </a:cubicBezTo>
                <a:cubicBezTo>
                  <a:pt x="57511" y="2"/>
                  <a:pt x="57430" y="1"/>
                  <a:pt x="57349" y="1"/>
                </a:cubicBezTo>
                <a:cubicBezTo>
                  <a:pt x="57105" y="1"/>
                  <a:pt x="56862" y="14"/>
                  <a:pt x="56639" y="121"/>
                </a:cubicBezTo>
                <a:cubicBezTo>
                  <a:pt x="56436" y="228"/>
                  <a:pt x="56270" y="443"/>
                  <a:pt x="56043" y="550"/>
                </a:cubicBezTo>
                <a:cubicBezTo>
                  <a:pt x="55862" y="631"/>
                  <a:pt x="55731" y="663"/>
                  <a:pt x="55624" y="663"/>
                </a:cubicBezTo>
                <a:cubicBezTo>
                  <a:pt x="55386" y="663"/>
                  <a:pt x="55264" y="506"/>
                  <a:pt x="54960" y="383"/>
                </a:cubicBezTo>
                <a:cubicBezTo>
                  <a:pt x="54779" y="308"/>
                  <a:pt x="54592" y="282"/>
                  <a:pt x="54401" y="282"/>
                </a:cubicBezTo>
                <a:cubicBezTo>
                  <a:pt x="54075" y="282"/>
                  <a:pt x="53738" y="357"/>
                  <a:pt x="53400" y="395"/>
                </a:cubicBezTo>
                <a:cubicBezTo>
                  <a:pt x="52710" y="454"/>
                  <a:pt x="51805" y="383"/>
                  <a:pt x="51162" y="621"/>
                </a:cubicBezTo>
                <a:cubicBezTo>
                  <a:pt x="50852" y="740"/>
                  <a:pt x="50579" y="990"/>
                  <a:pt x="50245" y="1086"/>
                </a:cubicBezTo>
                <a:cubicBezTo>
                  <a:pt x="50175" y="1102"/>
                  <a:pt x="50110" y="1109"/>
                  <a:pt x="50050" y="1109"/>
                </a:cubicBezTo>
                <a:cubicBezTo>
                  <a:pt x="49762" y="1109"/>
                  <a:pt x="49564" y="946"/>
                  <a:pt x="49269" y="847"/>
                </a:cubicBezTo>
                <a:cubicBezTo>
                  <a:pt x="49041" y="766"/>
                  <a:pt x="48783" y="738"/>
                  <a:pt x="48513" y="738"/>
                </a:cubicBezTo>
                <a:cubicBezTo>
                  <a:pt x="48036" y="738"/>
                  <a:pt x="47524" y="825"/>
                  <a:pt x="47090" y="847"/>
                </a:cubicBezTo>
                <a:cubicBezTo>
                  <a:pt x="46054" y="883"/>
                  <a:pt x="45030" y="931"/>
                  <a:pt x="44006" y="966"/>
                </a:cubicBezTo>
                <a:cubicBezTo>
                  <a:pt x="43947" y="966"/>
                  <a:pt x="43828" y="978"/>
                  <a:pt x="43792" y="1050"/>
                </a:cubicBezTo>
                <a:cubicBezTo>
                  <a:pt x="43621" y="1392"/>
                  <a:pt x="42957" y="2533"/>
                  <a:pt x="42504" y="2533"/>
                </a:cubicBezTo>
                <a:cubicBezTo>
                  <a:pt x="42485" y="2533"/>
                  <a:pt x="42465" y="2531"/>
                  <a:pt x="42447" y="2526"/>
                </a:cubicBezTo>
                <a:cubicBezTo>
                  <a:pt x="42113" y="2467"/>
                  <a:pt x="41708" y="1359"/>
                  <a:pt x="41649" y="1050"/>
                </a:cubicBezTo>
                <a:cubicBezTo>
                  <a:pt x="41649" y="1002"/>
                  <a:pt x="41577" y="1002"/>
                  <a:pt x="41554" y="1002"/>
                </a:cubicBezTo>
                <a:cubicBezTo>
                  <a:pt x="41128" y="1009"/>
                  <a:pt x="40704" y="1012"/>
                  <a:pt x="40280" y="1012"/>
                </a:cubicBezTo>
                <a:cubicBezTo>
                  <a:pt x="39257" y="1012"/>
                  <a:pt x="38238" y="995"/>
                  <a:pt x="37220" y="978"/>
                </a:cubicBezTo>
                <a:cubicBezTo>
                  <a:pt x="37026" y="975"/>
                  <a:pt x="36873" y="965"/>
                  <a:pt x="36743" y="965"/>
                </a:cubicBezTo>
                <a:cubicBezTo>
                  <a:pt x="36426" y="965"/>
                  <a:pt x="36243" y="1022"/>
                  <a:pt x="35922" y="1359"/>
                </a:cubicBezTo>
                <a:cubicBezTo>
                  <a:pt x="35929" y="1352"/>
                  <a:pt x="35934" y="1349"/>
                  <a:pt x="35936" y="1349"/>
                </a:cubicBezTo>
                <a:cubicBezTo>
                  <a:pt x="35951" y="1349"/>
                  <a:pt x="35845" y="1517"/>
                  <a:pt x="35803" y="1538"/>
                </a:cubicBezTo>
                <a:cubicBezTo>
                  <a:pt x="35577" y="1621"/>
                  <a:pt x="35362" y="1693"/>
                  <a:pt x="35124" y="1764"/>
                </a:cubicBezTo>
                <a:cubicBezTo>
                  <a:pt x="34932" y="1938"/>
                  <a:pt x="34758" y="2025"/>
                  <a:pt x="34601" y="2025"/>
                </a:cubicBezTo>
                <a:cubicBezTo>
                  <a:pt x="34446" y="2025"/>
                  <a:pt x="34308" y="1941"/>
                  <a:pt x="34184" y="1776"/>
                </a:cubicBezTo>
                <a:cubicBezTo>
                  <a:pt x="34017" y="1586"/>
                  <a:pt x="33945" y="1300"/>
                  <a:pt x="33791" y="1086"/>
                </a:cubicBezTo>
                <a:cubicBezTo>
                  <a:pt x="33628" y="841"/>
                  <a:pt x="33459" y="809"/>
                  <a:pt x="33228" y="809"/>
                </a:cubicBezTo>
                <a:cubicBezTo>
                  <a:pt x="33144" y="809"/>
                  <a:pt x="33052" y="813"/>
                  <a:pt x="32949" y="813"/>
                </a:cubicBezTo>
                <a:cubicBezTo>
                  <a:pt x="32921" y="813"/>
                  <a:pt x="32892" y="812"/>
                  <a:pt x="32862" y="812"/>
                </a:cubicBezTo>
                <a:cubicBezTo>
                  <a:pt x="31588" y="752"/>
                  <a:pt x="30338" y="669"/>
                  <a:pt x="29088" y="574"/>
                </a:cubicBezTo>
                <a:cubicBezTo>
                  <a:pt x="28791" y="553"/>
                  <a:pt x="28500" y="539"/>
                  <a:pt x="28214" y="539"/>
                </a:cubicBezTo>
                <a:cubicBezTo>
                  <a:pt x="27515" y="539"/>
                  <a:pt x="26840" y="621"/>
                  <a:pt x="26147" y="883"/>
                </a:cubicBezTo>
                <a:cubicBezTo>
                  <a:pt x="25516" y="1121"/>
                  <a:pt x="24909" y="1419"/>
                  <a:pt x="24242" y="1538"/>
                </a:cubicBezTo>
                <a:cubicBezTo>
                  <a:pt x="24010" y="1582"/>
                  <a:pt x="23781" y="1601"/>
                  <a:pt x="23554" y="1601"/>
                </a:cubicBezTo>
                <a:cubicBezTo>
                  <a:pt x="22977" y="1601"/>
                  <a:pt x="22413" y="1477"/>
                  <a:pt x="21849" y="1324"/>
                </a:cubicBezTo>
                <a:cubicBezTo>
                  <a:pt x="21423" y="1201"/>
                  <a:pt x="20794" y="897"/>
                  <a:pt x="20267" y="897"/>
                </a:cubicBezTo>
                <a:cubicBezTo>
                  <a:pt x="20131" y="897"/>
                  <a:pt x="20002" y="918"/>
                  <a:pt x="19884" y="966"/>
                </a:cubicBezTo>
                <a:cubicBezTo>
                  <a:pt x="19432" y="1157"/>
                  <a:pt x="19253" y="1836"/>
                  <a:pt x="18967" y="2217"/>
                </a:cubicBezTo>
                <a:cubicBezTo>
                  <a:pt x="18647" y="2644"/>
                  <a:pt x="18317" y="3080"/>
                  <a:pt x="17995" y="3509"/>
                </a:cubicBezTo>
                <a:cubicBezTo>
                  <a:pt x="17405" y="3248"/>
                  <a:pt x="16857" y="2965"/>
                  <a:pt x="16586" y="2336"/>
                </a:cubicBezTo>
                <a:cubicBezTo>
                  <a:pt x="16396" y="1859"/>
                  <a:pt x="16491" y="1038"/>
                  <a:pt x="16038" y="705"/>
                </a:cubicBezTo>
                <a:cubicBezTo>
                  <a:pt x="15800" y="526"/>
                  <a:pt x="15384" y="562"/>
                  <a:pt x="15086" y="550"/>
                </a:cubicBezTo>
                <a:cubicBezTo>
                  <a:pt x="14300" y="490"/>
                  <a:pt x="13526" y="454"/>
                  <a:pt x="12740" y="431"/>
                </a:cubicBezTo>
                <a:cubicBezTo>
                  <a:pt x="10779" y="342"/>
                  <a:pt x="8780" y="236"/>
                  <a:pt x="6785" y="236"/>
                </a:cubicBezTo>
                <a:cubicBezTo>
                  <a:pt x="5039" y="236"/>
                  <a:pt x="3296" y="317"/>
                  <a:pt x="1584" y="562"/>
                </a:cubicBezTo>
                <a:cubicBezTo>
                  <a:pt x="1144" y="621"/>
                  <a:pt x="620" y="681"/>
                  <a:pt x="203" y="907"/>
                </a:cubicBezTo>
                <a:cubicBezTo>
                  <a:pt x="179" y="919"/>
                  <a:pt x="144" y="943"/>
                  <a:pt x="144" y="990"/>
                </a:cubicBezTo>
                <a:cubicBezTo>
                  <a:pt x="179" y="2669"/>
                  <a:pt x="429" y="4360"/>
                  <a:pt x="453" y="6038"/>
                </a:cubicBezTo>
                <a:cubicBezTo>
                  <a:pt x="477" y="7134"/>
                  <a:pt x="489" y="8384"/>
                  <a:pt x="13" y="9420"/>
                </a:cubicBezTo>
                <a:cubicBezTo>
                  <a:pt x="1" y="9444"/>
                  <a:pt x="25" y="9456"/>
                  <a:pt x="36" y="9479"/>
                </a:cubicBezTo>
                <a:cubicBezTo>
                  <a:pt x="870" y="10015"/>
                  <a:pt x="1918" y="9979"/>
                  <a:pt x="2882" y="10075"/>
                </a:cubicBezTo>
                <a:cubicBezTo>
                  <a:pt x="2937" y="10080"/>
                  <a:pt x="2996" y="10087"/>
                  <a:pt x="3055" y="10092"/>
                </a:cubicBezTo>
                <a:cubicBezTo>
                  <a:pt x="2548" y="10263"/>
                  <a:pt x="1995" y="10661"/>
                  <a:pt x="1513" y="10896"/>
                </a:cubicBezTo>
                <a:cubicBezTo>
                  <a:pt x="1287" y="11003"/>
                  <a:pt x="1072" y="11111"/>
                  <a:pt x="834" y="11194"/>
                </a:cubicBezTo>
                <a:cubicBezTo>
                  <a:pt x="679" y="11253"/>
                  <a:pt x="370" y="11253"/>
                  <a:pt x="251" y="11349"/>
                </a:cubicBezTo>
                <a:cubicBezTo>
                  <a:pt x="156" y="11420"/>
                  <a:pt x="179" y="11420"/>
                  <a:pt x="144" y="11515"/>
                </a:cubicBezTo>
                <a:cubicBezTo>
                  <a:pt x="13" y="11813"/>
                  <a:pt x="132" y="12420"/>
                  <a:pt x="132" y="12730"/>
                </a:cubicBezTo>
                <a:cubicBezTo>
                  <a:pt x="120" y="16992"/>
                  <a:pt x="156" y="21243"/>
                  <a:pt x="203" y="25505"/>
                </a:cubicBezTo>
                <a:cubicBezTo>
                  <a:pt x="215" y="27303"/>
                  <a:pt x="239" y="29089"/>
                  <a:pt x="239" y="30887"/>
                </a:cubicBezTo>
                <a:cubicBezTo>
                  <a:pt x="239" y="30934"/>
                  <a:pt x="310" y="30934"/>
                  <a:pt x="334" y="30934"/>
                </a:cubicBezTo>
                <a:cubicBezTo>
                  <a:pt x="457" y="30937"/>
                  <a:pt x="580" y="30938"/>
                  <a:pt x="702" y="30938"/>
                </a:cubicBezTo>
                <a:cubicBezTo>
                  <a:pt x="1222" y="30938"/>
                  <a:pt x="1738" y="30920"/>
                  <a:pt x="2239" y="30911"/>
                </a:cubicBezTo>
                <a:cubicBezTo>
                  <a:pt x="2388" y="30911"/>
                  <a:pt x="2563" y="30921"/>
                  <a:pt x="2731" y="30921"/>
                </a:cubicBezTo>
                <a:cubicBezTo>
                  <a:pt x="2831" y="30921"/>
                  <a:pt x="2928" y="30917"/>
                  <a:pt x="3017" y="30905"/>
                </a:cubicBezTo>
                <a:cubicBezTo>
                  <a:pt x="2542" y="31120"/>
                  <a:pt x="2048" y="31623"/>
                  <a:pt x="1644" y="31935"/>
                </a:cubicBezTo>
                <a:cubicBezTo>
                  <a:pt x="1322" y="32173"/>
                  <a:pt x="691" y="32470"/>
                  <a:pt x="453" y="32804"/>
                </a:cubicBezTo>
                <a:cubicBezTo>
                  <a:pt x="310" y="33030"/>
                  <a:pt x="334" y="33399"/>
                  <a:pt x="334" y="33673"/>
                </a:cubicBezTo>
                <a:cubicBezTo>
                  <a:pt x="322" y="34256"/>
                  <a:pt x="358" y="34816"/>
                  <a:pt x="382" y="35399"/>
                </a:cubicBezTo>
                <a:cubicBezTo>
                  <a:pt x="453" y="37007"/>
                  <a:pt x="608" y="38614"/>
                  <a:pt x="775" y="40209"/>
                </a:cubicBezTo>
                <a:cubicBezTo>
                  <a:pt x="917" y="41671"/>
                  <a:pt x="1072" y="43181"/>
                  <a:pt x="1333" y="44631"/>
                </a:cubicBezTo>
                <a:cubicBezTo>
                  <a:pt x="1316" y="44659"/>
                  <a:pt x="1323" y="44682"/>
                  <a:pt x="1372" y="44686"/>
                </a:cubicBezTo>
                <a:cubicBezTo>
                  <a:pt x="1383" y="44689"/>
                  <a:pt x="1397" y="44691"/>
                  <a:pt x="1412" y="44691"/>
                </a:cubicBezTo>
                <a:cubicBezTo>
                  <a:pt x="1432" y="44691"/>
                  <a:pt x="1453" y="44688"/>
                  <a:pt x="1475" y="44683"/>
                </a:cubicBezTo>
                <a:cubicBezTo>
                  <a:pt x="5726" y="44507"/>
                  <a:pt x="9978" y="44435"/>
                  <a:pt x="14229" y="44329"/>
                </a:cubicBezTo>
                <a:cubicBezTo>
                  <a:pt x="14955" y="44317"/>
                  <a:pt x="15669" y="44305"/>
                  <a:pt x="16396" y="44281"/>
                </a:cubicBezTo>
                <a:cubicBezTo>
                  <a:pt x="16705" y="44269"/>
                  <a:pt x="16753" y="44305"/>
                  <a:pt x="16943" y="44127"/>
                </a:cubicBezTo>
                <a:cubicBezTo>
                  <a:pt x="17270" y="43833"/>
                  <a:pt x="17566" y="43192"/>
                  <a:pt x="18050" y="43192"/>
                </a:cubicBezTo>
                <a:cubicBezTo>
                  <a:pt x="18096" y="43192"/>
                  <a:pt x="18144" y="43197"/>
                  <a:pt x="18194" y="43210"/>
                </a:cubicBezTo>
                <a:cubicBezTo>
                  <a:pt x="18634" y="43329"/>
                  <a:pt x="18908" y="43829"/>
                  <a:pt x="19253" y="44079"/>
                </a:cubicBezTo>
                <a:cubicBezTo>
                  <a:pt x="19410" y="44198"/>
                  <a:pt x="19576" y="44228"/>
                  <a:pt x="19760" y="44228"/>
                </a:cubicBezTo>
                <a:cubicBezTo>
                  <a:pt x="19925" y="44228"/>
                  <a:pt x="20103" y="44204"/>
                  <a:pt x="20301" y="44198"/>
                </a:cubicBezTo>
                <a:cubicBezTo>
                  <a:pt x="21075" y="44186"/>
                  <a:pt x="21825" y="44162"/>
                  <a:pt x="22599" y="44150"/>
                </a:cubicBezTo>
                <a:cubicBezTo>
                  <a:pt x="24087" y="44127"/>
                  <a:pt x="25599" y="44091"/>
                  <a:pt x="27087" y="44067"/>
                </a:cubicBezTo>
                <a:cubicBezTo>
                  <a:pt x="30433" y="44007"/>
                  <a:pt x="33779" y="43948"/>
                  <a:pt x="37124" y="43900"/>
                </a:cubicBezTo>
                <a:cubicBezTo>
                  <a:pt x="37208" y="43900"/>
                  <a:pt x="37327" y="43865"/>
                  <a:pt x="37351" y="43793"/>
                </a:cubicBezTo>
                <a:cubicBezTo>
                  <a:pt x="37493" y="43335"/>
                  <a:pt x="37913" y="42539"/>
                  <a:pt x="38411" y="42539"/>
                </a:cubicBezTo>
                <a:cubicBezTo>
                  <a:pt x="38496" y="42539"/>
                  <a:pt x="38584" y="42562"/>
                  <a:pt x="38672" y="42614"/>
                </a:cubicBezTo>
                <a:cubicBezTo>
                  <a:pt x="39125" y="42876"/>
                  <a:pt x="39303" y="43388"/>
                  <a:pt x="39660" y="43734"/>
                </a:cubicBezTo>
                <a:cubicBezTo>
                  <a:pt x="39820" y="43882"/>
                  <a:pt x="40062" y="43924"/>
                  <a:pt x="40324" y="43924"/>
                </a:cubicBezTo>
                <a:cubicBezTo>
                  <a:pt x="40651" y="43924"/>
                  <a:pt x="41009" y="43859"/>
                  <a:pt x="41280" y="43853"/>
                </a:cubicBezTo>
                <a:cubicBezTo>
                  <a:pt x="42232" y="43841"/>
                  <a:pt x="43185" y="43829"/>
                  <a:pt x="44137" y="43829"/>
                </a:cubicBezTo>
                <a:cubicBezTo>
                  <a:pt x="47542" y="43781"/>
                  <a:pt x="50960" y="43746"/>
                  <a:pt x="54365" y="43734"/>
                </a:cubicBezTo>
                <a:cubicBezTo>
                  <a:pt x="54436" y="43734"/>
                  <a:pt x="54567" y="43698"/>
                  <a:pt x="54591" y="43626"/>
                </a:cubicBezTo>
                <a:cubicBezTo>
                  <a:pt x="54627" y="43484"/>
                  <a:pt x="54662" y="43305"/>
                  <a:pt x="54770" y="43162"/>
                </a:cubicBezTo>
                <a:cubicBezTo>
                  <a:pt x="54947" y="42944"/>
                  <a:pt x="55044" y="42873"/>
                  <a:pt x="55120" y="42873"/>
                </a:cubicBezTo>
                <a:cubicBezTo>
                  <a:pt x="55222" y="42873"/>
                  <a:pt x="55284" y="43003"/>
                  <a:pt x="55448" y="43079"/>
                </a:cubicBezTo>
                <a:cubicBezTo>
                  <a:pt x="55686" y="43198"/>
                  <a:pt x="56020" y="43424"/>
                  <a:pt x="56079" y="43674"/>
                </a:cubicBezTo>
                <a:cubicBezTo>
                  <a:pt x="56091" y="43722"/>
                  <a:pt x="56151" y="43722"/>
                  <a:pt x="56174" y="43722"/>
                </a:cubicBezTo>
                <a:lnTo>
                  <a:pt x="62211" y="43722"/>
                </a:lnTo>
                <a:cubicBezTo>
                  <a:pt x="62270" y="43722"/>
                  <a:pt x="62413" y="43686"/>
                  <a:pt x="62425" y="43615"/>
                </a:cubicBezTo>
                <a:cubicBezTo>
                  <a:pt x="62520" y="43222"/>
                  <a:pt x="62830" y="42769"/>
                  <a:pt x="63199" y="42650"/>
                </a:cubicBezTo>
                <a:cubicBezTo>
                  <a:pt x="63256" y="42632"/>
                  <a:pt x="63311" y="42623"/>
                  <a:pt x="63365" y="42623"/>
                </a:cubicBezTo>
                <a:cubicBezTo>
                  <a:pt x="63736" y="42623"/>
                  <a:pt x="64059" y="43010"/>
                  <a:pt x="64318" y="43269"/>
                </a:cubicBezTo>
                <a:cubicBezTo>
                  <a:pt x="64533" y="43484"/>
                  <a:pt x="64592" y="43615"/>
                  <a:pt x="64854" y="43674"/>
                </a:cubicBezTo>
                <a:cubicBezTo>
                  <a:pt x="65153" y="43739"/>
                  <a:pt x="65483" y="43755"/>
                  <a:pt x="65818" y="43755"/>
                </a:cubicBezTo>
                <a:cubicBezTo>
                  <a:pt x="66127" y="43755"/>
                  <a:pt x="66440" y="43741"/>
                  <a:pt x="66734" y="43741"/>
                </a:cubicBezTo>
                <a:cubicBezTo>
                  <a:pt x="66820" y="43741"/>
                  <a:pt x="66904" y="43743"/>
                  <a:pt x="66985" y="43746"/>
                </a:cubicBezTo>
                <a:cubicBezTo>
                  <a:pt x="69593" y="43841"/>
                  <a:pt x="72188" y="43912"/>
                  <a:pt x="74796" y="44019"/>
                </a:cubicBezTo>
                <a:cubicBezTo>
                  <a:pt x="75760" y="44055"/>
                  <a:pt x="76748" y="44079"/>
                  <a:pt x="77713" y="44174"/>
                </a:cubicBezTo>
                <a:cubicBezTo>
                  <a:pt x="77727" y="44179"/>
                  <a:pt x="77745" y="44181"/>
                  <a:pt x="77766" y="44181"/>
                </a:cubicBezTo>
                <a:cubicBezTo>
                  <a:pt x="77855" y="44181"/>
                  <a:pt x="77987" y="44139"/>
                  <a:pt x="77987" y="44043"/>
                </a:cubicBezTo>
                <a:cubicBezTo>
                  <a:pt x="77725" y="41674"/>
                  <a:pt x="77784" y="39257"/>
                  <a:pt x="77725" y="36888"/>
                </a:cubicBezTo>
                <a:cubicBezTo>
                  <a:pt x="77665" y="34613"/>
                  <a:pt x="77594" y="32327"/>
                  <a:pt x="77594" y="30041"/>
                </a:cubicBezTo>
                <a:cubicBezTo>
                  <a:pt x="77594" y="29994"/>
                  <a:pt x="77522" y="29994"/>
                  <a:pt x="77487" y="29994"/>
                </a:cubicBezTo>
                <a:cubicBezTo>
                  <a:pt x="77177" y="29982"/>
                  <a:pt x="76213" y="29922"/>
                  <a:pt x="76046" y="29625"/>
                </a:cubicBezTo>
                <a:cubicBezTo>
                  <a:pt x="75844" y="29268"/>
                  <a:pt x="76760" y="28553"/>
                  <a:pt x="76987" y="28339"/>
                </a:cubicBezTo>
                <a:cubicBezTo>
                  <a:pt x="77320" y="28029"/>
                  <a:pt x="77594" y="27958"/>
                  <a:pt x="77606" y="27482"/>
                </a:cubicBezTo>
                <a:cubicBezTo>
                  <a:pt x="77606" y="26541"/>
                  <a:pt x="77630" y="25600"/>
                  <a:pt x="77641" y="24672"/>
                </a:cubicBezTo>
                <a:cubicBezTo>
                  <a:pt x="77665" y="22231"/>
                  <a:pt x="77701" y="19790"/>
                  <a:pt x="77784" y="17349"/>
                </a:cubicBezTo>
                <a:cubicBezTo>
                  <a:pt x="77784" y="17290"/>
                  <a:pt x="77749" y="17290"/>
                  <a:pt x="77689" y="17266"/>
                </a:cubicBezTo>
                <a:cubicBezTo>
                  <a:pt x="77624" y="17263"/>
                  <a:pt x="77556" y="17261"/>
                  <a:pt x="77485" y="17261"/>
                </a:cubicBezTo>
                <a:cubicBezTo>
                  <a:pt x="77307" y="17261"/>
                  <a:pt x="77112" y="17269"/>
                  <a:pt x="76920" y="17269"/>
                </a:cubicBezTo>
                <a:cubicBezTo>
                  <a:pt x="76650" y="17269"/>
                  <a:pt x="76385" y="17254"/>
                  <a:pt x="76177" y="17183"/>
                </a:cubicBezTo>
                <a:cubicBezTo>
                  <a:pt x="76155" y="17175"/>
                  <a:pt x="76137" y="17169"/>
                  <a:pt x="76124" y="17164"/>
                </a:cubicBezTo>
                <a:cubicBezTo>
                  <a:pt x="76084" y="17069"/>
                  <a:pt x="76092" y="16862"/>
                  <a:pt x="76082" y="16778"/>
                </a:cubicBezTo>
                <a:cubicBezTo>
                  <a:pt x="76040" y="16568"/>
                  <a:pt x="76007" y="16348"/>
                  <a:pt x="75975" y="16135"/>
                </a:cubicBezTo>
                <a:cubicBezTo>
                  <a:pt x="76600" y="15994"/>
                  <a:pt x="77217" y="15863"/>
                  <a:pt x="77844" y="15742"/>
                </a:cubicBezTo>
                <a:cubicBezTo>
                  <a:pt x="77891" y="15718"/>
                  <a:pt x="77987" y="15694"/>
                  <a:pt x="77987" y="15635"/>
                </a:cubicBezTo>
                <a:cubicBezTo>
                  <a:pt x="78534" y="10622"/>
                  <a:pt x="79237" y="5562"/>
                  <a:pt x="79475" y="514"/>
                </a:cubicBezTo>
                <a:cubicBezTo>
                  <a:pt x="79475" y="466"/>
                  <a:pt x="79439" y="454"/>
                  <a:pt x="79415" y="454"/>
                </a:cubicBezTo>
                <a:cubicBezTo>
                  <a:pt x="77177" y="228"/>
                  <a:pt x="74903" y="240"/>
                  <a:pt x="72665" y="204"/>
                </a:cubicBezTo>
                <a:cubicBezTo>
                  <a:pt x="69593" y="145"/>
                  <a:pt x="66509" y="109"/>
                  <a:pt x="63425" y="62"/>
                </a:cubicBezTo>
                <a:cubicBezTo>
                  <a:pt x="61684" y="40"/>
                  <a:pt x="59952" y="0"/>
                  <a:pt x="58221" y="0"/>
                </a:cubicBezTo>
                <a:close/>
              </a:path>
            </a:pathLst>
          </a:custGeom>
          <a:solidFill>
            <a:srgbClr val="BC9E6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/>
          <a:p>
            <a:endParaRPr lang="en-US"/>
          </a:p>
        </p:txBody>
      </p:sp>
      <p:sp>
        <p:nvSpPr>
          <p:cNvPr id="114" name="Google Shape;114;p4"/>
          <p:cNvSpPr txBox="1">
            <a:spLocks noGrp="1"/>
          </p:cNvSpPr>
          <p:nvPr>
            <p:ph type="title"/>
          </p:nvPr>
        </p:nvSpPr>
        <p:spPr>
          <a:xfrm>
            <a:off x="914400" y="593367"/>
            <a:ext cx="10363200" cy="763600"/>
          </a:xfrm>
          <a:prstGeom prst="rect">
            <a:avLst/>
          </a:prstGeom>
        </p:spPr>
        <p:txBody>
          <a:bodyPr spcFirstLastPara="1" lIns="91425" tIns="91425" rIns="91425" bIns="91425" anchor="t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"/>
          <p:cNvSpPr txBox="1">
            <a:spLocks noGrp="1"/>
          </p:cNvSpPr>
          <p:nvPr>
            <p:ph type="body" idx="1"/>
          </p:nvPr>
        </p:nvSpPr>
        <p:spPr>
          <a:xfrm>
            <a:off x="914400" y="1536633"/>
            <a:ext cx="10363200" cy="45552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5" name="Google Shape;116;p4">
            <a:extLst>
              <a:ext uri="{FF2B5EF4-FFF2-40B4-BE49-F238E27FC236}">
                <a16:creationId xmlns:a16="http://schemas.microsoft.com/office/drawing/2014/main" id="{A9FE3E67-A084-83A5-BCF3-8041305E7F0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>
              <a:defRPr/>
            </a:lvl1pPr>
          </a:lstStyle>
          <a:p>
            <a:fld id="{FC97A9D9-9698-46D8-8A9A-22DBCE5644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998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540" y="3999541"/>
            <a:ext cx="8861644" cy="1236169"/>
          </a:xfrm>
        </p:spPr>
        <p:txBody>
          <a:bodyPr anchor="t"/>
          <a:lstStyle>
            <a:lvl1pPr algn="l">
              <a:defRPr sz="456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3540" y="2638027"/>
            <a:ext cx="8861644" cy="1361514"/>
          </a:xfrm>
        </p:spPr>
        <p:txBody>
          <a:bodyPr anchor="b"/>
          <a:lstStyle>
            <a:lvl1pPr marL="0" indent="0">
              <a:buNone/>
              <a:defRPr sz="2280">
                <a:solidFill>
                  <a:schemeClr val="tx1">
                    <a:tint val="75000"/>
                  </a:schemeClr>
                </a:solidFill>
              </a:defRPr>
            </a:lvl1pPr>
            <a:lvl2pPr marL="521266" indent="0">
              <a:buNone/>
              <a:defRPr sz="2052">
                <a:solidFill>
                  <a:schemeClr val="tx1">
                    <a:tint val="75000"/>
                  </a:schemeClr>
                </a:solidFill>
              </a:defRPr>
            </a:lvl2pPr>
            <a:lvl3pPr marL="1042532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3pPr>
            <a:lvl4pPr marL="1563798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4pPr>
            <a:lvl5pPr marL="2085065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5pPr>
            <a:lvl6pPr marL="2606330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6pPr>
            <a:lvl7pPr marL="3127597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7pPr>
            <a:lvl8pPr marL="3648862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8pPr>
            <a:lvl9pPr marL="4170129" indent="0">
              <a:buNone/>
              <a:defRPr sz="159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9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1274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99611" y="1452284"/>
            <a:ext cx="4604579" cy="4107597"/>
          </a:xfrm>
        </p:spPr>
        <p:txBody>
          <a:bodyPr/>
          <a:lstStyle>
            <a:lvl1pPr>
              <a:defRPr sz="3192"/>
            </a:lvl1pPr>
            <a:lvl2pPr>
              <a:defRPr sz="2736"/>
            </a:lvl2pPr>
            <a:lvl3pPr>
              <a:defRPr sz="2280"/>
            </a:lvl3pPr>
            <a:lvl4pPr>
              <a:defRPr sz="2052"/>
            </a:lvl4pPr>
            <a:lvl5pPr>
              <a:defRPr sz="2052"/>
            </a:lvl5pPr>
            <a:lvl6pPr>
              <a:defRPr sz="2052"/>
            </a:lvl6pPr>
            <a:lvl7pPr>
              <a:defRPr sz="2052"/>
            </a:lvl7pPr>
            <a:lvl8pPr>
              <a:defRPr sz="2052"/>
            </a:lvl8pPr>
            <a:lvl9pPr>
              <a:defRPr sz="205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46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3" y="1393212"/>
            <a:ext cx="460639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273" y="1973836"/>
            <a:ext cx="460639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95991" y="1393212"/>
            <a:ext cx="4608200" cy="580624"/>
          </a:xfrm>
        </p:spPr>
        <p:txBody>
          <a:bodyPr anchor="b"/>
          <a:lstStyle>
            <a:lvl1pPr marL="0" indent="0">
              <a:buNone/>
              <a:defRPr sz="2736" b="1"/>
            </a:lvl1pPr>
            <a:lvl2pPr marL="521266" indent="0">
              <a:buNone/>
              <a:defRPr sz="2280" b="1"/>
            </a:lvl2pPr>
            <a:lvl3pPr marL="1042532" indent="0">
              <a:buNone/>
              <a:defRPr sz="2052" b="1"/>
            </a:lvl3pPr>
            <a:lvl4pPr marL="1563798" indent="0">
              <a:buNone/>
              <a:defRPr sz="1824" b="1"/>
            </a:lvl4pPr>
            <a:lvl5pPr marL="2085065" indent="0">
              <a:buNone/>
              <a:defRPr sz="1824" b="1"/>
            </a:lvl5pPr>
            <a:lvl6pPr marL="2606330" indent="0">
              <a:buNone/>
              <a:defRPr sz="1824" b="1"/>
            </a:lvl6pPr>
            <a:lvl7pPr marL="3127597" indent="0">
              <a:buNone/>
              <a:defRPr sz="1824" b="1"/>
            </a:lvl7pPr>
            <a:lvl8pPr marL="3648862" indent="0">
              <a:buNone/>
              <a:defRPr sz="1824" b="1"/>
            </a:lvl8pPr>
            <a:lvl9pPr marL="4170129" indent="0">
              <a:buNone/>
              <a:defRPr sz="182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95991" y="1973836"/>
            <a:ext cx="4608200" cy="3586043"/>
          </a:xfrm>
        </p:spPr>
        <p:txBody>
          <a:bodyPr/>
          <a:lstStyle>
            <a:lvl1pPr>
              <a:defRPr sz="2736"/>
            </a:lvl1pPr>
            <a:lvl2pPr>
              <a:defRPr sz="2280"/>
            </a:lvl2pPr>
            <a:lvl3pPr>
              <a:defRPr sz="2052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54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50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6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1274" y="247810"/>
            <a:ext cx="3429906" cy="1054634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6067" y="247811"/>
            <a:ext cx="5828123" cy="5312069"/>
          </a:xfrm>
        </p:spPr>
        <p:txBody>
          <a:bodyPr/>
          <a:lstStyle>
            <a:lvl1pPr>
              <a:defRPr sz="3649"/>
            </a:lvl1pPr>
            <a:lvl2pPr>
              <a:defRPr sz="3192"/>
            </a:lvl2pPr>
            <a:lvl3pPr>
              <a:defRPr sz="2736"/>
            </a:lvl3pPr>
            <a:lvl4pPr>
              <a:defRPr sz="2280"/>
            </a:lvl4pPr>
            <a:lvl5pPr>
              <a:defRPr sz="2280"/>
            </a:lvl5pPr>
            <a:lvl6pPr>
              <a:defRPr sz="2280"/>
            </a:lvl6pPr>
            <a:lvl7pPr>
              <a:defRPr sz="2280"/>
            </a:lvl7pPr>
            <a:lvl8pPr>
              <a:defRPr sz="2280"/>
            </a:lvl8pPr>
            <a:lvl9pPr>
              <a:defRPr sz="22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274" y="1302445"/>
            <a:ext cx="3429906" cy="4257435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679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3464" y="4356847"/>
            <a:ext cx="6255278" cy="514350"/>
          </a:xfrm>
        </p:spPr>
        <p:txBody>
          <a:bodyPr anchor="b"/>
          <a:lstStyle>
            <a:lvl1pPr algn="l">
              <a:defRPr sz="228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43464" y="556132"/>
            <a:ext cx="6255278" cy="3734440"/>
          </a:xfrm>
        </p:spPr>
        <p:txBody>
          <a:bodyPr/>
          <a:lstStyle>
            <a:lvl1pPr marL="0" indent="0">
              <a:buNone/>
              <a:defRPr sz="3649"/>
            </a:lvl1pPr>
            <a:lvl2pPr marL="521266" indent="0">
              <a:buNone/>
              <a:defRPr sz="3192"/>
            </a:lvl2pPr>
            <a:lvl3pPr marL="1042532" indent="0">
              <a:buNone/>
              <a:defRPr sz="2736"/>
            </a:lvl3pPr>
            <a:lvl4pPr marL="1563798" indent="0">
              <a:buNone/>
              <a:defRPr sz="2280"/>
            </a:lvl4pPr>
            <a:lvl5pPr marL="2085065" indent="0">
              <a:buNone/>
              <a:defRPr sz="2280"/>
            </a:lvl5pPr>
            <a:lvl6pPr marL="2606330" indent="0">
              <a:buNone/>
              <a:defRPr sz="2280"/>
            </a:lvl6pPr>
            <a:lvl7pPr marL="3127597" indent="0">
              <a:buNone/>
              <a:defRPr sz="2280"/>
            </a:lvl7pPr>
            <a:lvl8pPr marL="3648862" indent="0">
              <a:buNone/>
              <a:defRPr sz="2280"/>
            </a:lvl8pPr>
            <a:lvl9pPr marL="4170129" indent="0">
              <a:buNone/>
              <a:defRPr sz="228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43464" y="4871198"/>
            <a:ext cx="6255278" cy="730463"/>
          </a:xfrm>
        </p:spPr>
        <p:txBody>
          <a:bodyPr/>
          <a:lstStyle>
            <a:lvl1pPr marL="0" indent="0">
              <a:buNone/>
              <a:defRPr sz="1596"/>
            </a:lvl1pPr>
            <a:lvl2pPr marL="521266" indent="0">
              <a:buNone/>
              <a:defRPr sz="1368"/>
            </a:lvl2pPr>
            <a:lvl3pPr marL="1042532" indent="0">
              <a:buNone/>
              <a:defRPr sz="1140"/>
            </a:lvl3pPr>
            <a:lvl4pPr marL="1563798" indent="0">
              <a:buNone/>
              <a:defRPr sz="1026"/>
            </a:lvl4pPr>
            <a:lvl5pPr marL="2085065" indent="0">
              <a:buNone/>
              <a:defRPr sz="1026"/>
            </a:lvl5pPr>
            <a:lvl6pPr marL="2606330" indent="0">
              <a:buNone/>
              <a:defRPr sz="1026"/>
            </a:lvl6pPr>
            <a:lvl7pPr marL="3127597" indent="0">
              <a:buNone/>
              <a:defRPr sz="1026"/>
            </a:lvl7pPr>
            <a:lvl8pPr marL="3648862" indent="0">
              <a:buNone/>
              <a:defRPr sz="1026"/>
            </a:lvl8pPr>
            <a:lvl9pPr marL="4170129" indent="0">
              <a:buNone/>
              <a:defRPr sz="102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0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1274" y="249251"/>
            <a:ext cx="9382917" cy="1037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1274" y="1452284"/>
            <a:ext cx="9382917" cy="41075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1274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2034" y="5768790"/>
            <a:ext cx="3301397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71582" y="5768790"/>
            <a:ext cx="2432608" cy="331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25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042532" rtl="0" eaLnBrk="1" latinLnBrk="0" hangingPunct="1">
        <a:spcBef>
          <a:spcPct val="0"/>
        </a:spcBef>
        <a:buNone/>
        <a:defRPr sz="501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50" indent="-390950" algn="l" defTabSz="1042532" rtl="0" eaLnBrk="1" latinLnBrk="0" hangingPunct="1">
        <a:spcBef>
          <a:spcPct val="20000"/>
        </a:spcBef>
        <a:buFont typeface="Arial" pitchFamily="34" charset="0"/>
        <a:buChar char="•"/>
        <a:defRPr sz="3649" kern="1200">
          <a:solidFill>
            <a:schemeClr val="tx1"/>
          </a:solidFill>
          <a:latin typeface="+mn-lt"/>
          <a:ea typeface="+mn-ea"/>
          <a:cs typeface="+mn-cs"/>
        </a:defRPr>
      </a:lvl1pPr>
      <a:lvl2pPr marL="847058" indent="-325791" algn="l" defTabSz="1042532" rtl="0" eaLnBrk="1" latinLnBrk="0" hangingPunct="1">
        <a:spcBef>
          <a:spcPct val="20000"/>
        </a:spcBef>
        <a:buFont typeface="Arial" pitchFamily="34" charset="0"/>
        <a:buChar char="–"/>
        <a:defRPr sz="3192" kern="1200">
          <a:solidFill>
            <a:schemeClr val="tx1"/>
          </a:solidFill>
          <a:latin typeface="+mn-lt"/>
          <a:ea typeface="+mn-ea"/>
          <a:cs typeface="+mn-cs"/>
        </a:defRPr>
      </a:lvl2pPr>
      <a:lvl3pPr marL="130316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736" kern="1200">
          <a:solidFill>
            <a:schemeClr val="tx1"/>
          </a:solidFill>
          <a:latin typeface="+mn-lt"/>
          <a:ea typeface="+mn-ea"/>
          <a:cs typeface="+mn-cs"/>
        </a:defRPr>
      </a:lvl3pPr>
      <a:lvl4pPr marL="1824431" indent="-260633" algn="l" defTabSz="1042532" rtl="0" eaLnBrk="1" latinLnBrk="0" hangingPunct="1">
        <a:spcBef>
          <a:spcPct val="20000"/>
        </a:spcBef>
        <a:buFont typeface="Arial" pitchFamily="34" charset="0"/>
        <a:buChar char="–"/>
        <a:defRPr sz="2280" kern="1200">
          <a:solidFill>
            <a:schemeClr val="tx1"/>
          </a:solidFill>
          <a:latin typeface="+mn-lt"/>
          <a:ea typeface="+mn-ea"/>
          <a:cs typeface="+mn-cs"/>
        </a:defRPr>
      </a:lvl4pPr>
      <a:lvl5pPr marL="2345698" indent="-260633" algn="l" defTabSz="1042532" rtl="0" eaLnBrk="1" latinLnBrk="0" hangingPunct="1">
        <a:spcBef>
          <a:spcPct val="20000"/>
        </a:spcBef>
        <a:buFont typeface="Arial" pitchFamily="34" charset="0"/>
        <a:buChar char="»"/>
        <a:defRPr sz="2280" kern="1200">
          <a:solidFill>
            <a:schemeClr val="tx1"/>
          </a:solidFill>
          <a:latin typeface="+mn-lt"/>
          <a:ea typeface="+mn-ea"/>
          <a:cs typeface="+mn-cs"/>
        </a:defRPr>
      </a:lvl5pPr>
      <a:lvl6pPr marL="2866964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6pPr>
      <a:lvl7pPr marL="3388230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7pPr>
      <a:lvl8pPr marL="3909496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8pPr>
      <a:lvl9pPr marL="4430762" indent="-260633" algn="l" defTabSz="1042532" rtl="0" eaLnBrk="1" latinLnBrk="0" hangingPunct="1">
        <a:spcBef>
          <a:spcPct val="20000"/>
        </a:spcBef>
        <a:buFont typeface="Arial" pitchFamily="34" charset="0"/>
        <a:buChar char="•"/>
        <a:defRPr sz="22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1pPr>
      <a:lvl2pPr marL="521266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2pPr>
      <a:lvl3pPr marL="104253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3pPr>
      <a:lvl4pPr marL="1563798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4pPr>
      <a:lvl5pPr marL="2085065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5pPr>
      <a:lvl6pPr marL="2606330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6pPr>
      <a:lvl7pPr marL="3127597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7pPr>
      <a:lvl8pPr marL="3648862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8pPr>
      <a:lvl9pPr marL="4170129" algn="l" defTabSz="1042532" rtl="0" eaLnBrk="1" latinLnBrk="0" hangingPunct="1">
        <a:defRPr sz="20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92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96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5.jpe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19" Type="http://schemas.openxmlformats.org/officeDocument/2006/relationships/image" Target="../media/image3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17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16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9.png"/><Relationship Id="rId17" Type="http://schemas.openxmlformats.org/officeDocument/2006/relationships/image" Target="../media/image13.png"/><Relationship Id="rId2" Type="http://schemas.openxmlformats.org/officeDocument/2006/relationships/image" Target="../media/image18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8.svg"/><Relationship Id="rId5" Type="http://schemas.openxmlformats.org/officeDocument/2006/relationships/image" Target="../media/image21.svg"/><Relationship Id="rId15" Type="http://schemas.openxmlformats.org/officeDocument/2006/relationships/image" Target="../media/image32.svg"/><Relationship Id="rId10" Type="http://schemas.openxmlformats.org/officeDocument/2006/relationships/image" Target="../media/image27.png"/><Relationship Id="rId4" Type="http://schemas.openxmlformats.org/officeDocument/2006/relationships/image" Target="../media/image20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3" Type="http://schemas.openxmlformats.org/officeDocument/2006/relationships/image" Target="../media/image48.png"/><Relationship Id="rId7" Type="http://schemas.openxmlformats.org/officeDocument/2006/relationships/image" Target="../media/image5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gif"/><Relationship Id="rId13" Type="http://schemas.openxmlformats.org/officeDocument/2006/relationships/image" Target="../media/image55.png"/><Relationship Id="rId18" Type="http://schemas.openxmlformats.org/officeDocument/2006/relationships/slide" Target="slide34.xml"/><Relationship Id="rId3" Type="http://schemas.openxmlformats.org/officeDocument/2006/relationships/audio" Target="../media/audio2.wav"/><Relationship Id="rId21" Type="http://schemas.openxmlformats.org/officeDocument/2006/relationships/slide" Target="slide36.xml"/><Relationship Id="rId7" Type="http://schemas.openxmlformats.org/officeDocument/2006/relationships/image" Target="../media/image51.gif"/><Relationship Id="rId12" Type="http://schemas.openxmlformats.org/officeDocument/2006/relationships/slide" Target="slide31.xml"/><Relationship Id="rId17" Type="http://schemas.openxmlformats.org/officeDocument/2006/relationships/image" Target="../media/image57.png"/><Relationship Id="rId2" Type="http://schemas.openxmlformats.org/officeDocument/2006/relationships/audio" Target="../media/audio1.wav"/><Relationship Id="rId16" Type="http://schemas.openxmlformats.org/officeDocument/2006/relationships/slide" Target="slide33.xml"/><Relationship Id="rId20" Type="http://schemas.openxmlformats.org/officeDocument/2006/relationships/image" Target="../media/image5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gif"/><Relationship Id="rId11" Type="http://schemas.openxmlformats.org/officeDocument/2006/relationships/image" Target="../media/image54.png"/><Relationship Id="rId5" Type="http://schemas.openxmlformats.org/officeDocument/2006/relationships/image" Target="../media/image49.gif"/><Relationship Id="rId15" Type="http://schemas.openxmlformats.org/officeDocument/2006/relationships/image" Target="../media/image56.png"/><Relationship Id="rId10" Type="http://schemas.openxmlformats.org/officeDocument/2006/relationships/slide" Target="slide30.xml"/><Relationship Id="rId19" Type="http://schemas.openxmlformats.org/officeDocument/2006/relationships/image" Target="../media/image58.png"/><Relationship Id="rId4" Type="http://schemas.openxmlformats.org/officeDocument/2006/relationships/image" Target="../media/image48.png"/><Relationship Id="rId9" Type="http://schemas.openxmlformats.org/officeDocument/2006/relationships/image" Target="../media/image53.gif"/><Relationship Id="rId1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8.png"/><Relationship Id="rId10" Type="http://schemas.openxmlformats.org/officeDocument/2006/relationships/image" Target="../media/image63.gif"/><Relationship Id="rId4" Type="http://schemas.openxmlformats.org/officeDocument/2006/relationships/audio" Target="../media/audio4.wav"/><Relationship Id="rId9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8.png"/><Relationship Id="rId10" Type="http://schemas.openxmlformats.org/officeDocument/2006/relationships/image" Target="../media/image62.jpeg"/><Relationship Id="rId4" Type="http://schemas.openxmlformats.org/officeDocument/2006/relationships/audio" Target="../media/audio4.wav"/><Relationship Id="rId9" Type="http://schemas.openxmlformats.org/officeDocument/2006/relationships/image" Target="../media/image63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11" Type="http://schemas.openxmlformats.org/officeDocument/2006/relationships/comments" Target="../comments/comment1.xml"/><Relationship Id="rId5" Type="http://schemas.openxmlformats.org/officeDocument/2006/relationships/image" Target="../media/image48.png"/><Relationship Id="rId10" Type="http://schemas.openxmlformats.org/officeDocument/2006/relationships/image" Target="../media/image63.gif"/><Relationship Id="rId4" Type="http://schemas.openxmlformats.org/officeDocument/2006/relationships/audio" Target="../media/audio4.wav"/><Relationship Id="rId9" Type="http://schemas.openxmlformats.org/officeDocument/2006/relationships/image" Target="../media/image62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8.png"/><Relationship Id="rId10" Type="http://schemas.openxmlformats.org/officeDocument/2006/relationships/image" Target="../media/image63.gif"/><Relationship Id="rId4" Type="http://schemas.openxmlformats.org/officeDocument/2006/relationships/audio" Target="../media/audio4.wav"/><Relationship Id="rId9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" Target="slide29.xml"/><Relationship Id="rId5" Type="http://schemas.openxmlformats.org/officeDocument/2006/relationships/image" Target="../media/image48.png"/><Relationship Id="rId10" Type="http://schemas.openxmlformats.org/officeDocument/2006/relationships/image" Target="../media/image63.gif"/><Relationship Id="rId4" Type="http://schemas.openxmlformats.org/officeDocument/2006/relationships/audio" Target="../media/audio4.wav"/><Relationship Id="rId9" Type="http://schemas.openxmlformats.org/officeDocument/2006/relationships/image" Target="../media/image62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svg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V%C4%83n_h%C3%B3a" TargetMode="External"/><Relationship Id="rId3" Type="http://schemas.openxmlformats.org/officeDocument/2006/relationships/image" Target="../media/image8.svg"/><Relationship Id="rId7" Type="http://schemas.openxmlformats.org/officeDocument/2006/relationships/hyperlink" Target="https://vi.wikipedia.org/wiki/S%E1%BA%A3n_xu%E1%BA%A5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vi.wikipedia.org/wiki/C%C3%A1ch_m%E1%BA%A1ng" TargetMode="External"/><Relationship Id="rId11" Type="http://schemas.openxmlformats.org/officeDocument/2006/relationships/hyperlink" Target="https://vi.wikipedia.org/wiki/Th%E1%BA%BF_gi%E1%BB%9Bi" TargetMode="External"/><Relationship Id="rId5" Type="http://schemas.openxmlformats.org/officeDocument/2006/relationships/image" Target="../media/image10.svg"/><Relationship Id="rId10" Type="http://schemas.openxmlformats.org/officeDocument/2006/relationships/hyperlink" Target="https://vi.wikipedia.org/wiki/Anh" TargetMode="External"/><Relationship Id="rId4" Type="http://schemas.openxmlformats.org/officeDocument/2006/relationships/image" Target="../media/image9.png"/><Relationship Id="rId9" Type="http://schemas.openxmlformats.org/officeDocument/2006/relationships/hyperlink" Target="https://vi.wikipedia.org/wiki/C%C3%B4ng_ngh%E1%BB%87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wmf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sv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sv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12" Type="http://schemas.openxmlformats.org/officeDocument/2006/relationships/image" Target="../media/image28.sv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svg"/><Relationship Id="rId15" Type="http://schemas.openxmlformats.org/officeDocument/2006/relationships/image" Target="../media/image31.png"/><Relationship Id="rId10" Type="http://schemas.openxmlformats.org/officeDocument/2006/relationships/image" Target="../media/image26.sv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95248B-17D3-FA72-69E0-CC9726BEF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317" y="991848"/>
            <a:ext cx="8476086" cy="5228850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7DC03D6E-660B-E136-AF62-742D7BCD64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94486">
            <a:off x="-2380098" y="-2818451"/>
            <a:ext cx="5738506" cy="4726443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1B5C8DA5-B62E-97F6-BAEB-91179CA43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68603" y="-266419"/>
            <a:ext cx="1475137" cy="1527920"/>
          </a:xfrm>
          <a:prstGeom prst="rect">
            <a:avLst/>
          </a:prstGeom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C4E7E813-C5C8-7045-D780-1513234476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92592">
            <a:off x="8828761" y="4494778"/>
            <a:ext cx="5738506" cy="47264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203BA4-DAB6-5DE3-FDA5-FAA2B769F539}"/>
              </a:ext>
            </a:extLst>
          </p:cNvPr>
          <p:cNvSpPr txBox="1"/>
          <p:nvPr/>
        </p:nvSpPr>
        <p:spPr>
          <a:xfrm>
            <a:off x="2392517" y="119976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3796001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8765" y="262065"/>
            <a:ext cx="875657" cy="91213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FA3A88-2611-4595-B5F1-F0E9B81CE8C9}"/>
              </a:ext>
            </a:extLst>
          </p:cNvPr>
          <p:cNvSpPr txBox="1"/>
          <p:nvPr/>
        </p:nvSpPr>
        <p:spPr>
          <a:xfrm>
            <a:off x="499872" y="655690"/>
            <a:ext cx="11602103" cy="59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James Hargreaves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Gien-ni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1764. Hargreaves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1720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Lancashire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bần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Hargreves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sớm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nghề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giỏi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kèm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cha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Blackburn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đình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Gien-ni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nổi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cuộc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Gien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chồng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Ha-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gri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vơ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nghèo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khổ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dệt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thuê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dệt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se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chỉ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cọc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suất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quá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thấp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tiền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bèo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bọt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vất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Hargreaves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Cộng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nắm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rõ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lý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cấu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óc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giỏi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Hargreaves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chiếc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lắp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thêm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cọc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suốt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vợ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xưởng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dệt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yêu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cầu</a:t>
            </a:r>
            <a:endParaRPr lang="en-US" sz="2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Gien-ni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vĩ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giờ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lượng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dệt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may ở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mặt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nguồn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cung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dệt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may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phẩm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giảm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mua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dễ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đời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kéo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sợi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Gien-ni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dấu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mốc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1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43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82" t="6899" r="13059" b="31264"/>
          <a:stretch/>
        </p:blipFill>
        <p:spPr>
          <a:xfrm>
            <a:off x="90024" y="745762"/>
            <a:ext cx="4692221" cy="6126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745762"/>
            <a:ext cx="7305554" cy="16727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7252" y="2772495"/>
            <a:ext cx="2835964" cy="4091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5129020" y="1370284"/>
            <a:ext cx="6638909" cy="7776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3660185"/>
            <a:ext cx="2385390" cy="81958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23" name="Picture 16">
            <a:extLst>
              <a:ext uri="{FF2B5EF4-FFF2-40B4-BE49-F238E27FC236}">
                <a16:creationId xmlns:a16="http://schemas.microsoft.com/office/drawing/2014/main" id="{F5A29EA3-3156-3CAB-C3CC-CBD520961A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4786565"/>
            <a:ext cx="2385390" cy="819586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DE5357F-39CB-C9B6-3477-341869423F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5845258"/>
            <a:ext cx="2385390" cy="819586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251" t="5039" r="13059" b="31264"/>
          <a:stretch/>
        </p:blipFill>
        <p:spPr>
          <a:xfrm>
            <a:off x="4985263" y="2662370"/>
            <a:ext cx="4048929" cy="421012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6993B12-68E8-F406-0C12-D3E85EA9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3660185"/>
            <a:ext cx="3246783" cy="819586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673F3FA-3E90-8F10-FC4B-F91DD4C4CA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4720991"/>
            <a:ext cx="3246783" cy="819586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CE0B5A6E-2F60-1A98-6C53-AF2916B615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5833174"/>
            <a:ext cx="3246783" cy="8195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C5592-DBD7-5908-8D3F-AC56FDBA4097}"/>
              </a:ext>
            </a:extLst>
          </p:cNvPr>
          <p:cNvSpPr txBox="1"/>
          <p:nvPr/>
        </p:nvSpPr>
        <p:spPr>
          <a:xfrm>
            <a:off x="266748" y="1308064"/>
            <a:ext cx="44038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41B32-47E4-0DB2-38B1-673C40249BE2}"/>
              </a:ext>
            </a:extLst>
          </p:cNvPr>
          <p:cNvSpPr txBox="1"/>
          <p:nvPr/>
        </p:nvSpPr>
        <p:spPr>
          <a:xfrm>
            <a:off x="143034" y="2864576"/>
            <a:ext cx="440380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4" descr="edmund%20cartwright">
            <a:extLst>
              <a:ext uri="{FF2B5EF4-FFF2-40B4-BE49-F238E27FC236}">
                <a16:creationId xmlns:a16="http://schemas.microsoft.com/office/drawing/2014/main" id="{3F2A3C5D-4464-3844-C0A3-594F005F3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204" y="594462"/>
            <a:ext cx="2796889" cy="248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5">
            <a:extLst>
              <a:ext uri="{FF2B5EF4-FFF2-40B4-BE49-F238E27FC236}">
                <a16:creationId xmlns:a16="http://schemas.microsoft.com/office/drawing/2014/main" id="{43FE3E61-8268-E11C-6EB1-8337580DDE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73261" y="2469270"/>
            <a:ext cx="25058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vi-VN" sz="2400" b="1" dirty="0" err="1">
                <a:solidFill>
                  <a:schemeClr val="bg1"/>
                </a:solidFill>
              </a:rPr>
              <a:t>Ét-mơn</a:t>
            </a:r>
            <a:r>
              <a:rPr lang="en-US" altLang="vi-VN" sz="2400" b="1" dirty="0">
                <a:solidFill>
                  <a:schemeClr val="bg1"/>
                </a:solidFill>
              </a:rPr>
              <a:t> </a:t>
            </a:r>
            <a:r>
              <a:rPr lang="en-US" altLang="vi-VN" sz="2400" b="1" dirty="0" err="1">
                <a:solidFill>
                  <a:schemeClr val="bg1"/>
                </a:solidFill>
              </a:rPr>
              <a:t>Các-rai</a:t>
            </a:r>
            <a:endParaRPr lang="en-US" altLang="vi-VN" sz="2400" b="1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A844BD3-1417-8D5D-4F9C-166F77605DD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605999" y="3185011"/>
            <a:ext cx="5838095" cy="33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8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3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82" t="6899" r="13059" b="31264"/>
          <a:stretch/>
        </p:blipFill>
        <p:spPr>
          <a:xfrm>
            <a:off x="90024" y="745762"/>
            <a:ext cx="4692221" cy="6126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745762"/>
            <a:ext cx="7305554" cy="16727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7252" y="2772495"/>
            <a:ext cx="2835964" cy="4091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5129020" y="1370284"/>
            <a:ext cx="6638909" cy="7776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3660185"/>
            <a:ext cx="2385390" cy="819586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23" name="Picture 16">
            <a:extLst>
              <a:ext uri="{FF2B5EF4-FFF2-40B4-BE49-F238E27FC236}">
                <a16:creationId xmlns:a16="http://schemas.microsoft.com/office/drawing/2014/main" id="{F5A29EA3-3156-3CAB-C3CC-CBD520961A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4786565"/>
            <a:ext cx="2385390" cy="819586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DE5357F-39CB-C9B6-3477-341869423F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5845258"/>
            <a:ext cx="2385390" cy="819586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251" t="5039" r="13059" b="31264"/>
          <a:stretch/>
        </p:blipFill>
        <p:spPr>
          <a:xfrm>
            <a:off x="4985263" y="2662370"/>
            <a:ext cx="4048929" cy="421012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6993B12-68E8-F406-0C12-D3E85EA9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3660185"/>
            <a:ext cx="3246783" cy="819586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673F3FA-3E90-8F10-FC4B-F91DD4C4CA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4720991"/>
            <a:ext cx="3246783" cy="819586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CE0B5A6E-2F60-1A98-6C53-AF2916B615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5833174"/>
            <a:ext cx="3246783" cy="8195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C5592-DBD7-5908-8D3F-AC56FDBA4097}"/>
              </a:ext>
            </a:extLst>
          </p:cNvPr>
          <p:cNvSpPr txBox="1"/>
          <p:nvPr/>
        </p:nvSpPr>
        <p:spPr>
          <a:xfrm>
            <a:off x="266748" y="1308064"/>
            <a:ext cx="44038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41B32-47E4-0DB2-38B1-673C40249BE2}"/>
              </a:ext>
            </a:extLst>
          </p:cNvPr>
          <p:cNvSpPr txBox="1"/>
          <p:nvPr/>
        </p:nvSpPr>
        <p:spPr>
          <a:xfrm>
            <a:off x="143034" y="2864576"/>
            <a:ext cx="447495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E9172-2488-2A91-1220-129F307FF86B}"/>
              </a:ext>
            </a:extLst>
          </p:cNvPr>
          <p:cNvSpPr txBox="1"/>
          <p:nvPr/>
        </p:nvSpPr>
        <p:spPr>
          <a:xfrm>
            <a:off x="109427" y="4011830"/>
            <a:ext cx="45421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F6E9F2-F009-DB2D-7050-1F4B1C45C0D0}"/>
              </a:ext>
            </a:extLst>
          </p:cNvPr>
          <p:cNvSpPr txBox="1"/>
          <p:nvPr/>
        </p:nvSpPr>
        <p:spPr>
          <a:xfrm>
            <a:off x="109428" y="5172954"/>
            <a:ext cx="45421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XIX,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6" name="Picture 1">
            <a:extLst>
              <a:ext uri="{FF2B5EF4-FFF2-40B4-BE49-F238E27FC236}">
                <a16:creationId xmlns:a16="http://schemas.microsoft.com/office/drawing/2014/main" id="{E828D476-206C-C22E-22D3-77C19072B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862" y="497945"/>
            <a:ext cx="5915256" cy="539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83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BA456-8381-B892-C4AB-E7418BA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3" y="1214902"/>
            <a:ext cx="2970072" cy="334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1D4B0AE-F336-7415-756E-D0827A38DE6D}"/>
              </a:ext>
            </a:extLst>
          </p:cNvPr>
          <p:cNvSpPr/>
          <p:nvPr/>
        </p:nvSpPr>
        <p:spPr>
          <a:xfrm>
            <a:off x="130942" y="4960552"/>
            <a:ext cx="3136513" cy="397565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Xti-phen-xơn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DC263-AD85-4A9B-8FC6-98A91C43E019}"/>
              </a:ext>
            </a:extLst>
          </p:cNvPr>
          <p:cNvSpPr txBox="1"/>
          <p:nvPr/>
        </p:nvSpPr>
        <p:spPr>
          <a:xfrm>
            <a:off x="3401568" y="302359"/>
            <a:ext cx="865949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George Stephenson,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Anh. Khi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hầm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Stephenson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quen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James Watt.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William Murdock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Richard Trevithick,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90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quãng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85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Stephenson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nặng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1,42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Rocket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1830.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Rocket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1825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Phen-xơn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1825,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48km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Liverpool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Manchester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Phen-xơn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1,44m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trục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châu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1825,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Stockton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Darlington.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1830,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Manchester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Liverpool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1849,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Anh –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Xcốtlen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Ailen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5.996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dặm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1850 ở Anh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10.000 km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hẻo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sâu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nhịp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7719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4A7DAE-E887-C4A9-D0FE-98A90E09A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69" y="884122"/>
            <a:ext cx="3152087" cy="33035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E2CEEB1-51FF-B90A-FEE3-9A1E664C6C43}"/>
              </a:ext>
            </a:extLst>
          </p:cNvPr>
          <p:cNvSpPr/>
          <p:nvPr/>
        </p:nvSpPr>
        <p:spPr>
          <a:xfrm>
            <a:off x="270721" y="4838632"/>
            <a:ext cx="3152087" cy="397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Phơn-tơn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03C528-29DC-4B48-AB1F-6F0C4BCEA9CA}"/>
              </a:ext>
            </a:extLst>
          </p:cNvPr>
          <p:cNvSpPr txBox="1"/>
          <p:nvPr/>
        </p:nvSpPr>
        <p:spPr>
          <a:xfrm>
            <a:off x="3828288" y="325747"/>
            <a:ext cx="7790688" cy="58531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1807, Robert Fulton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chở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New York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Albany, bang New York.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nhảy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vọt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hàng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thuỷ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Robert Fulton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việc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so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tiện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23546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1">
            <a:extLst>
              <a:ext uri="{FF2B5EF4-FFF2-40B4-BE49-F238E27FC236}">
                <a16:creationId xmlns:a16="http://schemas.microsoft.com/office/drawing/2014/main" id="{810A8493-EEF4-7152-855D-1256675CD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104" y="1882446"/>
            <a:ext cx="5609230" cy="490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C3C5463-69DC-B881-5C03-9D01A1510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2455F0-DB76-5A2E-F8A0-779F99CE69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372FDD-2B61-1484-81B2-046982497629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CC7-F825-7506-60E5-73161615B822}"/>
              </a:ext>
            </a:extLst>
          </p:cNvPr>
          <p:cNvSpPr txBox="1"/>
          <p:nvPr/>
        </p:nvSpPr>
        <p:spPr>
          <a:xfrm>
            <a:off x="2198252" y="1053405"/>
            <a:ext cx="986636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7EAE3B-2AD0-7039-5CA9-4466B94775F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114959"/>
            <a:ext cx="2116621" cy="1590112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7A12EB41-0A5C-0FF8-C686-1C85D268AA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0246" y="2160590"/>
            <a:ext cx="4837771" cy="4416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098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4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7C3C5463-69DC-B881-5C03-9D01A15109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442455F0-DB76-5A2E-F8A0-779F99CE69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C8372FDD-2B61-1484-81B2-046982497629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CC7-F825-7506-60E5-73161615B822}"/>
              </a:ext>
            </a:extLst>
          </p:cNvPr>
          <p:cNvSpPr txBox="1"/>
          <p:nvPr/>
        </p:nvSpPr>
        <p:spPr>
          <a:xfrm>
            <a:off x="2198252" y="1053405"/>
            <a:ext cx="986636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Giêm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máy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37EAE3B-2AD0-7039-5CA9-4466B94775F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14959"/>
            <a:ext cx="2116621" cy="15901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31AD45-28EC-4CD0-841F-B748B5D69CC3}"/>
              </a:ext>
            </a:extLst>
          </p:cNvPr>
          <p:cNvSpPr txBox="1"/>
          <p:nvPr/>
        </p:nvSpPr>
        <p:spPr>
          <a:xfrm>
            <a:off x="256032" y="1919705"/>
            <a:ext cx="11679936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vĩ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bấy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 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yếu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…)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do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1769,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Giêm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minh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1784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mọi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nhờ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chóng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lĩnh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vực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tải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tàu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hỏa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),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máy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móc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chuyển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mẽ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thủ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sang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khí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hóa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11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82" t="6899" r="13059" b="31264"/>
          <a:stretch/>
        </p:blipFill>
        <p:spPr>
          <a:xfrm>
            <a:off x="90024" y="745762"/>
            <a:ext cx="4692221" cy="612672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588215"/>
            <a:ext cx="7305554" cy="18916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44416" y="2772495"/>
            <a:ext cx="3048800" cy="4091302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11251" t="5039" r="13059" b="31264"/>
          <a:stretch/>
        </p:blipFill>
        <p:spPr>
          <a:xfrm>
            <a:off x="4985264" y="2662370"/>
            <a:ext cx="3837760" cy="421012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1C5592-DBD7-5908-8D3F-AC56FDBA4097}"/>
              </a:ext>
            </a:extLst>
          </p:cNvPr>
          <p:cNvSpPr txBox="1"/>
          <p:nvPr/>
        </p:nvSpPr>
        <p:spPr>
          <a:xfrm>
            <a:off x="266748" y="1308064"/>
            <a:ext cx="44038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1764,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gri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sợi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Gien-ni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E41B32-47E4-0DB2-38B1-673C40249BE2}"/>
              </a:ext>
            </a:extLst>
          </p:cNvPr>
          <p:cNvSpPr txBox="1"/>
          <p:nvPr/>
        </p:nvSpPr>
        <p:spPr>
          <a:xfrm>
            <a:off x="143034" y="2864576"/>
            <a:ext cx="447495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1785,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Ét-mơn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-rai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40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8E9172-2488-2A91-1220-129F307FF86B}"/>
              </a:ext>
            </a:extLst>
          </p:cNvPr>
          <p:cNvSpPr txBox="1"/>
          <p:nvPr/>
        </p:nvSpPr>
        <p:spPr>
          <a:xfrm>
            <a:off x="109427" y="4011830"/>
            <a:ext cx="45421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1784,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Giêm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minh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5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F6E9F2-F009-DB2D-7050-1F4B1C45C0D0}"/>
              </a:ext>
            </a:extLst>
          </p:cNvPr>
          <p:cNvSpPr txBox="1"/>
          <p:nvPr/>
        </p:nvSpPr>
        <p:spPr>
          <a:xfrm>
            <a:off x="109428" y="5172954"/>
            <a:ext cx="4542172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XIX,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tàu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thủy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lửa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372002-5410-6CEB-524A-C020F6957B96}"/>
              </a:ext>
            </a:extLst>
          </p:cNvPr>
          <p:cNvSpPr txBox="1"/>
          <p:nvPr/>
        </p:nvSpPr>
        <p:spPr>
          <a:xfrm>
            <a:off x="4887376" y="1082275"/>
            <a:ext cx="703787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1830 - 1870,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máy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hơi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nước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5.000 – 27.000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30km – 16.500km 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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kinh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tế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đứng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thứ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hai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thế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giới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(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sau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Anh)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EA3CA-18D8-11C4-A973-9474CAC0534B}"/>
              </a:ext>
            </a:extLst>
          </p:cNvPr>
          <p:cNvSpPr txBox="1"/>
          <p:nvPr/>
        </p:nvSpPr>
        <p:spPr>
          <a:xfrm>
            <a:off x="5146591" y="3346914"/>
            <a:ext cx="342756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1860 - 1870,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than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16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2DDB02-B8C9-62C0-9677-BCEF4F3C578E}"/>
              </a:ext>
            </a:extLst>
          </p:cNvPr>
          <p:cNvSpPr txBox="1"/>
          <p:nvPr/>
        </p:nvSpPr>
        <p:spPr>
          <a:xfrm>
            <a:off x="5106656" y="4860577"/>
            <a:ext cx="3467501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">
            <a:extLst>
              <a:ext uri="{FF2B5EF4-FFF2-40B4-BE49-F238E27FC236}">
                <a16:creationId xmlns:a16="http://schemas.microsoft.com/office/drawing/2014/main" id="{D2A68B2A-54CA-9156-B4E0-4A627D59F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" y="1436634"/>
            <a:ext cx="4808673" cy="432424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">
            <a:extLst>
              <a:ext uri="{FF2B5EF4-FFF2-40B4-BE49-F238E27FC236}">
                <a16:creationId xmlns:a16="http://schemas.microsoft.com/office/drawing/2014/main" id="{7BD8D096-69F3-D2DF-C828-94E2AF999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16" y="5760878"/>
            <a:ext cx="4808672" cy="59901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2FF29F-E9D3-605E-0A9B-FC03A1FE881B}"/>
              </a:ext>
            </a:extLst>
          </p:cNvPr>
          <p:cNvSpPr txBox="1"/>
          <p:nvPr/>
        </p:nvSpPr>
        <p:spPr>
          <a:xfrm>
            <a:off x="8984351" y="3455230"/>
            <a:ext cx="29409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dệt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lan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ngành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4AD12CE-15FA-7A72-0A1D-73400766FDDD}"/>
              </a:ext>
            </a:extLst>
          </p:cNvPr>
          <p:cNvSpPr txBox="1"/>
          <p:nvPr/>
        </p:nvSpPr>
        <p:spPr>
          <a:xfrm>
            <a:off x="8984351" y="5060469"/>
            <a:ext cx="294090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1850,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Mĩ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lưới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sắt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dài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5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15.000km. </a:t>
            </a:r>
            <a:endParaRPr lang="en-US" sz="25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75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2" grpId="0"/>
      <p:bldP spid="18" grpId="0"/>
      <p:bldP spid="22" grpId="0"/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725332" y="1971610"/>
            <a:ext cx="2696124" cy="318375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859810" y="1702633"/>
            <a:ext cx="2883122" cy="3277407"/>
            <a:chOff x="0" y="-28575"/>
            <a:chExt cx="812800" cy="1041970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120524"/>
              <a:ext cx="684534" cy="892871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27">
            <a:extLst>
              <a:ext uri="{FF2B5EF4-FFF2-40B4-BE49-F238E27FC236}">
                <a16:creationId xmlns:a16="http://schemas.microsoft.com/office/drawing/2014/main" id="{4672AB74-2D3E-C5CB-9D51-2377CC9C00AA}"/>
              </a:ext>
            </a:extLst>
          </p:cNvPr>
          <p:cNvSpPr/>
          <p:nvPr/>
        </p:nvSpPr>
        <p:spPr>
          <a:xfrm>
            <a:off x="1467427" y="4398173"/>
            <a:ext cx="1234254" cy="638626"/>
          </a:xfrm>
          <a:custGeom>
            <a:avLst/>
            <a:gdLst/>
            <a:ahLst/>
            <a:cxnLst/>
            <a:rect l="l" t="t" r="r" b="b"/>
            <a:pathLst>
              <a:path w="639409" h="335000">
                <a:moveTo>
                  <a:pt x="213251" y="19070"/>
                </a:moveTo>
                <a:cubicBezTo>
                  <a:pt x="245926" y="7556"/>
                  <a:pt x="283300" y="0"/>
                  <a:pt x="319877" y="0"/>
                </a:cubicBezTo>
                <a:cubicBezTo>
                  <a:pt x="356454" y="0"/>
                  <a:pt x="391651" y="6476"/>
                  <a:pt x="424087" y="17990"/>
                </a:cubicBezTo>
                <a:cubicBezTo>
                  <a:pt x="424778" y="18350"/>
                  <a:pt x="425468" y="18350"/>
                  <a:pt x="426157" y="18710"/>
                </a:cubicBezTo>
                <a:cubicBezTo>
                  <a:pt x="547966" y="64765"/>
                  <a:pt x="637684" y="186379"/>
                  <a:pt x="639409" y="317889"/>
                </a:cubicBezTo>
                <a:lnTo>
                  <a:pt x="639409" y="335000"/>
                </a:lnTo>
                <a:lnTo>
                  <a:pt x="0" y="335000"/>
                </a:lnTo>
                <a:lnTo>
                  <a:pt x="0" y="317901"/>
                </a:lnTo>
                <a:cubicBezTo>
                  <a:pt x="1725" y="185660"/>
                  <a:pt x="90062" y="64045"/>
                  <a:pt x="213251" y="19070"/>
                </a:cubicBezTo>
                <a:close/>
              </a:path>
            </a:pathLst>
          </a:custGeom>
          <a:solidFill>
            <a:srgbClr val="0081C9"/>
          </a:solidFill>
        </p:spPr>
      </p: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1254635" y="2293801"/>
            <a:ext cx="1689361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677553" y="4448117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5000461" y="7465"/>
            <a:ext cx="7220955" cy="6850535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800146" y="899699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52799" y="735866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782608" y="441325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345989" y="2181858"/>
            <a:ext cx="6525684" cy="2901406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107085" y="2052282"/>
            <a:ext cx="6574116" cy="2688147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321937" y="2484508"/>
            <a:ext cx="6307050" cy="1913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II,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mục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sát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H2.4 SGK/15,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cặp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hoàn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xã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hội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763093" y="4980041"/>
            <a:ext cx="2458323" cy="18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9857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123886"/>
              </p:ext>
            </p:extLst>
          </p:nvPr>
        </p:nvGraphicFramePr>
        <p:xfrm>
          <a:off x="213815" y="1237215"/>
          <a:ext cx="11768130" cy="542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846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8362122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338469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00693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7119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bộ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8599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bộ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ưa lịch sử nhân loại bước sang nền văn minh mới - văn minh công nghiệp.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443B8A2A-92AA-5CF2-9412-0470C95E478A}"/>
              </a:ext>
            </a:extLst>
          </p:cNvPr>
          <p:cNvSpPr/>
          <p:nvPr/>
        </p:nvSpPr>
        <p:spPr>
          <a:xfrm>
            <a:off x="213815" y="122832"/>
            <a:ext cx="2661907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………..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:…………………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E000E84-E567-D670-D282-6458ADB41D1A}"/>
              </a:ext>
            </a:extLst>
          </p:cNvPr>
          <p:cNvSpPr/>
          <p:nvPr/>
        </p:nvSpPr>
        <p:spPr>
          <a:xfrm>
            <a:off x="3173006" y="122832"/>
            <a:ext cx="8547652" cy="854309"/>
          </a:xfrm>
          <a:prstGeom prst="rect">
            <a:avLst/>
          </a:prstGeom>
          <a:solidFill>
            <a:srgbClr val="D2E4E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6279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1D40D8-F7D2-FD66-8EAC-B86DA9BE72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4674"/>
          <a:stretch/>
        </p:blipFill>
        <p:spPr>
          <a:xfrm>
            <a:off x="0" y="-23215"/>
            <a:ext cx="12192000" cy="6858000"/>
          </a:xfrm>
          <a:prstGeom prst="rect">
            <a:avLst/>
          </a:prstGeom>
        </p:spPr>
      </p:pic>
      <p:sp>
        <p:nvSpPr>
          <p:cNvPr id="13" name="Freeform 12"/>
          <p:cNvSpPr>
            <a:spLocks/>
          </p:cNvSpPr>
          <p:nvPr/>
        </p:nvSpPr>
        <p:spPr bwMode="gray">
          <a:xfrm rot="539224">
            <a:off x="5665536" y="1160772"/>
            <a:ext cx="2205091" cy="1058102"/>
          </a:xfrm>
          <a:custGeom>
            <a:avLst/>
            <a:gdLst>
              <a:gd name="T0" fmla="*/ 0 w 982"/>
              <a:gd name="T1" fmla="*/ 774 h 774"/>
              <a:gd name="T2" fmla="*/ 2 w 982"/>
              <a:gd name="T3" fmla="*/ 770 h 774"/>
              <a:gd name="T4" fmla="*/ 8 w 982"/>
              <a:gd name="T5" fmla="*/ 754 h 774"/>
              <a:gd name="T6" fmla="*/ 16 w 982"/>
              <a:gd name="T7" fmla="*/ 730 h 774"/>
              <a:gd name="T8" fmla="*/ 32 w 982"/>
              <a:gd name="T9" fmla="*/ 698 h 774"/>
              <a:gd name="T10" fmla="*/ 50 w 982"/>
              <a:gd name="T11" fmla="*/ 660 h 774"/>
              <a:gd name="T12" fmla="*/ 76 w 982"/>
              <a:gd name="T13" fmla="*/ 618 h 774"/>
              <a:gd name="T14" fmla="*/ 106 w 982"/>
              <a:gd name="T15" fmla="*/ 574 h 774"/>
              <a:gd name="T16" fmla="*/ 142 w 982"/>
              <a:gd name="T17" fmla="*/ 528 h 774"/>
              <a:gd name="T18" fmla="*/ 186 w 982"/>
              <a:gd name="T19" fmla="*/ 482 h 774"/>
              <a:gd name="T20" fmla="*/ 236 w 982"/>
              <a:gd name="T21" fmla="*/ 438 h 774"/>
              <a:gd name="T22" fmla="*/ 294 w 982"/>
              <a:gd name="T23" fmla="*/ 398 h 774"/>
              <a:gd name="T24" fmla="*/ 360 w 982"/>
              <a:gd name="T25" fmla="*/ 360 h 774"/>
              <a:gd name="T26" fmla="*/ 426 w 982"/>
              <a:gd name="T27" fmla="*/ 332 h 774"/>
              <a:gd name="T28" fmla="*/ 488 w 982"/>
              <a:gd name="T29" fmla="*/ 314 h 774"/>
              <a:gd name="T30" fmla="*/ 544 w 982"/>
              <a:gd name="T31" fmla="*/ 304 h 774"/>
              <a:gd name="T32" fmla="*/ 594 w 982"/>
              <a:gd name="T33" fmla="*/ 300 h 774"/>
              <a:gd name="T34" fmla="*/ 638 w 982"/>
              <a:gd name="T35" fmla="*/ 300 h 774"/>
              <a:gd name="T36" fmla="*/ 678 w 982"/>
              <a:gd name="T37" fmla="*/ 304 h 774"/>
              <a:gd name="T38" fmla="*/ 710 w 982"/>
              <a:gd name="T39" fmla="*/ 312 h 774"/>
              <a:gd name="T40" fmla="*/ 736 w 982"/>
              <a:gd name="T41" fmla="*/ 320 h 774"/>
              <a:gd name="T42" fmla="*/ 754 w 982"/>
              <a:gd name="T43" fmla="*/ 326 h 774"/>
              <a:gd name="T44" fmla="*/ 766 w 982"/>
              <a:gd name="T45" fmla="*/ 332 h 774"/>
              <a:gd name="T46" fmla="*/ 770 w 982"/>
              <a:gd name="T47" fmla="*/ 334 h 774"/>
              <a:gd name="T48" fmla="*/ 680 w 982"/>
              <a:gd name="T49" fmla="*/ 476 h 774"/>
              <a:gd name="T50" fmla="*/ 982 w 982"/>
              <a:gd name="T51" fmla="*/ 370 h 774"/>
              <a:gd name="T52" fmla="*/ 912 w 982"/>
              <a:gd name="T53" fmla="*/ 0 h 774"/>
              <a:gd name="T54" fmla="*/ 854 w 982"/>
              <a:gd name="T55" fmla="*/ 150 h 774"/>
              <a:gd name="T56" fmla="*/ 850 w 982"/>
              <a:gd name="T57" fmla="*/ 148 h 774"/>
              <a:gd name="T58" fmla="*/ 838 w 982"/>
              <a:gd name="T59" fmla="*/ 142 h 774"/>
              <a:gd name="T60" fmla="*/ 822 w 982"/>
              <a:gd name="T61" fmla="*/ 134 h 774"/>
              <a:gd name="T62" fmla="*/ 798 w 982"/>
              <a:gd name="T63" fmla="*/ 126 h 774"/>
              <a:gd name="T64" fmla="*/ 768 w 982"/>
              <a:gd name="T65" fmla="*/ 120 h 774"/>
              <a:gd name="T66" fmla="*/ 732 w 982"/>
              <a:gd name="T67" fmla="*/ 114 h 774"/>
              <a:gd name="T68" fmla="*/ 692 w 982"/>
              <a:gd name="T69" fmla="*/ 110 h 774"/>
              <a:gd name="T70" fmla="*/ 646 w 982"/>
              <a:gd name="T71" fmla="*/ 110 h 774"/>
              <a:gd name="T72" fmla="*/ 596 w 982"/>
              <a:gd name="T73" fmla="*/ 116 h 774"/>
              <a:gd name="T74" fmla="*/ 540 w 982"/>
              <a:gd name="T75" fmla="*/ 126 h 774"/>
              <a:gd name="T76" fmla="*/ 482 w 982"/>
              <a:gd name="T77" fmla="*/ 146 h 774"/>
              <a:gd name="T78" fmla="*/ 422 w 982"/>
              <a:gd name="T79" fmla="*/ 172 h 774"/>
              <a:gd name="T80" fmla="*/ 356 w 982"/>
              <a:gd name="T81" fmla="*/ 210 h 774"/>
              <a:gd name="T82" fmla="*/ 290 w 982"/>
              <a:gd name="T83" fmla="*/ 258 h 774"/>
              <a:gd name="T84" fmla="*/ 230 w 982"/>
              <a:gd name="T85" fmla="*/ 310 h 774"/>
              <a:gd name="T86" fmla="*/ 178 w 982"/>
              <a:gd name="T87" fmla="*/ 364 h 774"/>
              <a:gd name="T88" fmla="*/ 136 w 982"/>
              <a:gd name="T89" fmla="*/ 422 h 774"/>
              <a:gd name="T90" fmla="*/ 100 w 982"/>
              <a:gd name="T91" fmla="*/ 480 h 774"/>
              <a:gd name="T92" fmla="*/ 72 w 982"/>
              <a:gd name="T93" fmla="*/ 536 h 774"/>
              <a:gd name="T94" fmla="*/ 48 w 982"/>
              <a:gd name="T95" fmla="*/ 590 h 774"/>
              <a:gd name="T96" fmla="*/ 30 w 982"/>
              <a:gd name="T97" fmla="*/ 640 h 774"/>
              <a:gd name="T98" fmla="*/ 18 w 982"/>
              <a:gd name="T99" fmla="*/ 684 h 774"/>
              <a:gd name="T100" fmla="*/ 8 w 982"/>
              <a:gd name="T101" fmla="*/ 722 h 774"/>
              <a:gd name="T102" fmla="*/ 4 w 982"/>
              <a:gd name="T103" fmla="*/ 750 h 774"/>
              <a:gd name="T104" fmla="*/ 0 w 982"/>
              <a:gd name="T105" fmla="*/ 768 h 774"/>
              <a:gd name="T106" fmla="*/ 0 w 982"/>
              <a:gd name="T107" fmla="*/ 774 h 7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grpSp>
        <p:nvGrpSpPr>
          <p:cNvPr id="35" name="Nhóm 34"/>
          <p:cNvGrpSpPr/>
          <p:nvPr/>
        </p:nvGrpSpPr>
        <p:grpSpPr>
          <a:xfrm>
            <a:off x="3442357" y="1976800"/>
            <a:ext cx="2977691" cy="4372241"/>
            <a:chOff x="2118292" y="2652008"/>
            <a:chExt cx="2098787" cy="3156655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AutoShape 16"/>
            <p:cNvSpPr>
              <a:spLocks noChangeArrowheads="1"/>
            </p:cNvSpPr>
            <p:nvPr/>
          </p:nvSpPr>
          <p:spPr bwMode="auto">
            <a:xfrm>
              <a:off x="2118292" y="292319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2D8A8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AutoShape 17"/>
            <p:cNvSpPr>
              <a:spLocks noChangeArrowheads="1"/>
            </p:cNvSpPr>
            <p:nvPr/>
          </p:nvSpPr>
          <p:spPr bwMode="gray">
            <a:xfrm>
              <a:off x="2302204" y="2710485"/>
              <a:ext cx="1703994" cy="446786"/>
            </a:xfrm>
            <a:prstGeom prst="roundRect">
              <a:avLst>
                <a:gd name="adj" fmla="val 50000"/>
              </a:avLst>
            </a:prstGeom>
            <a:solidFill>
              <a:srgbClr val="007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AutoShape 18"/>
            <p:cNvSpPr>
              <a:spLocks noChangeArrowheads="1"/>
            </p:cNvSpPr>
            <p:nvPr/>
          </p:nvSpPr>
          <p:spPr bwMode="auto">
            <a:xfrm flipH="1">
              <a:off x="3855670" y="2857879"/>
              <a:ext cx="65315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AutoShape 19"/>
            <p:cNvSpPr>
              <a:spLocks noChangeArrowheads="1"/>
            </p:cNvSpPr>
            <p:nvPr/>
          </p:nvSpPr>
          <p:spPr bwMode="auto">
            <a:xfrm flipH="1">
              <a:off x="2408581" y="2857879"/>
              <a:ext cx="66766" cy="132081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gray">
            <a:xfrm>
              <a:off x="2916741" y="2652008"/>
              <a:ext cx="509091" cy="512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</a:p>
          </p:txBody>
        </p:sp>
        <p:sp>
          <p:nvSpPr>
            <p:cNvPr id="22" name="Text Box 21"/>
            <p:cNvSpPr txBox="1">
              <a:spLocks noChangeArrowheads="1"/>
            </p:cNvSpPr>
            <p:nvPr/>
          </p:nvSpPr>
          <p:spPr bwMode="auto">
            <a:xfrm>
              <a:off x="2341905" y="3391348"/>
              <a:ext cx="1546422" cy="20665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thành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tựu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tiêu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</a:rPr>
                <a:t>c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ách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mạng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3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nghiệp</a:t>
              </a:r>
              <a:endParaRPr lang="en-US" sz="3000" i="1" dirty="0">
                <a:solidFill>
                  <a:srgbClr val="5D8223"/>
                </a:solidFill>
              </a:endParaRPr>
            </a:p>
          </p:txBody>
        </p:sp>
      </p:grpSp>
      <p:grpSp>
        <p:nvGrpSpPr>
          <p:cNvPr id="36" name="Nhóm 35"/>
          <p:cNvGrpSpPr/>
          <p:nvPr/>
        </p:nvGrpSpPr>
        <p:grpSpPr>
          <a:xfrm>
            <a:off x="7086439" y="1976802"/>
            <a:ext cx="2879443" cy="4372240"/>
            <a:chOff x="4413024" y="2261299"/>
            <a:chExt cx="2098787" cy="3154024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413024" y="2529854"/>
              <a:ext cx="2098787" cy="2885469"/>
            </a:xfrm>
            <a:prstGeom prst="roundRect">
              <a:avLst>
                <a:gd name="adj" fmla="val 4690"/>
              </a:avLst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1D08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gray">
            <a:xfrm>
              <a:off x="4605884" y="2289255"/>
              <a:ext cx="1703994" cy="447530"/>
            </a:xfrm>
            <a:prstGeom prst="roundRect">
              <a:avLst>
                <a:gd name="adj" fmla="val 50000"/>
              </a:avLst>
            </a:prstGeom>
            <a:solidFill>
              <a:srgbClr val="7030A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AutoShape 6"/>
            <p:cNvSpPr>
              <a:spLocks noChangeArrowheads="1"/>
            </p:cNvSpPr>
            <p:nvPr/>
          </p:nvSpPr>
          <p:spPr bwMode="auto">
            <a:xfrm flipH="1">
              <a:off x="6159110" y="2473247"/>
              <a:ext cx="66766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AutoShape 7"/>
            <p:cNvSpPr>
              <a:spLocks noChangeArrowheads="1"/>
            </p:cNvSpPr>
            <p:nvPr/>
          </p:nvSpPr>
          <p:spPr bwMode="auto">
            <a:xfrm flipH="1">
              <a:off x="4704764" y="2464538"/>
              <a:ext cx="65315" cy="132082"/>
            </a:xfrm>
            <a:prstGeom prst="octagon">
              <a:avLst>
                <a:gd name="adj" fmla="val 29287"/>
              </a:avLst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gray">
            <a:xfrm>
              <a:off x="5152670" y="2261299"/>
              <a:ext cx="671555" cy="516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sz="4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B2E0BC4-00DD-6457-6803-C4ADC9161A92}"/>
              </a:ext>
            </a:extLst>
          </p:cNvPr>
          <p:cNvSpPr txBox="1"/>
          <p:nvPr/>
        </p:nvSpPr>
        <p:spPr>
          <a:xfrm>
            <a:off x="3110828" y="207134"/>
            <a:ext cx="7870600" cy="583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2: CÁCH MẠNG CÔNG NGHIỆP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F3CA9C3-9B41-DB98-9649-B41D0D009098}"/>
              </a:ext>
            </a:extLst>
          </p:cNvPr>
          <p:cNvSpPr/>
          <p:nvPr/>
        </p:nvSpPr>
        <p:spPr>
          <a:xfrm>
            <a:off x="7324255" y="2743515"/>
            <a:ext cx="2364583" cy="32861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01379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27798" y="2067339"/>
            <a:ext cx="2632237" cy="2994174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750628" y="2258696"/>
            <a:ext cx="2360932" cy="2709604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349685" y="4467257"/>
            <a:ext cx="1111096" cy="561949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512645" y="4522776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880927"/>
            <a:ext cx="7220955" cy="4496290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73840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89832" y="1571677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128003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3" name="Group 25">
            <a:extLst>
              <a:ext uri="{FF2B5EF4-FFF2-40B4-BE49-F238E27FC236}">
                <a16:creationId xmlns:a16="http://schemas.microsoft.com/office/drawing/2014/main" id="{2451830F-653A-E743-0E41-C55677FCD287}"/>
              </a:ext>
            </a:extLst>
          </p:cNvPr>
          <p:cNvGrpSpPr/>
          <p:nvPr/>
        </p:nvGrpSpPr>
        <p:grpSpPr>
          <a:xfrm>
            <a:off x="5616159" y="3014374"/>
            <a:ext cx="6255514" cy="1779565"/>
            <a:chOff x="0" y="0"/>
            <a:chExt cx="6825695" cy="1314183"/>
          </a:xfrm>
        </p:grpSpPr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AA1DEABD-03C8-5B78-A7A5-354D74A90A02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5" name="Group 17">
            <a:extLst>
              <a:ext uri="{FF2B5EF4-FFF2-40B4-BE49-F238E27FC236}">
                <a16:creationId xmlns:a16="http://schemas.microsoft.com/office/drawing/2014/main" id="{327ED421-FC36-06F8-124F-E769208549E2}"/>
              </a:ext>
            </a:extLst>
          </p:cNvPr>
          <p:cNvGrpSpPr/>
          <p:nvPr/>
        </p:nvGrpSpPr>
        <p:grpSpPr>
          <a:xfrm>
            <a:off x="5616159" y="2844996"/>
            <a:ext cx="6255514" cy="1754309"/>
            <a:chOff x="0" y="0"/>
            <a:chExt cx="6825695" cy="1314183"/>
          </a:xfrm>
        </p:grpSpPr>
        <p:sp>
          <p:nvSpPr>
            <p:cNvPr id="36" name="Freeform 18">
              <a:extLst>
                <a:ext uri="{FF2B5EF4-FFF2-40B4-BE49-F238E27FC236}">
                  <a16:creationId xmlns:a16="http://schemas.microsoft.com/office/drawing/2014/main" id="{04EF2EC4-1272-CC87-DB18-E19BE7431191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B74D079-F4C0-DD3F-7E42-C4F8C26AEFC5}"/>
              </a:ext>
            </a:extLst>
          </p:cNvPr>
          <p:cNvSpPr txBox="1"/>
          <p:nvPr/>
        </p:nvSpPr>
        <p:spPr>
          <a:xfrm>
            <a:off x="5689832" y="3262175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id="{577EC08B-D517-F080-C929-9A2367CF0109}"/>
              </a:ext>
            </a:extLst>
          </p:cNvPr>
          <p:cNvSpPr txBox="1"/>
          <p:nvPr/>
        </p:nvSpPr>
        <p:spPr>
          <a:xfrm>
            <a:off x="1037231" y="2489042"/>
            <a:ext cx="1736004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0481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896485E6-0D8C-0BDB-593B-1CBD207C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5" y="127825"/>
            <a:ext cx="9973362" cy="521602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7" name="TextBox 2">
            <a:extLst>
              <a:ext uri="{FF2B5EF4-FFF2-40B4-BE49-F238E27FC236}">
                <a16:creationId xmlns:a16="http://schemas.microsoft.com/office/drawing/2014/main" id="{BFC3EC30-EA2D-4AC5-BE7E-BF196526E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5418138"/>
            <a:ext cx="4999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1748" name="TextBox 3">
            <a:extLst>
              <a:ext uri="{FF2B5EF4-FFF2-40B4-BE49-F238E27FC236}">
                <a16:creationId xmlns:a16="http://schemas.microsoft.com/office/drawing/2014/main" id="{DC8BD221-637B-770C-6C16-408D15DDE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5275" y="5422900"/>
            <a:ext cx="50165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DE31A-9C4D-B5AC-81F9-8B3C94EDEA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672" y="6028679"/>
            <a:ext cx="117143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4F083F-AFFF-01F7-8920-86304EEA60EA}"/>
              </a:ext>
            </a:extLst>
          </p:cNvPr>
          <p:cNvCxnSpPr/>
          <p:nvPr/>
        </p:nvCxnSpPr>
        <p:spPr>
          <a:xfrm>
            <a:off x="98425" y="5880100"/>
            <a:ext cx="119300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DE51857-2C52-7112-8DFE-1CC1ED4FB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2643" y="1711429"/>
            <a:ext cx="4183142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94C9F33C-E6E3-2743-F920-01D4F79E8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218" y="5048260"/>
            <a:ext cx="9355778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London, Paris,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Newyork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pic>
        <p:nvPicPr>
          <p:cNvPr id="2050" name="Picture 4" descr="Các cuộc cách mạng công nghiệp thời kì hiện đại - Lịch sử lớp 10">
            <a:extLst>
              <a:ext uri="{FF2B5EF4-FFF2-40B4-BE49-F238E27FC236}">
                <a16:creationId xmlns:a16="http://schemas.microsoft.com/office/drawing/2014/main" id="{DF0ED1E2-A6B7-6329-A588-AAC4B85EF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" t="5263" r="3401" b="3510"/>
          <a:stretch>
            <a:fillRect/>
          </a:stretch>
        </p:blipFill>
        <p:spPr bwMode="auto">
          <a:xfrm>
            <a:off x="3846459" y="497607"/>
            <a:ext cx="3813297" cy="29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7">
            <a:extLst>
              <a:ext uri="{FF2B5EF4-FFF2-40B4-BE49-F238E27FC236}">
                <a16:creationId xmlns:a16="http://schemas.microsoft.com/office/drawing/2014/main" id="{3CF07B34-3BDE-9879-3C50-9785DAD21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28" y="1711429"/>
            <a:ext cx="3632144" cy="293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21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F4F97-BD6C-72D1-9B30-E7BC35B0E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4" y="0"/>
            <a:ext cx="4456727" cy="353128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7D154E59-AD09-8785-B702-EE18D9429C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" r="484" b="8234"/>
          <a:stretch/>
        </p:blipFill>
        <p:spPr bwMode="auto">
          <a:xfrm>
            <a:off x="169864" y="3766782"/>
            <a:ext cx="4456727" cy="30434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dministrator\Downloads\c691173541779129c866.jpg">
            <a:extLst>
              <a:ext uri="{FF2B5EF4-FFF2-40B4-BE49-F238E27FC236}">
                <a16:creationId xmlns:a16="http://schemas.microsoft.com/office/drawing/2014/main" id="{F2C30206-445A-322E-0077-B9B61E457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0"/>
          <a:stretch>
            <a:fillRect/>
          </a:stretch>
        </p:blipFill>
        <p:spPr bwMode="auto">
          <a:xfrm>
            <a:off x="5999138" y="377801"/>
            <a:ext cx="6091238" cy="41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1D2951-158A-483C-C1CC-4BC43674FA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99138" y="5037138"/>
            <a:ext cx="58325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Phong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782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6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85CFB4E-EAEA-C7FE-70BF-CE4646E05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9139455"/>
              </p:ext>
            </p:extLst>
          </p:nvPr>
        </p:nvGraphicFramePr>
        <p:xfrm>
          <a:off x="211935" y="717336"/>
          <a:ext cx="11768130" cy="5423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6846">
                  <a:extLst>
                    <a:ext uri="{9D8B030D-6E8A-4147-A177-3AD203B41FA5}">
                      <a16:colId xmlns:a16="http://schemas.microsoft.com/office/drawing/2014/main" val="4000058867"/>
                    </a:ext>
                  </a:extLst>
                </a:gridCol>
                <a:gridCol w="8362122">
                  <a:extLst>
                    <a:ext uri="{9D8B030D-6E8A-4147-A177-3AD203B41FA5}">
                      <a16:colId xmlns:a16="http://schemas.microsoft.com/office/drawing/2014/main" val="3164569630"/>
                    </a:ext>
                  </a:extLst>
                </a:gridCol>
                <a:gridCol w="1338469">
                  <a:extLst>
                    <a:ext uri="{9D8B030D-6E8A-4147-A177-3AD203B41FA5}">
                      <a16:colId xmlns:a16="http://schemas.microsoft.com/office/drawing/2014/main" val="3242187947"/>
                    </a:ext>
                  </a:extLst>
                </a:gridCol>
                <a:gridCol w="1300693">
                  <a:extLst>
                    <a:ext uri="{9D8B030D-6E8A-4147-A177-3AD203B41FA5}">
                      <a16:colId xmlns:a16="http://schemas.microsoft.com/office/drawing/2014/main" val="2478361203"/>
                    </a:ext>
                  </a:extLst>
                </a:gridCol>
              </a:tblGrid>
              <a:tr h="47119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endParaRPr lang="en-US" sz="2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8829191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dồi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dào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5820879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bộ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429535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Thay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căn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quá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trình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4723572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chóng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83810"/>
                  </a:ext>
                </a:extLst>
              </a:tr>
              <a:tr h="497226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trung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565486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vô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530088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thuê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lột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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vô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 3" panose="05040102010807070707" pitchFamily="18" charset="2"/>
                        </a:rPr>
                        <a:t>sản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1096792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2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578437"/>
                  </a:ext>
                </a:extLst>
              </a:tr>
              <a:tr h="485998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bộ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33303"/>
                  </a:ext>
                </a:extLst>
              </a:tr>
              <a:tr h="471193"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en-US" sz="2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6096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ưa lịch sử nhân loại bước sang nền văn minh mới - văn minh công nghiệp.</a:t>
                      </a:r>
                      <a:endParaRPr lang="en-US" sz="2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2E4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23069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8F578155-CCB0-614C-CB36-38DAD2918FFD}"/>
              </a:ext>
            </a:extLst>
          </p:cNvPr>
          <p:cNvSpPr/>
          <p:nvPr/>
        </p:nvSpPr>
        <p:spPr>
          <a:xfrm>
            <a:off x="9632450" y="124266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2608C9-9FDB-13BC-718B-92AB9DDCA59A}"/>
              </a:ext>
            </a:extLst>
          </p:cNvPr>
          <p:cNvSpPr/>
          <p:nvPr/>
        </p:nvSpPr>
        <p:spPr>
          <a:xfrm>
            <a:off x="9632450" y="1681640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DB8BD1-CAA2-7072-262C-646C5BC4B035}"/>
              </a:ext>
            </a:extLst>
          </p:cNvPr>
          <p:cNvSpPr/>
          <p:nvPr/>
        </p:nvSpPr>
        <p:spPr>
          <a:xfrm>
            <a:off x="9632450" y="215005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7FD395-6309-45BB-6FE3-3D150E363BE8}"/>
              </a:ext>
            </a:extLst>
          </p:cNvPr>
          <p:cNvSpPr/>
          <p:nvPr/>
        </p:nvSpPr>
        <p:spPr>
          <a:xfrm>
            <a:off x="11029664" y="2657327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4FDA88D-78CA-EEAE-697C-6CE0CD6581C9}"/>
              </a:ext>
            </a:extLst>
          </p:cNvPr>
          <p:cNvSpPr/>
          <p:nvPr/>
        </p:nvSpPr>
        <p:spPr>
          <a:xfrm>
            <a:off x="9632450" y="3125907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EA0930-54F0-F5DF-EF6D-37FD5932EB97}"/>
              </a:ext>
            </a:extLst>
          </p:cNvPr>
          <p:cNvSpPr/>
          <p:nvPr/>
        </p:nvSpPr>
        <p:spPr>
          <a:xfrm>
            <a:off x="11029664" y="3600579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7003B3-B1D8-1DF8-7F09-FA6CBF580B7A}"/>
              </a:ext>
            </a:extLst>
          </p:cNvPr>
          <p:cNvSpPr/>
          <p:nvPr/>
        </p:nvSpPr>
        <p:spPr>
          <a:xfrm>
            <a:off x="11029664" y="4039558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5D61B9-A6FB-0B23-9097-16D9CD0F5008}"/>
              </a:ext>
            </a:extLst>
          </p:cNvPr>
          <p:cNvSpPr/>
          <p:nvPr/>
        </p:nvSpPr>
        <p:spPr>
          <a:xfrm>
            <a:off x="9632450" y="4561241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55123-CB14-B5DF-C392-332CFF97C0DF}"/>
              </a:ext>
            </a:extLst>
          </p:cNvPr>
          <p:cNvSpPr/>
          <p:nvPr/>
        </p:nvSpPr>
        <p:spPr>
          <a:xfrm>
            <a:off x="9632450" y="5034946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3A3CCD-D25D-69B0-ACAF-05D437683329}"/>
              </a:ext>
            </a:extLst>
          </p:cNvPr>
          <p:cNvSpPr/>
          <p:nvPr/>
        </p:nvSpPr>
        <p:spPr>
          <a:xfrm>
            <a:off x="9632450" y="5576718"/>
            <a:ext cx="689114" cy="3578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2588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955344" y="2093843"/>
            <a:ext cx="2655850" cy="3037985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138228" y="1792073"/>
            <a:ext cx="2655850" cy="3187968"/>
            <a:chOff x="0" y="-28575"/>
            <a:chExt cx="812800" cy="1041970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152844"/>
              <a:ext cx="702085" cy="860551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1606656" y="4409436"/>
            <a:ext cx="1312251" cy="683259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1862783" y="4510864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4971045" y="665880"/>
            <a:ext cx="7220955" cy="4465948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24" name="Group 11">
            <a:extLst>
              <a:ext uri="{FF2B5EF4-FFF2-40B4-BE49-F238E27FC236}">
                <a16:creationId xmlns:a16="http://schemas.microsoft.com/office/drawing/2014/main" id="{D959668D-E515-6C43-FD70-4B4C65F3330D}"/>
              </a:ext>
            </a:extLst>
          </p:cNvPr>
          <p:cNvGrpSpPr/>
          <p:nvPr/>
        </p:nvGrpSpPr>
        <p:grpSpPr>
          <a:xfrm>
            <a:off x="5689833" y="1124254"/>
            <a:ext cx="5991367" cy="802935"/>
            <a:chOff x="0" y="0"/>
            <a:chExt cx="6825695" cy="1314183"/>
          </a:xfrm>
        </p:grpSpPr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4FB6B258-752D-E2C1-366E-C6CCFF5EABDE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5670599" y="989138"/>
            <a:ext cx="5991367" cy="802935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4672295" y="665880"/>
            <a:ext cx="7765827" cy="978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356646" y="4990241"/>
            <a:ext cx="2458323" cy="1846815"/>
          </a:xfrm>
          <a:prstGeom prst="rect">
            <a:avLst/>
          </a:prstGeom>
        </p:spPr>
      </p:pic>
      <p:grpSp>
        <p:nvGrpSpPr>
          <p:cNvPr id="13" name="Group 25">
            <a:extLst>
              <a:ext uri="{FF2B5EF4-FFF2-40B4-BE49-F238E27FC236}">
                <a16:creationId xmlns:a16="http://schemas.microsoft.com/office/drawing/2014/main" id="{80A05A0B-B3F9-1B98-FD11-6A6370985C91}"/>
              </a:ext>
            </a:extLst>
          </p:cNvPr>
          <p:cNvGrpSpPr/>
          <p:nvPr/>
        </p:nvGrpSpPr>
        <p:grpSpPr>
          <a:xfrm>
            <a:off x="5652799" y="2780992"/>
            <a:ext cx="6255514" cy="1779565"/>
            <a:chOff x="0" y="0"/>
            <a:chExt cx="6825695" cy="1314183"/>
          </a:xfrm>
        </p:grpSpPr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7657621A-8940-8151-F8DA-922E4FD22D35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5462326" y="2598800"/>
            <a:ext cx="6255514" cy="1779565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5557562" y="2839787"/>
            <a:ext cx="6065041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1371561" y="2508324"/>
            <a:ext cx="1722889" cy="17235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788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66318" y="12675"/>
            <a:ext cx="2655849" cy="3163289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193687" y="252918"/>
            <a:ext cx="2326041" cy="28048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756711" y="2502569"/>
            <a:ext cx="1153976" cy="631649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44">
            <a:extLst>
              <a:ext uri="{FF2B5EF4-FFF2-40B4-BE49-F238E27FC236}">
                <a16:creationId xmlns:a16="http://schemas.microsoft.com/office/drawing/2014/main" id="{E25E509F-27F7-7263-F34D-1597926D6DBA}"/>
              </a:ext>
            </a:extLst>
          </p:cNvPr>
          <p:cNvSpPr txBox="1"/>
          <p:nvPr/>
        </p:nvSpPr>
        <p:spPr>
          <a:xfrm>
            <a:off x="912435" y="259164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</a:t>
            </a:r>
          </a:p>
        </p:txBody>
      </p:sp>
      <p:grpSp>
        <p:nvGrpSpPr>
          <p:cNvPr id="22" name="Group 3">
            <a:extLst>
              <a:ext uri="{FF2B5EF4-FFF2-40B4-BE49-F238E27FC236}">
                <a16:creationId xmlns:a16="http://schemas.microsoft.com/office/drawing/2014/main" id="{72064A76-89CD-60A7-2A30-5485040B9992}"/>
              </a:ext>
            </a:extLst>
          </p:cNvPr>
          <p:cNvGrpSpPr/>
          <p:nvPr/>
        </p:nvGrpSpPr>
        <p:grpSpPr>
          <a:xfrm>
            <a:off x="3266023" y="-58881"/>
            <a:ext cx="8869941" cy="6841032"/>
            <a:chOff x="-313043" y="1234024"/>
            <a:chExt cx="3093156" cy="3476012"/>
          </a:xfrm>
        </p:grpSpPr>
        <p:sp>
          <p:nvSpPr>
            <p:cNvPr id="23" name="Freeform 4">
              <a:extLst>
                <a:ext uri="{FF2B5EF4-FFF2-40B4-BE49-F238E27FC236}">
                  <a16:creationId xmlns:a16="http://schemas.microsoft.com/office/drawing/2014/main" id="{ABA874EA-2F1D-140A-4C59-66298A3762CA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9">
            <a:extLst>
              <a:ext uri="{FF2B5EF4-FFF2-40B4-BE49-F238E27FC236}">
                <a16:creationId xmlns:a16="http://schemas.microsoft.com/office/drawing/2014/main" id="{BCA43FDA-9EA5-0CA6-2AF5-0A6FCFF885AC}"/>
              </a:ext>
            </a:extLst>
          </p:cNvPr>
          <p:cNvGrpSpPr/>
          <p:nvPr/>
        </p:nvGrpSpPr>
        <p:grpSpPr>
          <a:xfrm>
            <a:off x="3364048" y="111234"/>
            <a:ext cx="8761634" cy="4395938"/>
            <a:chOff x="0" y="0"/>
            <a:chExt cx="6825695" cy="1314183"/>
          </a:xfrm>
        </p:grpSpPr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0940381F-6353-A4B5-DDB4-64BB686E6E63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8" name="TextBox 4">
            <a:extLst>
              <a:ext uri="{FF2B5EF4-FFF2-40B4-BE49-F238E27FC236}">
                <a16:creationId xmlns:a16="http://schemas.microsoft.com/office/drawing/2014/main" id="{5074D92C-D628-3DA3-181D-CFA9AC2AB3A1}"/>
              </a:ext>
            </a:extLst>
          </p:cNvPr>
          <p:cNvSpPr txBox="1"/>
          <p:nvPr/>
        </p:nvSpPr>
        <p:spPr>
          <a:xfrm>
            <a:off x="3453837" y="150397"/>
            <a:ext cx="8653325" cy="4985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7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bộ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hay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7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bộ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Anh, Pháp, M</a:t>
            </a:r>
            <a:r>
              <a:rPr lang="en-US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ĩ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và Đức đã trở thành nước công nghiệp phát triển, trong đó Anh được mệnh danh là “công xưởng của thế giới”</a:t>
            </a:r>
            <a:r>
              <a:rPr lang="en-US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7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7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ưa lịch sử nhân loại bước sang nền văn minh mới - văn minh công nghiệp.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endParaRPr lang="en-US" sz="27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7">
            <a:extLst>
              <a:ext uri="{FF2B5EF4-FFF2-40B4-BE49-F238E27FC236}">
                <a16:creationId xmlns:a16="http://schemas.microsoft.com/office/drawing/2014/main" id="{58D8C161-E931-B35B-27E6-D3BFA42928E2}"/>
              </a:ext>
            </a:extLst>
          </p:cNvPr>
          <p:cNvGrpSpPr/>
          <p:nvPr/>
        </p:nvGrpSpPr>
        <p:grpSpPr>
          <a:xfrm>
            <a:off x="3400253" y="4612943"/>
            <a:ext cx="8761634" cy="1728561"/>
            <a:chOff x="0" y="0"/>
            <a:chExt cx="6825695" cy="1314183"/>
          </a:xfrm>
        </p:grpSpPr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2548670A-0BEA-9B1F-8C08-2AC797F1D3E7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C2149FB-B2AD-AEDD-1143-85005DB4B889}"/>
              </a:ext>
            </a:extLst>
          </p:cNvPr>
          <p:cNvSpPr txBox="1"/>
          <p:nvPr/>
        </p:nvSpPr>
        <p:spPr>
          <a:xfrm>
            <a:off x="3400253" y="4715584"/>
            <a:ext cx="865332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algn="just"/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ưa tới sự ra đời của hai giai cấp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tư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ản là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sản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7305" marR="27305" algn="just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Giai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bức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bùng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40">
            <a:extLst>
              <a:ext uri="{FF2B5EF4-FFF2-40B4-BE49-F238E27FC236}">
                <a16:creationId xmlns:a16="http://schemas.microsoft.com/office/drawing/2014/main" id="{2D1525B1-ACA7-5AA8-DE08-9F2BA65ECC41}"/>
              </a:ext>
            </a:extLst>
          </p:cNvPr>
          <p:cNvSpPr txBox="1"/>
          <p:nvPr/>
        </p:nvSpPr>
        <p:spPr>
          <a:xfrm>
            <a:off x="428711" y="389854"/>
            <a:ext cx="1786220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3">
            <a:extLst>
              <a:ext uri="{FF2B5EF4-FFF2-40B4-BE49-F238E27FC236}">
                <a16:creationId xmlns:a16="http://schemas.microsoft.com/office/drawing/2014/main" id="{D0CBBC79-4905-B02D-2207-0283594FBD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23386" y="5859846"/>
            <a:ext cx="1409224" cy="1058679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CE47D1B2-6732-A075-FFAE-271E155BA4E3}"/>
              </a:ext>
            </a:extLst>
          </p:cNvPr>
          <p:cNvGrpSpPr/>
          <p:nvPr/>
        </p:nvGrpSpPr>
        <p:grpSpPr>
          <a:xfrm>
            <a:off x="80107" y="3340628"/>
            <a:ext cx="3109273" cy="3318024"/>
            <a:chOff x="-313043" y="1234024"/>
            <a:chExt cx="3093156" cy="3476012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D980B8EB-A11D-A308-A48A-A229729491D9}"/>
                </a:ext>
              </a:extLst>
            </p:cNvPr>
            <p:cNvSpPr/>
            <p:nvPr/>
          </p:nvSpPr>
          <p:spPr>
            <a:xfrm>
              <a:off x="-313043" y="1234024"/>
              <a:ext cx="3093156" cy="3476012"/>
            </a:xfrm>
            <a:custGeom>
              <a:avLst/>
              <a:gdLst/>
              <a:ahLst/>
              <a:cxnLst/>
              <a:rect l="l" t="t" r="r" b="b"/>
              <a:pathLst>
                <a:path w="3093156" h="3476012">
                  <a:moveTo>
                    <a:pt x="0" y="0"/>
                  </a:moveTo>
                  <a:lnTo>
                    <a:pt x="3093156" y="0"/>
                  </a:lnTo>
                  <a:lnTo>
                    <a:pt x="3093156" y="3476012"/>
                  </a:lnTo>
                  <a:lnTo>
                    <a:pt x="0" y="3476012"/>
                  </a:lnTo>
                  <a:close/>
                </a:path>
              </a:pathLst>
            </a:custGeom>
            <a:solidFill>
              <a:srgbClr val="FFEA63"/>
            </a:solidFill>
          </p:spPr>
        </p:sp>
      </p:grpSp>
      <p:grpSp>
        <p:nvGrpSpPr>
          <p:cNvPr id="14" name="Group 11">
            <a:extLst>
              <a:ext uri="{FF2B5EF4-FFF2-40B4-BE49-F238E27FC236}">
                <a16:creationId xmlns:a16="http://schemas.microsoft.com/office/drawing/2014/main" id="{0CD74012-6275-1646-D83C-5598461ED18C}"/>
              </a:ext>
            </a:extLst>
          </p:cNvPr>
          <p:cNvGrpSpPr/>
          <p:nvPr/>
        </p:nvGrpSpPr>
        <p:grpSpPr>
          <a:xfrm>
            <a:off x="166216" y="3673673"/>
            <a:ext cx="2815526" cy="635570"/>
            <a:chOff x="0" y="0"/>
            <a:chExt cx="6825695" cy="1314183"/>
          </a:xfrm>
        </p:grpSpPr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D1DF385C-7F8A-A0CF-9F89-6470787407E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D3D8CE0-D556-7B0D-75F5-309FA48CF8E0}"/>
              </a:ext>
            </a:extLst>
          </p:cNvPr>
          <p:cNvGrpSpPr/>
          <p:nvPr/>
        </p:nvGrpSpPr>
        <p:grpSpPr>
          <a:xfrm>
            <a:off x="146982" y="3538557"/>
            <a:ext cx="2716360" cy="635570"/>
            <a:chOff x="0" y="0"/>
            <a:chExt cx="6825695" cy="131418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785478A1-F0D7-C31F-0E9E-6D224F3559F0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4" name="TextBox 4">
            <a:extLst>
              <a:ext uri="{FF2B5EF4-FFF2-40B4-BE49-F238E27FC236}">
                <a16:creationId xmlns:a16="http://schemas.microsoft.com/office/drawing/2014/main" id="{05FFDB6D-5353-47A7-35D6-9D84F4701357}"/>
              </a:ext>
            </a:extLst>
          </p:cNvPr>
          <p:cNvSpPr txBox="1"/>
          <p:nvPr/>
        </p:nvSpPr>
        <p:spPr>
          <a:xfrm>
            <a:off x="66317" y="3719212"/>
            <a:ext cx="2655850" cy="3693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686542CD-EF47-D68D-A510-57E24D1C16C0}"/>
              </a:ext>
            </a:extLst>
          </p:cNvPr>
          <p:cNvGrpSpPr/>
          <p:nvPr/>
        </p:nvGrpSpPr>
        <p:grpSpPr>
          <a:xfrm>
            <a:off x="193687" y="4496640"/>
            <a:ext cx="2890514" cy="2036681"/>
            <a:chOff x="0" y="0"/>
            <a:chExt cx="6825695" cy="1314183"/>
          </a:xfrm>
        </p:grpSpPr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C72C8E6A-82F6-8621-F494-65B28E858556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007DD1"/>
            </a:solidFill>
          </p:spPr>
        </p:sp>
      </p:grpSp>
      <p:grpSp>
        <p:nvGrpSpPr>
          <p:cNvPr id="31" name="Group 17">
            <a:extLst>
              <a:ext uri="{FF2B5EF4-FFF2-40B4-BE49-F238E27FC236}">
                <a16:creationId xmlns:a16="http://schemas.microsoft.com/office/drawing/2014/main" id="{5F6C07DF-F290-2DC3-AC2A-224F3C51AB81}"/>
              </a:ext>
            </a:extLst>
          </p:cNvPr>
          <p:cNvGrpSpPr/>
          <p:nvPr/>
        </p:nvGrpSpPr>
        <p:grpSpPr>
          <a:xfrm>
            <a:off x="150411" y="4390459"/>
            <a:ext cx="2815527" cy="1930828"/>
            <a:chOff x="0" y="0"/>
            <a:chExt cx="6825695" cy="1314183"/>
          </a:xfrm>
        </p:grpSpPr>
        <p:sp>
          <p:nvSpPr>
            <p:cNvPr id="32" name="Freeform 18">
              <a:extLst>
                <a:ext uri="{FF2B5EF4-FFF2-40B4-BE49-F238E27FC236}">
                  <a16:creationId xmlns:a16="http://schemas.microsoft.com/office/drawing/2014/main" id="{CA516D8B-CE52-340C-BB1C-04113160C90D}"/>
                </a:ext>
              </a:extLst>
            </p:cNvPr>
            <p:cNvSpPr/>
            <p:nvPr/>
          </p:nvSpPr>
          <p:spPr>
            <a:xfrm>
              <a:off x="0" y="0"/>
              <a:ext cx="6825695" cy="1314183"/>
            </a:xfrm>
            <a:custGeom>
              <a:avLst/>
              <a:gdLst/>
              <a:ahLst/>
              <a:cxnLst/>
              <a:rect l="l" t="t" r="r" b="b"/>
              <a:pathLst>
                <a:path w="6825695" h="1314183">
                  <a:moveTo>
                    <a:pt x="6701234" y="1314183"/>
                  </a:moveTo>
                  <a:lnTo>
                    <a:pt x="124460" y="1314183"/>
                  </a:lnTo>
                  <a:cubicBezTo>
                    <a:pt x="55880" y="1314183"/>
                    <a:pt x="0" y="1258303"/>
                    <a:pt x="0" y="118972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01234" y="0"/>
                  </a:lnTo>
                  <a:cubicBezTo>
                    <a:pt x="6769815" y="0"/>
                    <a:pt x="6825695" y="55880"/>
                    <a:pt x="6825695" y="124460"/>
                  </a:cubicBezTo>
                  <a:lnTo>
                    <a:pt x="6825695" y="1189723"/>
                  </a:lnTo>
                  <a:cubicBezTo>
                    <a:pt x="6825695" y="1258303"/>
                    <a:pt x="6769815" y="1314183"/>
                    <a:pt x="6701234" y="1314183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E9D00D8-9612-6BC6-0FA9-4C0AE9511F5A}"/>
              </a:ext>
            </a:extLst>
          </p:cNvPr>
          <p:cNvSpPr txBox="1"/>
          <p:nvPr/>
        </p:nvSpPr>
        <p:spPr>
          <a:xfrm>
            <a:off x="112917" y="4507172"/>
            <a:ext cx="2890514" cy="1775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nhận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ách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227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/>
      <p:bldP spid="24" grpId="0"/>
      <p:bldP spid="3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62A064-6B5C-5A1B-A908-EA517CE26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DAF571-DC6A-6831-039C-9AF0D164DE0B}"/>
              </a:ext>
            </a:extLst>
          </p:cNvPr>
          <p:cNvSpPr/>
          <p:nvPr/>
        </p:nvSpPr>
        <p:spPr>
          <a:xfrm>
            <a:off x="2769383" y="1639911"/>
            <a:ext cx="665323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8800" b="1" dirty="0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8800" b="1" dirty="0">
              <a:ln w="0"/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342953" y="635514"/>
            <a:ext cx="7393502" cy="1107996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Bungee Inline" pitchFamily="2" charset="0"/>
              </a:rPr>
              <a:t>RẠP XIẾC VUI NHỘN</a:t>
            </a:r>
          </a:p>
        </p:txBody>
      </p:sp>
    </p:spTree>
    <p:extLst>
      <p:ext uri="{BB962C8B-B14F-4D97-AF65-F5344CB8AC3E}">
        <p14:creationId xmlns:p14="http://schemas.microsoft.com/office/powerpoint/2010/main" val="19378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55" y="3628143"/>
            <a:ext cx="3556000" cy="2667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865" y="2258973"/>
            <a:ext cx="4265135" cy="3198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87" y="3015192"/>
            <a:ext cx="2301522" cy="23015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290" y="1914206"/>
            <a:ext cx="4860290" cy="36452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47" y="3218567"/>
            <a:ext cx="3531306" cy="3111500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556" y="-110336"/>
            <a:ext cx="1220881" cy="1201731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73" y="-110336"/>
            <a:ext cx="1250091" cy="123538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00" y="-110336"/>
            <a:ext cx="1230766" cy="1221075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2" y="-110336"/>
            <a:ext cx="1206143" cy="1187224"/>
          </a:xfrm>
          <a:prstGeom prst="rect">
            <a:avLst/>
          </a:prstGeom>
        </p:spPr>
      </p:pic>
      <p:pic>
        <p:nvPicPr>
          <p:cNvPr id="16" name="Picture 1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380" y="-110336"/>
            <a:ext cx="1201229" cy="1182387"/>
          </a:xfrm>
          <a:prstGeom prst="rect">
            <a:avLst/>
          </a:prstGeom>
        </p:spPr>
      </p:pic>
      <p:pic>
        <p:nvPicPr>
          <p:cNvPr id="17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4833" y="1149752"/>
            <a:ext cx="5053100" cy="505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0647940" y="3079164"/>
            <a:ext cx="281300" cy="196553"/>
            <a:chOff x="4742440" y="2046710"/>
            <a:chExt cx="281300" cy="196553"/>
          </a:xfrm>
        </p:grpSpPr>
        <p:sp>
          <p:nvSpPr>
            <p:cNvPr id="18" name="Oval 17"/>
            <p:cNvSpPr/>
            <p:nvPr/>
          </p:nvSpPr>
          <p:spPr>
            <a:xfrm>
              <a:off x="4742440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4887007" y="2046710"/>
              <a:ext cx="136733" cy="19655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811440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4955373" y="2122125"/>
              <a:ext cx="45719" cy="45719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Action Button: Go Home 2">
            <a:hlinkClick r:id="rId21" action="ppaction://hlinksldjump"/>
            <a:extLst>
              <a:ext uri="{FF2B5EF4-FFF2-40B4-BE49-F238E27FC236}">
                <a16:creationId xmlns:a16="http://schemas.microsoft.com/office/drawing/2014/main" id="{BA76DABA-77C8-7FBD-B25E-9B55BE5CF1F1}"/>
              </a:ext>
            </a:extLst>
          </p:cNvPr>
          <p:cNvSpPr/>
          <p:nvPr/>
        </p:nvSpPr>
        <p:spPr>
          <a:xfrm>
            <a:off x="11569148" y="6295143"/>
            <a:ext cx="622852" cy="562857"/>
          </a:xfrm>
          <a:prstGeom prst="actionButtonHom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2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85185E-6 C 0.01589 1.85185E-6 0.02878 0.01273 0.02878 0.0287 C 0.02878 0.04444 0.01589 0.05741 -2.08333E-7 0.05741 C -0.01575 0.05741 -0.02852 0.04444 -0.02852 0.0287 C -0.02852 0.01273 -0.01575 1.85185E-6 -2.08333E-7 1.85185E-6 Z " pathEditMode="relative" rAng="0" ptsTypes="AAAAA"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-1.48148E-6 L 7.70833E-6 -1.48148E-6 C -0.0013 -0.00162 -0.00234 -0.0037 -0.00364 -0.00463 C -0.00468 -0.00555 -0.00585 -0.00509 -0.00676 -0.00555 C -0.01301 -0.00949 -0.00924 -0.00764 -0.01249 -0.01204 C -0.01353 -0.01342 -0.01458 -0.01458 -0.01562 -0.01574 L -0.01718 -0.01759 L -0.01874 -0.01944 C -0.01965 -0.02199 -0.02005 -0.02315 -0.02135 -0.025 C -0.02239 -0.02639 -0.02447 -0.0287 -0.02447 -0.0287 C -0.02486 -0.02963 -0.02512 -0.03079 -0.02551 -0.03148 C -0.02643 -0.0331 -0.02825 -0.03426 -0.02916 -0.03518 C -0.03333 -0.03935 -0.02799 -0.03449 -0.03228 -0.03981 C -0.03294 -0.04074 -0.03372 -0.04097 -0.03437 -0.04167 C -0.03489 -0.04236 -0.03541 -0.04305 -0.03593 -0.04352 C -0.04023 -0.04745 -0.03463 -0.04097 -0.03906 -0.0463 C -0.04075 -0.04606 -0.04361 -0.04815 -0.04426 -0.04537 C -0.04856 -0.0287 -0.04465 -0.03125 -0.04166 -0.02407 C -0.04127 -0.02315 -0.04114 -0.02153 -0.04062 -0.02037 L -0.03437 -0.00926 C -0.03385 -0.00833 -0.03346 -0.00741 -0.03281 -0.00648 C -0.03176 -0.00532 -0.03072 -0.00417 -0.02968 -0.00278 C -0.02929 -0.00231 -0.02682 0.00116 -0.02603 0.00185 C -0.02525 0.00255 -0.02434 0.00278 -0.02343 0.0037 C -0.02291 0.00417 -0.02252 0.00509 -0.02187 0.00556 C -0.01887 0.00787 -0.01796 0.00718 -0.01458 0.00926 C -0.01406 0.00949 -0.01353 0.00972 -0.01301 0.01019 C -0.00846 0.0125 -0.01314 0.00972 -0.00937 0.01204 C -0.00885 0.01181 -0.00286 0.01111 -0.00103 0.01019 C -0.00051 0.00972 -0.00012 0.0088 0.00053 0.00833 C 0.00092 0.00787 0.00157 0.00764 0.00209 0.00741 C 0.00274 0.00671 0.00522 0.00324 0.00574 0.00278 C 0.00548 0.00139 0.00561 -1.48148E-6 0.00522 -0.00092 C 0.00482 -0.00185 0.00404 -0.00162 0.00365 -0.00185 C 0.00183 -0.00347 0.00209 -0.00463 7.70833E-6 -0.00555 C -0.00051 -0.00602 7.70833E-6 -0.00092 7.70833E-6 -1.48148E-6 Z " pathEditMode="relative" ptsTypes="AAAAAAAAAAAAAAAAAAAAAAAAAAAAAAAAAAAA">
                                      <p:cBhvr>
                                        <p:cTn id="9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1377470"/>
            <a:ext cx="2823158" cy="364303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3" y="1662376"/>
            <a:ext cx="2476505" cy="32129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855789" y="4380298"/>
            <a:ext cx="1138590" cy="520682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316003" y="1835627"/>
            <a:ext cx="237905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0" hangingPunct="0"/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tựu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biểu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3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endParaRPr lang="en-US" sz="3000" i="1" dirty="0">
              <a:solidFill>
                <a:srgbClr val="5D8223"/>
              </a:solidFill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BCA96A8-355A-4257-0D8E-0A535A47C91A}"/>
              </a:ext>
            </a:extLst>
          </p:cNvPr>
          <p:cNvSpPr/>
          <p:nvPr/>
        </p:nvSpPr>
        <p:spPr>
          <a:xfrm>
            <a:off x="6625087" y="2311879"/>
            <a:ext cx="3605841" cy="2944090"/>
          </a:xfrm>
          <a:prstGeom prst="cloudCallout">
            <a:avLst>
              <a:gd name="adj1" fmla="val 57219"/>
              <a:gd name="adj2" fmla="val 60830"/>
            </a:avLst>
          </a:prstGeom>
          <a:solidFill>
            <a:srgbClr val="FF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6978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2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C8387F-E4AC-4DA3-2FD4-EFCAD3DDDCF8}"/>
              </a:ext>
            </a:extLst>
          </p:cNvPr>
          <p:cNvSpPr txBox="1"/>
          <p:nvPr/>
        </p:nvSpPr>
        <p:spPr>
          <a:xfrm>
            <a:off x="2361063" y="635514"/>
            <a:ext cx="7410734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EF4286-76E4-CB20-D6F6-CA460A4B8342}"/>
              </a:ext>
            </a:extLst>
          </p:cNvPr>
          <p:cNvSpPr/>
          <p:nvPr/>
        </p:nvSpPr>
        <p:spPr>
          <a:xfrm>
            <a:off x="870161" y="4064692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66229" y="4073771"/>
            <a:ext cx="654273" cy="663055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E8FB081-0A81-6D3D-40A0-714F6E4669DF}"/>
              </a:ext>
            </a:extLst>
          </p:cNvPr>
          <p:cNvSpPr/>
          <p:nvPr/>
        </p:nvSpPr>
        <p:spPr>
          <a:xfrm>
            <a:off x="870161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580828" y="5107419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582B967-3606-06CC-E320-5706121D6E18}"/>
              </a:ext>
            </a:extLst>
          </p:cNvPr>
          <p:cNvSpPr/>
          <p:nvPr/>
        </p:nvSpPr>
        <p:spPr>
          <a:xfrm>
            <a:off x="6635072" y="4043558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Anh</a:t>
            </a:r>
          </a:p>
        </p:txBody>
      </p:sp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04464" y="4073771"/>
            <a:ext cx="764927" cy="67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3A873C-B31D-C9B0-D839-691B09BC4C5D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95290" y="5041318"/>
            <a:ext cx="674101" cy="68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4690" y="2793308"/>
            <a:ext cx="3602210" cy="36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3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6" grpId="0" animBg="1"/>
      <p:bldP spid="7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5CE483-7AAD-ADE0-F49C-045119027236}"/>
              </a:ext>
            </a:extLst>
          </p:cNvPr>
          <p:cNvSpPr txBox="1"/>
          <p:nvPr/>
        </p:nvSpPr>
        <p:spPr>
          <a:xfrm>
            <a:off x="2296845" y="825636"/>
            <a:ext cx="829783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A7AF8C-F6B3-5E5F-C086-8D9E8358CD23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9B6C1B-FA89-BC7B-A860-8003E6FA046F}"/>
              </a:ext>
            </a:extLst>
          </p:cNvPr>
          <p:cNvSpPr/>
          <p:nvPr/>
        </p:nvSpPr>
        <p:spPr>
          <a:xfrm>
            <a:off x="870161" y="510741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1EA9CA-081E-779C-EB9B-C89964F67ACD}"/>
              </a:ext>
            </a:extLst>
          </p:cNvPr>
          <p:cNvSpPr/>
          <p:nvPr/>
        </p:nvSpPr>
        <p:spPr>
          <a:xfrm>
            <a:off x="870161" y="4070759"/>
            <a:ext cx="4536018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Gien-ni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23C50A-3691-9140-481C-D91D9FC1C900}"/>
              </a:ext>
            </a:extLst>
          </p:cNvPr>
          <p:cNvSpPr/>
          <p:nvPr/>
        </p:nvSpPr>
        <p:spPr>
          <a:xfrm>
            <a:off x="6635072" y="5078391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tỉa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3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80884" y="5112570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8650" y="3024912"/>
            <a:ext cx="3383846" cy="3383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635471" y="4044086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27348" y="5107419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11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B05A34-D1F2-E404-4D90-7AB8A0571491}"/>
              </a:ext>
            </a:extLst>
          </p:cNvPr>
          <p:cNvSpPr txBox="1"/>
          <p:nvPr/>
        </p:nvSpPr>
        <p:spPr>
          <a:xfrm>
            <a:off x="2788164" y="952680"/>
            <a:ext cx="7106462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0A3BF4F-615A-129C-8838-3D9FDC52379F}"/>
              </a:ext>
            </a:extLst>
          </p:cNvPr>
          <p:cNvSpPr/>
          <p:nvPr/>
        </p:nvSpPr>
        <p:spPr>
          <a:xfrm>
            <a:off x="6646938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Han-man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F00719-B5D8-7E5F-B969-90B5C2E128FE}"/>
              </a:ext>
            </a:extLst>
          </p:cNvPr>
          <p:cNvSpPr/>
          <p:nvPr/>
        </p:nvSpPr>
        <p:spPr>
          <a:xfrm>
            <a:off x="1101875" y="510741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vơ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20BE45-C65E-6DDD-8D18-D4C958BB336E}"/>
              </a:ext>
            </a:extLst>
          </p:cNvPr>
          <p:cNvSpPr/>
          <p:nvPr/>
        </p:nvSpPr>
        <p:spPr>
          <a:xfrm>
            <a:off x="6646938" y="5139106"/>
            <a:ext cx="4335596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Oát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313B51E-A4E7-59F7-6CF1-8853E353849E}"/>
              </a:ext>
            </a:extLst>
          </p:cNvPr>
          <p:cNvSpPr/>
          <p:nvPr/>
        </p:nvSpPr>
        <p:spPr>
          <a:xfrm>
            <a:off x="1101876" y="4029609"/>
            <a:ext cx="4304303" cy="6460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Ét-mơn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-rai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EAB8FE3-53F9-F6E3-9DB6-4042A98ABE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5124885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83A5E647-FFB3-999C-00AD-5766C4A0D6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52774" y="4023254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65592DD9-BE2D-BB9F-BD9E-6331F1F94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80066" y="5174965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52B46AC-DEF5-BD8A-DFE4-162B048D0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4152" y="4058637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95746" y="3061213"/>
            <a:ext cx="3200507" cy="3200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41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F4B479-7E5A-77D5-5A73-A57E9C12B43E}"/>
              </a:ext>
            </a:extLst>
          </p:cNvPr>
          <p:cNvSpPr txBox="1"/>
          <p:nvPr/>
        </p:nvSpPr>
        <p:spPr>
          <a:xfrm>
            <a:off x="2477938" y="736965"/>
            <a:ext cx="727452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nào sau đây không đúng khi nói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3792EA-4EE5-94F6-49B2-D187366DBB59}"/>
              </a:ext>
            </a:extLst>
          </p:cNvPr>
          <p:cNvSpPr/>
          <p:nvPr/>
        </p:nvSpPr>
        <p:spPr>
          <a:xfrm>
            <a:off x="6619164" y="3855394"/>
            <a:ext cx="4831307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490BCA-2A9B-E1DA-20B9-8827AB7C3536}"/>
              </a:ext>
            </a:extLst>
          </p:cNvPr>
          <p:cNvSpPr/>
          <p:nvPr/>
        </p:nvSpPr>
        <p:spPr>
          <a:xfrm>
            <a:off x="900753" y="5107418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CE8917-0337-B865-BF70-771E193C3B03}"/>
              </a:ext>
            </a:extLst>
          </p:cNvPr>
          <p:cNvSpPr/>
          <p:nvPr/>
        </p:nvSpPr>
        <p:spPr>
          <a:xfrm>
            <a:off x="6823879" y="5119677"/>
            <a:ext cx="462659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F771C3-B4CB-8637-FF52-D60055C3BA76}"/>
              </a:ext>
            </a:extLst>
          </p:cNvPr>
          <p:cNvSpPr/>
          <p:nvPr/>
        </p:nvSpPr>
        <p:spPr>
          <a:xfrm>
            <a:off x="900752" y="3847526"/>
            <a:ext cx="4926842" cy="9381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người lao động làm thuê.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23622F8-40E2-F0A6-EF89-CCB52A768C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08944" y="5269546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7BB0DA4-4347-7249-FB77-73FE118924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1487" y="4028946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F813E092-0D11-9C7F-2C07-4DFC5C7F3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704404" y="5269868"/>
            <a:ext cx="702469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59D0A763-B054-824E-99F9-9FB78A6272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215567" y="4059025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00861" y="3193491"/>
            <a:ext cx="3249751" cy="324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7385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0878" r="108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5678226"/>
            <a:ext cx="1244600" cy="119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1E916AA-996C-86AB-ED9F-280482CB6457}"/>
              </a:ext>
            </a:extLst>
          </p:cNvPr>
          <p:cNvSpPr txBox="1"/>
          <p:nvPr/>
        </p:nvSpPr>
        <p:spPr>
          <a:xfrm>
            <a:off x="2237759" y="788907"/>
            <a:ext cx="7564611" cy="954107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 nào sau đây không phải là tác động của Cách mạng công nghiệp?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B7F12-189E-C504-5E2E-1B4A44AD785A}"/>
              </a:ext>
            </a:extLst>
          </p:cNvPr>
          <p:cNvSpPr/>
          <p:nvPr/>
        </p:nvSpPr>
        <p:spPr>
          <a:xfrm>
            <a:off x="6646938" y="3534010"/>
            <a:ext cx="4849026" cy="9521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B34043-B44B-FAB7-5FA6-023E478331B1}"/>
              </a:ext>
            </a:extLst>
          </p:cNvPr>
          <p:cNvSpPr/>
          <p:nvPr/>
        </p:nvSpPr>
        <p:spPr>
          <a:xfrm>
            <a:off x="6646938" y="5117183"/>
            <a:ext cx="4849026" cy="9519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thuẫn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16EB4A-99C2-F87B-1ECF-3851145F8983}"/>
              </a:ext>
            </a:extLst>
          </p:cNvPr>
          <p:cNvSpPr/>
          <p:nvPr/>
        </p:nvSpPr>
        <p:spPr>
          <a:xfrm>
            <a:off x="696036" y="5115587"/>
            <a:ext cx="5217995" cy="9535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236FA9-1DF8-AA67-AED1-8C27F9C97F5E}"/>
              </a:ext>
            </a:extLst>
          </p:cNvPr>
          <p:cNvSpPr/>
          <p:nvPr/>
        </p:nvSpPr>
        <p:spPr>
          <a:xfrm>
            <a:off x="696036" y="3534011"/>
            <a:ext cx="5254866" cy="954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AutoNum type="alphaUcPeriod"/>
            </a:pP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8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AF19B94-9C42-81A7-3B91-82A748DEE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58399" y="5274453"/>
            <a:ext cx="657055" cy="63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4F418FA-6F64-0101-AAA5-3A2FC3ACB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6536" y="3847910"/>
            <a:ext cx="629760" cy="63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19F89ED-4908-BD23-C5E4-3B9977774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5226782" y="5364369"/>
            <a:ext cx="702468" cy="617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DD7B97D-962A-6060-B48A-02190B240F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302004" y="3752486"/>
            <a:ext cx="612027" cy="62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3434" y="3024304"/>
            <a:ext cx="3250973" cy="325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91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3FC5C24-E287-49AC-8584-FA4A409947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3048771"/>
              </p:ext>
            </p:extLst>
          </p:nvPr>
        </p:nvGraphicFramePr>
        <p:xfrm>
          <a:off x="349187" y="1093433"/>
          <a:ext cx="11511379" cy="4903559"/>
        </p:xfrm>
        <a:graphic>
          <a:graphicData uri="http://schemas.openxmlformats.org/drawingml/2006/table">
            <a:tbl>
              <a:tblPr/>
              <a:tblGrid>
                <a:gridCol w="2180949">
                  <a:extLst>
                    <a:ext uri="{9D8B030D-6E8A-4147-A177-3AD203B41FA5}">
                      <a16:colId xmlns:a16="http://schemas.microsoft.com/office/drawing/2014/main" val="115621391"/>
                    </a:ext>
                  </a:extLst>
                </a:gridCol>
                <a:gridCol w="2201662">
                  <a:extLst>
                    <a:ext uri="{9D8B030D-6E8A-4147-A177-3AD203B41FA5}">
                      <a16:colId xmlns:a16="http://schemas.microsoft.com/office/drawing/2014/main" val="3554211642"/>
                    </a:ext>
                  </a:extLst>
                </a:gridCol>
                <a:gridCol w="1420427">
                  <a:extLst>
                    <a:ext uri="{9D8B030D-6E8A-4147-A177-3AD203B41FA5}">
                      <a16:colId xmlns:a16="http://schemas.microsoft.com/office/drawing/2014/main" val="3805380226"/>
                    </a:ext>
                  </a:extLst>
                </a:gridCol>
                <a:gridCol w="5708341">
                  <a:extLst>
                    <a:ext uri="{9D8B030D-6E8A-4147-A177-3AD203B41FA5}">
                      <a16:colId xmlns:a16="http://schemas.microsoft.com/office/drawing/2014/main" val="3050103677"/>
                    </a:ext>
                  </a:extLst>
                </a:gridCol>
              </a:tblGrid>
              <a:tr h="209572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thành tựu tiêu biểu của cách mạng công nghiệp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49200739"/>
                  </a:ext>
                </a:extLst>
              </a:tr>
              <a:tr h="209572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 phát minh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phát minh</a:t>
                      </a:r>
                      <a:endParaRPr lang="vi-VN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 điểm nổi bật</a:t>
                      </a:r>
                      <a:endParaRPr lang="en-US" sz="24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04024"/>
                  </a:ext>
                </a:extLst>
              </a:tr>
              <a:tr h="46105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kéo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Gien-ni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Giêm Ha-gri-vơ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1764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Nâng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suất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lao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16 - 18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6023886"/>
                  </a:ext>
                </a:extLst>
              </a:tr>
              <a:tr h="713293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 hơi nước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Giêm</a:t>
                      </a:r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Oát</a:t>
                      </a:r>
                      <a:endParaRPr lang="en-US" sz="24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1784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Chuyển nhiệt năng của hơi nước thành công năng;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Được ứng dụng trong nhiều ngành sản xuất.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7865326"/>
                  </a:ext>
                </a:extLst>
              </a:tr>
              <a:tr h="461059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Máy dệt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Ét-mơn Các-rai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1785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Nâng năng suất lao động lên gấp 40 lần.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626324"/>
                  </a:ext>
                </a:extLst>
              </a:tr>
              <a:tr h="712545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Đầu máy xe 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lửa chạy bằng 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hơi nước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Xti-phen-xơn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1814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Sử dụng động cơ hơi nước;</a:t>
                      </a:r>
                    </a:p>
                    <a:p>
                      <a:pPr algn="just" fontAlgn="t"/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Mở đầu cho sự phát triển của ngành đường sắt.</a:t>
                      </a:r>
                    </a:p>
                  </a:txBody>
                  <a:tcPr marL="41914" marR="41914" marT="41914" marB="41914">
                    <a:lnL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411255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7B31C459-AAC1-4943-8416-4746561C7861}"/>
              </a:ext>
            </a:extLst>
          </p:cNvPr>
          <p:cNvSpPr txBox="1"/>
          <p:nvPr/>
        </p:nvSpPr>
        <p:spPr>
          <a:xfrm>
            <a:off x="349188" y="168311"/>
            <a:ext cx="115823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400" b="1" i="0" dirty="0">
                <a:solidFill>
                  <a:srgbClr val="008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tập 1 : 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Lập bảng tóm tắt những thành tựu tiêu biểu của cách mạng công nghiệp theo gợi ý: tên phát minh, người phát minh, thời gian và đặc điểm nổi bật.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2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>
            <a:extLst>
              <a:ext uri="{FF2B5EF4-FFF2-40B4-BE49-F238E27FC236}">
                <a16:creationId xmlns:a16="http://schemas.microsoft.com/office/drawing/2014/main" id="{EEBC1ACE-53CE-0417-6270-A1B614067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158750"/>
            <a:ext cx="8975725" cy="680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78E1A3-73E1-254B-8702-A549A9057234}"/>
              </a:ext>
            </a:extLst>
          </p:cNvPr>
          <p:cNvSpPr/>
          <p:nvPr/>
        </p:nvSpPr>
        <p:spPr>
          <a:xfrm>
            <a:off x="3810894" y="2486072"/>
            <a:ext cx="4923143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8800" b="1" dirty="0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/>
                <a:gradFill>
                  <a:gsLst>
                    <a:gs pos="0">
                      <a:srgbClr val="8E2525">
                        <a:lumMod val="50000"/>
                      </a:srgbClr>
                    </a:gs>
                    <a:gs pos="50000">
                      <a:srgbClr val="8E2525"/>
                    </a:gs>
                    <a:gs pos="100000">
                      <a:srgbClr val="8E252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8800" b="1" dirty="0">
              <a:ln w="0"/>
              <a:gradFill>
                <a:gsLst>
                  <a:gs pos="0">
                    <a:srgbClr val="8E2525">
                      <a:lumMod val="50000"/>
                    </a:srgbClr>
                  </a:gs>
                  <a:gs pos="50000">
                    <a:srgbClr val="8E2525"/>
                  </a:gs>
                  <a:gs pos="100000">
                    <a:srgbClr val="8E252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>
            <a:extLst>
              <a:ext uri="{FF2B5EF4-FFF2-40B4-BE49-F238E27FC236}">
                <a16:creationId xmlns:a16="http://schemas.microsoft.com/office/drawing/2014/main" id="{0B75E2F8-D03A-BD20-CBDD-A151C8DA7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259004"/>
            <a:ext cx="10915650" cy="1332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lần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4.0),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Lượng bức xạ con người tiếp xúc khi đi máy bay -">
            <a:extLst>
              <a:ext uri="{FF2B5EF4-FFF2-40B4-BE49-F238E27FC236}">
                <a16:creationId xmlns:a16="http://schemas.microsoft.com/office/drawing/2014/main" id="{63AB9931-47F9-531C-006A-113FE2E25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763" y="4398068"/>
            <a:ext cx="3335337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2A38F1-F0BE-7327-6694-B2E379A6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020070"/>
            <a:ext cx="21383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A41A0B-B2A8-CD10-DF9A-6712603ED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8088" y="4539976"/>
            <a:ext cx="1304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4112" name="Picture 16" descr="Hướng Dẫn Cách Xem Tên Máy Tính Đơn Giản Nhất - DTCOM">
            <a:extLst>
              <a:ext uri="{FF2B5EF4-FFF2-40B4-BE49-F238E27FC236}">
                <a16:creationId xmlns:a16="http://schemas.microsoft.com/office/drawing/2014/main" id="{D3DCBC1D-4016-7FB4-0C5D-8E90A764D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1890680"/>
            <a:ext cx="3003550" cy="211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A0CCC1-3006-3EFF-5245-67B469B8C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5" y="1959270"/>
            <a:ext cx="11572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ắp mạng internet nào tốt nhất hiện nay ? Tư vấn lắp mạng Viettel">
            <a:extLst>
              <a:ext uri="{FF2B5EF4-FFF2-40B4-BE49-F238E27FC236}">
                <a16:creationId xmlns:a16="http://schemas.microsoft.com/office/drawing/2014/main" id="{4A62C984-A5D3-972D-2160-C9CD80FC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9"/>
          <a:stretch/>
        </p:blipFill>
        <p:spPr bwMode="auto">
          <a:xfrm>
            <a:off x="360362" y="1749290"/>
            <a:ext cx="3937000" cy="227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ử dụng điện thoại thông minh mỗi ngày có thể khiến bạn trầm cảm? • Hello  Bacsi">
            <a:extLst>
              <a:ext uri="{FF2B5EF4-FFF2-40B4-BE49-F238E27FC236}">
                <a16:creationId xmlns:a16="http://schemas.microsoft.com/office/drawing/2014/main" id="{70603F94-C8D6-AE62-8867-6F97537DEA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09" b="3590"/>
          <a:stretch/>
        </p:blipFill>
        <p:spPr bwMode="auto">
          <a:xfrm>
            <a:off x="4489450" y="1736038"/>
            <a:ext cx="3656806" cy="22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2306F9-AEE0-471D-CBF1-53F4AEDC00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89449" y="3967990"/>
            <a:ext cx="30035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Tàu điện trên cao Cát Linh – Hà Đông ư? Nhất định phải thử một lần">
            <a:extLst>
              <a:ext uri="{FF2B5EF4-FFF2-40B4-BE49-F238E27FC236}">
                <a16:creationId xmlns:a16="http://schemas.microsoft.com/office/drawing/2014/main" id="{D2453380-9246-1B6D-6C59-C237452B5B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3" t="30888" r="13305" b="1945"/>
          <a:stretch/>
        </p:blipFill>
        <p:spPr bwMode="auto">
          <a:xfrm>
            <a:off x="4489449" y="4428111"/>
            <a:ext cx="3656807" cy="2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73C5E9-17E2-1F39-ABCD-1091DFF4C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9743" y="6212720"/>
            <a:ext cx="13065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DA5DE511-EC8A-2BE1-0F47-7C2EDA6CC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" t="16994" r="23289" b="16870"/>
          <a:stretch/>
        </p:blipFill>
        <p:spPr bwMode="auto">
          <a:xfrm>
            <a:off x="342900" y="4451076"/>
            <a:ext cx="3954462" cy="218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540829-D5A8-5630-C721-50FB82EC29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6198881"/>
            <a:ext cx="283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Liên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2" grpId="0"/>
      <p:bldP spid="7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8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12">
            <a:extLst>
              <a:ext uri="{FF2B5EF4-FFF2-40B4-BE49-F238E27FC236}">
                <a16:creationId xmlns:a16="http://schemas.microsoft.com/office/drawing/2014/main" id="{4DEBCF81-C9FB-5C6D-7642-A434A6F7B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027" t="10746" r="14752" b="1965"/>
          <a:stretch/>
        </p:blipFill>
        <p:spPr>
          <a:xfrm>
            <a:off x="-8541" y="3475064"/>
            <a:ext cx="3127430" cy="3181841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92915" y="1753992"/>
            <a:ext cx="8916227" cy="5104008"/>
            <a:chOff x="191369" y="269263"/>
            <a:chExt cx="7632133" cy="2016409"/>
          </a:xfrm>
          <a:solidFill>
            <a:schemeClr val="bg1"/>
          </a:solidFill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36297">
              <a:off x="191369" y="269263"/>
              <a:ext cx="6298927" cy="201640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21421382" flipH="1">
              <a:off x="1602390" y="284924"/>
              <a:ext cx="6221112" cy="1997757"/>
            </a:xfrm>
            <a:prstGeom prst="rect">
              <a:avLst/>
            </a:prstGeom>
          </p:spPr>
        </p:pic>
      </p:grpSp>
      <p:pic>
        <p:nvPicPr>
          <p:cNvPr id="26" name="Picture 11">
            <a:extLst>
              <a:ext uri="{FF2B5EF4-FFF2-40B4-BE49-F238E27FC236}">
                <a16:creationId xmlns:a16="http://schemas.microsoft.com/office/drawing/2014/main" id="{69759E74-1B08-D34A-0EAB-3DC8EF72992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32827" y="5576387"/>
            <a:ext cx="1202246" cy="1080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5342B2F-08E0-5D14-4F5F-12E10DAE861F}"/>
              </a:ext>
            </a:extLst>
          </p:cNvPr>
          <p:cNvSpPr txBox="1"/>
          <p:nvPr/>
        </p:nvSpPr>
        <p:spPr>
          <a:xfrm>
            <a:off x="1555174" y="89701"/>
            <a:ext cx="834567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HƯỚNG DẪN HỌC TẬP</a:t>
            </a:r>
            <a:endParaRPr kumimoji="0" lang="en-US" sz="5000" b="1" i="0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5BC832-6C15-3F06-728A-775CA6A69C78}"/>
              </a:ext>
            </a:extLst>
          </p:cNvPr>
          <p:cNvSpPr txBox="1"/>
          <p:nvPr/>
        </p:nvSpPr>
        <p:spPr>
          <a:xfrm>
            <a:off x="3409025" y="2363706"/>
            <a:ext cx="8362766" cy="43447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XVI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XIX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3/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đấu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8231" y="218967"/>
            <a:ext cx="12488461" cy="738380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612629" y="2328918"/>
            <a:ext cx="696673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THANK YOU</a:t>
            </a:r>
          </a:p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 PLAYING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0" y="215851"/>
            <a:ext cx="2998069" cy="11883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094070" y="1404176"/>
            <a:ext cx="2333065" cy="9247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73821" y="0"/>
            <a:ext cx="1948581" cy="7723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17819" y="2856578"/>
            <a:ext cx="964667" cy="38235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66255" y="215851"/>
            <a:ext cx="964667" cy="382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2298031" y="1535968"/>
            <a:ext cx="4416955" cy="4450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60601" y="-358619"/>
            <a:ext cx="4416955" cy="44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1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F83253C-CEB3-AC7E-635F-D8D38A2F86FF}"/>
              </a:ext>
            </a:extLst>
          </p:cNvPr>
          <p:cNvGrpSpPr/>
          <p:nvPr/>
        </p:nvGrpSpPr>
        <p:grpSpPr>
          <a:xfrm>
            <a:off x="45227" y="1377470"/>
            <a:ext cx="2823158" cy="3643037"/>
            <a:chOff x="0" y="0"/>
            <a:chExt cx="812800" cy="988964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EED23CD-880B-1CCA-1195-ED1E162D5541}"/>
                </a:ext>
              </a:extLst>
            </p:cNvPr>
            <p:cNvSpPr/>
            <p:nvPr/>
          </p:nvSpPr>
          <p:spPr>
            <a:xfrm>
              <a:off x="0" y="0"/>
              <a:ext cx="812800" cy="988964"/>
            </a:xfrm>
            <a:custGeom>
              <a:avLst/>
              <a:gdLst/>
              <a:ahLst/>
              <a:cxnLst/>
              <a:rect l="l" t="t" r="r" b="b"/>
              <a:pathLst>
                <a:path w="812800" h="988964">
                  <a:moveTo>
                    <a:pt x="140312" y="0"/>
                  </a:moveTo>
                  <a:lnTo>
                    <a:pt x="672488" y="0"/>
                  </a:lnTo>
                  <a:cubicBezTo>
                    <a:pt x="749980" y="0"/>
                    <a:pt x="812800" y="62820"/>
                    <a:pt x="812800" y="140312"/>
                  </a:cubicBezTo>
                  <a:lnTo>
                    <a:pt x="812800" y="848652"/>
                  </a:lnTo>
                  <a:cubicBezTo>
                    <a:pt x="812800" y="926144"/>
                    <a:pt x="749980" y="988964"/>
                    <a:pt x="672488" y="988964"/>
                  </a:cubicBezTo>
                  <a:lnTo>
                    <a:pt x="140312" y="988964"/>
                  </a:lnTo>
                  <a:cubicBezTo>
                    <a:pt x="103099" y="988964"/>
                    <a:pt x="67410" y="974181"/>
                    <a:pt x="41097" y="947867"/>
                  </a:cubicBezTo>
                  <a:cubicBezTo>
                    <a:pt x="14783" y="921554"/>
                    <a:pt x="0" y="885865"/>
                    <a:pt x="0" y="848652"/>
                  </a:cubicBezTo>
                  <a:lnTo>
                    <a:pt x="0" y="140312"/>
                  </a:lnTo>
                  <a:cubicBezTo>
                    <a:pt x="0" y="62820"/>
                    <a:pt x="62820" y="0"/>
                    <a:pt x="140312" y="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2AB4AD23-28FD-6912-3494-ED97D234F207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4E28CCF6-2750-26F7-BAC9-AC4C5C3631FB}"/>
              </a:ext>
            </a:extLst>
          </p:cNvPr>
          <p:cNvGrpSpPr/>
          <p:nvPr/>
        </p:nvGrpSpPr>
        <p:grpSpPr>
          <a:xfrm>
            <a:off x="218553" y="1662376"/>
            <a:ext cx="2476505" cy="3212955"/>
            <a:chOff x="0" y="0"/>
            <a:chExt cx="812800" cy="1013395"/>
          </a:xfrm>
        </p:grpSpPr>
        <p:sp>
          <p:nvSpPr>
            <p:cNvPr id="6" name="Freeform 15">
              <a:extLst>
                <a:ext uri="{FF2B5EF4-FFF2-40B4-BE49-F238E27FC236}">
                  <a16:creationId xmlns:a16="http://schemas.microsoft.com/office/drawing/2014/main" id="{3DAFC25C-78D3-DAAB-8ECC-666AEBCB6C49}"/>
                </a:ext>
              </a:extLst>
            </p:cNvPr>
            <p:cNvSpPr/>
            <p:nvPr/>
          </p:nvSpPr>
          <p:spPr>
            <a:xfrm>
              <a:off x="0" y="0"/>
              <a:ext cx="812800" cy="1013395"/>
            </a:xfrm>
            <a:custGeom>
              <a:avLst/>
              <a:gdLst/>
              <a:ahLst/>
              <a:cxnLst/>
              <a:rect l="l" t="t" r="r" b="b"/>
              <a:pathLst>
                <a:path w="812800" h="1013395">
                  <a:moveTo>
                    <a:pt x="158732" y="0"/>
                  </a:moveTo>
                  <a:lnTo>
                    <a:pt x="654068" y="0"/>
                  </a:lnTo>
                  <a:cubicBezTo>
                    <a:pt x="741733" y="0"/>
                    <a:pt x="812800" y="71067"/>
                    <a:pt x="812800" y="158732"/>
                  </a:cubicBezTo>
                  <a:lnTo>
                    <a:pt x="812800" y="854663"/>
                  </a:lnTo>
                  <a:cubicBezTo>
                    <a:pt x="812800" y="942329"/>
                    <a:pt x="741733" y="1013395"/>
                    <a:pt x="654068" y="1013395"/>
                  </a:cubicBezTo>
                  <a:lnTo>
                    <a:pt x="158732" y="1013395"/>
                  </a:lnTo>
                  <a:cubicBezTo>
                    <a:pt x="71067" y="1013395"/>
                    <a:pt x="0" y="942329"/>
                    <a:pt x="0" y="854663"/>
                  </a:cubicBezTo>
                  <a:lnTo>
                    <a:pt x="0" y="158732"/>
                  </a:lnTo>
                  <a:cubicBezTo>
                    <a:pt x="0" y="71067"/>
                    <a:pt x="71067" y="0"/>
                    <a:pt x="158732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16">
              <a:extLst>
                <a:ext uri="{FF2B5EF4-FFF2-40B4-BE49-F238E27FC236}">
                  <a16:creationId xmlns:a16="http://schemas.microsoft.com/office/drawing/2014/main" id="{3A756A8C-FC27-F4DE-CBD5-539AE1CF4CFE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26">
            <a:extLst>
              <a:ext uri="{FF2B5EF4-FFF2-40B4-BE49-F238E27FC236}">
                <a16:creationId xmlns:a16="http://schemas.microsoft.com/office/drawing/2014/main" id="{BD038898-E358-623A-C32B-668B5152EBD1}"/>
              </a:ext>
            </a:extLst>
          </p:cNvPr>
          <p:cNvGrpSpPr/>
          <p:nvPr/>
        </p:nvGrpSpPr>
        <p:grpSpPr>
          <a:xfrm>
            <a:off x="855789" y="4380298"/>
            <a:ext cx="1138590" cy="520682"/>
            <a:chOff x="0" y="0"/>
            <a:chExt cx="639409" cy="335000"/>
          </a:xfrm>
        </p:grpSpPr>
        <p:sp>
          <p:nvSpPr>
            <p:cNvPr id="9" name="Freeform 27">
              <a:extLst>
                <a:ext uri="{FF2B5EF4-FFF2-40B4-BE49-F238E27FC236}">
                  <a16:creationId xmlns:a16="http://schemas.microsoft.com/office/drawing/2014/main" id="{4672AB74-2D3E-C5CB-9D51-2377CC9C00AA}"/>
                </a:ext>
              </a:extLst>
            </p:cNvPr>
            <p:cNvSpPr/>
            <p:nvPr/>
          </p:nvSpPr>
          <p:spPr>
            <a:xfrm>
              <a:off x="0" y="0"/>
              <a:ext cx="639409" cy="335000"/>
            </a:xfrm>
            <a:custGeom>
              <a:avLst/>
              <a:gdLst/>
              <a:ahLst/>
              <a:cxnLst/>
              <a:rect l="l" t="t" r="r" b="b"/>
              <a:pathLst>
                <a:path w="639409" h="335000">
                  <a:moveTo>
                    <a:pt x="213251" y="19070"/>
                  </a:moveTo>
                  <a:cubicBezTo>
                    <a:pt x="245926" y="7556"/>
                    <a:pt x="283300" y="0"/>
                    <a:pt x="319877" y="0"/>
                  </a:cubicBezTo>
                  <a:cubicBezTo>
                    <a:pt x="356454" y="0"/>
                    <a:pt x="391651" y="6476"/>
                    <a:pt x="424087" y="17990"/>
                  </a:cubicBezTo>
                  <a:cubicBezTo>
                    <a:pt x="424778" y="18350"/>
                    <a:pt x="425468" y="18350"/>
                    <a:pt x="426157" y="18710"/>
                  </a:cubicBezTo>
                  <a:cubicBezTo>
                    <a:pt x="547966" y="64765"/>
                    <a:pt x="637684" y="186379"/>
                    <a:pt x="639409" y="317889"/>
                  </a:cubicBezTo>
                  <a:lnTo>
                    <a:pt x="639409" y="335000"/>
                  </a:lnTo>
                  <a:lnTo>
                    <a:pt x="0" y="335000"/>
                  </a:lnTo>
                  <a:lnTo>
                    <a:pt x="0" y="317901"/>
                  </a:lnTo>
                  <a:cubicBezTo>
                    <a:pt x="1725" y="185660"/>
                    <a:pt x="90062" y="64045"/>
                    <a:pt x="213251" y="19070"/>
                  </a:cubicBezTo>
                  <a:close/>
                </a:path>
              </a:pathLst>
            </a:custGeom>
            <a:solidFill>
              <a:srgbClr val="0081C9"/>
            </a:solidFill>
          </p:spPr>
        </p:sp>
        <p:sp>
          <p:nvSpPr>
            <p:cNvPr id="10" name="TextBox 28">
              <a:extLst>
                <a:ext uri="{FF2B5EF4-FFF2-40B4-BE49-F238E27FC236}">
                  <a16:creationId xmlns:a16="http://schemas.microsoft.com/office/drawing/2014/main" id="{A5C1E60D-1B43-A88C-C9DE-C1D52EECF6E9}"/>
                </a:ext>
              </a:extLst>
            </p:cNvPr>
            <p:cNvSpPr txBox="1"/>
            <p:nvPr/>
          </p:nvSpPr>
          <p:spPr>
            <a:xfrm>
              <a:off x="0" y="98425"/>
              <a:ext cx="660400" cy="714375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1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1" name="TextBox 40">
            <a:extLst>
              <a:ext uri="{FF2B5EF4-FFF2-40B4-BE49-F238E27FC236}">
                <a16:creationId xmlns:a16="http://schemas.microsoft.com/office/drawing/2014/main" id="{5E34E6D3-8ABA-78F8-E0E9-FFB10557EB2E}"/>
              </a:ext>
            </a:extLst>
          </p:cNvPr>
          <p:cNvSpPr txBox="1"/>
          <p:nvPr/>
        </p:nvSpPr>
        <p:spPr>
          <a:xfrm>
            <a:off x="316003" y="1835627"/>
            <a:ext cx="2379055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tựu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tiêu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biểu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mạng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công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nghiệp</a:t>
            </a:r>
            <a:endParaRPr kumimoji="0" lang="en-US" sz="3000" b="0" i="1" u="none" strike="noStrike" kern="1200" cap="none" spc="0" normalizeH="0" baseline="0" noProof="0" dirty="0">
              <a:ln>
                <a:noFill/>
              </a:ln>
              <a:solidFill>
                <a:srgbClr val="5D822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4761781" y="245770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538823" y="129300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4527760" y="-54202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1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1015699" y="4440229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0EBFB7-88AA-4979-8910-0E0BC92AD744}"/>
              </a:ext>
            </a:extLst>
          </p:cNvPr>
          <p:cNvSpPr txBox="1"/>
          <p:nvPr/>
        </p:nvSpPr>
        <p:spPr>
          <a:xfrm>
            <a:off x="3251446" y="1394141"/>
            <a:ext cx="8722001" cy="47992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 tooltip="Cách mạng"/>
              </a:rPr>
              <a:t>cách</a:t>
            </a:r>
            <a:r>
              <a:rPr lang="en-US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 tooltip="Cách mạng"/>
              </a:rPr>
              <a:t> 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6" tooltip="Cách mạng"/>
              </a:rPr>
              <a:t>mạng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tooltip="Sản xuất"/>
              </a:rPr>
              <a:t>sản</a:t>
            </a:r>
            <a:r>
              <a:rPr lang="en-US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tooltip="Sản xuất"/>
              </a:rPr>
              <a:t> 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7" tooltip="Sản xuất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lao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móc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nghiệp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 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Văn hóa"/>
              </a:rPr>
              <a:t>văn</a:t>
            </a:r>
            <a:r>
              <a:rPr lang="en-US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Văn hóa"/>
              </a:rPr>
              <a:t> 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8" tooltip="Văn hóa"/>
              </a:rPr>
              <a:t>hóa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khoa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tooltip="Công nghệ"/>
              </a:rPr>
              <a:t>kĩ</a:t>
            </a:r>
            <a:r>
              <a:rPr lang="en-US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tooltip="Công nghệ"/>
              </a:rPr>
              <a:t> 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9" tooltip="Công nghệ"/>
              </a:rPr>
              <a:t>thuật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loài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 tooltip="Anh"/>
              </a:rPr>
              <a:t>nước</a:t>
            </a:r>
            <a:r>
              <a:rPr lang="en-US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0" tooltip="Anh"/>
              </a:rPr>
              <a:t> Anh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tooltip="Thế giới"/>
              </a:rPr>
              <a:t>thế</a:t>
            </a:r>
            <a:r>
              <a:rPr lang="en-US" sz="32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tooltip="Thế giới"/>
              </a:rPr>
              <a:t> </a:t>
            </a:r>
            <a:r>
              <a:rPr lang="en-US" sz="3200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11" tooltip="Thế giới"/>
              </a:rPr>
              <a:t>giới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31311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DB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381554" y="340536"/>
            <a:ext cx="5106838" cy="79545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73676" y="176152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2946330" y="22498"/>
            <a:ext cx="5977284" cy="9365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8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2</a:t>
            </a:r>
          </a:p>
        </p:txBody>
      </p:sp>
      <p:sp>
        <p:nvSpPr>
          <p:cNvPr id="12" name="TextBox 44">
            <a:extLst>
              <a:ext uri="{FF2B5EF4-FFF2-40B4-BE49-F238E27FC236}">
                <a16:creationId xmlns:a16="http://schemas.microsoft.com/office/drawing/2014/main" id="{0CBA0FCC-33FC-EB28-7311-528018882465}"/>
              </a:ext>
            </a:extLst>
          </p:cNvPr>
          <p:cNvSpPr txBox="1"/>
          <p:nvPr/>
        </p:nvSpPr>
        <p:spPr>
          <a:xfrm>
            <a:off x="964941" y="4559993"/>
            <a:ext cx="818771" cy="53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44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DA8E8A-CEBB-1759-F915-F17700FE03E4}"/>
              </a:ext>
            </a:extLst>
          </p:cNvPr>
          <p:cNvSpPr/>
          <p:nvPr/>
        </p:nvSpPr>
        <p:spPr>
          <a:xfrm>
            <a:off x="828137" y="2422315"/>
            <a:ext cx="9874370" cy="409514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Nam, http://voer.edu.vn)</a:t>
            </a:r>
          </a:p>
        </p:txBody>
      </p:sp>
      <p:pic>
        <p:nvPicPr>
          <p:cNvPr id="15" name="Picture 21" descr="j0232133">
            <a:extLst>
              <a:ext uri="{FF2B5EF4-FFF2-40B4-BE49-F238E27FC236}">
                <a16:creationId xmlns:a16="http://schemas.microsoft.com/office/drawing/2014/main" id="{56F11D9E-67B2-32A0-B0AD-62E5C92CE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87082">
            <a:off x="1084938" y="2518584"/>
            <a:ext cx="1397548" cy="136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AA6592-6284-57CC-28D6-31365B7ADD5E}"/>
              </a:ext>
            </a:extLst>
          </p:cNvPr>
          <p:cNvSpPr txBox="1"/>
          <p:nvPr/>
        </p:nvSpPr>
        <p:spPr>
          <a:xfrm>
            <a:off x="828137" y="1144746"/>
            <a:ext cx="1104786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đoạn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liệu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vì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diễn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tiên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Anh?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962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81481E-6 L -0.90495 0.017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247" y="88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43 -0.0125 L -0.90469 0.0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3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E10333DB-5C1D-C967-23EB-339DB2D8A814}"/>
              </a:ext>
            </a:extLst>
          </p:cNvPr>
          <p:cNvSpPr txBox="1"/>
          <p:nvPr/>
        </p:nvSpPr>
        <p:spPr>
          <a:xfrm>
            <a:off x="1417234" y="444010"/>
            <a:ext cx="9105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7ABA59-9862-C40D-C992-A06ACC784686}"/>
              </a:ext>
            </a:extLst>
          </p:cNvPr>
          <p:cNvSpPr txBox="1"/>
          <p:nvPr/>
        </p:nvSpPr>
        <p:spPr>
          <a:xfrm>
            <a:off x="172529" y="1043086"/>
            <a:ext cx="1201947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Giai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TBCN,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9A3198-229C-90CE-DF84-95C0548E1221}"/>
              </a:ext>
            </a:extLst>
          </p:cNvPr>
          <p:cNvSpPr txBox="1"/>
          <p:nvPr/>
        </p:nvSpPr>
        <p:spPr>
          <a:xfrm>
            <a:off x="172529" y="2858968"/>
            <a:ext cx="12019471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A7A369-C777-D4E5-8488-79C5AF8B1430}"/>
              </a:ext>
            </a:extLst>
          </p:cNvPr>
          <p:cNvSpPr txBox="1"/>
          <p:nvPr/>
        </p:nvSpPr>
        <p:spPr>
          <a:xfrm>
            <a:off x="172529" y="3715617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bộ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dồi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1D59BA-CF89-7745-0341-765AD0F18803}"/>
              </a:ext>
            </a:extLst>
          </p:cNvPr>
          <p:cNvSpPr txBox="1"/>
          <p:nvPr/>
        </p:nvSpPr>
        <p:spPr>
          <a:xfrm>
            <a:off x="172529" y="4590480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(“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cừu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A60F28-E1C9-6CA6-972C-6E07FFEB75BC}"/>
              </a:ext>
            </a:extLst>
          </p:cNvPr>
          <p:cNvSpPr txBox="1"/>
          <p:nvPr/>
        </p:nvSpPr>
        <p:spPr>
          <a:xfrm>
            <a:off x="172529" y="5487989"/>
            <a:ext cx="120194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Anh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76933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2">
            <a:extLst>
              <a:ext uri="{FF2B5EF4-FFF2-40B4-BE49-F238E27FC236}">
                <a16:creationId xmlns:a16="http://schemas.microsoft.com/office/drawing/2014/main" id="{EA397FBF-9B92-C704-9CEA-76881C004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436"/>
          <a:stretch>
            <a:fillRect/>
          </a:stretch>
        </p:blipFill>
        <p:spPr>
          <a:xfrm>
            <a:off x="3542581" y="212455"/>
            <a:ext cx="5106838" cy="752298"/>
          </a:xfrm>
          <a:prstGeom prst="rect">
            <a:avLst/>
          </a:prstGeom>
        </p:spPr>
      </p:pic>
      <p:pic>
        <p:nvPicPr>
          <p:cNvPr id="46" name="Picture 3">
            <a:extLst>
              <a:ext uri="{FF2B5EF4-FFF2-40B4-BE49-F238E27FC236}">
                <a16:creationId xmlns:a16="http://schemas.microsoft.com/office/drawing/2014/main" id="{3C83D24C-387C-4566-37E9-2D95ABC6E2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02494" y="85158"/>
            <a:ext cx="1522593" cy="284767"/>
          </a:xfrm>
          <a:prstGeom prst="rect">
            <a:avLst/>
          </a:prstGeom>
        </p:spPr>
      </p:pic>
      <p:sp>
        <p:nvSpPr>
          <p:cNvPr id="47" name="TextBox 4">
            <a:extLst>
              <a:ext uri="{FF2B5EF4-FFF2-40B4-BE49-F238E27FC236}">
                <a16:creationId xmlns:a16="http://schemas.microsoft.com/office/drawing/2014/main" id="{410B05C9-2148-744D-57AC-8FAB26FE4D95}"/>
              </a:ext>
            </a:extLst>
          </p:cNvPr>
          <p:cNvSpPr txBox="1"/>
          <p:nvPr/>
        </p:nvSpPr>
        <p:spPr>
          <a:xfrm>
            <a:off x="3107358" y="369925"/>
            <a:ext cx="5977284" cy="4688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DE6B17-B981-D706-8636-279809AE7163}"/>
              </a:ext>
            </a:extLst>
          </p:cNvPr>
          <p:cNvSpPr txBox="1"/>
          <p:nvPr/>
        </p:nvSpPr>
        <p:spPr>
          <a:xfrm>
            <a:off x="0" y="1718346"/>
            <a:ext cx="1219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H2.1, 2.2, 2.3 (SGK/13,14,15),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(5’).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356E3C0A-FD4B-07CF-8258-C347B32B4A8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71743" y="55499"/>
            <a:ext cx="2243911" cy="1685738"/>
          </a:xfrm>
          <a:prstGeom prst="rect">
            <a:avLst/>
          </a:prstGeom>
        </p:spPr>
      </p:pic>
      <p:pic>
        <p:nvPicPr>
          <p:cNvPr id="3" name="Picture 1">
            <a:extLst>
              <a:ext uri="{FF2B5EF4-FFF2-40B4-BE49-F238E27FC236}">
                <a16:creationId xmlns:a16="http://schemas.microsoft.com/office/drawing/2014/main" id="{F17FEBA4-F099-716B-E324-1EE26768B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41" y="2948853"/>
            <a:ext cx="3999915" cy="3108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">
            <a:extLst>
              <a:ext uri="{FF2B5EF4-FFF2-40B4-BE49-F238E27FC236}">
                <a16:creationId xmlns:a16="http://schemas.microsoft.com/office/drawing/2014/main" id="{91F510FA-6D24-385E-CDEB-09EAAD935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826" y="6122284"/>
            <a:ext cx="4079944" cy="523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1CABCA86-53E4-1B1E-C4BF-558C73A00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245" y="2971885"/>
            <a:ext cx="4079944" cy="3108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1">
            <a:extLst>
              <a:ext uri="{FF2B5EF4-FFF2-40B4-BE49-F238E27FC236}">
                <a16:creationId xmlns:a16="http://schemas.microsoft.com/office/drawing/2014/main" id="{C9AE900B-B66D-1A98-2A25-592DF8808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341" y="6122284"/>
            <a:ext cx="3999915" cy="52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">
            <a:extLst>
              <a:ext uri="{FF2B5EF4-FFF2-40B4-BE49-F238E27FC236}">
                <a16:creationId xmlns:a16="http://schemas.microsoft.com/office/drawing/2014/main" id="{829ED0B5-41E5-7C7C-17F7-FECC7CE4E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" y="2971884"/>
            <a:ext cx="3860350" cy="367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3067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539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>
                <a:lnSpc>
                  <a:spcPts val="1257"/>
                </a:lnSpc>
              </a:pPr>
              <a:endParaRPr sz="1539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1251" t="5039" r="13059" b="31264"/>
          <a:stretch/>
        </p:blipFill>
        <p:spPr>
          <a:xfrm>
            <a:off x="14176" y="707918"/>
            <a:ext cx="4768070" cy="616457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 rotWithShape="1">
          <a:blip r:embed="rId4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233" t="6993" r="14735" b="3669"/>
          <a:stretch/>
        </p:blipFill>
        <p:spPr>
          <a:xfrm>
            <a:off x="4872270" y="745762"/>
            <a:ext cx="7305554" cy="16727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57252" y="2772495"/>
            <a:ext cx="2835964" cy="40913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5129020" y="1370284"/>
            <a:ext cx="6638909" cy="77768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3660185"/>
            <a:ext cx="2385390" cy="819586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F9522526-57DF-0E44-973D-6F8A2158C48F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1470079"/>
            <a:ext cx="3435739" cy="80760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0607931F-F86E-2B67-A8FA-560A5C95760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104648" y="2547122"/>
            <a:ext cx="1032326" cy="945985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EA69F23-4994-DE9B-BBA7-E7DB0AE1DB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248406" y="715407"/>
            <a:ext cx="744811" cy="4984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76BE637-7FA6-5427-9234-887A496DF521}"/>
              </a:ext>
            </a:extLst>
          </p:cNvPr>
          <p:cNvSpPr/>
          <p:nvPr/>
        </p:nvSpPr>
        <p:spPr>
          <a:xfrm>
            <a:off x="7862756" y="594012"/>
            <a:ext cx="1171436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49C841-3D7A-B31C-5A06-CBC2ABE61D18}"/>
              </a:ext>
            </a:extLst>
          </p:cNvPr>
          <p:cNvSpPr/>
          <p:nvPr/>
        </p:nvSpPr>
        <p:spPr>
          <a:xfrm>
            <a:off x="10047286" y="2664542"/>
            <a:ext cx="723133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770C69EA-279F-116E-B3F2-07FFAEAAFA9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2494847"/>
            <a:ext cx="3435739" cy="807605"/>
          </a:xfrm>
          <a:prstGeom prst="rect">
            <a:avLst/>
          </a:prstGeom>
        </p:spPr>
      </p:pic>
      <p:pic>
        <p:nvPicPr>
          <p:cNvPr id="18" name="Picture 12">
            <a:extLst>
              <a:ext uri="{FF2B5EF4-FFF2-40B4-BE49-F238E27FC236}">
                <a16:creationId xmlns:a16="http://schemas.microsoft.com/office/drawing/2014/main" id="{173AAE54-6601-7026-3D87-E1059372A09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3597966"/>
            <a:ext cx="3435739" cy="807605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0FD5C6FE-960C-A746-4F6D-98FCCDC3B58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4664132"/>
            <a:ext cx="3435739" cy="807605"/>
          </a:xfrm>
          <a:prstGeom prst="rect">
            <a:avLst/>
          </a:prstGeom>
        </p:spPr>
      </p:pic>
      <p:pic>
        <p:nvPicPr>
          <p:cNvPr id="20" name="Picture 12">
            <a:extLst>
              <a:ext uri="{FF2B5EF4-FFF2-40B4-BE49-F238E27FC236}">
                <a16:creationId xmlns:a16="http://schemas.microsoft.com/office/drawing/2014/main" id="{FF2E0281-C430-B7C5-C48E-C8E5B186248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65099" b="84513"/>
          <a:stretch>
            <a:fillRect/>
          </a:stretch>
        </p:blipFill>
        <p:spPr>
          <a:xfrm>
            <a:off x="853729" y="5723681"/>
            <a:ext cx="3435739" cy="807605"/>
          </a:xfrm>
          <a:prstGeom prst="rect">
            <a:avLst/>
          </a:prstGeom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F5A29EA3-3156-3CAB-C3CC-CBD520961A9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4786565"/>
            <a:ext cx="2385390" cy="819586"/>
          </a:xfrm>
          <a:prstGeom prst="rect">
            <a:avLst/>
          </a:prstGeom>
        </p:spPr>
      </p:pic>
      <p:pic>
        <p:nvPicPr>
          <p:cNvPr id="24" name="Picture 16">
            <a:extLst>
              <a:ext uri="{FF2B5EF4-FFF2-40B4-BE49-F238E27FC236}">
                <a16:creationId xmlns:a16="http://schemas.microsoft.com/office/drawing/2014/main" id="{ADE5357F-39CB-C9B6-3477-341869423F2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9403307" y="5845258"/>
            <a:ext cx="2385390" cy="819586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12A5ED8A-D37F-93E2-7954-C9806941919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11251" t="5039" r="13059" b="31264"/>
          <a:stretch/>
        </p:blipFill>
        <p:spPr>
          <a:xfrm>
            <a:off x="4985263" y="2662370"/>
            <a:ext cx="4048929" cy="4210120"/>
          </a:xfrm>
          <a:prstGeom prst="rect">
            <a:avLst/>
          </a:prstGeom>
        </p:spPr>
      </p:pic>
      <p:pic>
        <p:nvPicPr>
          <p:cNvPr id="27" name="Picture 16">
            <a:extLst>
              <a:ext uri="{FF2B5EF4-FFF2-40B4-BE49-F238E27FC236}">
                <a16:creationId xmlns:a16="http://schemas.microsoft.com/office/drawing/2014/main" id="{F6993B12-68E8-F406-0C12-D3E85EA984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3660185"/>
            <a:ext cx="3246783" cy="819586"/>
          </a:xfrm>
          <a:prstGeom prst="rect">
            <a:avLst/>
          </a:prstGeom>
        </p:spPr>
      </p:pic>
      <p:pic>
        <p:nvPicPr>
          <p:cNvPr id="28" name="Picture 16">
            <a:extLst>
              <a:ext uri="{FF2B5EF4-FFF2-40B4-BE49-F238E27FC236}">
                <a16:creationId xmlns:a16="http://schemas.microsoft.com/office/drawing/2014/main" id="{7673F3FA-3E90-8F10-FC4B-F91DD4C4CA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4720991"/>
            <a:ext cx="3246783" cy="819586"/>
          </a:xfrm>
          <a:prstGeom prst="rect">
            <a:avLst/>
          </a:prstGeom>
        </p:spPr>
      </p:pic>
      <p:pic>
        <p:nvPicPr>
          <p:cNvPr id="30" name="Picture 16">
            <a:extLst>
              <a:ext uri="{FF2B5EF4-FFF2-40B4-BE49-F238E27FC236}">
                <a16:creationId xmlns:a16="http://schemas.microsoft.com/office/drawing/2014/main" id="{CE0B5A6E-2F60-1A98-6C53-AF2916B615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2987" r="21456" b="84513"/>
          <a:stretch>
            <a:fillRect/>
          </a:stretch>
        </p:blipFill>
        <p:spPr>
          <a:xfrm>
            <a:off x="5420138" y="5833174"/>
            <a:ext cx="3246783" cy="819586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F566DC31-7986-01C3-D658-14A86C23E2BF}"/>
              </a:ext>
            </a:extLst>
          </p:cNvPr>
          <p:cNvSpPr/>
          <p:nvPr/>
        </p:nvSpPr>
        <p:spPr>
          <a:xfrm>
            <a:off x="6547276" y="2584168"/>
            <a:ext cx="1049832" cy="40118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</a:p>
        </p:txBody>
      </p:sp>
      <p:pic>
        <p:nvPicPr>
          <p:cNvPr id="35" name="Picture 2" descr="Học Sinh Học Hoạt Hình Hình ảnh PNG | Vector Và Các Tập Tin PSD | Tải Về  Miễn Phí Trên Pngtree">
            <a:extLst>
              <a:ext uri="{FF2B5EF4-FFF2-40B4-BE49-F238E27FC236}">
                <a16:creationId xmlns:a16="http://schemas.microsoft.com/office/drawing/2014/main" id="{6DBF6530-DBBC-E3F3-5C8D-229DC2792C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t="18212" r="11347" b="15916"/>
          <a:stretch/>
        </p:blipFill>
        <p:spPr bwMode="auto">
          <a:xfrm>
            <a:off x="4887376" y="2449621"/>
            <a:ext cx="1108675" cy="929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60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617178" cy="3744597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617177" cy="3744597"/>
            </a:xfrm>
            <a:custGeom>
              <a:avLst/>
              <a:gdLst/>
              <a:ahLst/>
              <a:cxnLst/>
              <a:rect l="l" t="t" r="r" b="b"/>
              <a:pathLst>
                <a:path w="2617177" h="3744597">
                  <a:moveTo>
                    <a:pt x="0" y="0"/>
                  </a:moveTo>
                  <a:lnTo>
                    <a:pt x="2617177" y="0"/>
                  </a:lnTo>
                  <a:lnTo>
                    <a:pt x="2617177" y="3744597"/>
                  </a:lnTo>
                  <a:lnTo>
                    <a:pt x="0" y="3744597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39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grpFill/>
          </p:spPr>
          <p:txBody>
            <a:bodyPr lIns="32580" tIns="32580" rIns="32580" bIns="32580" rtlCol="0" anchor="ctr"/>
            <a:lstStyle/>
            <a:p>
              <a:pPr marL="0" marR="0" lvl="0" indent="0" algn="l" defTabSz="914400" rtl="0" eaLnBrk="1" fontAlgn="auto" latinLnBrk="0" hangingPunct="1">
                <a:lnSpc>
                  <a:spcPts val="125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53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4182" t="6899" r="13059" b="31264"/>
          <a:stretch/>
        </p:blipFill>
        <p:spPr>
          <a:xfrm>
            <a:off x="90024" y="745762"/>
            <a:ext cx="4692221" cy="6126728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861C51ED-9FD8-9496-72BD-DD0AA63C0C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90024" y="581939"/>
            <a:ext cx="875657" cy="91213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71FB35B-93DA-8DA3-AC59-52F3892DE9E2}"/>
              </a:ext>
            </a:extLst>
          </p:cNvPr>
          <p:cNvSpPr/>
          <p:nvPr/>
        </p:nvSpPr>
        <p:spPr>
          <a:xfrm>
            <a:off x="1895781" y="594012"/>
            <a:ext cx="1126648" cy="421039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4BBC68-7EB8-3FA2-0A21-E93FB76616E7}"/>
              </a:ext>
            </a:extLst>
          </p:cNvPr>
          <p:cNvSpPr/>
          <p:nvPr/>
        </p:nvSpPr>
        <p:spPr>
          <a:xfrm>
            <a:off x="198785" y="41557"/>
            <a:ext cx="11370364" cy="5234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 THÀNH TỰU TIÊU BIỂU CỦA CÁCH MẠNG CÔNG NGHIỆP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1C5592-DBD7-5908-8D3F-AC56FDBA4097}"/>
              </a:ext>
            </a:extLst>
          </p:cNvPr>
          <p:cNvSpPr txBox="1"/>
          <p:nvPr/>
        </p:nvSpPr>
        <p:spPr>
          <a:xfrm>
            <a:off x="266748" y="1308064"/>
            <a:ext cx="440380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305" marR="2730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1764,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Giêm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Ha-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gri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-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vơ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tạo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ra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máy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kéo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sợi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Gien-ni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nâng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cao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suất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gấp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nhiều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lần</a:t>
            </a: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E260F5B3-59F4-C4B1-BCB4-C6C18B6E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48" y="2960397"/>
            <a:ext cx="4286399" cy="359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089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6998</TotalTime>
  <Words>2500</Words>
  <Application>Microsoft Office PowerPoint</Application>
  <PresentationFormat>Widescreen</PresentationFormat>
  <Paragraphs>254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Bungee Inline</vt:lpstr>
      <vt:lpstr>Calibri</vt:lpstr>
      <vt:lpstr>Livvic</vt:lpstr>
      <vt:lpstr>Roboto Condensed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đỗ hoàng</dc:creator>
  <cp:lastModifiedBy>admin</cp:lastModifiedBy>
  <cp:revision>264</cp:revision>
  <dcterms:created xsi:type="dcterms:W3CDTF">2023-02-10T05:28:12Z</dcterms:created>
  <dcterms:modified xsi:type="dcterms:W3CDTF">2023-09-27T04:00:45Z</dcterms:modified>
</cp:coreProperties>
</file>