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1" r:id="rId1"/>
  </p:sldMasterIdLst>
  <p:notesMasterIdLst>
    <p:notesMasterId r:id="rId28"/>
  </p:notesMasterIdLst>
  <p:sldIdLst>
    <p:sldId id="259" r:id="rId2"/>
    <p:sldId id="258" r:id="rId3"/>
    <p:sldId id="260" r:id="rId4"/>
    <p:sldId id="312" r:id="rId5"/>
    <p:sldId id="313" r:id="rId6"/>
    <p:sldId id="286" r:id="rId7"/>
    <p:sldId id="263" r:id="rId8"/>
    <p:sldId id="315" r:id="rId9"/>
    <p:sldId id="262" r:id="rId10"/>
    <p:sldId id="321" r:id="rId11"/>
    <p:sldId id="320" r:id="rId12"/>
    <p:sldId id="269" r:id="rId13"/>
    <p:sldId id="318" r:id="rId14"/>
    <p:sldId id="257" r:id="rId15"/>
    <p:sldId id="322" r:id="rId16"/>
    <p:sldId id="266" r:id="rId17"/>
    <p:sldId id="324" r:id="rId18"/>
    <p:sldId id="270" r:id="rId19"/>
    <p:sldId id="279" r:id="rId20"/>
    <p:sldId id="325" r:id="rId21"/>
    <p:sldId id="280" r:id="rId22"/>
    <p:sldId id="285" r:id="rId23"/>
    <p:sldId id="326" r:id="rId24"/>
    <p:sldId id="261" r:id="rId25"/>
    <p:sldId id="327" r:id="rId26"/>
    <p:sldId id="328" r:id="rId27"/>
  </p:sldIdLst>
  <p:sldSz cx="9144000" cy="5143500" type="screen16x9"/>
  <p:notesSz cx="6858000" cy="9144000"/>
  <p:embeddedFontLst>
    <p:embeddedFont>
      <p:font typeface="RocknRoll One" panose="020B0604020202020204" charset="-128"/>
      <p:regular r:id="rId29"/>
    </p:embeddedFont>
    <p:embeddedFont>
      <p:font typeface="Inria Sans" panose="020B0604020202020204" charset="0"/>
      <p:regular r:id="rId30"/>
      <p:bold r:id="rId31"/>
      <p:italic r:id="rId32"/>
      <p:boldItalic r:id="rId33"/>
    </p:embeddedFont>
    <p:embeddedFont>
      <p:font typeface="SVN-Caprica Script" panose="020B0604020202020204" charset="0"/>
      <p:regular r:id="rId34"/>
    </p:embeddedFont>
    <p:embeddedFont>
      <p:font typeface="SVN-FFF Tusj" panose="020B0604020202020204" charset="0"/>
      <p:regular r:id="rId35"/>
    </p:embeddedFont>
    <p:embeddedFont>
      <p:font typeface="SVN-Internation" panose="020B0604020202020204" charset="0"/>
      <p:regular r:id="rId36"/>
    </p:embeddedFont>
    <p:embeddedFont>
      <p:font typeface="SVN-Sarifa" panose="00000500000000000000"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558A4C"/>
    <a:srgbClr val="39460C"/>
    <a:srgbClr val="66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E485AB-6C5C-4001-BEAF-F0624DF2171A}">
  <a:tblStyle styleId="{E2E485AB-6C5C-4001-BEAF-F0624DF21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87" d="100"/>
          <a:sy n="87" d="100"/>
        </p:scale>
        <p:origin x="93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6"/>
        <p:cNvGrpSpPr/>
        <p:nvPr/>
      </p:nvGrpSpPr>
      <p:grpSpPr>
        <a:xfrm>
          <a:off x="0" y="0"/>
          <a:ext cx="0" cy="0"/>
          <a:chOff x="0" y="0"/>
          <a:chExt cx="0" cy="0"/>
        </a:xfrm>
      </p:grpSpPr>
      <p:sp>
        <p:nvSpPr>
          <p:cNvPr id="26887" name="Google Shape;26887;gf478a96ada_0_3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8" name="Google Shape;26888;gf478a96ada_0_3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68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7"/>
        <p:cNvGrpSpPr/>
        <p:nvPr/>
      </p:nvGrpSpPr>
      <p:grpSpPr>
        <a:xfrm>
          <a:off x="0" y="0"/>
          <a:ext cx="0" cy="0"/>
          <a:chOff x="0" y="0"/>
          <a:chExt cx="0" cy="0"/>
        </a:xfrm>
      </p:grpSpPr>
      <p:sp>
        <p:nvSpPr>
          <p:cNvPr id="27818" name="Google Shape;27818;g13d3bee5551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9" name="Google Shape;27819;g13d3bee5551_0_5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8"/>
        <p:cNvGrpSpPr/>
        <p:nvPr/>
      </p:nvGrpSpPr>
      <p:grpSpPr>
        <a:xfrm>
          <a:off x="0" y="0"/>
          <a:ext cx="0" cy="0"/>
          <a:chOff x="0" y="0"/>
          <a:chExt cx="0" cy="0"/>
        </a:xfrm>
      </p:grpSpPr>
      <p:sp>
        <p:nvSpPr>
          <p:cNvPr id="28019" name="Google Shape;28019;g13d47c5ef3c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0" name="Google Shape;28020;g13d47c5ef3c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5"/>
        <p:cNvGrpSpPr/>
        <p:nvPr/>
      </p:nvGrpSpPr>
      <p:grpSpPr>
        <a:xfrm>
          <a:off x="0" y="0"/>
          <a:ext cx="0" cy="0"/>
          <a:chOff x="0" y="0"/>
          <a:chExt cx="0" cy="0"/>
        </a:xfrm>
      </p:grpSpPr>
      <p:sp>
        <p:nvSpPr>
          <p:cNvPr id="27006" name="Google Shape;27006;gf478a96ada_0_5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7" name="Google Shape;27007;gf478a96ada_0_5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723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0"/>
        <p:cNvGrpSpPr/>
        <p:nvPr/>
      </p:nvGrpSpPr>
      <p:grpSpPr>
        <a:xfrm>
          <a:off x="0" y="0"/>
          <a:ext cx="0" cy="0"/>
          <a:chOff x="0" y="0"/>
          <a:chExt cx="0" cy="0"/>
        </a:xfrm>
      </p:grpSpPr>
      <p:sp>
        <p:nvSpPr>
          <p:cNvPr id="26851" name="Google Shape;26851;gf478a96ada_0_2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52" name="Google Shape;26852;gf478a96ada_0_2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1"/>
        <p:cNvGrpSpPr/>
        <p:nvPr/>
      </p:nvGrpSpPr>
      <p:grpSpPr>
        <a:xfrm>
          <a:off x="0" y="0"/>
          <a:ext cx="0" cy="0"/>
          <a:chOff x="0" y="0"/>
          <a:chExt cx="0" cy="0"/>
        </a:xfrm>
      </p:grpSpPr>
      <p:sp>
        <p:nvSpPr>
          <p:cNvPr id="26972" name="Google Shape;26972;g13d2b0095be_0_13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3" name="Google Shape;26973;g13d2b0095be_0_13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8"/>
        <p:cNvGrpSpPr/>
        <p:nvPr/>
      </p:nvGrpSpPr>
      <p:grpSpPr>
        <a:xfrm>
          <a:off x="0" y="0"/>
          <a:ext cx="0" cy="0"/>
          <a:chOff x="0" y="0"/>
          <a:chExt cx="0" cy="0"/>
        </a:xfrm>
      </p:grpSpPr>
      <p:sp>
        <p:nvSpPr>
          <p:cNvPr id="27079" name="Google Shape;27079;g13cfc46c6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0" name="Google Shape;27080;g13cfc46c6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4"/>
        <p:cNvGrpSpPr/>
        <p:nvPr/>
      </p:nvGrpSpPr>
      <p:grpSpPr>
        <a:xfrm>
          <a:off x="0" y="0"/>
          <a:ext cx="0" cy="0"/>
          <a:chOff x="0" y="0"/>
          <a:chExt cx="0" cy="0"/>
        </a:xfrm>
      </p:grpSpPr>
      <p:sp>
        <p:nvSpPr>
          <p:cNvPr id="26835" name="Google Shape;26835;gf478a96ada_0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6" name="Google Shape;26836;gf478a96ada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5"/>
        <p:cNvGrpSpPr/>
        <p:nvPr/>
      </p:nvGrpSpPr>
      <p:grpSpPr>
        <a:xfrm>
          <a:off x="0" y="0"/>
          <a:ext cx="0" cy="0"/>
          <a:chOff x="0" y="0"/>
          <a:chExt cx="0" cy="0"/>
        </a:xfrm>
      </p:grpSpPr>
      <p:grpSp>
        <p:nvGrpSpPr>
          <p:cNvPr id="666" name="Google Shape;666;p3"/>
          <p:cNvGrpSpPr/>
          <p:nvPr/>
        </p:nvGrpSpPr>
        <p:grpSpPr>
          <a:xfrm>
            <a:off x="-44372" y="-112096"/>
            <a:ext cx="9232744" cy="5367692"/>
            <a:chOff x="-36097" y="-112100"/>
            <a:chExt cx="9232744" cy="5367692"/>
          </a:xfrm>
        </p:grpSpPr>
        <p:sp>
          <p:nvSpPr>
            <p:cNvPr id="667" name="Google Shape;667;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303" name="Google Shape;1303;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4" name="Google Shape;1304;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1305" name="Google Shape;1305;p3"/>
          <p:cNvGrpSpPr/>
          <p:nvPr/>
        </p:nvGrpSpPr>
        <p:grpSpPr>
          <a:xfrm flipH="1">
            <a:off x="544793" y="703532"/>
            <a:ext cx="170431" cy="208992"/>
            <a:chOff x="7314226" y="2364570"/>
            <a:chExt cx="170431" cy="208992"/>
          </a:xfrm>
        </p:grpSpPr>
        <p:sp>
          <p:nvSpPr>
            <p:cNvPr id="1306" name="Google Shape;1306;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3"/>
          <p:cNvGrpSpPr/>
          <p:nvPr/>
        </p:nvGrpSpPr>
        <p:grpSpPr>
          <a:xfrm>
            <a:off x="8156550" y="4419242"/>
            <a:ext cx="223981" cy="274679"/>
            <a:chOff x="7314226" y="2364570"/>
            <a:chExt cx="170431" cy="208992"/>
          </a:xfrm>
        </p:grpSpPr>
        <p:sp>
          <p:nvSpPr>
            <p:cNvPr id="1312" name="Google Shape;1312;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
          <p:cNvGrpSpPr/>
          <p:nvPr/>
        </p:nvGrpSpPr>
        <p:grpSpPr>
          <a:xfrm flipH="1">
            <a:off x="4004968" y="4596957"/>
            <a:ext cx="170431" cy="208992"/>
            <a:chOff x="7314226" y="2364570"/>
            <a:chExt cx="170431" cy="208992"/>
          </a:xfrm>
        </p:grpSpPr>
        <p:sp>
          <p:nvSpPr>
            <p:cNvPr id="1321" name="Google Shape;1321;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
          <p:cNvGrpSpPr/>
          <p:nvPr/>
        </p:nvGrpSpPr>
        <p:grpSpPr>
          <a:xfrm rot="-912564">
            <a:off x="7148927" y="-390548"/>
            <a:ext cx="2444135" cy="2043003"/>
            <a:chOff x="6958887" y="764236"/>
            <a:chExt cx="2003164" cy="1674404"/>
          </a:xfrm>
        </p:grpSpPr>
        <p:sp>
          <p:nvSpPr>
            <p:cNvPr id="1327" name="Google Shape;1327;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
          <p:cNvGrpSpPr/>
          <p:nvPr/>
        </p:nvGrpSpPr>
        <p:grpSpPr>
          <a:xfrm flipH="1">
            <a:off x="6494093" y="241895"/>
            <a:ext cx="170431" cy="208992"/>
            <a:chOff x="7314226" y="2364570"/>
            <a:chExt cx="170431" cy="208992"/>
          </a:xfrm>
        </p:grpSpPr>
        <p:sp>
          <p:nvSpPr>
            <p:cNvPr id="1333" name="Google Shape;133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
          <p:cNvGrpSpPr/>
          <p:nvPr/>
        </p:nvGrpSpPr>
        <p:grpSpPr>
          <a:xfrm flipH="1">
            <a:off x="8100252" y="-136990"/>
            <a:ext cx="967546" cy="4338932"/>
            <a:chOff x="4364227" y="363660"/>
            <a:chExt cx="967546" cy="4338932"/>
          </a:xfrm>
        </p:grpSpPr>
        <p:sp>
          <p:nvSpPr>
            <p:cNvPr id="1340" name="Google Shape;1340;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870"/>
        <p:cNvGrpSpPr/>
        <p:nvPr/>
      </p:nvGrpSpPr>
      <p:grpSpPr>
        <a:xfrm>
          <a:off x="0" y="0"/>
          <a:ext cx="0" cy="0"/>
          <a:chOff x="0" y="0"/>
          <a:chExt cx="0" cy="0"/>
        </a:xfrm>
      </p:grpSpPr>
      <p:grpSp>
        <p:nvGrpSpPr>
          <p:cNvPr id="6871" name="Google Shape;6871;p14"/>
          <p:cNvGrpSpPr/>
          <p:nvPr/>
        </p:nvGrpSpPr>
        <p:grpSpPr>
          <a:xfrm>
            <a:off x="-44372" y="-112096"/>
            <a:ext cx="9232744" cy="5367692"/>
            <a:chOff x="-36097" y="-112100"/>
            <a:chExt cx="9232744" cy="5367692"/>
          </a:xfrm>
        </p:grpSpPr>
        <p:sp>
          <p:nvSpPr>
            <p:cNvPr id="6872" name="Google Shape;6872;p1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7" name="Google Shape;7507;p14"/>
          <p:cNvSpPr txBox="1">
            <a:spLocks noGrp="1"/>
          </p:cNvSpPr>
          <p:nvPr>
            <p:ph type="title"/>
          </p:nvPr>
        </p:nvSpPr>
        <p:spPr>
          <a:xfrm>
            <a:off x="2852775" y="2141375"/>
            <a:ext cx="5576100" cy="93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7508" name="Google Shape;7508;p14"/>
          <p:cNvSpPr txBox="1">
            <a:spLocks noGrp="1"/>
          </p:cNvSpPr>
          <p:nvPr>
            <p:ph type="title" idx="2" hasCustomPrompt="1"/>
          </p:nvPr>
        </p:nvSpPr>
        <p:spPr>
          <a:xfrm>
            <a:off x="7035325" y="8443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09" name="Google Shape;7509;p14"/>
          <p:cNvSpPr txBox="1">
            <a:spLocks noGrp="1"/>
          </p:cNvSpPr>
          <p:nvPr>
            <p:ph type="subTitle" idx="1"/>
          </p:nvPr>
        </p:nvSpPr>
        <p:spPr>
          <a:xfrm>
            <a:off x="2852625" y="2979300"/>
            <a:ext cx="5576100" cy="45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7510" name="Google Shape;7510;p14"/>
          <p:cNvGrpSpPr/>
          <p:nvPr/>
        </p:nvGrpSpPr>
        <p:grpSpPr>
          <a:xfrm rot="10800000" flipH="1">
            <a:off x="113558" y="3840937"/>
            <a:ext cx="1299542" cy="1242440"/>
            <a:chOff x="5960783" y="635087"/>
            <a:chExt cx="1299542" cy="1242440"/>
          </a:xfrm>
        </p:grpSpPr>
        <p:sp>
          <p:nvSpPr>
            <p:cNvPr id="7511" name="Google Shape;7511;p1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14"/>
          <p:cNvGrpSpPr/>
          <p:nvPr/>
        </p:nvGrpSpPr>
        <p:grpSpPr>
          <a:xfrm>
            <a:off x="7733159" y="3813800"/>
            <a:ext cx="1259236" cy="1234322"/>
            <a:chOff x="7683447" y="2854250"/>
            <a:chExt cx="1259236" cy="1234322"/>
          </a:xfrm>
        </p:grpSpPr>
        <p:sp>
          <p:nvSpPr>
            <p:cNvPr id="7517" name="Google Shape;7517;p14"/>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4"/>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4"/>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4"/>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4"/>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4"/>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4"/>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14"/>
          <p:cNvGrpSpPr/>
          <p:nvPr/>
        </p:nvGrpSpPr>
        <p:grpSpPr>
          <a:xfrm rot="-5400000">
            <a:off x="1968369" y="4332307"/>
            <a:ext cx="1117222" cy="953443"/>
            <a:chOff x="6844761" y="3813808"/>
            <a:chExt cx="948728" cy="809649"/>
          </a:xfrm>
        </p:grpSpPr>
        <p:sp>
          <p:nvSpPr>
            <p:cNvPr id="7525" name="Google Shape;7525;p14"/>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4"/>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4"/>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4"/>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9" name="Google Shape;7529;p14"/>
          <p:cNvGrpSpPr/>
          <p:nvPr/>
        </p:nvGrpSpPr>
        <p:grpSpPr>
          <a:xfrm rot="-6216177">
            <a:off x="1239693" y="4035465"/>
            <a:ext cx="1121235" cy="1274763"/>
            <a:chOff x="7302137" y="3521630"/>
            <a:chExt cx="832404" cy="946383"/>
          </a:xfrm>
        </p:grpSpPr>
        <p:sp>
          <p:nvSpPr>
            <p:cNvPr id="7530" name="Google Shape;7530;p14"/>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4"/>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4"/>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4"/>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4"/>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4"/>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6" name="Google Shape;7536;p14"/>
          <p:cNvGrpSpPr/>
          <p:nvPr/>
        </p:nvGrpSpPr>
        <p:grpSpPr>
          <a:xfrm rot="-5012877">
            <a:off x="368753" y="3069190"/>
            <a:ext cx="823951" cy="824560"/>
            <a:chOff x="7654583" y="1341698"/>
            <a:chExt cx="1103561" cy="1104377"/>
          </a:xfrm>
        </p:grpSpPr>
        <p:sp>
          <p:nvSpPr>
            <p:cNvPr id="7537" name="Google Shape;7537;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3" name="Google Shape;7543;p14"/>
          <p:cNvGrpSpPr/>
          <p:nvPr/>
        </p:nvGrpSpPr>
        <p:grpSpPr>
          <a:xfrm>
            <a:off x="3182751" y="4127157"/>
            <a:ext cx="170431" cy="208992"/>
            <a:chOff x="7314226" y="2364570"/>
            <a:chExt cx="170431" cy="208992"/>
          </a:xfrm>
        </p:grpSpPr>
        <p:sp>
          <p:nvSpPr>
            <p:cNvPr id="7544" name="Google Shape;7544;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8" name="Google Shape;7548;p14"/>
          <p:cNvSpPr/>
          <p:nvPr/>
        </p:nvSpPr>
        <p:spPr>
          <a:xfrm>
            <a:off x="36990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9" name="Google Shape;7549;p14"/>
          <p:cNvGrpSpPr/>
          <p:nvPr/>
        </p:nvGrpSpPr>
        <p:grpSpPr>
          <a:xfrm>
            <a:off x="4856626" y="4379032"/>
            <a:ext cx="170431" cy="208992"/>
            <a:chOff x="7314226" y="2364570"/>
            <a:chExt cx="170431" cy="208992"/>
          </a:xfrm>
        </p:grpSpPr>
        <p:sp>
          <p:nvSpPr>
            <p:cNvPr id="7550" name="Google Shape;755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14"/>
          <p:cNvGrpSpPr/>
          <p:nvPr/>
        </p:nvGrpSpPr>
        <p:grpSpPr>
          <a:xfrm>
            <a:off x="5694501" y="4180970"/>
            <a:ext cx="170431" cy="208992"/>
            <a:chOff x="7314226" y="2364570"/>
            <a:chExt cx="170431" cy="208992"/>
          </a:xfrm>
        </p:grpSpPr>
        <p:sp>
          <p:nvSpPr>
            <p:cNvPr id="7555" name="Google Shape;7555;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9" name="Google Shape;7559;p14"/>
          <p:cNvGrpSpPr/>
          <p:nvPr/>
        </p:nvGrpSpPr>
        <p:grpSpPr>
          <a:xfrm>
            <a:off x="178851" y="2141382"/>
            <a:ext cx="170431" cy="208992"/>
            <a:chOff x="7314226" y="2364570"/>
            <a:chExt cx="170431" cy="208992"/>
          </a:xfrm>
        </p:grpSpPr>
        <p:sp>
          <p:nvSpPr>
            <p:cNvPr id="7560" name="Google Shape;756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4" name="Google Shape;7564;p14"/>
          <p:cNvSpPr/>
          <p:nvPr/>
        </p:nvSpPr>
        <p:spPr>
          <a:xfrm>
            <a:off x="515693" y="27100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4"/>
          <p:cNvSpPr/>
          <p:nvPr/>
        </p:nvSpPr>
        <p:spPr>
          <a:xfrm>
            <a:off x="621752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4"/>
          <p:cNvSpPr/>
          <p:nvPr/>
        </p:nvSpPr>
        <p:spPr>
          <a:xfrm>
            <a:off x="4146278" y="45880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7" name="Google Shape;7567;p14"/>
          <p:cNvGrpSpPr/>
          <p:nvPr/>
        </p:nvGrpSpPr>
        <p:grpSpPr>
          <a:xfrm rot="-10038048">
            <a:off x="6845582" y="4278102"/>
            <a:ext cx="909625" cy="910298"/>
            <a:chOff x="7654583" y="1341698"/>
            <a:chExt cx="1103561" cy="1104377"/>
          </a:xfrm>
        </p:grpSpPr>
        <p:sp>
          <p:nvSpPr>
            <p:cNvPr id="7568" name="Google Shape;7568;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7574"/>
        <p:cNvGrpSpPr/>
        <p:nvPr/>
      </p:nvGrpSpPr>
      <p:grpSpPr>
        <a:xfrm>
          <a:off x="0" y="0"/>
          <a:ext cx="0" cy="0"/>
          <a:chOff x="0" y="0"/>
          <a:chExt cx="0" cy="0"/>
        </a:xfrm>
      </p:grpSpPr>
      <p:grpSp>
        <p:nvGrpSpPr>
          <p:cNvPr id="7575" name="Google Shape;7575;p15"/>
          <p:cNvGrpSpPr/>
          <p:nvPr/>
        </p:nvGrpSpPr>
        <p:grpSpPr>
          <a:xfrm>
            <a:off x="-44372" y="-112096"/>
            <a:ext cx="9232744" cy="5367692"/>
            <a:chOff x="-36097" y="-112100"/>
            <a:chExt cx="9232744" cy="5367692"/>
          </a:xfrm>
        </p:grpSpPr>
        <p:sp>
          <p:nvSpPr>
            <p:cNvPr id="7576" name="Google Shape;7576;p1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15"/>
          <p:cNvSpPr txBox="1">
            <a:spLocks noGrp="1"/>
          </p:cNvSpPr>
          <p:nvPr>
            <p:ph type="title"/>
          </p:nvPr>
        </p:nvSpPr>
        <p:spPr>
          <a:xfrm>
            <a:off x="1439400" y="3320575"/>
            <a:ext cx="62652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8212" name="Google Shape;8212;p15"/>
          <p:cNvSpPr txBox="1">
            <a:spLocks noGrp="1"/>
          </p:cNvSpPr>
          <p:nvPr>
            <p:ph type="title" idx="2" hasCustomPrompt="1"/>
          </p:nvPr>
        </p:nvSpPr>
        <p:spPr>
          <a:xfrm>
            <a:off x="3744050" y="20235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13" name="Google Shape;8213;p15"/>
          <p:cNvSpPr txBox="1">
            <a:spLocks noGrp="1"/>
          </p:cNvSpPr>
          <p:nvPr>
            <p:ph type="subTitle" idx="1"/>
          </p:nvPr>
        </p:nvSpPr>
        <p:spPr>
          <a:xfrm>
            <a:off x="1439400" y="4158500"/>
            <a:ext cx="62652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8214" name="Google Shape;8214;p15"/>
          <p:cNvSpPr/>
          <p:nvPr/>
        </p:nvSpPr>
        <p:spPr>
          <a:xfrm>
            <a:off x="838403" y="4259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5"/>
          <p:cNvSpPr/>
          <p:nvPr/>
        </p:nvSpPr>
        <p:spPr>
          <a:xfrm>
            <a:off x="8709388" y="6159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5"/>
          <p:cNvSpPr/>
          <p:nvPr/>
        </p:nvSpPr>
        <p:spPr>
          <a:xfrm>
            <a:off x="8400328" y="27503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5"/>
          <p:cNvSpPr/>
          <p:nvPr/>
        </p:nvSpPr>
        <p:spPr>
          <a:xfrm flipH="1">
            <a:off x="8842295" y="22976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8" name="Google Shape;8218;p15"/>
          <p:cNvGrpSpPr/>
          <p:nvPr/>
        </p:nvGrpSpPr>
        <p:grpSpPr>
          <a:xfrm>
            <a:off x="8449386" y="1035287"/>
            <a:ext cx="174925" cy="214535"/>
            <a:chOff x="2067386" y="2215512"/>
            <a:chExt cx="174925" cy="214535"/>
          </a:xfrm>
        </p:grpSpPr>
        <p:sp>
          <p:nvSpPr>
            <p:cNvPr id="8219" name="Google Shape;8219;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15"/>
          <p:cNvGrpSpPr/>
          <p:nvPr/>
        </p:nvGrpSpPr>
        <p:grpSpPr>
          <a:xfrm>
            <a:off x="169161" y="173312"/>
            <a:ext cx="174925" cy="214535"/>
            <a:chOff x="2067386" y="2215512"/>
            <a:chExt cx="174925" cy="214535"/>
          </a:xfrm>
        </p:grpSpPr>
        <p:sp>
          <p:nvSpPr>
            <p:cNvPr id="8224" name="Google Shape;8224;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8" name="Google Shape;8228;p15"/>
          <p:cNvSpPr/>
          <p:nvPr/>
        </p:nvSpPr>
        <p:spPr>
          <a:xfrm flipH="1">
            <a:off x="372245" y="615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5"/>
          <p:cNvSpPr/>
          <p:nvPr/>
        </p:nvSpPr>
        <p:spPr>
          <a:xfrm>
            <a:off x="5561728" y="4445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0" name="Google Shape;8230;p15"/>
          <p:cNvGrpSpPr/>
          <p:nvPr/>
        </p:nvGrpSpPr>
        <p:grpSpPr>
          <a:xfrm>
            <a:off x="4065761" y="400862"/>
            <a:ext cx="174925" cy="214535"/>
            <a:chOff x="2067386" y="2215512"/>
            <a:chExt cx="174925" cy="214535"/>
          </a:xfrm>
        </p:grpSpPr>
        <p:sp>
          <p:nvSpPr>
            <p:cNvPr id="8231" name="Google Shape;823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15"/>
          <p:cNvGrpSpPr/>
          <p:nvPr/>
        </p:nvGrpSpPr>
        <p:grpSpPr>
          <a:xfrm>
            <a:off x="4967886" y="173312"/>
            <a:ext cx="174925" cy="214535"/>
            <a:chOff x="2067386" y="2215512"/>
            <a:chExt cx="174925" cy="214535"/>
          </a:xfrm>
        </p:grpSpPr>
        <p:sp>
          <p:nvSpPr>
            <p:cNvPr id="8236" name="Google Shape;8236;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15"/>
          <p:cNvGrpSpPr/>
          <p:nvPr/>
        </p:nvGrpSpPr>
        <p:grpSpPr>
          <a:xfrm>
            <a:off x="8884836" y="3628287"/>
            <a:ext cx="174925" cy="214535"/>
            <a:chOff x="2067386" y="2215512"/>
            <a:chExt cx="174925" cy="214535"/>
          </a:xfrm>
        </p:grpSpPr>
        <p:sp>
          <p:nvSpPr>
            <p:cNvPr id="8241" name="Google Shape;824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15"/>
          <p:cNvSpPr/>
          <p:nvPr/>
        </p:nvSpPr>
        <p:spPr>
          <a:xfrm>
            <a:off x="8637828" y="4053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5"/>
          <p:cNvSpPr/>
          <p:nvPr/>
        </p:nvSpPr>
        <p:spPr>
          <a:xfrm flipH="1">
            <a:off x="8308345" y="48622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5"/>
          <p:cNvSpPr/>
          <p:nvPr/>
        </p:nvSpPr>
        <p:spPr>
          <a:xfrm flipH="1">
            <a:off x="1248095" y="47306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48"/>
        <p:cNvGrpSpPr/>
        <p:nvPr/>
      </p:nvGrpSpPr>
      <p:grpSpPr>
        <a:xfrm>
          <a:off x="0" y="0"/>
          <a:ext cx="0" cy="0"/>
          <a:chOff x="0" y="0"/>
          <a:chExt cx="0" cy="0"/>
        </a:xfrm>
      </p:grpSpPr>
      <p:grpSp>
        <p:nvGrpSpPr>
          <p:cNvPr id="8249" name="Google Shape;8249;p16"/>
          <p:cNvGrpSpPr/>
          <p:nvPr/>
        </p:nvGrpSpPr>
        <p:grpSpPr>
          <a:xfrm>
            <a:off x="-44372" y="-112096"/>
            <a:ext cx="9232744" cy="5367692"/>
            <a:chOff x="-36097" y="-112100"/>
            <a:chExt cx="9232744" cy="5367692"/>
          </a:xfrm>
        </p:grpSpPr>
        <p:sp>
          <p:nvSpPr>
            <p:cNvPr id="8250" name="Google Shape;8250;p1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1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1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1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1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1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1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1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5" name="Google Shape;8885;p16"/>
          <p:cNvSpPr txBox="1">
            <a:spLocks noGrp="1"/>
          </p:cNvSpPr>
          <p:nvPr>
            <p:ph type="title" hasCustomPrompt="1"/>
          </p:nvPr>
        </p:nvSpPr>
        <p:spPr>
          <a:xfrm>
            <a:off x="2092370" y="139393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6" name="Google Shape;8886;p16"/>
          <p:cNvSpPr txBox="1">
            <a:spLocks noGrp="1"/>
          </p:cNvSpPr>
          <p:nvPr>
            <p:ph type="subTitle" idx="1"/>
          </p:nvPr>
        </p:nvSpPr>
        <p:spPr>
          <a:xfrm>
            <a:off x="1239975" y="2368000"/>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8887" name="Google Shape;8887;p16"/>
          <p:cNvSpPr txBox="1">
            <a:spLocks noGrp="1"/>
          </p:cNvSpPr>
          <p:nvPr>
            <p:ph type="title" idx="2" hasCustomPrompt="1"/>
          </p:nvPr>
        </p:nvSpPr>
        <p:spPr>
          <a:xfrm>
            <a:off x="6409120" y="140038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8" name="Google Shape;8888;p16"/>
          <p:cNvSpPr txBox="1">
            <a:spLocks noGrp="1"/>
          </p:cNvSpPr>
          <p:nvPr>
            <p:ph type="subTitle" idx="3"/>
          </p:nvPr>
        </p:nvSpPr>
        <p:spPr>
          <a:xfrm>
            <a:off x="5567625" y="2369575"/>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8889" name="Google Shape;8889;p16"/>
          <p:cNvSpPr txBox="1">
            <a:spLocks noGrp="1"/>
          </p:cNvSpPr>
          <p:nvPr>
            <p:ph type="title" idx="4" hasCustomPrompt="1"/>
          </p:nvPr>
        </p:nvSpPr>
        <p:spPr>
          <a:xfrm>
            <a:off x="2083573"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0" name="Google Shape;8890;p16"/>
          <p:cNvSpPr txBox="1">
            <a:spLocks noGrp="1"/>
          </p:cNvSpPr>
          <p:nvPr>
            <p:ph type="subTitle" idx="5"/>
          </p:nvPr>
        </p:nvSpPr>
        <p:spPr>
          <a:xfrm>
            <a:off x="1239975" y="415545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8891" name="Google Shape;8891;p16"/>
          <p:cNvSpPr txBox="1">
            <a:spLocks noGrp="1"/>
          </p:cNvSpPr>
          <p:nvPr>
            <p:ph type="title" idx="6" hasCustomPrompt="1"/>
          </p:nvPr>
        </p:nvSpPr>
        <p:spPr>
          <a:xfrm>
            <a:off x="6411225"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2" name="Google Shape;8892;p16"/>
          <p:cNvSpPr txBox="1">
            <a:spLocks noGrp="1"/>
          </p:cNvSpPr>
          <p:nvPr>
            <p:ph type="subTitle" idx="7"/>
          </p:nvPr>
        </p:nvSpPr>
        <p:spPr>
          <a:xfrm>
            <a:off x="5567625" y="415701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8893" name="Google Shape;8893;p16"/>
          <p:cNvSpPr txBox="1">
            <a:spLocks noGrp="1"/>
          </p:cNvSpPr>
          <p:nvPr>
            <p:ph type="subTitle" idx="8"/>
          </p:nvPr>
        </p:nvSpPr>
        <p:spPr>
          <a:xfrm>
            <a:off x="1239975" y="2056825"/>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8894" name="Google Shape;8894;p16"/>
          <p:cNvSpPr txBox="1">
            <a:spLocks noGrp="1"/>
          </p:cNvSpPr>
          <p:nvPr>
            <p:ph type="subTitle" idx="9"/>
          </p:nvPr>
        </p:nvSpPr>
        <p:spPr>
          <a:xfrm>
            <a:off x="5567625" y="2056848"/>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8895" name="Google Shape;8895;p16"/>
          <p:cNvSpPr txBox="1">
            <a:spLocks noGrp="1"/>
          </p:cNvSpPr>
          <p:nvPr>
            <p:ph type="subTitle" idx="13"/>
          </p:nvPr>
        </p:nvSpPr>
        <p:spPr>
          <a:xfrm>
            <a:off x="1239975" y="3849150"/>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8896" name="Google Shape;8896;p16"/>
          <p:cNvSpPr txBox="1">
            <a:spLocks noGrp="1"/>
          </p:cNvSpPr>
          <p:nvPr>
            <p:ph type="subTitle" idx="14"/>
          </p:nvPr>
        </p:nvSpPr>
        <p:spPr>
          <a:xfrm>
            <a:off x="5567625" y="3850549"/>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8897" name="Google Shape;8897;p16"/>
          <p:cNvSpPr txBox="1">
            <a:spLocks noGrp="1"/>
          </p:cNvSpPr>
          <p:nvPr>
            <p:ph type="title" idx="15"/>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8898" name="Google Shape;8898;p16"/>
          <p:cNvGrpSpPr/>
          <p:nvPr/>
        </p:nvGrpSpPr>
        <p:grpSpPr>
          <a:xfrm>
            <a:off x="171876" y="1114682"/>
            <a:ext cx="170431" cy="208992"/>
            <a:chOff x="7314226" y="2364570"/>
            <a:chExt cx="170431" cy="208992"/>
          </a:xfrm>
        </p:grpSpPr>
        <p:sp>
          <p:nvSpPr>
            <p:cNvPr id="8899" name="Google Shape;889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3" name="Google Shape;8903;p16"/>
          <p:cNvSpPr/>
          <p:nvPr/>
        </p:nvSpPr>
        <p:spPr>
          <a:xfrm>
            <a:off x="526846" y="41827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6"/>
          <p:cNvSpPr/>
          <p:nvPr/>
        </p:nvSpPr>
        <p:spPr>
          <a:xfrm>
            <a:off x="303646" y="4606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6"/>
          <p:cNvSpPr/>
          <p:nvPr/>
        </p:nvSpPr>
        <p:spPr>
          <a:xfrm>
            <a:off x="1064525" y="4687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6"/>
          <p:cNvSpPr/>
          <p:nvPr/>
        </p:nvSpPr>
        <p:spPr>
          <a:xfrm>
            <a:off x="171884" y="16135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7" name="Google Shape;8907;p16"/>
          <p:cNvGrpSpPr/>
          <p:nvPr/>
        </p:nvGrpSpPr>
        <p:grpSpPr>
          <a:xfrm>
            <a:off x="290272" y="2215770"/>
            <a:ext cx="170431" cy="208992"/>
            <a:chOff x="7314226" y="2364570"/>
            <a:chExt cx="170431" cy="208992"/>
          </a:xfrm>
        </p:grpSpPr>
        <p:sp>
          <p:nvSpPr>
            <p:cNvPr id="8908" name="Google Shape;8908;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2" name="Google Shape;8912;p16"/>
          <p:cNvSpPr/>
          <p:nvPr/>
        </p:nvSpPr>
        <p:spPr>
          <a:xfrm>
            <a:off x="212284" y="27238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6"/>
          <p:cNvSpPr/>
          <p:nvPr/>
        </p:nvSpPr>
        <p:spPr>
          <a:xfrm>
            <a:off x="347325" y="32088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4" name="Google Shape;8914;p16"/>
          <p:cNvGrpSpPr/>
          <p:nvPr/>
        </p:nvGrpSpPr>
        <p:grpSpPr>
          <a:xfrm rot="-10038048">
            <a:off x="8145432" y="4296502"/>
            <a:ext cx="909625" cy="910298"/>
            <a:chOff x="7654583" y="1341698"/>
            <a:chExt cx="1103561" cy="1104377"/>
          </a:xfrm>
        </p:grpSpPr>
        <p:sp>
          <p:nvSpPr>
            <p:cNvPr id="8915" name="Google Shape;8915;p16"/>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6"/>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6"/>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6"/>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6"/>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6"/>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1" name="Google Shape;8921;p16"/>
          <p:cNvGrpSpPr/>
          <p:nvPr/>
        </p:nvGrpSpPr>
        <p:grpSpPr>
          <a:xfrm flipH="1">
            <a:off x="8564784" y="1378620"/>
            <a:ext cx="170431" cy="208992"/>
            <a:chOff x="7314226" y="2364570"/>
            <a:chExt cx="170431" cy="208992"/>
          </a:xfrm>
        </p:grpSpPr>
        <p:sp>
          <p:nvSpPr>
            <p:cNvPr id="8922" name="Google Shape;8922;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6" name="Google Shape;8926;p16"/>
          <p:cNvSpPr/>
          <p:nvPr/>
        </p:nvSpPr>
        <p:spPr>
          <a:xfrm flipH="1">
            <a:off x="8384850" y="19096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6"/>
          <p:cNvSpPr/>
          <p:nvPr/>
        </p:nvSpPr>
        <p:spPr>
          <a:xfrm flipH="1">
            <a:off x="8785010" y="24247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8" name="Google Shape;8928;p16"/>
          <p:cNvGrpSpPr/>
          <p:nvPr/>
        </p:nvGrpSpPr>
        <p:grpSpPr>
          <a:xfrm flipH="1">
            <a:off x="8671634" y="3026995"/>
            <a:ext cx="170431" cy="208992"/>
            <a:chOff x="7314226" y="2364570"/>
            <a:chExt cx="170431" cy="208992"/>
          </a:xfrm>
        </p:grpSpPr>
        <p:sp>
          <p:nvSpPr>
            <p:cNvPr id="8929" name="Google Shape;892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3" name="Google Shape;8933;p16"/>
          <p:cNvSpPr/>
          <p:nvPr/>
        </p:nvSpPr>
        <p:spPr>
          <a:xfrm flipH="1">
            <a:off x="8555450" y="36011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934"/>
        <p:cNvGrpSpPr/>
        <p:nvPr/>
      </p:nvGrpSpPr>
      <p:grpSpPr>
        <a:xfrm>
          <a:off x="0" y="0"/>
          <a:ext cx="0" cy="0"/>
          <a:chOff x="0" y="0"/>
          <a:chExt cx="0" cy="0"/>
        </a:xfrm>
      </p:grpSpPr>
      <p:grpSp>
        <p:nvGrpSpPr>
          <p:cNvPr id="8935" name="Google Shape;8935;p17"/>
          <p:cNvGrpSpPr/>
          <p:nvPr/>
        </p:nvGrpSpPr>
        <p:grpSpPr>
          <a:xfrm>
            <a:off x="-44372" y="-112096"/>
            <a:ext cx="9232744" cy="5367692"/>
            <a:chOff x="-36097" y="-112100"/>
            <a:chExt cx="9232744" cy="5367692"/>
          </a:xfrm>
        </p:grpSpPr>
        <p:sp>
          <p:nvSpPr>
            <p:cNvPr id="8936" name="Google Shape;8936;p1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1" name="Google Shape;9571;p17"/>
          <p:cNvSpPr txBox="1">
            <a:spLocks noGrp="1"/>
          </p:cNvSpPr>
          <p:nvPr>
            <p:ph type="title"/>
          </p:nvPr>
        </p:nvSpPr>
        <p:spPr>
          <a:xfrm>
            <a:off x="1318050" y="3346225"/>
            <a:ext cx="6486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9572" name="Google Shape;9572;p17"/>
          <p:cNvSpPr txBox="1">
            <a:spLocks noGrp="1"/>
          </p:cNvSpPr>
          <p:nvPr>
            <p:ph type="subTitle" idx="1"/>
          </p:nvPr>
        </p:nvSpPr>
        <p:spPr>
          <a:xfrm>
            <a:off x="1318050" y="1265375"/>
            <a:ext cx="65079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US"/>
              <a:t>Click to edit Master subtitle style</a:t>
            </a:r>
            <a:endParaRPr/>
          </a:p>
        </p:txBody>
      </p:sp>
      <p:grpSp>
        <p:nvGrpSpPr>
          <p:cNvPr id="9573" name="Google Shape;9573;p17"/>
          <p:cNvGrpSpPr/>
          <p:nvPr/>
        </p:nvGrpSpPr>
        <p:grpSpPr>
          <a:xfrm>
            <a:off x="245537" y="-45442"/>
            <a:ext cx="516889" cy="2142218"/>
            <a:chOff x="3981600" y="1542850"/>
            <a:chExt cx="657954" cy="2726856"/>
          </a:xfrm>
        </p:grpSpPr>
        <p:sp>
          <p:nvSpPr>
            <p:cNvPr id="9574" name="Google Shape;9574;p17"/>
            <p:cNvSpPr/>
            <p:nvPr/>
          </p:nvSpPr>
          <p:spPr>
            <a:xfrm>
              <a:off x="4025909" y="2965520"/>
              <a:ext cx="571964" cy="357056"/>
            </a:xfrm>
            <a:custGeom>
              <a:avLst/>
              <a:gdLst/>
              <a:ahLst/>
              <a:cxnLst/>
              <a:rect l="l" t="t" r="r" b="b"/>
              <a:pathLst>
                <a:path w="12405" h="7744" fill="none" extrusionOk="0">
                  <a:moveTo>
                    <a:pt x="6216" y="7743"/>
                  </a:moveTo>
                  <a:lnTo>
                    <a:pt x="0" y="1"/>
                  </a:lnTo>
                  <a:lnTo>
                    <a:pt x="6216" y="1"/>
                  </a:lnTo>
                  <a:lnTo>
                    <a:pt x="12405"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7"/>
            <p:cNvSpPr/>
            <p:nvPr/>
          </p:nvSpPr>
          <p:spPr>
            <a:xfrm>
              <a:off x="4264742" y="3435624"/>
              <a:ext cx="107753" cy="92768"/>
            </a:xfrm>
            <a:custGeom>
              <a:avLst/>
              <a:gdLst/>
              <a:ahLst/>
              <a:cxnLst/>
              <a:rect l="l" t="t" r="r" b="b"/>
              <a:pathLst>
                <a:path w="2337" h="2012" extrusionOk="0">
                  <a:moveTo>
                    <a:pt x="1026" y="1"/>
                  </a:moveTo>
                  <a:cubicBezTo>
                    <a:pt x="505" y="1"/>
                    <a:pt x="0" y="407"/>
                    <a:pt x="19" y="1023"/>
                  </a:cubicBezTo>
                  <a:cubicBezTo>
                    <a:pt x="19" y="1559"/>
                    <a:pt x="443" y="2012"/>
                    <a:pt x="1008" y="2012"/>
                  </a:cubicBezTo>
                  <a:cubicBezTo>
                    <a:pt x="1912" y="2012"/>
                    <a:pt x="2336" y="938"/>
                    <a:pt x="1715" y="288"/>
                  </a:cubicBezTo>
                  <a:cubicBezTo>
                    <a:pt x="1516" y="90"/>
                    <a:pt x="1269" y="1"/>
                    <a:pt x="1026"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7"/>
            <p:cNvSpPr/>
            <p:nvPr/>
          </p:nvSpPr>
          <p:spPr>
            <a:xfrm>
              <a:off x="4196550" y="3292555"/>
              <a:ext cx="199369" cy="171520"/>
            </a:xfrm>
            <a:custGeom>
              <a:avLst/>
              <a:gdLst/>
              <a:ahLst/>
              <a:cxnLst/>
              <a:rect l="l" t="t" r="r" b="b"/>
              <a:pathLst>
                <a:path w="4324" h="3720" extrusionOk="0">
                  <a:moveTo>
                    <a:pt x="2487" y="0"/>
                  </a:moveTo>
                  <a:cubicBezTo>
                    <a:pt x="820" y="0"/>
                    <a:pt x="1" y="2006"/>
                    <a:pt x="1159" y="3165"/>
                  </a:cubicBezTo>
                  <a:cubicBezTo>
                    <a:pt x="1543" y="3549"/>
                    <a:pt x="2010" y="3720"/>
                    <a:pt x="2466" y="3720"/>
                  </a:cubicBezTo>
                  <a:cubicBezTo>
                    <a:pt x="3419" y="3720"/>
                    <a:pt x="4324" y="2973"/>
                    <a:pt x="4324" y="1865"/>
                  </a:cubicBezTo>
                  <a:cubicBezTo>
                    <a:pt x="4324" y="848"/>
                    <a:pt x="3504" y="0"/>
                    <a:pt x="248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7"/>
            <p:cNvSpPr/>
            <p:nvPr/>
          </p:nvSpPr>
          <p:spPr>
            <a:xfrm>
              <a:off x="4188758" y="3598381"/>
              <a:ext cx="245984" cy="640802"/>
            </a:xfrm>
            <a:custGeom>
              <a:avLst/>
              <a:gdLst/>
              <a:ahLst/>
              <a:cxnLst/>
              <a:rect l="l" t="t" r="r" b="b"/>
              <a:pathLst>
                <a:path w="5335" h="13898" extrusionOk="0">
                  <a:moveTo>
                    <a:pt x="2790" y="0"/>
                  </a:moveTo>
                  <a:cubicBezTo>
                    <a:pt x="2755" y="0"/>
                    <a:pt x="2720" y="3"/>
                    <a:pt x="2684" y="7"/>
                  </a:cubicBezTo>
                  <a:cubicBezTo>
                    <a:pt x="0" y="375"/>
                    <a:pt x="509" y="13429"/>
                    <a:pt x="509" y="13429"/>
                  </a:cubicBezTo>
                  <a:cubicBezTo>
                    <a:pt x="1297" y="13723"/>
                    <a:pt x="2067" y="13897"/>
                    <a:pt x="2802" y="13897"/>
                  </a:cubicBezTo>
                  <a:cubicBezTo>
                    <a:pt x="3622" y="13897"/>
                    <a:pt x="4400" y="13681"/>
                    <a:pt x="5115" y="13175"/>
                  </a:cubicBezTo>
                  <a:cubicBezTo>
                    <a:pt x="5115" y="13175"/>
                    <a:pt x="5335" y="0"/>
                    <a:pt x="2790"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7"/>
            <p:cNvSpPr/>
            <p:nvPr/>
          </p:nvSpPr>
          <p:spPr>
            <a:xfrm>
              <a:off x="4311217" y="3528345"/>
              <a:ext cx="46" cy="70406"/>
            </a:xfrm>
            <a:custGeom>
              <a:avLst/>
              <a:gdLst/>
              <a:ahLst/>
              <a:cxnLst/>
              <a:rect l="l" t="t" r="r" b="b"/>
              <a:pathLst>
                <a:path w="1" h="1527" fill="none" extrusionOk="0">
                  <a:moveTo>
                    <a:pt x="0" y="1"/>
                  </a:moveTo>
                  <a:lnTo>
                    <a:pt x="0" y="15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7"/>
            <p:cNvSpPr/>
            <p:nvPr/>
          </p:nvSpPr>
          <p:spPr>
            <a:xfrm>
              <a:off x="4265618" y="3598704"/>
              <a:ext cx="122508" cy="671002"/>
            </a:xfrm>
            <a:custGeom>
              <a:avLst/>
              <a:gdLst/>
              <a:ahLst/>
              <a:cxnLst/>
              <a:rect l="l" t="t" r="r" b="b"/>
              <a:pathLst>
                <a:path w="2657" h="14553" fill="none" extrusionOk="0">
                  <a:moveTo>
                    <a:pt x="1978" y="14553"/>
                  </a:moveTo>
                  <a:cubicBezTo>
                    <a:pt x="2656" y="2430"/>
                    <a:pt x="1017" y="0"/>
                    <a:pt x="1017" y="0"/>
                  </a:cubicBezTo>
                  <a:cubicBezTo>
                    <a:pt x="1017" y="0"/>
                    <a:pt x="0" y="1668"/>
                    <a:pt x="0" y="14553"/>
                  </a:cubicBezTo>
                </a:path>
              </a:pathLst>
            </a:custGeom>
            <a:noFill/>
            <a:ln w="9175" cap="rnd" cmpd="sng">
              <a:solidFill>
                <a:srgbClr val="EB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7"/>
            <p:cNvSpPr/>
            <p:nvPr/>
          </p:nvSpPr>
          <p:spPr>
            <a:xfrm>
              <a:off x="4025909" y="1542850"/>
              <a:ext cx="571964" cy="375269"/>
            </a:xfrm>
            <a:custGeom>
              <a:avLst/>
              <a:gdLst/>
              <a:ahLst/>
              <a:cxnLst/>
              <a:rect l="l" t="t" r="r" b="b"/>
              <a:pathLst>
                <a:path w="12405" h="8139" fill="none" extrusionOk="0">
                  <a:moveTo>
                    <a:pt x="5849" y="481"/>
                  </a:moveTo>
                  <a:lnTo>
                    <a:pt x="0" y="8139"/>
                  </a:lnTo>
                  <a:lnTo>
                    <a:pt x="6216" y="8139"/>
                  </a:lnTo>
                  <a:lnTo>
                    <a:pt x="12405" y="8139"/>
                  </a:lnTo>
                  <a:lnTo>
                    <a:pt x="6216"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7"/>
            <p:cNvSpPr/>
            <p:nvPr/>
          </p:nvSpPr>
          <p:spPr>
            <a:xfrm>
              <a:off x="4028491" y="1945408"/>
              <a:ext cx="564171" cy="1012382"/>
            </a:xfrm>
            <a:custGeom>
              <a:avLst/>
              <a:gdLst/>
              <a:ahLst/>
              <a:cxnLst/>
              <a:rect l="l" t="t" r="r" b="b"/>
              <a:pathLst>
                <a:path w="12236" h="21957" extrusionOk="0">
                  <a:moveTo>
                    <a:pt x="1" y="1"/>
                  </a:moveTo>
                  <a:lnTo>
                    <a:pt x="1" y="21956"/>
                  </a:lnTo>
                  <a:lnTo>
                    <a:pt x="12236" y="21956"/>
                  </a:lnTo>
                  <a:lnTo>
                    <a:pt x="12236" y="1"/>
                  </a:ln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7"/>
            <p:cNvSpPr/>
            <p:nvPr/>
          </p:nvSpPr>
          <p:spPr>
            <a:xfrm>
              <a:off x="4028491" y="1945408"/>
              <a:ext cx="564171" cy="218965"/>
            </a:xfrm>
            <a:custGeom>
              <a:avLst/>
              <a:gdLst/>
              <a:ahLst/>
              <a:cxnLst/>
              <a:rect l="l" t="t" r="r" b="b"/>
              <a:pathLst>
                <a:path w="12236" h="4749" extrusionOk="0">
                  <a:moveTo>
                    <a:pt x="1" y="1"/>
                  </a:moveTo>
                  <a:lnTo>
                    <a:pt x="1" y="4748"/>
                  </a:lnTo>
                  <a:lnTo>
                    <a:pt x="12236" y="4748"/>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7"/>
            <p:cNvSpPr/>
            <p:nvPr/>
          </p:nvSpPr>
          <p:spPr>
            <a:xfrm>
              <a:off x="4028491" y="2737522"/>
              <a:ext cx="564171" cy="220256"/>
            </a:xfrm>
            <a:custGeom>
              <a:avLst/>
              <a:gdLst/>
              <a:ahLst/>
              <a:cxnLst/>
              <a:rect l="l" t="t" r="r" b="b"/>
              <a:pathLst>
                <a:path w="12236" h="4777" extrusionOk="0">
                  <a:moveTo>
                    <a:pt x="1" y="1"/>
                  </a:moveTo>
                  <a:lnTo>
                    <a:pt x="1" y="4776"/>
                  </a:lnTo>
                  <a:lnTo>
                    <a:pt x="12236" y="477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7"/>
            <p:cNvSpPr/>
            <p:nvPr/>
          </p:nvSpPr>
          <p:spPr>
            <a:xfrm>
              <a:off x="4028491" y="2415743"/>
              <a:ext cx="564171" cy="70406"/>
            </a:xfrm>
            <a:custGeom>
              <a:avLst/>
              <a:gdLst/>
              <a:ahLst/>
              <a:cxnLst/>
              <a:rect l="l" t="t" r="r" b="b"/>
              <a:pathLst>
                <a:path w="12236" h="1527" extrusionOk="0">
                  <a:moveTo>
                    <a:pt x="1" y="1"/>
                  </a:moveTo>
                  <a:lnTo>
                    <a:pt x="1" y="1526"/>
                  </a:lnTo>
                  <a:lnTo>
                    <a:pt x="12236" y="152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7"/>
            <p:cNvSpPr/>
            <p:nvPr/>
          </p:nvSpPr>
          <p:spPr>
            <a:xfrm>
              <a:off x="3981600" y="1906356"/>
              <a:ext cx="657954" cy="39099"/>
            </a:xfrm>
            <a:custGeom>
              <a:avLst/>
              <a:gdLst/>
              <a:ahLst/>
              <a:cxnLst/>
              <a:rect l="l" t="t" r="r" b="b"/>
              <a:pathLst>
                <a:path w="14270" h="848" extrusionOk="0">
                  <a:moveTo>
                    <a:pt x="0" y="0"/>
                  </a:moveTo>
                  <a:cubicBezTo>
                    <a:pt x="0" y="452"/>
                    <a:pt x="396" y="848"/>
                    <a:pt x="848" y="848"/>
                  </a:cubicBezTo>
                  <a:lnTo>
                    <a:pt x="13422" y="848"/>
                  </a:lnTo>
                  <a:cubicBezTo>
                    <a:pt x="13874" y="848"/>
                    <a:pt x="14270" y="452"/>
                    <a:pt x="14270"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7"/>
            <p:cNvSpPr/>
            <p:nvPr/>
          </p:nvSpPr>
          <p:spPr>
            <a:xfrm>
              <a:off x="3981600" y="2938179"/>
              <a:ext cx="657954" cy="39145"/>
            </a:xfrm>
            <a:custGeom>
              <a:avLst/>
              <a:gdLst/>
              <a:ahLst/>
              <a:cxnLst/>
              <a:rect l="l" t="t" r="r" b="b"/>
              <a:pathLst>
                <a:path w="14270" h="849" extrusionOk="0">
                  <a:moveTo>
                    <a:pt x="848" y="0"/>
                  </a:moveTo>
                  <a:cubicBezTo>
                    <a:pt x="396" y="0"/>
                    <a:pt x="0" y="368"/>
                    <a:pt x="0" y="848"/>
                  </a:cubicBezTo>
                  <a:lnTo>
                    <a:pt x="14270" y="848"/>
                  </a:lnTo>
                  <a:cubicBezTo>
                    <a:pt x="14270" y="368"/>
                    <a:pt x="13874" y="0"/>
                    <a:pt x="13422"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7" name="Google Shape;9587;p17"/>
          <p:cNvGrpSpPr/>
          <p:nvPr/>
        </p:nvGrpSpPr>
        <p:grpSpPr>
          <a:xfrm>
            <a:off x="401288" y="3749645"/>
            <a:ext cx="170431" cy="208992"/>
            <a:chOff x="7314226" y="2364570"/>
            <a:chExt cx="170431" cy="208992"/>
          </a:xfrm>
        </p:grpSpPr>
        <p:sp>
          <p:nvSpPr>
            <p:cNvPr id="9588" name="Google Shape;9588;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2" name="Google Shape;9592;p17"/>
          <p:cNvSpPr/>
          <p:nvPr/>
        </p:nvSpPr>
        <p:spPr>
          <a:xfrm>
            <a:off x="585846" y="42806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3" name="Google Shape;9593;p17"/>
          <p:cNvGrpSpPr/>
          <p:nvPr/>
        </p:nvGrpSpPr>
        <p:grpSpPr>
          <a:xfrm>
            <a:off x="200226" y="3242007"/>
            <a:ext cx="170431" cy="208992"/>
            <a:chOff x="7314226" y="2364570"/>
            <a:chExt cx="170431" cy="208992"/>
          </a:xfrm>
        </p:grpSpPr>
        <p:sp>
          <p:nvSpPr>
            <p:cNvPr id="9594" name="Google Shape;9594;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8" name="Google Shape;9598;p17"/>
          <p:cNvSpPr/>
          <p:nvPr/>
        </p:nvSpPr>
        <p:spPr>
          <a:xfrm>
            <a:off x="646368" y="3005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7"/>
          <p:cNvSpPr/>
          <p:nvPr/>
        </p:nvSpPr>
        <p:spPr>
          <a:xfrm>
            <a:off x="209750" y="25806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0" name="Google Shape;9600;p17"/>
          <p:cNvGrpSpPr/>
          <p:nvPr/>
        </p:nvGrpSpPr>
        <p:grpSpPr>
          <a:xfrm>
            <a:off x="8176399" y="-173550"/>
            <a:ext cx="815736" cy="3658127"/>
            <a:chOff x="5833699" y="209050"/>
            <a:chExt cx="815736" cy="3658127"/>
          </a:xfrm>
        </p:grpSpPr>
        <p:sp>
          <p:nvSpPr>
            <p:cNvPr id="9601" name="Google Shape;9601;p17"/>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7"/>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7"/>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7"/>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7"/>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34"/>
        <p:cNvGrpSpPr/>
        <p:nvPr/>
      </p:nvGrpSpPr>
      <p:grpSpPr>
        <a:xfrm>
          <a:off x="0" y="0"/>
          <a:ext cx="0" cy="0"/>
          <a:chOff x="0" y="0"/>
          <a:chExt cx="0" cy="0"/>
        </a:xfrm>
      </p:grpSpPr>
      <p:grpSp>
        <p:nvGrpSpPr>
          <p:cNvPr id="10335" name="Google Shape;10335;p19"/>
          <p:cNvGrpSpPr/>
          <p:nvPr/>
        </p:nvGrpSpPr>
        <p:grpSpPr>
          <a:xfrm>
            <a:off x="-44372" y="-112096"/>
            <a:ext cx="9232744" cy="5367692"/>
            <a:chOff x="-36097" y="-112100"/>
            <a:chExt cx="9232744" cy="5367692"/>
          </a:xfrm>
        </p:grpSpPr>
        <p:sp>
          <p:nvSpPr>
            <p:cNvPr id="10336" name="Google Shape;10336;p1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1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1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1" name="Google Shape;10971;p19"/>
          <p:cNvSpPr txBox="1">
            <a:spLocks noGrp="1"/>
          </p:cNvSpPr>
          <p:nvPr>
            <p:ph type="subTitle" idx="1"/>
          </p:nvPr>
        </p:nvSpPr>
        <p:spPr>
          <a:xfrm>
            <a:off x="720000" y="2761100"/>
            <a:ext cx="2538900" cy="9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972" name="Google Shape;10972;p19"/>
          <p:cNvSpPr txBox="1">
            <a:spLocks noGrp="1"/>
          </p:cNvSpPr>
          <p:nvPr>
            <p:ph type="title"/>
          </p:nvPr>
        </p:nvSpPr>
        <p:spPr>
          <a:xfrm>
            <a:off x="715100" y="1800450"/>
            <a:ext cx="3058200" cy="90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0973" name="Google Shape;10973;p19"/>
          <p:cNvGrpSpPr/>
          <p:nvPr/>
        </p:nvGrpSpPr>
        <p:grpSpPr>
          <a:xfrm>
            <a:off x="529029" y="-34124"/>
            <a:ext cx="303465" cy="1123270"/>
            <a:chOff x="529029" y="-34124"/>
            <a:chExt cx="303465" cy="1123270"/>
          </a:xfrm>
        </p:grpSpPr>
        <p:sp>
          <p:nvSpPr>
            <p:cNvPr id="10974" name="Google Shape;10974;p19"/>
            <p:cNvSpPr/>
            <p:nvPr/>
          </p:nvSpPr>
          <p:spPr>
            <a:xfrm flipH="1">
              <a:off x="603210" y="-34124"/>
              <a:ext cx="229284" cy="928799"/>
            </a:xfrm>
            <a:custGeom>
              <a:avLst/>
              <a:gdLst/>
              <a:ahLst/>
              <a:cxnLst/>
              <a:rect l="l" t="t" r="r" b="b"/>
              <a:pathLst>
                <a:path w="7687" h="31139" fill="none" extrusionOk="0">
                  <a:moveTo>
                    <a:pt x="1" y="0"/>
                  </a:moveTo>
                  <a:cubicBezTo>
                    <a:pt x="2233" y="7121"/>
                    <a:pt x="5765" y="18819"/>
                    <a:pt x="7687" y="31139"/>
                  </a:cubicBezTo>
                </a:path>
              </a:pathLst>
            </a:custGeom>
            <a:solidFill>
              <a:schemeClr val="lt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9"/>
            <p:cNvSpPr/>
            <p:nvPr/>
          </p:nvSpPr>
          <p:spPr>
            <a:xfrm flipH="1">
              <a:off x="611651" y="221436"/>
              <a:ext cx="203125" cy="383940"/>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9"/>
            <p:cNvSpPr/>
            <p:nvPr/>
          </p:nvSpPr>
          <p:spPr>
            <a:xfrm flipH="1">
              <a:off x="529029" y="704401"/>
              <a:ext cx="159339" cy="38474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7" name="Google Shape;10977;p19"/>
          <p:cNvSpPr/>
          <p:nvPr/>
        </p:nvSpPr>
        <p:spPr>
          <a:xfrm flipH="1">
            <a:off x="273609" y="-649392"/>
            <a:ext cx="306239" cy="2018576"/>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9"/>
          <p:cNvSpPr/>
          <p:nvPr/>
        </p:nvSpPr>
        <p:spPr>
          <a:xfrm>
            <a:off x="8586568" y="7971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9" name="Google Shape;10979;p19"/>
          <p:cNvGrpSpPr/>
          <p:nvPr/>
        </p:nvGrpSpPr>
        <p:grpSpPr>
          <a:xfrm>
            <a:off x="8761701" y="1093832"/>
            <a:ext cx="170431" cy="208992"/>
            <a:chOff x="7314226" y="2364570"/>
            <a:chExt cx="170431" cy="208992"/>
          </a:xfrm>
        </p:grpSpPr>
        <p:sp>
          <p:nvSpPr>
            <p:cNvPr id="10980" name="Google Shape;10980;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4" name="Google Shape;10984;p19"/>
          <p:cNvSpPr/>
          <p:nvPr/>
        </p:nvSpPr>
        <p:spPr>
          <a:xfrm>
            <a:off x="8866250" y="257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9"/>
          <p:cNvSpPr/>
          <p:nvPr/>
        </p:nvSpPr>
        <p:spPr>
          <a:xfrm>
            <a:off x="8563950" y="20710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6" name="Google Shape;10986;p19"/>
          <p:cNvGrpSpPr/>
          <p:nvPr/>
        </p:nvGrpSpPr>
        <p:grpSpPr>
          <a:xfrm>
            <a:off x="8848226" y="2533382"/>
            <a:ext cx="170431" cy="208992"/>
            <a:chOff x="7314226" y="2364570"/>
            <a:chExt cx="170431" cy="208992"/>
          </a:xfrm>
        </p:grpSpPr>
        <p:sp>
          <p:nvSpPr>
            <p:cNvPr id="10987" name="Google Shape;10987;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1" name="Google Shape;10991;p19"/>
          <p:cNvGrpSpPr/>
          <p:nvPr/>
        </p:nvGrpSpPr>
        <p:grpSpPr>
          <a:xfrm flipH="1">
            <a:off x="8650475" y="3025607"/>
            <a:ext cx="170431" cy="208992"/>
            <a:chOff x="7314226" y="2364570"/>
            <a:chExt cx="170431" cy="208992"/>
          </a:xfrm>
        </p:grpSpPr>
        <p:sp>
          <p:nvSpPr>
            <p:cNvPr id="10992" name="Google Shape;1099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6" name="Google Shape;10996;p19"/>
          <p:cNvSpPr/>
          <p:nvPr/>
        </p:nvSpPr>
        <p:spPr>
          <a:xfrm flipH="1">
            <a:off x="8767013" y="4002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7" name="Google Shape;10997;p19"/>
          <p:cNvGrpSpPr/>
          <p:nvPr/>
        </p:nvGrpSpPr>
        <p:grpSpPr>
          <a:xfrm flipH="1">
            <a:off x="8487750" y="4541357"/>
            <a:ext cx="170431" cy="208992"/>
            <a:chOff x="7314226" y="2364570"/>
            <a:chExt cx="170431" cy="208992"/>
          </a:xfrm>
        </p:grpSpPr>
        <p:sp>
          <p:nvSpPr>
            <p:cNvPr id="10998" name="Google Shape;1099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2" name="Google Shape;11002;p19"/>
          <p:cNvGrpSpPr/>
          <p:nvPr/>
        </p:nvGrpSpPr>
        <p:grpSpPr>
          <a:xfrm>
            <a:off x="880817" y="4324032"/>
            <a:ext cx="792576" cy="928730"/>
            <a:chOff x="980046" y="4157735"/>
            <a:chExt cx="953418" cy="1117202"/>
          </a:xfrm>
        </p:grpSpPr>
        <p:sp>
          <p:nvSpPr>
            <p:cNvPr id="11003" name="Google Shape;11003;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7" name="Google Shape;11007;p19"/>
          <p:cNvGrpSpPr/>
          <p:nvPr/>
        </p:nvGrpSpPr>
        <p:grpSpPr>
          <a:xfrm rot="-1099139">
            <a:off x="-69439" y="4004897"/>
            <a:ext cx="1205138" cy="1207147"/>
            <a:chOff x="120127" y="3982427"/>
            <a:chExt cx="1205165" cy="1207175"/>
          </a:xfrm>
        </p:grpSpPr>
        <p:sp>
          <p:nvSpPr>
            <p:cNvPr id="11008" name="Google Shape;11008;p19"/>
            <p:cNvSpPr/>
            <p:nvPr/>
          </p:nvSpPr>
          <p:spPr>
            <a:xfrm rot="2490538" flipH="1">
              <a:off x="388729" y="4060577"/>
              <a:ext cx="634076" cy="105087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9"/>
            <p:cNvSpPr/>
            <p:nvPr/>
          </p:nvSpPr>
          <p:spPr>
            <a:xfrm rot="2490538" flipH="1">
              <a:off x="697587" y="4286811"/>
              <a:ext cx="71421" cy="375669"/>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9"/>
            <p:cNvSpPr/>
            <p:nvPr/>
          </p:nvSpPr>
          <p:spPr>
            <a:xfrm rot="2490538" flipH="1">
              <a:off x="773678" y="4120849"/>
              <a:ext cx="474853" cy="411595"/>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9"/>
            <p:cNvSpPr/>
            <p:nvPr/>
          </p:nvSpPr>
          <p:spPr>
            <a:xfrm rot="2490538" flipH="1">
              <a:off x="963486" y="4223437"/>
              <a:ext cx="218113" cy="123441"/>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9"/>
            <p:cNvSpPr/>
            <p:nvPr/>
          </p:nvSpPr>
          <p:spPr>
            <a:xfrm rot="2490538" flipH="1">
              <a:off x="1109617" y="4176336"/>
              <a:ext cx="41933" cy="11099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9"/>
            <p:cNvSpPr/>
            <p:nvPr/>
          </p:nvSpPr>
          <p:spPr>
            <a:xfrm rot="2490538" flipH="1">
              <a:off x="798647" y="4159908"/>
              <a:ext cx="301949" cy="331523"/>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19"/>
          <p:cNvSpPr/>
          <p:nvPr/>
        </p:nvSpPr>
        <p:spPr>
          <a:xfrm flipH="1">
            <a:off x="273613" y="34644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19"/>
          <p:cNvGrpSpPr/>
          <p:nvPr/>
        </p:nvGrpSpPr>
        <p:grpSpPr>
          <a:xfrm rot="1222236" flipH="1">
            <a:off x="1804631" y="4535600"/>
            <a:ext cx="627502" cy="735404"/>
            <a:chOff x="980046" y="4157735"/>
            <a:chExt cx="953418" cy="1117202"/>
          </a:xfrm>
        </p:grpSpPr>
        <p:sp>
          <p:nvSpPr>
            <p:cNvPr id="11016" name="Google Shape;11016;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19"/>
          <p:cNvGrpSpPr/>
          <p:nvPr/>
        </p:nvGrpSpPr>
        <p:grpSpPr>
          <a:xfrm rot="-900029">
            <a:off x="2503047" y="4621289"/>
            <a:ext cx="453452" cy="531457"/>
            <a:chOff x="980046" y="4157735"/>
            <a:chExt cx="953418" cy="1117202"/>
          </a:xfrm>
        </p:grpSpPr>
        <p:sp>
          <p:nvSpPr>
            <p:cNvPr id="11021" name="Google Shape;11021;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19"/>
          <p:cNvGrpSpPr/>
          <p:nvPr/>
        </p:nvGrpSpPr>
        <p:grpSpPr>
          <a:xfrm flipH="1">
            <a:off x="103200" y="2902507"/>
            <a:ext cx="170431" cy="208992"/>
            <a:chOff x="7314226" y="2364570"/>
            <a:chExt cx="170431" cy="208992"/>
          </a:xfrm>
        </p:grpSpPr>
        <p:sp>
          <p:nvSpPr>
            <p:cNvPr id="11026" name="Google Shape;1102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0" name="Google Shape;11030;p19"/>
          <p:cNvSpPr/>
          <p:nvPr/>
        </p:nvSpPr>
        <p:spPr>
          <a:xfrm>
            <a:off x="3169293" y="4563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1" name="Google Shape;11031;p19"/>
          <p:cNvGrpSpPr/>
          <p:nvPr/>
        </p:nvGrpSpPr>
        <p:grpSpPr>
          <a:xfrm flipH="1">
            <a:off x="3533800" y="4747432"/>
            <a:ext cx="170431" cy="208992"/>
            <a:chOff x="7314226" y="2364570"/>
            <a:chExt cx="170431" cy="208992"/>
          </a:xfrm>
        </p:grpSpPr>
        <p:sp>
          <p:nvSpPr>
            <p:cNvPr id="11032" name="Google Shape;1103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6" name="Google Shape;11036;p19"/>
          <p:cNvSpPr/>
          <p:nvPr/>
        </p:nvSpPr>
        <p:spPr>
          <a:xfrm>
            <a:off x="199388" y="19907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7" name="Google Shape;11037;p19"/>
          <p:cNvGrpSpPr/>
          <p:nvPr/>
        </p:nvGrpSpPr>
        <p:grpSpPr>
          <a:xfrm>
            <a:off x="483663" y="2453082"/>
            <a:ext cx="170431" cy="208992"/>
            <a:chOff x="7314226" y="2364570"/>
            <a:chExt cx="170431" cy="208992"/>
          </a:xfrm>
        </p:grpSpPr>
        <p:sp>
          <p:nvSpPr>
            <p:cNvPr id="11038" name="Google Shape;1103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19"/>
          <p:cNvSpPr/>
          <p:nvPr/>
        </p:nvSpPr>
        <p:spPr>
          <a:xfrm>
            <a:off x="449043" y="1687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9"/>
          <p:cNvSpPr/>
          <p:nvPr/>
        </p:nvSpPr>
        <p:spPr>
          <a:xfrm>
            <a:off x="8090643" y="480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9"/>
          <p:cNvSpPr/>
          <p:nvPr/>
        </p:nvSpPr>
        <p:spPr>
          <a:xfrm>
            <a:off x="1490421" y="467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5" name="Google Shape;11045;p19"/>
          <p:cNvGrpSpPr/>
          <p:nvPr/>
        </p:nvGrpSpPr>
        <p:grpSpPr>
          <a:xfrm>
            <a:off x="2053601" y="635832"/>
            <a:ext cx="170431" cy="208992"/>
            <a:chOff x="7314226" y="2364570"/>
            <a:chExt cx="170431" cy="208992"/>
          </a:xfrm>
        </p:grpSpPr>
        <p:sp>
          <p:nvSpPr>
            <p:cNvPr id="11046" name="Google Shape;1104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0" name="Google Shape;11050;p19"/>
          <p:cNvSpPr/>
          <p:nvPr/>
        </p:nvSpPr>
        <p:spPr>
          <a:xfrm>
            <a:off x="2569943" y="1023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9"/>
          <p:cNvSpPr/>
          <p:nvPr/>
        </p:nvSpPr>
        <p:spPr>
          <a:xfrm>
            <a:off x="3214875" y="438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2" name="Google Shape;11052;p19"/>
          <p:cNvGrpSpPr/>
          <p:nvPr/>
        </p:nvGrpSpPr>
        <p:grpSpPr>
          <a:xfrm>
            <a:off x="3727476" y="659107"/>
            <a:ext cx="170431" cy="208992"/>
            <a:chOff x="7314226" y="2364570"/>
            <a:chExt cx="170431" cy="208992"/>
          </a:xfrm>
        </p:grpSpPr>
        <p:sp>
          <p:nvSpPr>
            <p:cNvPr id="11053" name="Google Shape;11053;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19"/>
          <p:cNvGrpSpPr/>
          <p:nvPr/>
        </p:nvGrpSpPr>
        <p:grpSpPr>
          <a:xfrm>
            <a:off x="4336751" y="384845"/>
            <a:ext cx="170431" cy="208992"/>
            <a:chOff x="7314226" y="2364570"/>
            <a:chExt cx="170431" cy="208992"/>
          </a:xfrm>
        </p:grpSpPr>
        <p:sp>
          <p:nvSpPr>
            <p:cNvPr id="11058" name="Google Shape;1105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2" name="Google Shape;11062;p19"/>
          <p:cNvSpPr/>
          <p:nvPr/>
        </p:nvSpPr>
        <p:spPr>
          <a:xfrm>
            <a:off x="5046768" y="4669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3" name="Google Shape;11063;p19"/>
          <p:cNvGrpSpPr/>
          <p:nvPr/>
        </p:nvGrpSpPr>
        <p:grpSpPr>
          <a:xfrm rot="10800000">
            <a:off x="7613614" y="614325"/>
            <a:ext cx="170431" cy="208992"/>
            <a:chOff x="7314226" y="2364570"/>
            <a:chExt cx="170431" cy="208992"/>
          </a:xfrm>
        </p:grpSpPr>
        <p:sp>
          <p:nvSpPr>
            <p:cNvPr id="11064" name="Google Shape;11064;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8" name="Google Shape;11068;p19"/>
          <p:cNvSpPr/>
          <p:nvPr/>
        </p:nvSpPr>
        <p:spPr>
          <a:xfrm rot="10800000">
            <a:off x="7178096" y="422147"/>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9"/>
          <p:cNvSpPr/>
          <p:nvPr/>
        </p:nvSpPr>
        <p:spPr>
          <a:xfrm rot="10800000">
            <a:off x="6371128" y="919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0" name="Google Shape;11070;p19"/>
          <p:cNvGrpSpPr/>
          <p:nvPr/>
        </p:nvGrpSpPr>
        <p:grpSpPr>
          <a:xfrm rot="10800000">
            <a:off x="5939739" y="667250"/>
            <a:ext cx="170431" cy="208992"/>
            <a:chOff x="7314226" y="2364570"/>
            <a:chExt cx="170431" cy="208992"/>
          </a:xfrm>
        </p:grpSpPr>
        <p:sp>
          <p:nvSpPr>
            <p:cNvPr id="11071" name="Google Shape;11071;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5" name="Google Shape;11075;p19"/>
          <p:cNvGrpSpPr/>
          <p:nvPr/>
        </p:nvGrpSpPr>
        <p:grpSpPr>
          <a:xfrm rot="10800000">
            <a:off x="5330464" y="941512"/>
            <a:ext cx="170431" cy="208992"/>
            <a:chOff x="7314226" y="2364570"/>
            <a:chExt cx="170431" cy="208992"/>
          </a:xfrm>
        </p:grpSpPr>
        <p:sp>
          <p:nvSpPr>
            <p:cNvPr id="11076" name="Google Shape;1107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0" name="Google Shape;11080;p19"/>
          <p:cNvSpPr/>
          <p:nvPr/>
        </p:nvSpPr>
        <p:spPr>
          <a:xfrm rot="10800000">
            <a:off x="4701271" y="978822"/>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882"/>
        <p:cNvGrpSpPr/>
        <p:nvPr/>
      </p:nvGrpSpPr>
      <p:grpSpPr>
        <a:xfrm>
          <a:off x="0" y="0"/>
          <a:ext cx="0" cy="0"/>
          <a:chOff x="0" y="0"/>
          <a:chExt cx="0" cy="0"/>
        </a:xfrm>
      </p:grpSpPr>
      <p:grpSp>
        <p:nvGrpSpPr>
          <p:cNvPr id="13883" name="Google Shape;13883;p24"/>
          <p:cNvGrpSpPr/>
          <p:nvPr/>
        </p:nvGrpSpPr>
        <p:grpSpPr>
          <a:xfrm>
            <a:off x="-44372" y="-112096"/>
            <a:ext cx="9232744" cy="5367692"/>
            <a:chOff x="-36097" y="-112100"/>
            <a:chExt cx="9232744" cy="5367692"/>
          </a:xfrm>
        </p:grpSpPr>
        <p:sp>
          <p:nvSpPr>
            <p:cNvPr id="13884" name="Google Shape;13884;p2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9" name="Google Shape;14519;p24"/>
          <p:cNvSpPr txBox="1">
            <a:spLocks noGrp="1"/>
          </p:cNvSpPr>
          <p:nvPr>
            <p:ph type="subTitle" idx="1"/>
          </p:nvPr>
        </p:nvSpPr>
        <p:spPr>
          <a:xfrm>
            <a:off x="1016400" y="2892425"/>
            <a:ext cx="16023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14520" name="Google Shape;14520;p24"/>
          <p:cNvSpPr txBox="1">
            <a:spLocks noGrp="1"/>
          </p:cNvSpPr>
          <p:nvPr>
            <p:ph type="subTitle" idx="2"/>
          </p:nvPr>
        </p:nvSpPr>
        <p:spPr>
          <a:xfrm>
            <a:off x="1016400" y="3198550"/>
            <a:ext cx="16023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521" name="Google Shape;14521;p24"/>
          <p:cNvSpPr txBox="1">
            <a:spLocks noGrp="1"/>
          </p:cNvSpPr>
          <p:nvPr>
            <p:ph type="subTitle" idx="3"/>
          </p:nvPr>
        </p:nvSpPr>
        <p:spPr>
          <a:xfrm>
            <a:off x="3700200" y="3198566"/>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522" name="Google Shape;14522;p24"/>
          <p:cNvSpPr txBox="1">
            <a:spLocks noGrp="1"/>
          </p:cNvSpPr>
          <p:nvPr>
            <p:ph type="subTitle" idx="4"/>
          </p:nvPr>
        </p:nvSpPr>
        <p:spPr>
          <a:xfrm>
            <a:off x="6384000" y="3198550"/>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523" name="Google Shape;14523;p24"/>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4524" name="Google Shape;14524;p24"/>
          <p:cNvSpPr txBox="1">
            <a:spLocks noGrp="1"/>
          </p:cNvSpPr>
          <p:nvPr>
            <p:ph type="subTitle" idx="5"/>
          </p:nvPr>
        </p:nvSpPr>
        <p:spPr>
          <a:xfrm>
            <a:off x="37002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14525" name="Google Shape;14525;p24"/>
          <p:cNvSpPr txBox="1">
            <a:spLocks noGrp="1"/>
          </p:cNvSpPr>
          <p:nvPr>
            <p:ph type="subTitle" idx="6"/>
          </p:nvPr>
        </p:nvSpPr>
        <p:spPr>
          <a:xfrm>
            <a:off x="63840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grpSp>
        <p:nvGrpSpPr>
          <p:cNvPr id="14526" name="Google Shape;14526;p24"/>
          <p:cNvGrpSpPr/>
          <p:nvPr/>
        </p:nvGrpSpPr>
        <p:grpSpPr>
          <a:xfrm>
            <a:off x="8472880" y="3804994"/>
            <a:ext cx="647340" cy="672912"/>
            <a:chOff x="8472880" y="3804994"/>
            <a:chExt cx="647340" cy="672912"/>
          </a:xfrm>
        </p:grpSpPr>
        <p:sp>
          <p:nvSpPr>
            <p:cNvPr id="14527" name="Google Shape;14527;p24"/>
            <p:cNvSpPr/>
            <p:nvPr/>
          </p:nvSpPr>
          <p:spPr>
            <a:xfrm rot="-4356141">
              <a:off x="8548623" y="3933880"/>
              <a:ext cx="575094" cy="41514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4"/>
            <p:cNvSpPr/>
            <p:nvPr/>
          </p:nvSpPr>
          <p:spPr>
            <a:xfrm rot="-4356141">
              <a:off x="8631414" y="4057005"/>
              <a:ext cx="324145" cy="168936"/>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4"/>
            <p:cNvSpPr/>
            <p:nvPr/>
          </p:nvSpPr>
          <p:spPr>
            <a:xfrm rot="-4356141">
              <a:off x="8783775" y="4150289"/>
              <a:ext cx="64818" cy="38888"/>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4"/>
            <p:cNvSpPr/>
            <p:nvPr/>
          </p:nvSpPr>
          <p:spPr>
            <a:xfrm rot="-4356141">
              <a:off x="8817472" y="4147753"/>
              <a:ext cx="41850" cy="7418"/>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4"/>
            <p:cNvSpPr/>
            <p:nvPr/>
          </p:nvSpPr>
          <p:spPr>
            <a:xfrm rot="-4356141">
              <a:off x="8475860" y="4152168"/>
              <a:ext cx="111467" cy="8812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4"/>
            <p:cNvSpPr/>
            <p:nvPr/>
          </p:nvSpPr>
          <p:spPr>
            <a:xfrm rot="-4356141">
              <a:off x="8558991" y="4080724"/>
              <a:ext cx="49268" cy="60266"/>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3" name="Google Shape;14533;p24"/>
          <p:cNvSpPr/>
          <p:nvPr/>
        </p:nvSpPr>
        <p:spPr>
          <a:xfrm>
            <a:off x="8732425" y="2175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4" name="Google Shape;14534;p24"/>
          <p:cNvGrpSpPr/>
          <p:nvPr/>
        </p:nvGrpSpPr>
        <p:grpSpPr>
          <a:xfrm>
            <a:off x="7316500" y="4169663"/>
            <a:ext cx="1077204" cy="1029884"/>
            <a:chOff x="7316500" y="4169663"/>
            <a:chExt cx="1077204" cy="1029884"/>
          </a:xfrm>
        </p:grpSpPr>
        <p:sp>
          <p:nvSpPr>
            <p:cNvPr id="14535" name="Google Shape;14535;p24"/>
            <p:cNvSpPr/>
            <p:nvPr/>
          </p:nvSpPr>
          <p:spPr>
            <a:xfrm rot="-2093510" flipH="1">
              <a:off x="7429083" y="4353910"/>
              <a:ext cx="852038" cy="661389"/>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4"/>
            <p:cNvSpPr/>
            <p:nvPr/>
          </p:nvSpPr>
          <p:spPr>
            <a:xfrm rot="-2093510" flipH="1">
              <a:off x="7626435" y="4507945"/>
              <a:ext cx="443237" cy="354926"/>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4"/>
            <p:cNvSpPr/>
            <p:nvPr/>
          </p:nvSpPr>
          <p:spPr>
            <a:xfrm rot="-2093510" flipH="1">
              <a:off x="7844077" y="4605096"/>
              <a:ext cx="80264" cy="60667"/>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4"/>
            <p:cNvSpPr/>
            <p:nvPr/>
          </p:nvSpPr>
          <p:spPr>
            <a:xfrm rot="-2093510" flipH="1">
              <a:off x="7802045" y="4667399"/>
              <a:ext cx="61622" cy="36789"/>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4"/>
            <p:cNvSpPr/>
            <p:nvPr/>
          </p:nvSpPr>
          <p:spPr>
            <a:xfrm rot="-2093510" flipH="1">
              <a:off x="7406310" y="4562362"/>
              <a:ext cx="142823" cy="91707"/>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24"/>
          <p:cNvGrpSpPr/>
          <p:nvPr/>
        </p:nvGrpSpPr>
        <p:grpSpPr>
          <a:xfrm>
            <a:off x="8040026" y="231432"/>
            <a:ext cx="170431" cy="208992"/>
            <a:chOff x="7314226" y="2364570"/>
            <a:chExt cx="170431" cy="208992"/>
          </a:xfrm>
        </p:grpSpPr>
        <p:sp>
          <p:nvSpPr>
            <p:cNvPr id="14541" name="Google Shape;14541;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5" name="Google Shape;14545;p24"/>
          <p:cNvGrpSpPr/>
          <p:nvPr/>
        </p:nvGrpSpPr>
        <p:grpSpPr>
          <a:xfrm>
            <a:off x="354276" y="2785782"/>
            <a:ext cx="170431" cy="208992"/>
            <a:chOff x="7314226" y="2364570"/>
            <a:chExt cx="170431" cy="208992"/>
          </a:xfrm>
        </p:grpSpPr>
        <p:sp>
          <p:nvSpPr>
            <p:cNvPr id="14546" name="Google Shape;14546;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0" name="Google Shape;14550;p24"/>
          <p:cNvSpPr/>
          <p:nvPr/>
        </p:nvSpPr>
        <p:spPr>
          <a:xfrm>
            <a:off x="188468" y="3121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4"/>
          <p:cNvSpPr/>
          <p:nvPr/>
        </p:nvSpPr>
        <p:spPr>
          <a:xfrm>
            <a:off x="325275" y="36903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2" name="Google Shape;14552;p24"/>
          <p:cNvGrpSpPr/>
          <p:nvPr/>
        </p:nvGrpSpPr>
        <p:grpSpPr>
          <a:xfrm>
            <a:off x="76801" y="4303457"/>
            <a:ext cx="170431" cy="208992"/>
            <a:chOff x="7314226" y="2364570"/>
            <a:chExt cx="170431" cy="208992"/>
          </a:xfrm>
        </p:grpSpPr>
        <p:sp>
          <p:nvSpPr>
            <p:cNvPr id="14553" name="Google Shape;1455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7" name="Google Shape;14557;p24"/>
          <p:cNvSpPr/>
          <p:nvPr/>
        </p:nvSpPr>
        <p:spPr>
          <a:xfrm>
            <a:off x="178825" y="2270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4"/>
          <p:cNvSpPr/>
          <p:nvPr/>
        </p:nvSpPr>
        <p:spPr>
          <a:xfrm>
            <a:off x="797550" y="4712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4559"/>
        <p:cNvGrpSpPr/>
        <p:nvPr/>
      </p:nvGrpSpPr>
      <p:grpSpPr>
        <a:xfrm>
          <a:off x="0" y="0"/>
          <a:ext cx="0" cy="0"/>
          <a:chOff x="0" y="0"/>
          <a:chExt cx="0" cy="0"/>
        </a:xfrm>
      </p:grpSpPr>
      <p:grpSp>
        <p:nvGrpSpPr>
          <p:cNvPr id="14560" name="Google Shape;14560;p25"/>
          <p:cNvGrpSpPr/>
          <p:nvPr/>
        </p:nvGrpSpPr>
        <p:grpSpPr>
          <a:xfrm>
            <a:off x="-44372" y="-112096"/>
            <a:ext cx="9232744" cy="5367692"/>
            <a:chOff x="-36097" y="-112100"/>
            <a:chExt cx="9232744" cy="5367692"/>
          </a:xfrm>
        </p:grpSpPr>
        <p:sp>
          <p:nvSpPr>
            <p:cNvPr id="14561" name="Google Shape;14561;p2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2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2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2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2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2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2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2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2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2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2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2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2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2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2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2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2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2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2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2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2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2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2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2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2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2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2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2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2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2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2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2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2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2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2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2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2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2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2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2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2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2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2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2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2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2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2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2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2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2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2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2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2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2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2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2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2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2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2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2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2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2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2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2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2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2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2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2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2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2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2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2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2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2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2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2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2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2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2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2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2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2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2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2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2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2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2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2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2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2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2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2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2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2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2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2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2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2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2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2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2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2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2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2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2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2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2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2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2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2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2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2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2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2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2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2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2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2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2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2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2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2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2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2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2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2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2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2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2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2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2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2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2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2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2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2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2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2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2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2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2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2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2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2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2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2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2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2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2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2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2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2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2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2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2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2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2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2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2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2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2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2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2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2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2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2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2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2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2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2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2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2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2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2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2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2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2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2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2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2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2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2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2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2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2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2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2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2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2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2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2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2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2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2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2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2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2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2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2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2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2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2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2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2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2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2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2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2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2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2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2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2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2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2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2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2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2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2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2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2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2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2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2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2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2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2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2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2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2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2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2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2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2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2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2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2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2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2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2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2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2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2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2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2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2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2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2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2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2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2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2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2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2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2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2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2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2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2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2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2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2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2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2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2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2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2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2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2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2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2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2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2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2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2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2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2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2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2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2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2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2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2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2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2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2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2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2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2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2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2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2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2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2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2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2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2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2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2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2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2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2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2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2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2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2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2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2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2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2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2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2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2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2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2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2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2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2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2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2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2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2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2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2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2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2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2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2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2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2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2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2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2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2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2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2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2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2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2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2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2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2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2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2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2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2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2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2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2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2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2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2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2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3" name="Google Shape;14913;p2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2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2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2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2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2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2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2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2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2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2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2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2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2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2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2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2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2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2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2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2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2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2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2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2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2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2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2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2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2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2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2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2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2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2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2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2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2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2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2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2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2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2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2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2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2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2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2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2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2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2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2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2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2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2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2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2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2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2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2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2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2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2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2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2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2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2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2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2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2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2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2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2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2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2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2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2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2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2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2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2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2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2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2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2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2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2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2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2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2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2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2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2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2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2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2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2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2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2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2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2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2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2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2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2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2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2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2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2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2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2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2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2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2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2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2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2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2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2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2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2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2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2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2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2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2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2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2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2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2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2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2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2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2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2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2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2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2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2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2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2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2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2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2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2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2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2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2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2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2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2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2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2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2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2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2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2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2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2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2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2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2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2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2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2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2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2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2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2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6" name="Google Shape;15196;p2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5197" name="Google Shape;15197;p25"/>
          <p:cNvSpPr txBox="1">
            <a:spLocks noGrp="1"/>
          </p:cNvSpPr>
          <p:nvPr>
            <p:ph type="subTitle" idx="1"/>
          </p:nvPr>
        </p:nvSpPr>
        <p:spPr>
          <a:xfrm>
            <a:off x="7200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15198" name="Google Shape;15198;p25"/>
          <p:cNvSpPr txBox="1">
            <a:spLocks noGrp="1"/>
          </p:cNvSpPr>
          <p:nvPr>
            <p:ph type="subTitle" idx="2"/>
          </p:nvPr>
        </p:nvSpPr>
        <p:spPr>
          <a:xfrm>
            <a:off x="7200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199" name="Google Shape;15199;p25"/>
          <p:cNvSpPr txBox="1">
            <a:spLocks noGrp="1"/>
          </p:cNvSpPr>
          <p:nvPr>
            <p:ph type="subTitle" idx="3"/>
          </p:nvPr>
        </p:nvSpPr>
        <p:spPr>
          <a:xfrm>
            <a:off x="3403800" y="2107607"/>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200" name="Google Shape;15200;p25"/>
          <p:cNvSpPr txBox="1">
            <a:spLocks noGrp="1"/>
          </p:cNvSpPr>
          <p:nvPr>
            <p:ph type="subTitle" idx="4"/>
          </p:nvPr>
        </p:nvSpPr>
        <p:spPr>
          <a:xfrm>
            <a:off x="60876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5201" name="Google Shape;15201;p25"/>
          <p:cNvSpPr txBox="1">
            <a:spLocks noGrp="1"/>
          </p:cNvSpPr>
          <p:nvPr>
            <p:ph type="subTitle" idx="5"/>
          </p:nvPr>
        </p:nvSpPr>
        <p:spPr>
          <a:xfrm>
            <a:off x="3403800" y="1801475"/>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15202" name="Google Shape;15202;p25"/>
          <p:cNvSpPr txBox="1">
            <a:spLocks noGrp="1"/>
          </p:cNvSpPr>
          <p:nvPr>
            <p:ph type="subTitle" idx="6"/>
          </p:nvPr>
        </p:nvSpPr>
        <p:spPr>
          <a:xfrm>
            <a:off x="60876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15203" name="Google Shape;15203;p25"/>
          <p:cNvSpPr/>
          <p:nvPr/>
        </p:nvSpPr>
        <p:spPr>
          <a:xfrm flipH="1">
            <a:off x="8685101" y="1757114"/>
            <a:ext cx="140834" cy="93010"/>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5"/>
          <p:cNvSpPr/>
          <p:nvPr/>
        </p:nvSpPr>
        <p:spPr>
          <a:xfrm flipH="1">
            <a:off x="8522937" y="1395850"/>
            <a:ext cx="465189" cy="380705"/>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5"/>
          <p:cNvSpPr/>
          <p:nvPr/>
        </p:nvSpPr>
        <p:spPr>
          <a:xfrm flipH="1">
            <a:off x="8582176" y="1395850"/>
            <a:ext cx="346712" cy="380705"/>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5"/>
          <p:cNvSpPr/>
          <p:nvPr/>
        </p:nvSpPr>
        <p:spPr>
          <a:xfrm flipH="1">
            <a:off x="8662771" y="1395850"/>
            <a:ext cx="185520" cy="380705"/>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5"/>
          <p:cNvSpPr/>
          <p:nvPr/>
        </p:nvSpPr>
        <p:spPr>
          <a:xfrm flipH="1">
            <a:off x="8739479" y="844260"/>
            <a:ext cx="32077" cy="40798"/>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08" name="Google Shape;15208;p25"/>
          <p:cNvCxnSpPr/>
          <p:nvPr/>
        </p:nvCxnSpPr>
        <p:spPr>
          <a:xfrm rot="10800000">
            <a:off x="8755532" y="-9526"/>
            <a:ext cx="0" cy="1411500"/>
          </a:xfrm>
          <a:prstGeom prst="straightConnector1">
            <a:avLst/>
          </a:prstGeom>
          <a:noFill/>
          <a:ln w="9525" cap="flat" cmpd="sng">
            <a:solidFill>
              <a:schemeClr val="lt2"/>
            </a:solidFill>
            <a:prstDash val="solid"/>
            <a:round/>
            <a:headEnd type="none" w="med" len="med"/>
            <a:tailEnd type="none" w="med" len="med"/>
          </a:ln>
        </p:spPr>
      </p:cxnSp>
      <p:sp>
        <p:nvSpPr>
          <p:cNvPr id="15209" name="Google Shape;15209;p25"/>
          <p:cNvSpPr/>
          <p:nvPr/>
        </p:nvSpPr>
        <p:spPr>
          <a:xfrm>
            <a:off x="8496250" y="2211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5"/>
          <p:cNvSpPr/>
          <p:nvPr/>
        </p:nvSpPr>
        <p:spPr>
          <a:xfrm>
            <a:off x="8898521"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1" name="Google Shape;15211;p25"/>
          <p:cNvGrpSpPr/>
          <p:nvPr/>
        </p:nvGrpSpPr>
        <p:grpSpPr>
          <a:xfrm>
            <a:off x="8706613" y="3420632"/>
            <a:ext cx="170431" cy="208992"/>
            <a:chOff x="7314226" y="2364570"/>
            <a:chExt cx="170431" cy="208992"/>
          </a:xfrm>
        </p:grpSpPr>
        <p:sp>
          <p:nvSpPr>
            <p:cNvPr id="15212" name="Google Shape;15212;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6" name="Google Shape;15216;p25"/>
          <p:cNvSpPr/>
          <p:nvPr/>
        </p:nvSpPr>
        <p:spPr>
          <a:xfrm>
            <a:off x="8429000" y="42617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5"/>
          <p:cNvSpPr/>
          <p:nvPr/>
        </p:nvSpPr>
        <p:spPr>
          <a:xfrm flipH="1">
            <a:off x="120996" y="-473601"/>
            <a:ext cx="503827" cy="3320981"/>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5"/>
          <p:cNvSpPr/>
          <p:nvPr/>
        </p:nvSpPr>
        <p:spPr>
          <a:xfrm>
            <a:off x="455496"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9" name="Google Shape;15219;p25"/>
          <p:cNvGrpSpPr/>
          <p:nvPr/>
        </p:nvGrpSpPr>
        <p:grpSpPr>
          <a:xfrm>
            <a:off x="3629238" y="4667557"/>
            <a:ext cx="170431" cy="208992"/>
            <a:chOff x="7314226" y="2364570"/>
            <a:chExt cx="170431" cy="208992"/>
          </a:xfrm>
        </p:grpSpPr>
        <p:sp>
          <p:nvSpPr>
            <p:cNvPr id="15220" name="Google Shape;15220;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4" name="Google Shape;15224;p25"/>
          <p:cNvSpPr/>
          <p:nvPr/>
        </p:nvSpPr>
        <p:spPr>
          <a:xfrm>
            <a:off x="3360221" y="4515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5" name="Google Shape;15225;p25"/>
          <p:cNvGrpSpPr/>
          <p:nvPr/>
        </p:nvGrpSpPr>
        <p:grpSpPr>
          <a:xfrm>
            <a:off x="171888" y="3379232"/>
            <a:ext cx="170431" cy="208992"/>
            <a:chOff x="7314226" y="2364570"/>
            <a:chExt cx="170431" cy="208992"/>
          </a:xfrm>
        </p:grpSpPr>
        <p:sp>
          <p:nvSpPr>
            <p:cNvPr id="15226" name="Google Shape;15226;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0" name="Google Shape;15230;p25"/>
          <p:cNvSpPr/>
          <p:nvPr/>
        </p:nvSpPr>
        <p:spPr>
          <a:xfrm>
            <a:off x="719996" y="21542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1_1_1_1">
    <p:spTree>
      <p:nvGrpSpPr>
        <p:cNvPr id="1" name="Shape 19296"/>
        <p:cNvGrpSpPr/>
        <p:nvPr/>
      </p:nvGrpSpPr>
      <p:grpSpPr>
        <a:xfrm>
          <a:off x="0" y="0"/>
          <a:ext cx="0" cy="0"/>
          <a:chOff x="0" y="0"/>
          <a:chExt cx="0" cy="0"/>
        </a:xfrm>
      </p:grpSpPr>
      <p:grpSp>
        <p:nvGrpSpPr>
          <p:cNvPr id="19297" name="Google Shape;19297;p32"/>
          <p:cNvGrpSpPr/>
          <p:nvPr/>
        </p:nvGrpSpPr>
        <p:grpSpPr>
          <a:xfrm>
            <a:off x="-44372" y="-112096"/>
            <a:ext cx="9232744" cy="5367692"/>
            <a:chOff x="-36097" y="-112100"/>
            <a:chExt cx="9232744" cy="5367692"/>
          </a:xfrm>
        </p:grpSpPr>
        <p:sp>
          <p:nvSpPr>
            <p:cNvPr id="19298" name="Google Shape;19298;p3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3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3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3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3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3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3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3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3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3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3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3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3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3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3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3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3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3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3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3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3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3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3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3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3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3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3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3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3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3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3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3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3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3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3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3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3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3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3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3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3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3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3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3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3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3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3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3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3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3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3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3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3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3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3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3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3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3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3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3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3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3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3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3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3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3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3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3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3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3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3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3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3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3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3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3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3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3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3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3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3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3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3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3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3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3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3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3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3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3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3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3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3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3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3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3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3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3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3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3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3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3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3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3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3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3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3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3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3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3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3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3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3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3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3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3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3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3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3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3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3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3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3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3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3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3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3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3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3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3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3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3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3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3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3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3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3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3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3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3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3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3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3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3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3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3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3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3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3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3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3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3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3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3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3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3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3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3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3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3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3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3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3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3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3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3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3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3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3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3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3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3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3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3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3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3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3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3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3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3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3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3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3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3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3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3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3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3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3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3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3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3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3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3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3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3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3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3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3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3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3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3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3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3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3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3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3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3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3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3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3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3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3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3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3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3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3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3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3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3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3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3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3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3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3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3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3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3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3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3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3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3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3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3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3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3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3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3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3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3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3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3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3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3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3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3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3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3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3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3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3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3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3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3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3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3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3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3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3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3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3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3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3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3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3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3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3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3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3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3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3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3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3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3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3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3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3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3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3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3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3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3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3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3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3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3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3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3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3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3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3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3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3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3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3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3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3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3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3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3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3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3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3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3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3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3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3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3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3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3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3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3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3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3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3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3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3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3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3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3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3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3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3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3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3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3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3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3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3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3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3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3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3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3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3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3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3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3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3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3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3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3" name="Google Shape;19933;p32"/>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9934" name="Google Shape;19934;p32"/>
          <p:cNvGrpSpPr/>
          <p:nvPr/>
        </p:nvGrpSpPr>
        <p:grpSpPr>
          <a:xfrm flipH="1">
            <a:off x="66748" y="-87644"/>
            <a:ext cx="648347" cy="2907480"/>
            <a:chOff x="5833699" y="209050"/>
            <a:chExt cx="815736" cy="3658127"/>
          </a:xfrm>
        </p:grpSpPr>
        <p:sp>
          <p:nvSpPr>
            <p:cNvPr id="19935" name="Google Shape;19935;p32"/>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32"/>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32"/>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32"/>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32"/>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0" name="Google Shape;19940;p32"/>
          <p:cNvGrpSpPr/>
          <p:nvPr/>
        </p:nvGrpSpPr>
        <p:grpSpPr>
          <a:xfrm rot="10038000" flipH="1">
            <a:off x="52829" y="3319642"/>
            <a:ext cx="637000" cy="637471"/>
            <a:chOff x="7654583" y="1341698"/>
            <a:chExt cx="1103561" cy="1104377"/>
          </a:xfrm>
        </p:grpSpPr>
        <p:sp>
          <p:nvSpPr>
            <p:cNvPr id="19941" name="Google Shape;19941;p32"/>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32"/>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32"/>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32"/>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32"/>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32"/>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7" name="Google Shape;19947;p32"/>
          <p:cNvGrpSpPr/>
          <p:nvPr/>
        </p:nvGrpSpPr>
        <p:grpSpPr>
          <a:xfrm>
            <a:off x="85032" y="3983190"/>
            <a:ext cx="881717" cy="864272"/>
            <a:chOff x="7683447" y="2854250"/>
            <a:chExt cx="1259236" cy="1234322"/>
          </a:xfrm>
        </p:grpSpPr>
        <p:sp>
          <p:nvSpPr>
            <p:cNvPr id="19948" name="Google Shape;19948;p32"/>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32"/>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32"/>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32"/>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32"/>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32"/>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32"/>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5" name="Google Shape;19955;p32"/>
          <p:cNvSpPr/>
          <p:nvPr/>
        </p:nvSpPr>
        <p:spPr>
          <a:xfrm>
            <a:off x="8014793" y="239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32"/>
          <p:cNvSpPr/>
          <p:nvPr/>
        </p:nvSpPr>
        <p:spPr>
          <a:xfrm>
            <a:off x="8836375" y="20467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7" name="Google Shape;19957;p32"/>
          <p:cNvGrpSpPr/>
          <p:nvPr/>
        </p:nvGrpSpPr>
        <p:grpSpPr>
          <a:xfrm>
            <a:off x="8523651" y="1611782"/>
            <a:ext cx="170431" cy="208992"/>
            <a:chOff x="7314226" y="2364570"/>
            <a:chExt cx="170431" cy="208992"/>
          </a:xfrm>
        </p:grpSpPr>
        <p:sp>
          <p:nvSpPr>
            <p:cNvPr id="19958" name="Google Shape;1995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2" name="Google Shape;19962;p32"/>
          <p:cNvGrpSpPr/>
          <p:nvPr/>
        </p:nvGrpSpPr>
        <p:grpSpPr>
          <a:xfrm>
            <a:off x="8523651" y="445020"/>
            <a:ext cx="170431" cy="208992"/>
            <a:chOff x="7314226" y="2364570"/>
            <a:chExt cx="170431" cy="208992"/>
          </a:xfrm>
        </p:grpSpPr>
        <p:sp>
          <p:nvSpPr>
            <p:cNvPr id="19963" name="Google Shape;19963;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7" name="Google Shape;19967;p32"/>
          <p:cNvSpPr/>
          <p:nvPr/>
        </p:nvSpPr>
        <p:spPr>
          <a:xfrm>
            <a:off x="8777475" y="893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8" name="Google Shape;19968;p32"/>
          <p:cNvGrpSpPr/>
          <p:nvPr/>
        </p:nvGrpSpPr>
        <p:grpSpPr>
          <a:xfrm>
            <a:off x="8880751" y="2848045"/>
            <a:ext cx="170431" cy="208992"/>
            <a:chOff x="7314226" y="2364570"/>
            <a:chExt cx="170431" cy="208992"/>
          </a:xfrm>
        </p:grpSpPr>
        <p:sp>
          <p:nvSpPr>
            <p:cNvPr id="19969" name="Google Shape;19969;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3" name="Google Shape;19973;p32"/>
          <p:cNvSpPr/>
          <p:nvPr/>
        </p:nvSpPr>
        <p:spPr>
          <a:xfrm>
            <a:off x="8642068" y="24738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32"/>
          <p:cNvSpPr/>
          <p:nvPr/>
        </p:nvSpPr>
        <p:spPr>
          <a:xfrm>
            <a:off x="8556225" y="3385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32"/>
          <p:cNvSpPr/>
          <p:nvPr/>
        </p:nvSpPr>
        <p:spPr>
          <a:xfrm>
            <a:off x="8791143" y="3792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32"/>
          <p:cNvSpPr/>
          <p:nvPr/>
        </p:nvSpPr>
        <p:spPr>
          <a:xfrm>
            <a:off x="8878238" y="42884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7" name="Google Shape;19977;p32"/>
          <p:cNvGrpSpPr/>
          <p:nvPr/>
        </p:nvGrpSpPr>
        <p:grpSpPr>
          <a:xfrm>
            <a:off x="8319251" y="4757382"/>
            <a:ext cx="170431" cy="208992"/>
            <a:chOff x="7314226" y="2364570"/>
            <a:chExt cx="170431" cy="208992"/>
          </a:xfrm>
        </p:grpSpPr>
        <p:sp>
          <p:nvSpPr>
            <p:cNvPr id="19978" name="Google Shape;1997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8">
  <p:cSld name="TITLE_ONLY_1_1_1_1_2">
    <p:spTree>
      <p:nvGrpSpPr>
        <p:cNvPr id="1" name="Shape 19982"/>
        <p:cNvGrpSpPr/>
        <p:nvPr/>
      </p:nvGrpSpPr>
      <p:grpSpPr>
        <a:xfrm>
          <a:off x="0" y="0"/>
          <a:ext cx="0" cy="0"/>
          <a:chOff x="0" y="0"/>
          <a:chExt cx="0" cy="0"/>
        </a:xfrm>
      </p:grpSpPr>
      <p:grpSp>
        <p:nvGrpSpPr>
          <p:cNvPr id="19983" name="Google Shape;19983;p33"/>
          <p:cNvGrpSpPr/>
          <p:nvPr/>
        </p:nvGrpSpPr>
        <p:grpSpPr>
          <a:xfrm>
            <a:off x="-44372" y="-112096"/>
            <a:ext cx="9232744" cy="5367692"/>
            <a:chOff x="-36097" y="-112100"/>
            <a:chExt cx="9232744" cy="5367692"/>
          </a:xfrm>
        </p:grpSpPr>
        <p:sp>
          <p:nvSpPr>
            <p:cNvPr id="19984" name="Google Shape;19984;p3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3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3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3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3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3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3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3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3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3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3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3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3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3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3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3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3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3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3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3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3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3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3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3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3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3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3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3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3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3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3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3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3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3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3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3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3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3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3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3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3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3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3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3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3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3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3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3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3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3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3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3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3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3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3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3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3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3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3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3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3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3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3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3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3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3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3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3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3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3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3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3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3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3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3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3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3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3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3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3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3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3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3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3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3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3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3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3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3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3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3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3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3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3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3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3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3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3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3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3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3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3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3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3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3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3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3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3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3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3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3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3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3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3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3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3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3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3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3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3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3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3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3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3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3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3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3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3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3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3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3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3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3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3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3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3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9" name="Google Shape;20619;p33"/>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20620" name="Google Shape;20620;p33"/>
          <p:cNvGrpSpPr/>
          <p:nvPr/>
        </p:nvGrpSpPr>
        <p:grpSpPr>
          <a:xfrm>
            <a:off x="250726" y="-507175"/>
            <a:ext cx="343093" cy="2138992"/>
            <a:chOff x="4842737" y="1623629"/>
            <a:chExt cx="472971" cy="2948300"/>
          </a:xfrm>
        </p:grpSpPr>
        <p:sp>
          <p:nvSpPr>
            <p:cNvPr id="20621" name="Google Shape;20621;p33"/>
            <p:cNvSpPr/>
            <p:nvPr/>
          </p:nvSpPr>
          <p:spPr>
            <a:xfrm>
              <a:off x="4883126" y="2572091"/>
              <a:ext cx="397401" cy="440419"/>
            </a:xfrm>
            <a:custGeom>
              <a:avLst/>
              <a:gdLst/>
              <a:ahLst/>
              <a:cxnLst/>
              <a:rect l="l" t="t" r="r" b="b"/>
              <a:pathLst>
                <a:path w="8619" h="9552" fill="none" extrusionOk="0">
                  <a:moveTo>
                    <a:pt x="8619" y="9551"/>
                  </a:moveTo>
                  <a:lnTo>
                    <a:pt x="4239" y="0"/>
                  </a:lnTo>
                  <a:lnTo>
                    <a:pt x="1" y="955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3"/>
            <p:cNvSpPr/>
            <p:nvPr/>
          </p:nvSpPr>
          <p:spPr>
            <a:xfrm>
              <a:off x="5078573" y="1623629"/>
              <a:ext cx="46" cy="948523"/>
            </a:xfrm>
            <a:custGeom>
              <a:avLst/>
              <a:gdLst/>
              <a:ahLst/>
              <a:cxnLst/>
              <a:rect l="l" t="t" r="r" b="b"/>
              <a:pathLst>
                <a:path w="1" h="20572" fill="none" extrusionOk="0">
                  <a:moveTo>
                    <a:pt x="0" y="20571"/>
                  </a:moveTo>
                  <a:lnTo>
                    <a:pt x="0"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3"/>
            <p:cNvSpPr/>
            <p:nvPr/>
          </p:nvSpPr>
          <p:spPr>
            <a:xfrm>
              <a:off x="4871415" y="3030669"/>
              <a:ext cx="415659" cy="932893"/>
            </a:xfrm>
            <a:custGeom>
              <a:avLst/>
              <a:gdLst/>
              <a:ahLst/>
              <a:cxnLst/>
              <a:rect l="l" t="t" r="r" b="b"/>
              <a:pathLst>
                <a:path w="9015" h="20233" extrusionOk="0">
                  <a:moveTo>
                    <a:pt x="0" y="1"/>
                  </a:moveTo>
                  <a:lnTo>
                    <a:pt x="0" y="20232"/>
                  </a:lnTo>
                  <a:lnTo>
                    <a:pt x="9014" y="20232"/>
                  </a:lnTo>
                  <a:lnTo>
                    <a:pt x="9014"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3"/>
            <p:cNvSpPr/>
            <p:nvPr/>
          </p:nvSpPr>
          <p:spPr>
            <a:xfrm>
              <a:off x="4950903" y="3209148"/>
              <a:ext cx="256680" cy="575929"/>
            </a:xfrm>
            <a:custGeom>
              <a:avLst/>
              <a:gdLst/>
              <a:ahLst/>
              <a:cxnLst/>
              <a:rect l="l" t="t" r="r" b="b"/>
              <a:pathLst>
                <a:path w="5567" h="12491" extrusionOk="0">
                  <a:moveTo>
                    <a:pt x="0" y="1"/>
                  </a:moveTo>
                  <a:lnTo>
                    <a:pt x="0" y="12490"/>
                  </a:lnTo>
                  <a:lnTo>
                    <a:pt x="5567" y="12490"/>
                  </a:ln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3"/>
            <p:cNvSpPr/>
            <p:nvPr/>
          </p:nvSpPr>
          <p:spPr>
            <a:xfrm>
              <a:off x="4868787" y="3970001"/>
              <a:ext cx="422160" cy="226757"/>
            </a:xfrm>
            <a:custGeom>
              <a:avLst/>
              <a:gdLst/>
              <a:ahLst/>
              <a:cxnLst/>
              <a:rect l="l" t="t" r="r" b="b"/>
              <a:pathLst>
                <a:path w="9156" h="4918" fill="none" extrusionOk="0">
                  <a:moveTo>
                    <a:pt x="4578" y="4917"/>
                  </a:moveTo>
                  <a:lnTo>
                    <a:pt x="1" y="1"/>
                  </a:lnTo>
                  <a:lnTo>
                    <a:pt x="4578" y="1"/>
                  </a:lnTo>
                  <a:lnTo>
                    <a:pt x="9156"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3"/>
            <p:cNvSpPr/>
            <p:nvPr/>
          </p:nvSpPr>
          <p:spPr>
            <a:xfrm>
              <a:off x="4842737" y="2996780"/>
              <a:ext cx="472971" cy="49566"/>
            </a:xfrm>
            <a:custGeom>
              <a:avLst/>
              <a:gdLst/>
              <a:ahLst/>
              <a:cxnLst/>
              <a:rect l="l" t="t" r="r" b="b"/>
              <a:pathLst>
                <a:path w="10258" h="1075" extrusionOk="0">
                  <a:moveTo>
                    <a:pt x="538" y="1"/>
                  </a:moveTo>
                  <a:cubicBezTo>
                    <a:pt x="255" y="1"/>
                    <a:pt x="1" y="227"/>
                    <a:pt x="1" y="538"/>
                  </a:cubicBezTo>
                  <a:cubicBezTo>
                    <a:pt x="1" y="820"/>
                    <a:pt x="255" y="1075"/>
                    <a:pt x="538" y="1075"/>
                  </a:cubicBezTo>
                  <a:lnTo>
                    <a:pt x="9721" y="1075"/>
                  </a:lnTo>
                  <a:cubicBezTo>
                    <a:pt x="10004" y="1075"/>
                    <a:pt x="10258" y="820"/>
                    <a:pt x="10258" y="538"/>
                  </a:cubicBezTo>
                  <a:cubicBezTo>
                    <a:pt x="10258" y="227"/>
                    <a:pt x="10004" y="1"/>
                    <a:pt x="9721"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3"/>
            <p:cNvSpPr/>
            <p:nvPr/>
          </p:nvSpPr>
          <p:spPr>
            <a:xfrm>
              <a:off x="4842737" y="3938741"/>
              <a:ext cx="472971" cy="49566"/>
            </a:xfrm>
            <a:custGeom>
              <a:avLst/>
              <a:gdLst/>
              <a:ahLst/>
              <a:cxnLst/>
              <a:rect l="l" t="t" r="r" b="b"/>
              <a:pathLst>
                <a:path w="10258" h="1075" extrusionOk="0">
                  <a:moveTo>
                    <a:pt x="538" y="0"/>
                  </a:moveTo>
                  <a:cubicBezTo>
                    <a:pt x="255" y="0"/>
                    <a:pt x="1" y="226"/>
                    <a:pt x="1" y="537"/>
                  </a:cubicBezTo>
                  <a:cubicBezTo>
                    <a:pt x="1" y="820"/>
                    <a:pt x="255" y="1074"/>
                    <a:pt x="538" y="1074"/>
                  </a:cubicBezTo>
                  <a:lnTo>
                    <a:pt x="9721" y="1074"/>
                  </a:lnTo>
                  <a:cubicBezTo>
                    <a:pt x="10004" y="1074"/>
                    <a:pt x="10258" y="820"/>
                    <a:pt x="10258" y="537"/>
                  </a:cubicBezTo>
                  <a:cubicBezTo>
                    <a:pt x="10258" y="226"/>
                    <a:pt x="10004" y="0"/>
                    <a:pt x="9721" y="0"/>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3"/>
            <p:cNvSpPr/>
            <p:nvPr/>
          </p:nvSpPr>
          <p:spPr>
            <a:xfrm>
              <a:off x="5016006"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3"/>
            <p:cNvSpPr/>
            <p:nvPr/>
          </p:nvSpPr>
          <p:spPr>
            <a:xfrm>
              <a:off x="5038183"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3"/>
            <p:cNvSpPr/>
            <p:nvPr/>
          </p:nvSpPr>
          <p:spPr>
            <a:xfrm>
              <a:off x="506294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3"/>
            <p:cNvSpPr/>
            <p:nvPr/>
          </p:nvSpPr>
          <p:spPr>
            <a:xfrm>
              <a:off x="5141094"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3"/>
            <p:cNvSpPr/>
            <p:nvPr/>
          </p:nvSpPr>
          <p:spPr>
            <a:xfrm>
              <a:off x="5118962"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3"/>
            <p:cNvSpPr/>
            <p:nvPr/>
          </p:nvSpPr>
          <p:spPr>
            <a:xfrm>
              <a:off x="509420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3"/>
            <p:cNvSpPr/>
            <p:nvPr/>
          </p:nvSpPr>
          <p:spPr>
            <a:xfrm>
              <a:off x="4984745" y="4238389"/>
              <a:ext cx="188949" cy="145654"/>
            </a:xfrm>
            <a:custGeom>
              <a:avLst/>
              <a:gdLst/>
              <a:ahLst/>
              <a:cxnLst/>
              <a:rect l="l" t="t" r="r" b="b"/>
              <a:pathLst>
                <a:path w="4098" h="3159" extrusionOk="0">
                  <a:moveTo>
                    <a:pt x="2063" y="0"/>
                  </a:moveTo>
                  <a:cubicBezTo>
                    <a:pt x="905" y="0"/>
                    <a:pt x="1" y="905"/>
                    <a:pt x="1" y="2063"/>
                  </a:cubicBezTo>
                  <a:lnTo>
                    <a:pt x="1" y="2120"/>
                  </a:lnTo>
                  <a:cubicBezTo>
                    <a:pt x="1" y="2812"/>
                    <a:pt x="1025" y="3158"/>
                    <a:pt x="2049" y="3158"/>
                  </a:cubicBezTo>
                  <a:cubicBezTo>
                    <a:pt x="3074" y="3158"/>
                    <a:pt x="4098" y="2812"/>
                    <a:pt x="4098" y="2120"/>
                  </a:cubicBezTo>
                  <a:lnTo>
                    <a:pt x="4098" y="2063"/>
                  </a:lnTo>
                  <a:cubicBezTo>
                    <a:pt x="4098" y="905"/>
                    <a:pt x="3194" y="0"/>
                    <a:pt x="2063"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3"/>
            <p:cNvSpPr/>
            <p:nvPr/>
          </p:nvSpPr>
          <p:spPr>
            <a:xfrm>
              <a:off x="5027763" y="4178450"/>
              <a:ext cx="91247" cy="78244"/>
            </a:xfrm>
            <a:custGeom>
              <a:avLst/>
              <a:gdLst/>
              <a:ahLst/>
              <a:cxnLst/>
              <a:rect l="l" t="t" r="r" b="b"/>
              <a:pathLst>
                <a:path w="1979" h="1697" extrusionOk="0">
                  <a:moveTo>
                    <a:pt x="1130" y="1"/>
                  </a:moveTo>
                  <a:cubicBezTo>
                    <a:pt x="368" y="1"/>
                    <a:pt x="0" y="905"/>
                    <a:pt x="509" y="1442"/>
                  </a:cubicBezTo>
                  <a:cubicBezTo>
                    <a:pt x="684" y="1617"/>
                    <a:pt x="902" y="1696"/>
                    <a:pt x="1116" y="1696"/>
                  </a:cubicBezTo>
                  <a:cubicBezTo>
                    <a:pt x="1556" y="1696"/>
                    <a:pt x="1978" y="1362"/>
                    <a:pt x="1978" y="848"/>
                  </a:cubicBezTo>
                  <a:cubicBezTo>
                    <a:pt x="1978" y="368"/>
                    <a:pt x="1583" y="1"/>
                    <a:pt x="113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6" name="Google Shape;20636;p33"/>
          <p:cNvGrpSpPr/>
          <p:nvPr/>
        </p:nvGrpSpPr>
        <p:grpSpPr>
          <a:xfrm flipH="1">
            <a:off x="8152306" y="303407"/>
            <a:ext cx="170431" cy="208992"/>
            <a:chOff x="7314226" y="2364570"/>
            <a:chExt cx="170431" cy="208992"/>
          </a:xfrm>
        </p:grpSpPr>
        <p:sp>
          <p:nvSpPr>
            <p:cNvPr id="20637" name="Google Shape;20637;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1" name="Google Shape;20641;p33"/>
          <p:cNvSpPr/>
          <p:nvPr/>
        </p:nvSpPr>
        <p:spPr>
          <a:xfrm flipH="1">
            <a:off x="8691376" y="434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3"/>
          <p:cNvSpPr/>
          <p:nvPr/>
        </p:nvSpPr>
        <p:spPr>
          <a:xfrm flipH="1">
            <a:off x="8725744" y="931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3" name="Google Shape;20643;p33"/>
          <p:cNvGrpSpPr/>
          <p:nvPr/>
        </p:nvGrpSpPr>
        <p:grpSpPr>
          <a:xfrm flipH="1">
            <a:off x="8428906" y="1431732"/>
            <a:ext cx="170431" cy="208992"/>
            <a:chOff x="7314226" y="2364570"/>
            <a:chExt cx="170431" cy="208992"/>
          </a:xfrm>
        </p:grpSpPr>
        <p:sp>
          <p:nvSpPr>
            <p:cNvPr id="20644" name="Google Shape;20644;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8" name="Google Shape;20648;p33"/>
          <p:cNvGrpSpPr/>
          <p:nvPr/>
        </p:nvGrpSpPr>
        <p:grpSpPr>
          <a:xfrm flipH="1">
            <a:off x="130356" y="1914232"/>
            <a:ext cx="170431" cy="208992"/>
            <a:chOff x="7314226" y="2364570"/>
            <a:chExt cx="170431" cy="208992"/>
          </a:xfrm>
        </p:grpSpPr>
        <p:sp>
          <p:nvSpPr>
            <p:cNvPr id="20649" name="Google Shape;20649;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3" name="Google Shape;20653;p33"/>
          <p:cNvSpPr/>
          <p:nvPr/>
        </p:nvSpPr>
        <p:spPr>
          <a:xfrm flipH="1">
            <a:off x="406976" y="23003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3"/>
          <p:cNvSpPr/>
          <p:nvPr/>
        </p:nvSpPr>
        <p:spPr>
          <a:xfrm flipH="1">
            <a:off x="8897426" y="20632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5">
  <p:cSld name="TITLE_ONLY_1_1_1_1_1_1">
    <p:spTree>
      <p:nvGrpSpPr>
        <p:cNvPr id="1" name="Shape 21325"/>
        <p:cNvGrpSpPr/>
        <p:nvPr/>
      </p:nvGrpSpPr>
      <p:grpSpPr>
        <a:xfrm>
          <a:off x="0" y="0"/>
          <a:ext cx="0" cy="0"/>
          <a:chOff x="0" y="0"/>
          <a:chExt cx="0" cy="0"/>
        </a:xfrm>
      </p:grpSpPr>
      <p:grpSp>
        <p:nvGrpSpPr>
          <p:cNvPr id="21326" name="Google Shape;21326;p35"/>
          <p:cNvGrpSpPr/>
          <p:nvPr/>
        </p:nvGrpSpPr>
        <p:grpSpPr>
          <a:xfrm>
            <a:off x="-44372" y="-112096"/>
            <a:ext cx="9232744" cy="5367692"/>
            <a:chOff x="-36097" y="-112100"/>
            <a:chExt cx="9232744" cy="5367692"/>
          </a:xfrm>
        </p:grpSpPr>
        <p:sp>
          <p:nvSpPr>
            <p:cNvPr id="21327" name="Google Shape;21327;p3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3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3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3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3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3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3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3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3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2" name="Google Shape;21962;p3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21963" name="Google Shape;21963;p35"/>
          <p:cNvGrpSpPr/>
          <p:nvPr/>
        </p:nvGrpSpPr>
        <p:grpSpPr>
          <a:xfrm rot="6119681" flipH="1">
            <a:off x="8427832" y="4236066"/>
            <a:ext cx="1016653" cy="867617"/>
            <a:chOff x="6844761" y="3813808"/>
            <a:chExt cx="948728" cy="809649"/>
          </a:xfrm>
        </p:grpSpPr>
        <p:sp>
          <p:nvSpPr>
            <p:cNvPr id="21964" name="Google Shape;21964;p35"/>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5"/>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5"/>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5"/>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8" name="Google Shape;21968;p35"/>
          <p:cNvSpPr/>
          <p:nvPr/>
        </p:nvSpPr>
        <p:spPr>
          <a:xfrm>
            <a:off x="8498443" y="844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9" name="Google Shape;21969;p35"/>
          <p:cNvGrpSpPr/>
          <p:nvPr/>
        </p:nvGrpSpPr>
        <p:grpSpPr>
          <a:xfrm>
            <a:off x="8716076" y="1141057"/>
            <a:ext cx="170431" cy="208992"/>
            <a:chOff x="7314226" y="2364570"/>
            <a:chExt cx="170431" cy="208992"/>
          </a:xfrm>
        </p:grpSpPr>
        <p:sp>
          <p:nvSpPr>
            <p:cNvPr id="21970" name="Google Shape;21970;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4" name="Google Shape;21974;p35"/>
          <p:cNvSpPr/>
          <p:nvPr/>
        </p:nvSpPr>
        <p:spPr>
          <a:xfrm>
            <a:off x="8778125" y="304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5"/>
          <p:cNvSpPr/>
          <p:nvPr/>
        </p:nvSpPr>
        <p:spPr>
          <a:xfrm>
            <a:off x="8475825" y="2118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5"/>
          <p:cNvSpPr/>
          <p:nvPr/>
        </p:nvSpPr>
        <p:spPr>
          <a:xfrm>
            <a:off x="8767800" y="33317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7" name="Google Shape;21977;p35"/>
          <p:cNvGrpSpPr/>
          <p:nvPr/>
        </p:nvGrpSpPr>
        <p:grpSpPr>
          <a:xfrm>
            <a:off x="8760101" y="2580607"/>
            <a:ext cx="170431" cy="208992"/>
            <a:chOff x="7314226" y="2364570"/>
            <a:chExt cx="170431" cy="208992"/>
          </a:xfrm>
        </p:grpSpPr>
        <p:sp>
          <p:nvSpPr>
            <p:cNvPr id="21978" name="Google Shape;21978;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2" name="Google Shape;21982;p35"/>
          <p:cNvGrpSpPr/>
          <p:nvPr/>
        </p:nvGrpSpPr>
        <p:grpSpPr>
          <a:xfrm>
            <a:off x="159580" y="156004"/>
            <a:ext cx="806569" cy="817291"/>
            <a:chOff x="159580" y="156004"/>
            <a:chExt cx="806569" cy="817291"/>
          </a:xfrm>
        </p:grpSpPr>
        <p:sp>
          <p:nvSpPr>
            <p:cNvPr id="21983" name="Google Shape;21983;p35"/>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5"/>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5"/>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5"/>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5"/>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5"/>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9" name="Google Shape;21989;p35"/>
          <p:cNvSpPr/>
          <p:nvPr/>
        </p:nvSpPr>
        <p:spPr>
          <a:xfrm flipH="1">
            <a:off x="494125" y="1036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5"/>
          <p:cNvSpPr/>
          <p:nvPr/>
        </p:nvSpPr>
        <p:spPr>
          <a:xfrm flipH="1">
            <a:off x="202150" y="2326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1" name="Google Shape;21991;p35"/>
          <p:cNvGrpSpPr/>
          <p:nvPr/>
        </p:nvGrpSpPr>
        <p:grpSpPr>
          <a:xfrm flipH="1">
            <a:off x="214862" y="1499007"/>
            <a:ext cx="170431" cy="208992"/>
            <a:chOff x="7314226" y="2364570"/>
            <a:chExt cx="170431" cy="208992"/>
          </a:xfrm>
        </p:grpSpPr>
        <p:sp>
          <p:nvSpPr>
            <p:cNvPr id="21992" name="Google Shape;21992;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6" name="Google Shape;21996;p35"/>
          <p:cNvSpPr/>
          <p:nvPr/>
        </p:nvSpPr>
        <p:spPr>
          <a:xfrm>
            <a:off x="385293" y="207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6"/>
        <p:cNvGrpSpPr/>
        <p:nvPr/>
      </p:nvGrpSpPr>
      <p:grpSpPr>
        <a:xfrm>
          <a:off x="0" y="0"/>
          <a:ext cx="0" cy="0"/>
          <a:chOff x="0" y="0"/>
          <a:chExt cx="0" cy="0"/>
        </a:xfrm>
      </p:grpSpPr>
      <p:grpSp>
        <p:nvGrpSpPr>
          <p:cNvPr id="1347" name="Google Shape;1347;p4"/>
          <p:cNvGrpSpPr/>
          <p:nvPr/>
        </p:nvGrpSpPr>
        <p:grpSpPr>
          <a:xfrm>
            <a:off x="-44372" y="-112096"/>
            <a:ext cx="9232744" cy="5367692"/>
            <a:chOff x="-36097" y="-112100"/>
            <a:chExt cx="9232744" cy="5367692"/>
          </a:xfrm>
        </p:grpSpPr>
        <p:sp>
          <p:nvSpPr>
            <p:cNvPr id="1348" name="Google Shape;1348;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
          <p:cNvSpPr txBox="1">
            <a:spLocks noGrp="1"/>
          </p:cNvSpPr>
          <p:nvPr>
            <p:ph type="body" idx="1"/>
          </p:nvPr>
        </p:nvSpPr>
        <p:spPr>
          <a:xfrm>
            <a:off x="715100" y="2818600"/>
            <a:ext cx="3110400" cy="9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a:t>Click to edit Master text styles</a:t>
            </a:r>
          </a:p>
        </p:txBody>
      </p:sp>
      <p:sp>
        <p:nvSpPr>
          <p:cNvPr id="1984" name="Google Shape;1984;p4"/>
          <p:cNvSpPr txBox="1">
            <a:spLocks noGrp="1"/>
          </p:cNvSpPr>
          <p:nvPr>
            <p:ph type="title"/>
          </p:nvPr>
        </p:nvSpPr>
        <p:spPr>
          <a:xfrm>
            <a:off x="715100" y="1370900"/>
            <a:ext cx="3110400" cy="138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985" name="Google Shape;1985;p4"/>
          <p:cNvGrpSpPr/>
          <p:nvPr/>
        </p:nvGrpSpPr>
        <p:grpSpPr>
          <a:xfrm rot="10800000" flipH="1">
            <a:off x="850983" y="4010962"/>
            <a:ext cx="1299542" cy="1242440"/>
            <a:chOff x="5960783" y="635087"/>
            <a:chExt cx="1299542" cy="1242440"/>
          </a:xfrm>
        </p:grpSpPr>
        <p:sp>
          <p:nvSpPr>
            <p:cNvPr id="1986" name="Google Shape;1986;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4"/>
          <p:cNvGrpSpPr/>
          <p:nvPr/>
        </p:nvGrpSpPr>
        <p:grpSpPr>
          <a:xfrm rot="-10038048">
            <a:off x="8106657" y="4056102"/>
            <a:ext cx="909625" cy="910298"/>
            <a:chOff x="7654583" y="1341698"/>
            <a:chExt cx="1103561" cy="1104377"/>
          </a:xfrm>
        </p:grpSpPr>
        <p:sp>
          <p:nvSpPr>
            <p:cNvPr id="1992" name="Google Shape;1992;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4"/>
          <p:cNvGrpSpPr/>
          <p:nvPr/>
        </p:nvGrpSpPr>
        <p:grpSpPr>
          <a:xfrm rot="-5012877">
            <a:off x="202253" y="3819365"/>
            <a:ext cx="823951" cy="824560"/>
            <a:chOff x="7654583" y="1341698"/>
            <a:chExt cx="1103561" cy="1104377"/>
          </a:xfrm>
        </p:grpSpPr>
        <p:sp>
          <p:nvSpPr>
            <p:cNvPr id="1999" name="Google Shape;1999;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
          <p:cNvGrpSpPr/>
          <p:nvPr/>
        </p:nvGrpSpPr>
        <p:grpSpPr>
          <a:xfrm>
            <a:off x="2877951" y="4127157"/>
            <a:ext cx="170431" cy="208992"/>
            <a:chOff x="7314226" y="2364570"/>
            <a:chExt cx="170431" cy="208992"/>
          </a:xfrm>
        </p:grpSpPr>
        <p:sp>
          <p:nvSpPr>
            <p:cNvPr id="2006" name="Google Shape;2006;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4"/>
          <p:cNvSpPr/>
          <p:nvPr/>
        </p:nvSpPr>
        <p:spPr>
          <a:xfrm>
            <a:off x="34704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4165175" y="46538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
          <p:cNvGrpSpPr/>
          <p:nvPr/>
        </p:nvGrpSpPr>
        <p:grpSpPr>
          <a:xfrm>
            <a:off x="4856626" y="4379032"/>
            <a:ext cx="170431" cy="208992"/>
            <a:chOff x="7314226" y="2364570"/>
            <a:chExt cx="170431" cy="208992"/>
          </a:xfrm>
        </p:grpSpPr>
        <p:sp>
          <p:nvSpPr>
            <p:cNvPr id="2013" name="Google Shape;2013;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
          <p:cNvGrpSpPr/>
          <p:nvPr/>
        </p:nvGrpSpPr>
        <p:grpSpPr>
          <a:xfrm>
            <a:off x="8807051" y="2504270"/>
            <a:ext cx="170431" cy="208992"/>
            <a:chOff x="7314226" y="2364570"/>
            <a:chExt cx="170431" cy="208992"/>
          </a:xfrm>
        </p:grpSpPr>
        <p:sp>
          <p:nvSpPr>
            <p:cNvPr id="2018" name="Google Shape;2018;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
          <p:cNvSpPr/>
          <p:nvPr/>
        </p:nvSpPr>
        <p:spPr>
          <a:xfrm>
            <a:off x="8473750" y="1940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32787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4"/>
          <p:cNvGrpSpPr/>
          <p:nvPr/>
        </p:nvGrpSpPr>
        <p:grpSpPr>
          <a:xfrm>
            <a:off x="158276" y="1517182"/>
            <a:ext cx="170431" cy="208992"/>
            <a:chOff x="7314226" y="2364570"/>
            <a:chExt cx="170431" cy="208992"/>
          </a:xfrm>
        </p:grpSpPr>
        <p:sp>
          <p:nvSpPr>
            <p:cNvPr id="2025" name="Google Shape;202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
          <p:cNvSpPr/>
          <p:nvPr/>
        </p:nvSpPr>
        <p:spPr>
          <a:xfrm>
            <a:off x="569430" y="2089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4"/>
          <p:cNvGrpSpPr/>
          <p:nvPr/>
        </p:nvGrpSpPr>
        <p:grpSpPr>
          <a:xfrm rot="6858664">
            <a:off x="-506979" y="762874"/>
            <a:ext cx="1539462" cy="833114"/>
            <a:chOff x="6837853" y="4004081"/>
            <a:chExt cx="2125358" cy="1150184"/>
          </a:xfrm>
        </p:grpSpPr>
        <p:sp>
          <p:nvSpPr>
            <p:cNvPr id="2032" name="Google Shape;2032;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4"/>
          <p:cNvGrpSpPr/>
          <p:nvPr/>
        </p:nvGrpSpPr>
        <p:grpSpPr>
          <a:xfrm>
            <a:off x="328701" y="2941857"/>
            <a:ext cx="170431" cy="208992"/>
            <a:chOff x="7314226" y="2364570"/>
            <a:chExt cx="170431" cy="208992"/>
          </a:xfrm>
        </p:grpSpPr>
        <p:sp>
          <p:nvSpPr>
            <p:cNvPr id="2041" name="Google Shape;204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
          <p:cNvGrpSpPr/>
          <p:nvPr/>
        </p:nvGrpSpPr>
        <p:grpSpPr>
          <a:xfrm rot="-1613481">
            <a:off x="8318266" y="-25727"/>
            <a:ext cx="1385265" cy="749667"/>
            <a:chOff x="6837853" y="4004081"/>
            <a:chExt cx="2125358" cy="1150184"/>
          </a:xfrm>
        </p:grpSpPr>
        <p:sp>
          <p:nvSpPr>
            <p:cNvPr id="2046" name="Google Shape;2046;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4"/>
          <p:cNvSpPr/>
          <p:nvPr/>
        </p:nvSpPr>
        <p:spPr>
          <a:xfrm flipH="1">
            <a:off x="27260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flipH="1">
            <a:off x="1945538" y="7218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
          <p:cNvGrpSpPr/>
          <p:nvPr/>
        </p:nvGrpSpPr>
        <p:grpSpPr>
          <a:xfrm flipH="1">
            <a:off x="1259100" y="446982"/>
            <a:ext cx="170431" cy="208992"/>
            <a:chOff x="7314226" y="2364570"/>
            <a:chExt cx="170431" cy="208992"/>
          </a:xfrm>
        </p:grpSpPr>
        <p:sp>
          <p:nvSpPr>
            <p:cNvPr id="2057" name="Google Shape;205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4"/>
          <p:cNvSpPr/>
          <p:nvPr/>
        </p:nvSpPr>
        <p:spPr>
          <a:xfrm flipH="1">
            <a:off x="3782838" y="549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flipH="1">
            <a:off x="59834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4"/>
          <p:cNvGrpSpPr/>
          <p:nvPr/>
        </p:nvGrpSpPr>
        <p:grpSpPr>
          <a:xfrm flipH="1">
            <a:off x="4516500" y="294582"/>
            <a:ext cx="170431" cy="208992"/>
            <a:chOff x="7314226" y="2364570"/>
            <a:chExt cx="170431" cy="208992"/>
          </a:xfrm>
        </p:grpSpPr>
        <p:sp>
          <p:nvSpPr>
            <p:cNvPr id="2064" name="Google Shape;206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4"/>
          <p:cNvSpPr/>
          <p:nvPr/>
        </p:nvSpPr>
        <p:spPr>
          <a:xfrm flipH="1">
            <a:off x="7192638" y="7019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flipH="1">
            <a:off x="5040682" y="6316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0"/>
        <p:cNvGrpSpPr/>
        <p:nvPr/>
      </p:nvGrpSpPr>
      <p:grpSpPr>
        <a:xfrm>
          <a:off x="0" y="0"/>
          <a:ext cx="0" cy="0"/>
          <a:chOff x="0" y="0"/>
          <a:chExt cx="0" cy="0"/>
        </a:xfrm>
      </p:grpSpPr>
      <p:grpSp>
        <p:nvGrpSpPr>
          <p:cNvPr id="2071" name="Google Shape;2071;p5"/>
          <p:cNvGrpSpPr/>
          <p:nvPr/>
        </p:nvGrpSpPr>
        <p:grpSpPr>
          <a:xfrm>
            <a:off x="-44372" y="-112096"/>
            <a:ext cx="9232744" cy="5367692"/>
            <a:chOff x="-36097" y="-112100"/>
            <a:chExt cx="9232744" cy="5367692"/>
          </a:xfrm>
        </p:grpSpPr>
        <p:sp>
          <p:nvSpPr>
            <p:cNvPr id="2072" name="Google Shape;2072;p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5"/>
          <p:cNvSpPr txBox="1">
            <a:spLocks noGrp="1"/>
          </p:cNvSpPr>
          <p:nvPr>
            <p:ph type="subTitle" idx="1"/>
          </p:nvPr>
        </p:nvSpPr>
        <p:spPr>
          <a:xfrm>
            <a:off x="1516663" y="2834050"/>
            <a:ext cx="2455800" cy="35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2708" name="Google Shape;2708;p5"/>
          <p:cNvSpPr txBox="1">
            <a:spLocks noGrp="1"/>
          </p:cNvSpPr>
          <p:nvPr>
            <p:ph type="subTitle" idx="2"/>
          </p:nvPr>
        </p:nvSpPr>
        <p:spPr>
          <a:xfrm>
            <a:off x="5171538" y="2834100"/>
            <a:ext cx="24558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r>
              <a:rPr lang="en-US"/>
              <a:t>Click to edit Master subtitle style</a:t>
            </a:r>
            <a:endParaRPr/>
          </a:p>
        </p:txBody>
      </p:sp>
      <p:sp>
        <p:nvSpPr>
          <p:cNvPr id="2709" name="Google Shape;2709;p5"/>
          <p:cNvSpPr txBox="1">
            <a:spLocks noGrp="1"/>
          </p:cNvSpPr>
          <p:nvPr>
            <p:ph type="subTitle" idx="3"/>
          </p:nvPr>
        </p:nvSpPr>
        <p:spPr>
          <a:xfrm>
            <a:off x="1516663" y="3140177"/>
            <a:ext cx="2455800" cy="8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710" name="Google Shape;2710;p5"/>
          <p:cNvSpPr txBox="1">
            <a:spLocks noGrp="1"/>
          </p:cNvSpPr>
          <p:nvPr>
            <p:ph type="subTitle" idx="4"/>
          </p:nvPr>
        </p:nvSpPr>
        <p:spPr>
          <a:xfrm>
            <a:off x="5171538" y="3145225"/>
            <a:ext cx="24558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grpSp>
        <p:nvGrpSpPr>
          <p:cNvPr id="2711" name="Google Shape;2711;p5"/>
          <p:cNvGrpSpPr/>
          <p:nvPr/>
        </p:nvGrpSpPr>
        <p:grpSpPr>
          <a:xfrm rot="-1512879">
            <a:off x="7736269" y="3655871"/>
            <a:ext cx="1424192" cy="1625245"/>
            <a:chOff x="3302100" y="2045388"/>
            <a:chExt cx="743075" cy="847975"/>
          </a:xfrm>
        </p:grpSpPr>
        <p:sp>
          <p:nvSpPr>
            <p:cNvPr id="2712" name="Google Shape;2712;p5"/>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0" name="Google Shape;2720;p5"/>
          <p:cNvSpPr/>
          <p:nvPr/>
        </p:nvSpPr>
        <p:spPr>
          <a:xfrm>
            <a:off x="8762200" y="25204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1" name="Google Shape;2721;p5"/>
          <p:cNvGrpSpPr/>
          <p:nvPr/>
        </p:nvGrpSpPr>
        <p:grpSpPr>
          <a:xfrm>
            <a:off x="8727026" y="1506145"/>
            <a:ext cx="170431" cy="208992"/>
            <a:chOff x="7314226" y="2364570"/>
            <a:chExt cx="170431" cy="208992"/>
          </a:xfrm>
        </p:grpSpPr>
        <p:sp>
          <p:nvSpPr>
            <p:cNvPr id="2722" name="Google Shape;2722;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5"/>
          <p:cNvSpPr/>
          <p:nvPr/>
        </p:nvSpPr>
        <p:spPr>
          <a:xfrm>
            <a:off x="8589021" y="19219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5"/>
          <p:cNvGrpSpPr/>
          <p:nvPr/>
        </p:nvGrpSpPr>
        <p:grpSpPr>
          <a:xfrm>
            <a:off x="8418601" y="1014182"/>
            <a:ext cx="170431" cy="208992"/>
            <a:chOff x="7314226" y="2364570"/>
            <a:chExt cx="170431" cy="208992"/>
          </a:xfrm>
        </p:grpSpPr>
        <p:sp>
          <p:nvSpPr>
            <p:cNvPr id="2728" name="Google Shape;272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2" name="Google Shape;2732;p5"/>
          <p:cNvSpPr/>
          <p:nvPr/>
        </p:nvSpPr>
        <p:spPr>
          <a:xfrm>
            <a:off x="8727018" y="687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
          <p:cNvSpPr/>
          <p:nvPr/>
        </p:nvSpPr>
        <p:spPr>
          <a:xfrm>
            <a:off x="8512525" y="219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
          <p:cNvSpPr/>
          <p:nvPr/>
        </p:nvSpPr>
        <p:spPr>
          <a:xfrm>
            <a:off x="8637421" y="31042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736" name="Google Shape;2736;p5"/>
          <p:cNvSpPr/>
          <p:nvPr/>
        </p:nvSpPr>
        <p:spPr>
          <a:xfrm>
            <a:off x="230825" y="40959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5"/>
          <p:cNvGrpSpPr/>
          <p:nvPr/>
        </p:nvGrpSpPr>
        <p:grpSpPr>
          <a:xfrm>
            <a:off x="544676" y="4563232"/>
            <a:ext cx="170431" cy="208992"/>
            <a:chOff x="7314226" y="2364570"/>
            <a:chExt cx="170431" cy="208992"/>
          </a:xfrm>
        </p:grpSpPr>
        <p:sp>
          <p:nvSpPr>
            <p:cNvPr id="2738" name="Google Shape;273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2"/>
        <p:cNvGrpSpPr/>
        <p:nvPr/>
      </p:nvGrpSpPr>
      <p:grpSpPr>
        <a:xfrm>
          <a:off x="0" y="0"/>
          <a:ext cx="0" cy="0"/>
          <a:chOff x="0" y="0"/>
          <a:chExt cx="0" cy="0"/>
        </a:xfrm>
      </p:grpSpPr>
      <p:grpSp>
        <p:nvGrpSpPr>
          <p:cNvPr id="2743" name="Google Shape;2743;p6"/>
          <p:cNvGrpSpPr/>
          <p:nvPr/>
        </p:nvGrpSpPr>
        <p:grpSpPr>
          <a:xfrm>
            <a:off x="-44372" y="-112096"/>
            <a:ext cx="9232744" cy="5367692"/>
            <a:chOff x="-36097" y="-112100"/>
            <a:chExt cx="9232744" cy="5367692"/>
          </a:xfrm>
        </p:grpSpPr>
        <p:sp>
          <p:nvSpPr>
            <p:cNvPr id="2744" name="Google Shape;2744;p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6"/>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3380" name="Google Shape;3380;p6"/>
          <p:cNvGrpSpPr/>
          <p:nvPr/>
        </p:nvGrpSpPr>
        <p:grpSpPr>
          <a:xfrm rot="-1512845">
            <a:off x="8158710" y="4112338"/>
            <a:ext cx="996519" cy="1137198"/>
            <a:chOff x="3302100" y="2045388"/>
            <a:chExt cx="743075" cy="847975"/>
          </a:xfrm>
        </p:grpSpPr>
        <p:sp>
          <p:nvSpPr>
            <p:cNvPr id="3381" name="Google Shape;3381;p6"/>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6"/>
          <p:cNvGrpSpPr/>
          <p:nvPr/>
        </p:nvGrpSpPr>
        <p:grpSpPr>
          <a:xfrm>
            <a:off x="8831583" y="2228544"/>
            <a:ext cx="140686" cy="172547"/>
            <a:chOff x="1034783" y="1329944"/>
            <a:chExt cx="140686" cy="172547"/>
          </a:xfrm>
        </p:grpSpPr>
        <p:sp>
          <p:nvSpPr>
            <p:cNvPr id="3390" name="Google Shape;339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
          <p:cNvSpPr/>
          <p:nvPr/>
        </p:nvSpPr>
        <p:spPr>
          <a:xfrm>
            <a:off x="8620971" y="17099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7963948" y="15058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6"/>
          <p:cNvGrpSpPr/>
          <p:nvPr/>
        </p:nvGrpSpPr>
        <p:grpSpPr>
          <a:xfrm>
            <a:off x="8823633" y="195669"/>
            <a:ext cx="140686" cy="172547"/>
            <a:chOff x="1034783" y="1329944"/>
            <a:chExt cx="140686" cy="172547"/>
          </a:xfrm>
        </p:grpSpPr>
        <p:sp>
          <p:nvSpPr>
            <p:cNvPr id="3398" name="Google Shape;339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
          <p:cNvGrpSpPr/>
          <p:nvPr/>
        </p:nvGrpSpPr>
        <p:grpSpPr>
          <a:xfrm>
            <a:off x="8682933" y="2996619"/>
            <a:ext cx="140686" cy="172547"/>
            <a:chOff x="1034783" y="1329944"/>
            <a:chExt cx="140686" cy="172547"/>
          </a:xfrm>
        </p:grpSpPr>
        <p:sp>
          <p:nvSpPr>
            <p:cNvPr id="3403" name="Google Shape;3403;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
          <p:cNvGrpSpPr/>
          <p:nvPr/>
        </p:nvGrpSpPr>
        <p:grpSpPr>
          <a:xfrm flipH="1">
            <a:off x="119296" y="2559169"/>
            <a:ext cx="140686" cy="172547"/>
            <a:chOff x="1034783" y="1329944"/>
            <a:chExt cx="140686" cy="172547"/>
          </a:xfrm>
        </p:grpSpPr>
        <p:sp>
          <p:nvSpPr>
            <p:cNvPr id="3408" name="Google Shape;340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2" name="Google Shape;3412;p6"/>
          <p:cNvSpPr/>
          <p:nvPr/>
        </p:nvSpPr>
        <p:spPr>
          <a:xfrm flipH="1">
            <a:off x="400967" y="204053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flipH="1">
            <a:off x="412847" y="14997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6"/>
          <p:cNvGrpSpPr/>
          <p:nvPr/>
        </p:nvGrpSpPr>
        <p:grpSpPr>
          <a:xfrm flipH="1">
            <a:off x="379496" y="3248744"/>
            <a:ext cx="140686" cy="172547"/>
            <a:chOff x="1034783" y="1329944"/>
            <a:chExt cx="140686" cy="172547"/>
          </a:xfrm>
        </p:grpSpPr>
        <p:sp>
          <p:nvSpPr>
            <p:cNvPr id="3415" name="Google Shape;3415;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6"/>
          <p:cNvGrpSpPr/>
          <p:nvPr/>
        </p:nvGrpSpPr>
        <p:grpSpPr>
          <a:xfrm>
            <a:off x="8907783" y="3586994"/>
            <a:ext cx="140686" cy="172547"/>
            <a:chOff x="1034783" y="1329944"/>
            <a:chExt cx="140686" cy="172547"/>
          </a:xfrm>
        </p:grpSpPr>
        <p:sp>
          <p:nvSpPr>
            <p:cNvPr id="3420" name="Google Shape;342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4" name="Google Shape;3424;p6"/>
          <p:cNvSpPr/>
          <p:nvPr/>
        </p:nvSpPr>
        <p:spPr>
          <a:xfrm>
            <a:off x="8754923" y="39542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
          <p:cNvGrpSpPr/>
          <p:nvPr/>
        </p:nvGrpSpPr>
        <p:grpSpPr>
          <a:xfrm>
            <a:off x="8540258" y="512119"/>
            <a:ext cx="140686" cy="172547"/>
            <a:chOff x="1034783" y="1329944"/>
            <a:chExt cx="140686" cy="172547"/>
          </a:xfrm>
        </p:grpSpPr>
        <p:sp>
          <p:nvSpPr>
            <p:cNvPr id="3426" name="Google Shape;3426;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0"/>
        <p:cNvGrpSpPr/>
        <p:nvPr/>
      </p:nvGrpSpPr>
      <p:grpSpPr>
        <a:xfrm>
          <a:off x="0" y="0"/>
          <a:ext cx="0" cy="0"/>
          <a:chOff x="0" y="0"/>
          <a:chExt cx="0" cy="0"/>
        </a:xfrm>
      </p:grpSpPr>
      <p:grpSp>
        <p:nvGrpSpPr>
          <p:cNvPr id="3431" name="Google Shape;3431;p7"/>
          <p:cNvGrpSpPr/>
          <p:nvPr/>
        </p:nvGrpSpPr>
        <p:grpSpPr>
          <a:xfrm>
            <a:off x="-44372" y="-112096"/>
            <a:ext cx="9232744" cy="5367692"/>
            <a:chOff x="-36097" y="-112100"/>
            <a:chExt cx="9232744" cy="5367692"/>
          </a:xfrm>
        </p:grpSpPr>
        <p:sp>
          <p:nvSpPr>
            <p:cNvPr id="3432" name="Google Shape;3432;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 name="Google Shape;4067;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a:t>Click to edit Master text styles</a:t>
            </a:r>
          </a:p>
        </p:txBody>
      </p:sp>
      <p:sp>
        <p:nvSpPr>
          <p:cNvPr id="4068" name="Google Shape;4068;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4069" name="Google Shape;4069;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7"/>
          <p:cNvGrpSpPr/>
          <p:nvPr/>
        </p:nvGrpSpPr>
        <p:grpSpPr>
          <a:xfrm>
            <a:off x="373626" y="-64425"/>
            <a:ext cx="490836" cy="1481231"/>
            <a:chOff x="373626" y="-64425"/>
            <a:chExt cx="490836" cy="1481231"/>
          </a:xfrm>
        </p:grpSpPr>
        <p:sp>
          <p:nvSpPr>
            <p:cNvPr id="4071" name="Google Shape;4071;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5" name="Google Shape;4075;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76" name="Google Shape;4076;p7"/>
          <p:cNvGrpSpPr/>
          <p:nvPr/>
        </p:nvGrpSpPr>
        <p:grpSpPr>
          <a:xfrm>
            <a:off x="7776208" y="202319"/>
            <a:ext cx="140686" cy="172547"/>
            <a:chOff x="1034783" y="1329944"/>
            <a:chExt cx="140686" cy="172547"/>
          </a:xfrm>
        </p:grpSpPr>
        <p:sp>
          <p:nvSpPr>
            <p:cNvPr id="4077" name="Google Shape;4077;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1" name="Google Shape;4081;p7"/>
          <p:cNvGrpSpPr/>
          <p:nvPr/>
        </p:nvGrpSpPr>
        <p:grpSpPr>
          <a:xfrm>
            <a:off x="8766808" y="735719"/>
            <a:ext cx="140686" cy="172547"/>
            <a:chOff x="1034783" y="1329944"/>
            <a:chExt cx="140686" cy="172547"/>
          </a:xfrm>
        </p:grpSpPr>
        <p:sp>
          <p:nvSpPr>
            <p:cNvPr id="4082" name="Google Shape;4082;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9"/>
        <p:cNvGrpSpPr/>
        <p:nvPr/>
      </p:nvGrpSpPr>
      <p:grpSpPr>
        <a:xfrm>
          <a:off x="0" y="0"/>
          <a:ext cx="0" cy="0"/>
          <a:chOff x="0" y="0"/>
          <a:chExt cx="0" cy="0"/>
        </a:xfrm>
      </p:grpSpPr>
      <p:grpSp>
        <p:nvGrpSpPr>
          <p:cNvPr id="4090" name="Google Shape;4090;p8"/>
          <p:cNvGrpSpPr/>
          <p:nvPr/>
        </p:nvGrpSpPr>
        <p:grpSpPr>
          <a:xfrm>
            <a:off x="-44372" y="-112096"/>
            <a:ext cx="9232744" cy="5367692"/>
            <a:chOff x="-36097" y="-112100"/>
            <a:chExt cx="9232744" cy="5367692"/>
          </a:xfrm>
        </p:grpSpPr>
        <p:sp>
          <p:nvSpPr>
            <p:cNvPr id="4091" name="Google Shape;4091;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6" name="Google Shape;4726;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grpSp>
        <p:nvGrpSpPr>
          <p:cNvPr id="4727" name="Google Shape;4727;p8"/>
          <p:cNvGrpSpPr/>
          <p:nvPr/>
        </p:nvGrpSpPr>
        <p:grpSpPr>
          <a:xfrm>
            <a:off x="7733159" y="3813800"/>
            <a:ext cx="1259236" cy="1234322"/>
            <a:chOff x="7683447" y="2854250"/>
            <a:chExt cx="1259236" cy="1234322"/>
          </a:xfrm>
        </p:grpSpPr>
        <p:sp>
          <p:nvSpPr>
            <p:cNvPr id="4728" name="Google Shape;4728;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rot="4884314">
            <a:off x="8087114" y="-56116"/>
            <a:ext cx="1252684" cy="1424212"/>
            <a:chOff x="7302137" y="3521630"/>
            <a:chExt cx="832404" cy="946383"/>
          </a:xfrm>
        </p:grpSpPr>
        <p:sp>
          <p:nvSpPr>
            <p:cNvPr id="4736" name="Google Shape;4736;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2" name="Google Shape;4742;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3" name="Google Shape;4743;p8"/>
          <p:cNvGrpSpPr/>
          <p:nvPr/>
        </p:nvGrpSpPr>
        <p:grpSpPr>
          <a:xfrm>
            <a:off x="8524961" y="2041312"/>
            <a:ext cx="174925" cy="214535"/>
            <a:chOff x="2067386" y="2215512"/>
            <a:chExt cx="174925" cy="214535"/>
          </a:xfrm>
        </p:grpSpPr>
        <p:sp>
          <p:nvSpPr>
            <p:cNvPr id="4744" name="Google Shape;4744;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8"/>
          <p:cNvGrpSpPr/>
          <p:nvPr/>
        </p:nvGrpSpPr>
        <p:grpSpPr>
          <a:xfrm>
            <a:off x="8742236" y="259046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3" name="Google Shape;4753;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5" name="Google Shape;4755;p8"/>
          <p:cNvGrpSpPr/>
          <p:nvPr/>
        </p:nvGrpSpPr>
        <p:grpSpPr>
          <a:xfrm>
            <a:off x="7297659" y="-142080"/>
            <a:ext cx="953418" cy="1117202"/>
            <a:chOff x="7297659" y="-142080"/>
            <a:chExt cx="953418" cy="1117202"/>
          </a:xfrm>
        </p:grpSpPr>
        <p:sp>
          <p:nvSpPr>
            <p:cNvPr id="4756" name="Google Shape;4756;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0" name="Google Shape;4760;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1" name="Google Shape;4761;p8"/>
          <p:cNvGrpSpPr/>
          <p:nvPr/>
        </p:nvGrpSpPr>
        <p:grpSpPr>
          <a:xfrm>
            <a:off x="8155536" y="193312"/>
            <a:ext cx="174925" cy="214535"/>
            <a:chOff x="2067386" y="2215512"/>
            <a:chExt cx="174925" cy="214535"/>
          </a:xfrm>
        </p:grpSpPr>
        <p:sp>
          <p:nvSpPr>
            <p:cNvPr id="4762" name="Google Shape;476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rot="-9733467">
            <a:off x="773522" y="4186886"/>
            <a:ext cx="882001" cy="843246"/>
            <a:chOff x="7746758" y="194662"/>
            <a:chExt cx="1299542" cy="1242440"/>
          </a:xfrm>
        </p:grpSpPr>
        <p:sp>
          <p:nvSpPr>
            <p:cNvPr id="4767" name="Google Shape;4767;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2" name="Google Shape;4772;p8"/>
          <p:cNvGrpSpPr/>
          <p:nvPr/>
        </p:nvGrpSpPr>
        <p:grpSpPr>
          <a:xfrm rot="-6576248">
            <a:off x="-252584" y="3788319"/>
            <a:ext cx="1252626" cy="1424145"/>
            <a:chOff x="7302137" y="3521630"/>
            <a:chExt cx="832404" cy="946383"/>
          </a:xfrm>
        </p:grpSpPr>
        <p:sp>
          <p:nvSpPr>
            <p:cNvPr id="4773" name="Google Shape;477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
          <p:cNvGrpSpPr/>
          <p:nvPr/>
        </p:nvGrpSpPr>
        <p:grpSpPr>
          <a:xfrm>
            <a:off x="2073125" y="4645942"/>
            <a:ext cx="223981" cy="274679"/>
            <a:chOff x="7314226" y="2364570"/>
            <a:chExt cx="170431" cy="208992"/>
          </a:xfrm>
        </p:grpSpPr>
        <p:sp>
          <p:nvSpPr>
            <p:cNvPr id="4780" name="Google Shape;4780;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4" name="Google Shape;4784;p8"/>
          <p:cNvGrpSpPr/>
          <p:nvPr/>
        </p:nvGrpSpPr>
        <p:grpSpPr>
          <a:xfrm>
            <a:off x="513486" y="4585837"/>
            <a:ext cx="174925" cy="214535"/>
            <a:chOff x="2067386" y="2215512"/>
            <a:chExt cx="174925" cy="214535"/>
          </a:xfrm>
        </p:grpSpPr>
        <p:sp>
          <p:nvSpPr>
            <p:cNvPr id="4785" name="Google Shape;478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0" name="Google Shape;4790;p8"/>
          <p:cNvGrpSpPr/>
          <p:nvPr/>
        </p:nvGrpSpPr>
        <p:grpSpPr>
          <a:xfrm>
            <a:off x="3212061" y="4450762"/>
            <a:ext cx="174925" cy="214535"/>
            <a:chOff x="2067386" y="2215512"/>
            <a:chExt cx="174925" cy="214535"/>
          </a:xfrm>
        </p:grpSpPr>
        <p:sp>
          <p:nvSpPr>
            <p:cNvPr id="4791" name="Google Shape;479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rot="-10038048">
            <a:off x="6845582" y="4278102"/>
            <a:ext cx="909625" cy="910298"/>
            <a:chOff x="7654583" y="1341698"/>
            <a:chExt cx="1103561" cy="1104377"/>
          </a:xfrm>
        </p:grpSpPr>
        <p:sp>
          <p:nvSpPr>
            <p:cNvPr id="4796" name="Google Shape;4796;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8"/>
          <p:cNvGrpSpPr/>
          <p:nvPr/>
        </p:nvGrpSpPr>
        <p:grpSpPr>
          <a:xfrm rot="-3416449">
            <a:off x="156850" y="223245"/>
            <a:ext cx="1299530" cy="1242429"/>
            <a:chOff x="7746758" y="194662"/>
            <a:chExt cx="1299542" cy="1242440"/>
          </a:xfrm>
        </p:grpSpPr>
        <p:sp>
          <p:nvSpPr>
            <p:cNvPr id="4803" name="Google Shape;4803;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8" name="Google Shape;4808;p8"/>
          <p:cNvGrpSpPr/>
          <p:nvPr/>
        </p:nvGrpSpPr>
        <p:grpSpPr>
          <a:xfrm>
            <a:off x="1567750" y="346542"/>
            <a:ext cx="223981" cy="274679"/>
            <a:chOff x="7314226" y="2364570"/>
            <a:chExt cx="170431" cy="208992"/>
          </a:xfrm>
        </p:grpSpPr>
        <p:sp>
          <p:nvSpPr>
            <p:cNvPr id="4809" name="Google Shape;4809;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3" name="Google Shape;4813;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4" name="Google Shape;4814;p8"/>
          <p:cNvGrpSpPr/>
          <p:nvPr/>
        </p:nvGrpSpPr>
        <p:grpSpPr>
          <a:xfrm>
            <a:off x="2512411" y="132012"/>
            <a:ext cx="174925" cy="214535"/>
            <a:chOff x="2067386" y="2215512"/>
            <a:chExt cx="174925" cy="214535"/>
          </a:xfrm>
        </p:grpSpPr>
        <p:sp>
          <p:nvSpPr>
            <p:cNvPr id="4815" name="Google Shape;481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9" name="Google Shape;4819;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21"/>
        <p:cNvGrpSpPr/>
        <p:nvPr/>
      </p:nvGrpSpPr>
      <p:grpSpPr>
        <a:xfrm>
          <a:off x="0" y="0"/>
          <a:ext cx="0" cy="0"/>
          <a:chOff x="0" y="0"/>
          <a:chExt cx="0" cy="0"/>
        </a:xfrm>
      </p:grpSpPr>
      <p:grpSp>
        <p:nvGrpSpPr>
          <p:cNvPr id="4822" name="Google Shape;4822;p9"/>
          <p:cNvGrpSpPr/>
          <p:nvPr/>
        </p:nvGrpSpPr>
        <p:grpSpPr>
          <a:xfrm>
            <a:off x="-44372" y="-112096"/>
            <a:ext cx="9232744" cy="5367692"/>
            <a:chOff x="-36097" y="-112100"/>
            <a:chExt cx="9232744" cy="5367692"/>
          </a:xfrm>
        </p:grpSpPr>
        <p:sp>
          <p:nvSpPr>
            <p:cNvPr id="4823" name="Google Shape;4823;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8" name="Google Shape;5458;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5459" name="Google Shape;5459;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5460" name="Google Shape;5460;p9"/>
          <p:cNvGrpSpPr/>
          <p:nvPr/>
        </p:nvGrpSpPr>
        <p:grpSpPr>
          <a:xfrm>
            <a:off x="292809" y="-42504"/>
            <a:ext cx="940996" cy="1373488"/>
            <a:chOff x="2423325" y="228725"/>
            <a:chExt cx="682425" cy="996075"/>
          </a:xfrm>
        </p:grpSpPr>
        <p:sp>
          <p:nvSpPr>
            <p:cNvPr id="5461" name="Google Shape;5461;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4" name="Google Shape;5474;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1671326" y="534995"/>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1" name="Google Shape;5481;p9"/>
          <p:cNvGrpSpPr/>
          <p:nvPr/>
        </p:nvGrpSpPr>
        <p:grpSpPr>
          <a:xfrm>
            <a:off x="2663201" y="178632"/>
            <a:ext cx="170431" cy="208992"/>
            <a:chOff x="7314226" y="2364570"/>
            <a:chExt cx="170431" cy="208992"/>
          </a:xfrm>
        </p:grpSpPr>
        <p:sp>
          <p:nvSpPr>
            <p:cNvPr id="5482" name="Google Shape;5482;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8" name="Google Shape;5488;p9"/>
          <p:cNvGrpSpPr/>
          <p:nvPr/>
        </p:nvGrpSpPr>
        <p:grpSpPr>
          <a:xfrm>
            <a:off x="4337076" y="430507"/>
            <a:ext cx="170431" cy="208992"/>
            <a:chOff x="7314226" y="2364570"/>
            <a:chExt cx="170431" cy="208992"/>
          </a:xfrm>
        </p:grpSpPr>
        <p:sp>
          <p:nvSpPr>
            <p:cNvPr id="5489" name="Google Shape;548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9"/>
          <p:cNvGrpSpPr/>
          <p:nvPr/>
        </p:nvGrpSpPr>
        <p:grpSpPr>
          <a:xfrm>
            <a:off x="4946351" y="156245"/>
            <a:ext cx="170431" cy="208992"/>
            <a:chOff x="7314226" y="2364570"/>
            <a:chExt cx="170431" cy="208992"/>
          </a:xfrm>
        </p:grpSpPr>
        <p:sp>
          <p:nvSpPr>
            <p:cNvPr id="5494" name="Google Shape;5494;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8" name="Google Shape;5498;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9" name="Google Shape;5499;p9"/>
          <p:cNvGrpSpPr/>
          <p:nvPr/>
        </p:nvGrpSpPr>
        <p:grpSpPr>
          <a:xfrm flipH="1">
            <a:off x="3103339" y="4130846"/>
            <a:ext cx="1037025" cy="2036746"/>
            <a:chOff x="6146500" y="2878738"/>
            <a:chExt cx="728350" cy="1430500"/>
          </a:xfrm>
        </p:grpSpPr>
        <p:sp>
          <p:nvSpPr>
            <p:cNvPr id="5500" name="Google Shape;5500;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9"/>
          <p:cNvGrpSpPr/>
          <p:nvPr/>
        </p:nvGrpSpPr>
        <p:grpSpPr>
          <a:xfrm rot="2699747" flipH="1">
            <a:off x="5170427" y="4125858"/>
            <a:ext cx="1940919" cy="1505170"/>
            <a:chOff x="665975" y="3810425"/>
            <a:chExt cx="2022603" cy="1568400"/>
          </a:xfrm>
        </p:grpSpPr>
        <p:sp>
          <p:nvSpPr>
            <p:cNvPr id="5513" name="Google Shape;5513;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9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94"/>
        <p:cNvGrpSpPr/>
        <p:nvPr/>
      </p:nvGrpSpPr>
      <p:grpSpPr>
        <a:xfrm>
          <a:off x="0" y="0"/>
          <a:ext cx="0" cy="0"/>
          <a:chOff x="0" y="0"/>
          <a:chExt cx="0" cy="0"/>
        </a:xfrm>
      </p:grpSpPr>
      <p:grpSp>
        <p:nvGrpSpPr>
          <p:cNvPr id="6195" name="Google Shape;6195;p13"/>
          <p:cNvGrpSpPr/>
          <p:nvPr/>
        </p:nvGrpSpPr>
        <p:grpSpPr>
          <a:xfrm>
            <a:off x="-44372" y="-112096"/>
            <a:ext cx="9232744" cy="5367692"/>
            <a:chOff x="-36097" y="-112100"/>
            <a:chExt cx="9232744" cy="5367692"/>
          </a:xfrm>
        </p:grpSpPr>
        <p:sp>
          <p:nvSpPr>
            <p:cNvPr id="6196" name="Google Shape;6196;p1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13"/>
          <p:cNvSpPr txBox="1">
            <a:spLocks noGrp="1"/>
          </p:cNvSpPr>
          <p:nvPr>
            <p:ph type="title"/>
          </p:nvPr>
        </p:nvSpPr>
        <p:spPr>
          <a:xfrm>
            <a:off x="715100" y="2098100"/>
            <a:ext cx="6069000" cy="93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6832" name="Google Shape;6832;p13"/>
          <p:cNvSpPr txBox="1">
            <a:spLocks noGrp="1"/>
          </p:cNvSpPr>
          <p:nvPr>
            <p:ph type="title" idx="2" hasCustomPrompt="1"/>
          </p:nvPr>
        </p:nvSpPr>
        <p:spPr>
          <a:xfrm>
            <a:off x="862937" y="80095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3" name="Google Shape;6833;p13"/>
          <p:cNvSpPr txBox="1">
            <a:spLocks noGrp="1"/>
          </p:cNvSpPr>
          <p:nvPr>
            <p:ph type="subTitle" idx="1"/>
          </p:nvPr>
        </p:nvSpPr>
        <p:spPr>
          <a:xfrm>
            <a:off x="715100" y="2936025"/>
            <a:ext cx="60690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6834" name="Google Shape;6834;p13"/>
          <p:cNvSpPr/>
          <p:nvPr/>
        </p:nvSpPr>
        <p:spPr>
          <a:xfrm flipH="1">
            <a:off x="5313920" y="509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5" name="Google Shape;6835;p13"/>
          <p:cNvGrpSpPr/>
          <p:nvPr/>
        </p:nvGrpSpPr>
        <p:grpSpPr>
          <a:xfrm>
            <a:off x="8341448" y="4340212"/>
            <a:ext cx="174925" cy="214535"/>
            <a:chOff x="2067386" y="2215512"/>
            <a:chExt cx="174925" cy="214535"/>
          </a:xfrm>
        </p:grpSpPr>
        <p:sp>
          <p:nvSpPr>
            <p:cNvPr id="6836" name="Google Shape;6836;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13"/>
          <p:cNvGrpSpPr/>
          <p:nvPr/>
        </p:nvGrpSpPr>
        <p:grpSpPr>
          <a:xfrm>
            <a:off x="4373300" y="725742"/>
            <a:ext cx="223981" cy="274679"/>
            <a:chOff x="7314226" y="2364570"/>
            <a:chExt cx="170431" cy="208992"/>
          </a:xfrm>
        </p:grpSpPr>
        <p:sp>
          <p:nvSpPr>
            <p:cNvPr id="6841" name="Google Shape;6841;p1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13"/>
          <p:cNvSpPr/>
          <p:nvPr/>
        </p:nvSpPr>
        <p:spPr>
          <a:xfrm flipH="1">
            <a:off x="8715245" y="36944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8848563" y="4658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7" name="Google Shape;6847;p13"/>
          <p:cNvGrpSpPr/>
          <p:nvPr/>
        </p:nvGrpSpPr>
        <p:grpSpPr>
          <a:xfrm>
            <a:off x="8368061" y="3277512"/>
            <a:ext cx="174925" cy="214535"/>
            <a:chOff x="2067386" y="2215512"/>
            <a:chExt cx="174925" cy="214535"/>
          </a:xfrm>
        </p:grpSpPr>
        <p:sp>
          <p:nvSpPr>
            <p:cNvPr id="6848" name="Google Shape;6848;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2" name="Google Shape;6852;p13"/>
          <p:cNvGrpSpPr/>
          <p:nvPr/>
        </p:nvGrpSpPr>
        <p:grpSpPr>
          <a:xfrm>
            <a:off x="6097261" y="251237"/>
            <a:ext cx="174925" cy="214535"/>
            <a:chOff x="2067386" y="2215512"/>
            <a:chExt cx="174925" cy="214535"/>
          </a:xfrm>
        </p:grpSpPr>
        <p:sp>
          <p:nvSpPr>
            <p:cNvPr id="6853" name="Google Shape;6853;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7" name="Google Shape;6857;p13"/>
          <p:cNvSpPr/>
          <p:nvPr/>
        </p:nvSpPr>
        <p:spPr>
          <a:xfrm>
            <a:off x="2378178" y="1964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flipH="1">
            <a:off x="2792445" y="5818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13"/>
          <p:cNvGrpSpPr/>
          <p:nvPr/>
        </p:nvGrpSpPr>
        <p:grpSpPr>
          <a:xfrm>
            <a:off x="3324786" y="346337"/>
            <a:ext cx="174925" cy="214535"/>
            <a:chOff x="2067386" y="2215512"/>
            <a:chExt cx="174925" cy="214535"/>
          </a:xfrm>
        </p:grpSpPr>
        <p:sp>
          <p:nvSpPr>
            <p:cNvPr id="6860" name="Google Shape;6860;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13"/>
          <p:cNvGrpSpPr/>
          <p:nvPr/>
        </p:nvGrpSpPr>
        <p:grpSpPr>
          <a:xfrm>
            <a:off x="7660611" y="-1143907"/>
            <a:ext cx="1363395" cy="4139629"/>
            <a:chOff x="7660611" y="-1143907"/>
            <a:chExt cx="1363395" cy="4139629"/>
          </a:xfrm>
        </p:grpSpPr>
        <p:sp>
          <p:nvSpPr>
            <p:cNvPr id="6865" name="Google Shape;6865;p13"/>
            <p:cNvSpPr/>
            <p:nvPr/>
          </p:nvSpPr>
          <p:spPr>
            <a:xfrm flipH="1">
              <a:off x="8539763" y="-430773"/>
              <a:ext cx="484243" cy="3426494"/>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flipH="1">
              <a:off x="8217554" y="-104252"/>
              <a:ext cx="387425" cy="1569406"/>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flipH="1">
              <a:off x="8231816" y="327584"/>
              <a:ext cx="343224" cy="64874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flipH="1">
              <a:off x="8092202" y="1143678"/>
              <a:ext cx="269237" cy="650110"/>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flipH="1">
              <a:off x="7660611" y="-1143907"/>
              <a:ext cx="517457" cy="3410820"/>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RocknRoll One"/>
              <a:buNone/>
              <a:defRPr sz="3000">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1600"/>
              </a:spcBef>
              <a:spcAft>
                <a:spcPts val="160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5" r:id="rId14"/>
    <p:sldLayoutId id="2147483670" r:id="rId15"/>
    <p:sldLayoutId id="2147483671" r:id="rId16"/>
    <p:sldLayoutId id="2147483678" r:id="rId17"/>
    <p:sldLayoutId id="2147483679" r:id="rId18"/>
    <p:sldLayoutId id="2147483681" r:id="rId1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89"/>
        <p:cNvGrpSpPr/>
        <p:nvPr/>
      </p:nvGrpSpPr>
      <p:grpSpPr>
        <a:xfrm>
          <a:off x="0" y="0"/>
          <a:ext cx="0" cy="0"/>
          <a:chOff x="0" y="0"/>
          <a:chExt cx="0" cy="0"/>
        </a:xfrm>
      </p:grpSpPr>
      <p:sp>
        <p:nvSpPr>
          <p:cNvPr id="26892" name="Google Shape;26892;p49"/>
          <p:cNvSpPr/>
          <p:nvPr/>
        </p:nvSpPr>
        <p:spPr>
          <a:xfrm>
            <a:off x="7687392" y="2379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49"/>
          <p:cNvSpPr/>
          <p:nvPr/>
        </p:nvSpPr>
        <p:spPr>
          <a:xfrm>
            <a:off x="6304150" y="5410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49"/>
          <p:cNvSpPr/>
          <p:nvPr/>
        </p:nvSpPr>
        <p:spPr>
          <a:xfrm>
            <a:off x="7591593" y="29081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49"/>
          <p:cNvSpPr/>
          <p:nvPr/>
        </p:nvSpPr>
        <p:spPr>
          <a:xfrm>
            <a:off x="8457346" y="40599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49"/>
          <p:cNvSpPr/>
          <p:nvPr/>
        </p:nvSpPr>
        <p:spPr>
          <a:xfrm>
            <a:off x="8469797" y="4420719"/>
            <a:ext cx="36" cy="7342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49"/>
          <p:cNvSpPr/>
          <p:nvPr/>
        </p:nvSpPr>
        <p:spPr>
          <a:xfrm>
            <a:off x="8469797" y="4555045"/>
            <a:ext cx="36" cy="7342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49"/>
          <p:cNvSpPr/>
          <p:nvPr/>
        </p:nvSpPr>
        <p:spPr>
          <a:xfrm>
            <a:off x="8385203"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49"/>
          <p:cNvSpPr/>
          <p:nvPr/>
        </p:nvSpPr>
        <p:spPr>
          <a:xfrm>
            <a:off x="8500888"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0" name="Google Shape;26900;p49"/>
          <p:cNvGrpSpPr/>
          <p:nvPr/>
        </p:nvGrpSpPr>
        <p:grpSpPr>
          <a:xfrm>
            <a:off x="7314226" y="2364570"/>
            <a:ext cx="170431" cy="208992"/>
            <a:chOff x="7314226" y="2364570"/>
            <a:chExt cx="170431" cy="208992"/>
          </a:xfrm>
        </p:grpSpPr>
        <p:sp>
          <p:nvSpPr>
            <p:cNvPr id="26901" name="Google Shape;26901;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5" name="Google Shape;26905;p49"/>
          <p:cNvGrpSpPr/>
          <p:nvPr/>
        </p:nvGrpSpPr>
        <p:grpSpPr>
          <a:xfrm>
            <a:off x="6356408" y="-153075"/>
            <a:ext cx="2834882" cy="5611140"/>
            <a:chOff x="6356408" y="-153075"/>
            <a:chExt cx="2834882" cy="5611140"/>
          </a:xfrm>
        </p:grpSpPr>
        <p:sp>
          <p:nvSpPr>
            <p:cNvPr id="26906" name="Google Shape;26906;p49"/>
            <p:cNvSpPr/>
            <p:nvPr/>
          </p:nvSpPr>
          <p:spPr>
            <a:xfrm>
              <a:off x="7815493" y="2508856"/>
              <a:ext cx="472723" cy="2949209"/>
            </a:xfrm>
            <a:custGeom>
              <a:avLst/>
              <a:gdLst/>
              <a:ahLst/>
              <a:cxnLst/>
              <a:rect l="l" t="t" r="r" b="b"/>
              <a:pathLst>
                <a:path w="13289" h="82907" fill="none" extrusionOk="0">
                  <a:moveTo>
                    <a:pt x="11889" y="0"/>
                  </a:moveTo>
                  <a:cubicBezTo>
                    <a:pt x="12484" y="13218"/>
                    <a:pt x="13288" y="39478"/>
                    <a:pt x="6644" y="59479"/>
                  </a:cubicBezTo>
                  <a:cubicBezTo>
                    <a:pt x="1" y="79515"/>
                    <a:pt x="1469" y="82907"/>
                    <a:pt x="1469" y="82907"/>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7" name="Google Shape;26907;p49"/>
            <p:cNvSpPr/>
            <p:nvPr/>
          </p:nvSpPr>
          <p:spPr>
            <a:xfrm>
              <a:off x="8174999" y="2197872"/>
              <a:ext cx="829693" cy="1425497"/>
            </a:xfrm>
            <a:custGeom>
              <a:avLst/>
              <a:gdLst/>
              <a:ahLst/>
              <a:cxnLst/>
              <a:rect l="l" t="t" r="r" b="b"/>
              <a:pathLst>
                <a:path w="23324" h="40073" fill="none" extrusionOk="0">
                  <a:moveTo>
                    <a:pt x="0" y="0"/>
                  </a:moveTo>
                  <a:cubicBezTo>
                    <a:pt x="17449" y="11225"/>
                    <a:pt x="22274" y="31750"/>
                    <a:pt x="23323" y="40073"/>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8" name="Google Shape;26908;p49"/>
            <p:cNvSpPr/>
            <p:nvPr/>
          </p:nvSpPr>
          <p:spPr>
            <a:xfrm>
              <a:off x="8161303" y="2880457"/>
              <a:ext cx="155523" cy="530528"/>
            </a:xfrm>
            <a:custGeom>
              <a:avLst/>
              <a:gdLst/>
              <a:ahLst/>
              <a:cxnLst/>
              <a:rect l="l" t="t" r="r" b="b"/>
              <a:pathLst>
                <a:path w="4372" h="14914" extrusionOk="0">
                  <a:moveTo>
                    <a:pt x="2173" y="1"/>
                  </a:moveTo>
                  <a:cubicBezTo>
                    <a:pt x="1434" y="1"/>
                    <a:pt x="700" y="132"/>
                    <a:pt x="1" y="394"/>
                  </a:cubicBezTo>
                  <a:lnTo>
                    <a:pt x="1" y="14521"/>
                  </a:lnTo>
                  <a:cubicBezTo>
                    <a:pt x="700" y="14783"/>
                    <a:pt x="1434" y="14914"/>
                    <a:pt x="2173" y="14914"/>
                  </a:cubicBezTo>
                  <a:cubicBezTo>
                    <a:pt x="2912" y="14914"/>
                    <a:pt x="3655" y="14783"/>
                    <a:pt x="4371" y="14521"/>
                  </a:cubicBezTo>
                  <a:lnTo>
                    <a:pt x="4371" y="394"/>
                  </a:lnTo>
                  <a:cubicBezTo>
                    <a:pt x="3655" y="132"/>
                    <a:pt x="2912" y="1"/>
                    <a:pt x="217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9" name="Google Shape;26909;p49"/>
            <p:cNvSpPr/>
            <p:nvPr/>
          </p:nvSpPr>
          <p:spPr>
            <a:xfrm>
              <a:off x="8696187" y="2798602"/>
              <a:ext cx="308520" cy="526331"/>
            </a:xfrm>
            <a:custGeom>
              <a:avLst/>
              <a:gdLst/>
              <a:ahLst/>
              <a:cxnLst/>
              <a:rect l="l" t="t" r="r" b="b"/>
              <a:pathLst>
                <a:path w="8673" h="14796" extrusionOk="0">
                  <a:moveTo>
                    <a:pt x="4011" y="1"/>
                  </a:moveTo>
                  <a:cubicBezTo>
                    <a:pt x="2560" y="1"/>
                    <a:pt x="1149" y="489"/>
                    <a:pt x="0" y="1401"/>
                  </a:cubicBezTo>
                  <a:lnTo>
                    <a:pt x="4546" y="14794"/>
                  </a:lnTo>
                  <a:cubicBezTo>
                    <a:pt x="4596" y="14795"/>
                    <a:pt x="4646" y="14795"/>
                    <a:pt x="4697" y="14795"/>
                  </a:cubicBezTo>
                  <a:cubicBezTo>
                    <a:pt x="6147" y="14795"/>
                    <a:pt x="7557" y="14307"/>
                    <a:pt x="8672" y="13395"/>
                  </a:cubicBezTo>
                  <a:lnTo>
                    <a:pt x="4161" y="2"/>
                  </a:lnTo>
                  <a:cubicBezTo>
                    <a:pt x="4111" y="1"/>
                    <a:pt x="4061" y="1"/>
                    <a:pt x="4011"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0" name="Google Shape;26910;p49"/>
            <p:cNvSpPr/>
            <p:nvPr/>
          </p:nvSpPr>
          <p:spPr>
            <a:xfrm>
              <a:off x="7933668" y="4182875"/>
              <a:ext cx="298560" cy="526686"/>
            </a:xfrm>
            <a:custGeom>
              <a:avLst/>
              <a:gdLst/>
              <a:ahLst/>
              <a:cxnLst/>
              <a:rect l="l" t="t" r="r" b="b"/>
              <a:pathLst>
                <a:path w="8393" h="14806" extrusionOk="0">
                  <a:moveTo>
                    <a:pt x="4533" y="1"/>
                  </a:moveTo>
                  <a:cubicBezTo>
                    <a:pt x="4433" y="1"/>
                    <a:pt x="4332" y="3"/>
                    <a:pt x="4232" y="8"/>
                  </a:cubicBezTo>
                  <a:lnTo>
                    <a:pt x="1" y="13505"/>
                  </a:lnTo>
                  <a:cubicBezTo>
                    <a:pt x="1110" y="14353"/>
                    <a:pt x="2463" y="14806"/>
                    <a:pt x="3860" y="14806"/>
                  </a:cubicBezTo>
                  <a:cubicBezTo>
                    <a:pt x="3960" y="14806"/>
                    <a:pt x="4061" y="14803"/>
                    <a:pt x="4162" y="14799"/>
                  </a:cubicBezTo>
                  <a:lnTo>
                    <a:pt x="8393" y="1301"/>
                  </a:lnTo>
                  <a:cubicBezTo>
                    <a:pt x="7283" y="453"/>
                    <a:pt x="5931" y="1"/>
                    <a:pt x="453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1" name="Google Shape;26911;p49"/>
            <p:cNvSpPr/>
            <p:nvPr/>
          </p:nvSpPr>
          <p:spPr>
            <a:xfrm>
              <a:off x="8308080" y="2241414"/>
              <a:ext cx="435407" cy="490118"/>
            </a:xfrm>
            <a:custGeom>
              <a:avLst/>
              <a:gdLst/>
              <a:ahLst/>
              <a:cxnLst/>
              <a:rect l="l" t="t" r="r" b="b"/>
              <a:pathLst>
                <a:path w="12240" h="13778" extrusionOk="0">
                  <a:moveTo>
                    <a:pt x="3392" y="0"/>
                  </a:moveTo>
                  <a:cubicBezTo>
                    <a:pt x="1959" y="490"/>
                    <a:pt x="770" y="1434"/>
                    <a:pt x="1" y="2728"/>
                  </a:cubicBezTo>
                  <a:lnTo>
                    <a:pt x="8812" y="13777"/>
                  </a:lnTo>
                  <a:cubicBezTo>
                    <a:pt x="10246" y="13288"/>
                    <a:pt x="11435" y="12309"/>
                    <a:pt x="12239" y="11050"/>
                  </a:cubicBezTo>
                  <a:lnTo>
                    <a:pt x="3392" y="0"/>
                  </a:ln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2" name="Google Shape;26912;p49"/>
            <p:cNvSpPr/>
            <p:nvPr/>
          </p:nvSpPr>
          <p:spPr>
            <a:xfrm>
              <a:off x="8096630" y="3559840"/>
              <a:ext cx="220194" cy="530101"/>
            </a:xfrm>
            <a:custGeom>
              <a:avLst/>
              <a:gdLst/>
              <a:ahLst/>
              <a:cxnLst/>
              <a:rect l="l" t="t" r="r" b="b"/>
              <a:pathLst>
                <a:path w="6190" h="14902" extrusionOk="0">
                  <a:moveTo>
                    <a:pt x="3200" y="1"/>
                  </a:moveTo>
                  <a:cubicBezTo>
                    <a:pt x="2750" y="1"/>
                    <a:pt x="2299" y="48"/>
                    <a:pt x="1853" y="143"/>
                  </a:cubicBezTo>
                  <a:lnTo>
                    <a:pt x="0" y="14165"/>
                  </a:lnTo>
                  <a:cubicBezTo>
                    <a:pt x="951" y="14652"/>
                    <a:pt x="1969" y="14902"/>
                    <a:pt x="2996" y="14902"/>
                  </a:cubicBezTo>
                  <a:cubicBezTo>
                    <a:pt x="3443" y="14902"/>
                    <a:pt x="3891" y="14855"/>
                    <a:pt x="4336" y="14759"/>
                  </a:cubicBezTo>
                  <a:lnTo>
                    <a:pt x="6189" y="738"/>
                  </a:lnTo>
                  <a:cubicBezTo>
                    <a:pt x="5263" y="250"/>
                    <a:pt x="4235" y="1"/>
                    <a:pt x="320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3" name="Google Shape;26913;p49"/>
            <p:cNvSpPr/>
            <p:nvPr/>
          </p:nvSpPr>
          <p:spPr>
            <a:xfrm>
              <a:off x="7815493" y="4837890"/>
              <a:ext cx="236379" cy="529497"/>
            </a:xfrm>
            <a:custGeom>
              <a:avLst/>
              <a:gdLst/>
              <a:ahLst/>
              <a:cxnLst/>
              <a:rect l="l" t="t" r="r" b="b"/>
              <a:pathLst>
                <a:path w="6645" h="14885" extrusionOk="0">
                  <a:moveTo>
                    <a:pt x="3453" y="0"/>
                  </a:moveTo>
                  <a:cubicBezTo>
                    <a:pt x="3082" y="0"/>
                    <a:pt x="2711" y="31"/>
                    <a:pt x="2343" y="92"/>
                  </a:cubicBezTo>
                  <a:lnTo>
                    <a:pt x="1" y="14044"/>
                  </a:lnTo>
                  <a:cubicBezTo>
                    <a:pt x="989" y="14590"/>
                    <a:pt x="2074" y="14885"/>
                    <a:pt x="3170" y="14885"/>
                  </a:cubicBezTo>
                  <a:cubicBezTo>
                    <a:pt x="3547" y="14885"/>
                    <a:pt x="3925" y="14850"/>
                    <a:pt x="4302" y="14778"/>
                  </a:cubicBezTo>
                  <a:lnTo>
                    <a:pt x="6644" y="826"/>
                  </a:lnTo>
                  <a:cubicBezTo>
                    <a:pt x="5674" y="276"/>
                    <a:pt x="4566" y="0"/>
                    <a:pt x="345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4" name="Google Shape;26914;p49"/>
            <p:cNvSpPr/>
            <p:nvPr/>
          </p:nvSpPr>
          <p:spPr>
            <a:xfrm>
              <a:off x="7977210" y="150403"/>
              <a:ext cx="32371" cy="1261330"/>
            </a:xfrm>
            <a:custGeom>
              <a:avLst/>
              <a:gdLst/>
              <a:ahLst/>
              <a:cxnLst/>
              <a:rect l="l" t="t" r="r" b="b"/>
              <a:pathLst>
                <a:path w="910" h="35458" fill="none" extrusionOk="0">
                  <a:moveTo>
                    <a:pt x="0" y="35457"/>
                  </a:moveTo>
                  <a:lnTo>
                    <a:pt x="0" y="14512"/>
                  </a:lnTo>
                  <a:lnTo>
                    <a:pt x="91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5" name="Google Shape;26915;p49"/>
            <p:cNvSpPr/>
            <p:nvPr/>
          </p:nvSpPr>
          <p:spPr>
            <a:xfrm>
              <a:off x="7026862" y="150403"/>
              <a:ext cx="748837" cy="635681"/>
            </a:xfrm>
            <a:custGeom>
              <a:avLst/>
              <a:gdLst/>
              <a:ahLst/>
              <a:cxnLst/>
              <a:rect l="l" t="t" r="r" b="b"/>
              <a:pathLst>
                <a:path w="21051" h="17870" fill="none" extrusionOk="0">
                  <a:moveTo>
                    <a:pt x="1" y="10316"/>
                  </a:moveTo>
                  <a:lnTo>
                    <a:pt x="21051" y="17869"/>
                  </a:lnTo>
                  <a:lnTo>
                    <a:pt x="15526"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6" name="Google Shape;26916;p49"/>
            <p:cNvSpPr/>
            <p:nvPr/>
          </p:nvSpPr>
          <p:spPr>
            <a:xfrm>
              <a:off x="7130097" y="322081"/>
              <a:ext cx="221474" cy="311010"/>
            </a:xfrm>
            <a:custGeom>
              <a:avLst/>
              <a:gdLst/>
              <a:ahLst/>
              <a:cxnLst/>
              <a:rect l="l" t="t" r="r" b="b"/>
              <a:pathLst>
                <a:path w="6226" h="8743" fill="none" extrusionOk="0">
                  <a:moveTo>
                    <a:pt x="1" y="0"/>
                  </a:moveTo>
                  <a:lnTo>
                    <a:pt x="6225" y="874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7" name="Google Shape;26917;p49"/>
            <p:cNvSpPr/>
            <p:nvPr/>
          </p:nvSpPr>
          <p:spPr>
            <a:xfrm>
              <a:off x="8161303" y="807197"/>
              <a:ext cx="604555" cy="1191643"/>
            </a:xfrm>
            <a:custGeom>
              <a:avLst/>
              <a:gdLst/>
              <a:ahLst/>
              <a:cxnLst/>
              <a:rect l="l" t="t" r="r" b="b"/>
              <a:pathLst>
                <a:path w="16995" h="33499" fill="none" extrusionOk="0">
                  <a:moveTo>
                    <a:pt x="1" y="33499"/>
                  </a:moveTo>
                  <a:lnTo>
                    <a:pt x="4266" y="20491"/>
                  </a:lnTo>
                  <a:lnTo>
                    <a:pt x="16994"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8" name="Google Shape;26918;p49"/>
            <p:cNvSpPr/>
            <p:nvPr/>
          </p:nvSpPr>
          <p:spPr>
            <a:xfrm>
              <a:off x="8417540" y="584542"/>
              <a:ext cx="78402" cy="655530"/>
            </a:xfrm>
            <a:custGeom>
              <a:avLst/>
              <a:gdLst/>
              <a:ahLst/>
              <a:cxnLst/>
              <a:rect l="l" t="t" r="r" b="b"/>
              <a:pathLst>
                <a:path w="2204" h="18428" fill="none" extrusionOk="0">
                  <a:moveTo>
                    <a:pt x="1" y="0"/>
                  </a:moveTo>
                  <a:lnTo>
                    <a:pt x="2204" y="184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9" name="Google Shape;26919;p49"/>
            <p:cNvSpPr/>
            <p:nvPr/>
          </p:nvSpPr>
          <p:spPr>
            <a:xfrm>
              <a:off x="8313060" y="1743847"/>
              <a:ext cx="519963" cy="761287"/>
            </a:xfrm>
            <a:custGeom>
              <a:avLst/>
              <a:gdLst/>
              <a:ahLst/>
              <a:cxnLst/>
              <a:rect l="l" t="t" r="r" b="b"/>
              <a:pathLst>
                <a:path w="14617" h="21401" fill="none" extrusionOk="0">
                  <a:moveTo>
                    <a:pt x="0" y="21400"/>
                  </a:moveTo>
                  <a:lnTo>
                    <a:pt x="5980" y="6504"/>
                  </a:lnTo>
                  <a:lnTo>
                    <a:pt x="14617"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0" name="Google Shape;26920;p49"/>
            <p:cNvSpPr/>
            <p:nvPr/>
          </p:nvSpPr>
          <p:spPr>
            <a:xfrm>
              <a:off x="6422325" y="202660"/>
              <a:ext cx="604555" cy="314745"/>
            </a:xfrm>
            <a:custGeom>
              <a:avLst/>
              <a:gdLst/>
              <a:ahLst/>
              <a:cxnLst/>
              <a:rect l="l" t="t" r="r" b="b"/>
              <a:pathLst>
                <a:path w="16995" h="8848" extrusionOk="0">
                  <a:moveTo>
                    <a:pt x="1" y="1"/>
                  </a:moveTo>
                  <a:lnTo>
                    <a:pt x="1" y="1"/>
                  </a:lnTo>
                  <a:cubicBezTo>
                    <a:pt x="7414" y="7064"/>
                    <a:pt x="16995" y="8847"/>
                    <a:pt x="16995" y="8847"/>
                  </a:cubicBezTo>
                  <a:cubicBezTo>
                    <a:pt x="12938" y="3637"/>
                    <a:pt x="6959" y="1119"/>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1" name="Google Shape;26921;p49"/>
            <p:cNvSpPr/>
            <p:nvPr/>
          </p:nvSpPr>
          <p:spPr>
            <a:xfrm>
              <a:off x="7311735" y="252179"/>
              <a:ext cx="368211" cy="226668"/>
            </a:xfrm>
            <a:custGeom>
              <a:avLst/>
              <a:gdLst/>
              <a:ahLst/>
              <a:cxnLst/>
              <a:rect l="l" t="t" r="r" b="b"/>
              <a:pathLst>
                <a:path w="10351" h="6372" extrusionOk="0">
                  <a:moveTo>
                    <a:pt x="326" y="1"/>
                  </a:moveTo>
                  <a:cubicBezTo>
                    <a:pt x="217" y="1"/>
                    <a:pt x="109" y="3"/>
                    <a:pt x="0" y="7"/>
                  </a:cubicBezTo>
                  <a:cubicBezTo>
                    <a:pt x="2658" y="5357"/>
                    <a:pt x="10350" y="6371"/>
                    <a:pt x="10350" y="6371"/>
                  </a:cubicBezTo>
                  <a:cubicBezTo>
                    <a:pt x="7063" y="2135"/>
                    <a:pt x="3743" y="1"/>
                    <a:pt x="326"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2" name="Google Shape;26922;p49"/>
            <p:cNvSpPr/>
            <p:nvPr/>
          </p:nvSpPr>
          <p:spPr>
            <a:xfrm>
              <a:off x="7977210" y="322081"/>
              <a:ext cx="170428" cy="330895"/>
            </a:xfrm>
            <a:custGeom>
              <a:avLst/>
              <a:gdLst/>
              <a:ahLst/>
              <a:cxnLst/>
              <a:rect l="l" t="t" r="r" b="b"/>
              <a:pathLst>
                <a:path w="4791" h="9302" extrusionOk="0">
                  <a:moveTo>
                    <a:pt x="4791" y="0"/>
                  </a:moveTo>
                  <a:lnTo>
                    <a:pt x="0" y="9302"/>
                  </a:lnTo>
                  <a:cubicBezTo>
                    <a:pt x="3882" y="8427"/>
                    <a:pt x="4791" y="1"/>
                    <a:pt x="479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3" name="Google Shape;26923;p49"/>
            <p:cNvSpPr/>
            <p:nvPr/>
          </p:nvSpPr>
          <p:spPr>
            <a:xfrm>
              <a:off x="7977210" y="718868"/>
              <a:ext cx="268715" cy="289631"/>
            </a:xfrm>
            <a:custGeom>
              <a:avLst/>
              <a:gdLst/>
              <a:ahLst/>
              <a:cxnLst/>
              <a:rect l="l" t="t" r="r" b="b"/>
              <a:pathLst>
                <a:path w="7554" h="8142" extrusionOk="0">
                  <a:moveTo>
                    <a:pt x="7553" y="1"/>
                  </a:moveTo>
                  <a:lnTo>
                    <a:pt x="0" y="7973"/>
                  </a:lnTo>
                  <a:cubicBezTo>
                    <a:pt x="351" y="8088"/>
                    <a:pt x="691" y="8142"/>
                    <a:pt x="1021" y="8142"/>
                  </a:cubicBezTo>
                  <a:cubicBezTo>
                    <a:pt x="5099" y="8142"/>
                    <a:pt x="7553" y="1"/>
                    <a:pt x="7553"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4" name="Google Shape;26924;p49"/>
            <p:cNvSpPr/>
            <p:nvPr/>
          </p:nvSpPr>
          <p:spPr>
            <a:xfrm>
              <a:off x="8270763" y="130517"/>
              <a:ext cx="156768" cy="454047"/>
            </a:xfrm>
            <a:custGeom>
              <a:avLst/>
              <a:gdLst/>
              <a:ahLst/>
              <a:cxnLst/>
              <a:rect l="l" t="t" r="r" b="b"/>
              <a:pathLst>
                <a:path w="4407" h="12764" extrusionOk="0">
                  <a:moveTo>
                    <a:pt x="315" y="0"/>
                  </a:moveTo>
                  <a:cubicBezTo>
                    <a:pt x="1" y="4581"/>
                    <a:pt x="1364" y="9127"/>
                    <a:pt x="4162" y="12763"/>
                  </a:cubicBezTo>
                  <a:cubicBezTo>
                    <a:pt x="4406" y="8113"/>
                    <a:pt x="3462" y="3777"/>
                    <a:pt x="31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5" name="Google Shape;26925;p49"/>
            <p:cNvSpPr/>
            <p:nvPr/>
          </p:nvSpPr>
          <p:spPr>
            <a:xfrm>
              <a:off x="8635214" y="358152"/>
              <a:ext cx="130658" cy="449067"/>
            </a:xfrm>
            <a:custGeom>
              <a:avLst/>
              <a:gdLst/>
              <a:ahLst/>
              <a:cxnLst/>
              <a:rect l="l" t="t" r="r" b="b"/>
              <a:pathLst>
                <a:path w="3673" h="12624" extrusionOk="0">
                  <a:moveTo>
                    <a:pt x="2204" y="0"/>
                  </a:moveTo>
                  <a:cubicBezTo>
                    <a:pt x="1" y="7693"/>
                    <a:pt x="3672" y="12623"/>
                    <a:pt x="3672" y="12623"/>
                  </a:cubicBezTo>
                  <a:lnTo>
                    <a:pt x="2204"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6" name="Google Shape;26926;p49"/>
            <p:cNvSpPr/>
            <p:nvPr/>
          </p:nvSpPr>
          <p:spPr>
            <a:xfrm>
              <a:off x="8765840" y="470102"/>
              <a:ext cx="322180" cy="337121"/>
            </a:xfrm>
            <a:custGeom>
              <a:avLst/>
              <a:gdLst/>
              <a:ahLst/>
              <a:cxnLst/>
              <a:rect l="l" t="t" r="r" b="b"/>
              <a:pathLst>
                <a:path w="9057" h="9477" extrusionOk="0">
                  <a:moveTo>
                    <a:pt x="9057" y="0"/>
                  </a:moveTo>
                  <a:cubicBezTo>
                    <a:pt x="1084" y="2763"/>
                    <a:pt x="0" y="9476"/>
                    <a:pt x="0" y="9476"/>
                  </a:cubicBezTo>
                  <a:cubicBezTo>
                    <a:pt x="4092" y="7553"/>
                    <a:pt x="7309" y="4161"/>
                    <a:pt x="905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7" name="Google Shape;26927;p49"/>
            <p:cNvSpPr/>
            <p:nvPr/>
          </p:nvSpPr>
          <p:spPr>
            <a:xfrm>
              <a:off x="8387693" y="1522438"/>
              <a:ext cx="185368" cy="452802"/>
            </a:xfrm>
            <a:custGeom>
              <a:avLst/>
              <a:gdLst/>
              <a:ahLst/>
              <a:cxnLst/>
              <a:rect l="l" t="t" r="r" b="b"/>
              <a:pathLst>
                <a:path w="5211" h="12729" extrusionOk="0">
                  <a:moveTo>
                    <a:pt x="5211" y="0"/>
                  </a:moveTo>
                  <a:lnTo>
                    <a:pt x="5211" y="0"/>
                  </a:lnTo>
                  <a:cubicBezTo>
                    <a:pt x="1" y="5490"/>
                    <a:pt x="3882" y="12728"/>
                    <a:pt x="3882" y="12728"/>
                  </a:cubicBezTo>
                  <a:lnTo>
                    <a:pt x="5211"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8" name="Google Shape;26928;p49"/>
            <p:cNvSpPr/>
            <p:nvPr/>
          </p:nvSpPr>
          <p:spPr>
            <a:xfrm>
              <a:off x="8833003" y="1567225"/>
              <a:ext cx="358286" cy="176653"/>
            </a:xfrm>
            <a:custGeom>
              <a:avLst/>
              <a:gdLst/>
              <a:ahLst/>
              <a:cxnLst/>
              <a:rect l="l" t="t" r="r" b="b"/>
              <a:pathLst>
                <a:path w="10072" h="4966" extrusionOk="0">
                  <a:moveTo>
                    <a:pt x="10071" y="0"/>
                  </a:moveTo>
                  <a:lnTo>
                    <a:pt x="10071" y="0"/>
                  </a:lnTo>
                  <a:cubicBezTo>
                    <a:pt x="2343" y="874"/>
                    <a:pt x="1" y="4966"/>
                    <a:pt x="1" y="4966"/>
                  </a:cubicBezTo>
                  <a:cubicBezTo>
                    <a:pt x="3847" y="4756"/>
                    <a:pt x="7204" y="3112"/>
                    <a:pt x="100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9" name="Google Shape;26929;p49"/>
            <p:cNvSpPr/>
            <p:nvPr/>
          </p:nvSpPr>
          <p:spPr>
            <a:xfrm>
              <a:off x="6607664" y="517379"/>
              <a:ext cx="419222" cy="89785"/>
            </a:xfrm>
            <a:custGeom>
              <a:avLst/>
              <a:gdLst/>
              <a:ahLst/>
              <a:cxnLst/>
              <a:rect l="l" t="t" r="r" b="b"/>
              <a:pathLst>
                <a:path w="11785" h="2524" extrusionOk="0">
                  <a:moveTo>
                    <a:pt x="11785" y="0"/>
                  </a:moveTo>
                  <a:lnTo>
                    <a:pt x="1" y="1399"/>
                  </a:lnTo>
                  <a:cubicBezTo>
                    <a:pt x="2498" y="2219"/>
                    <a:pt x="4490" y="2524"/>
                    <a:pt x="6073" y="2524"/>
                  </a:cubicBezTo>
                  <a:cubicBezTo>
                    <a:pt x="10629" y="2524"/>
                    <a:pt x="11785" y="0"/>
                    <a:pt x="1178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0" name="Google Shape;26930;p49"/>
            <p:cNvSpPr/>
            <p:nvPr/>
          </p:nvSpPr>
          <p:spPr>
            <a:xfrm>
              <a:off x="6797982" y="-28710"/>
              <a:ext cx="340856" cy="363266"/>
            </a:xfrm>
            <a:custGeom>
              <a:avLst/>
              <a:gdLst/>
              <a:ahLst/>
              <a:cxnLst/>
              <a:rect l="l" t="t" r="r" b="b"/>
              <a:pathLst>
                <a:path w="9582" h="10212" extrusionOk="0">
                  <a:moveTo>
                    <a:pt x="1" y="1"/>
                  </a:moveTo>
                  <a:lnTo>
                    <a:pt x="1" y="1"/>
                  </a:lnTo>
                  <a:cubicBezTo>
                    <a:pt x="2344" y="6435"/>
                    <a:pt x="9582" y="10211"/>
                    <a:pt x="9582" y="10211"/>
                  </a:cubicBezTo>
                  <a:cubicBezTo>
                    <a:pt x="7938" y="5141"/>
                    <a:pt x="4686" y="1819"/>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1" name="Google Shape;26931;p49"/>
            <p:cNvSpPr/>
            <p:nvPr/>
          </p:nvSpPr>
          <p:spPr>
            <a:xfrm>
              <a:off x="7339092" y="-136925"/>
              <a:ext cx="240079" cy="289845"/>
            </a:xfrm>
            <a:custGeom>
              <a:avLst/>
              <a:gdLst/>
              <a:ahLst/>
              <a:cxnLst/>
              <a:rect l="l" t="t" r="r" b="b"/>
              <a:pathLst>
                <a:path w="6749" h="8148" extrusionOk="0">
                  <a:moveTo>
                    <a:pt x="0" y="1"/>
                  </a:moveTo>
                  <a:cubicBezTo>
                    <a:pt x="3042" y="7064"/>
                    <a:pt x="6749" y="8148"/>
                    <a:pt x="6749" y="8148"/>
                  </a:cubicBezTo>
                  <a:cubicBezTo>
                    <a:pt x="5595" y="4406"/>
                    <a:pt x="3462" y="1574"/>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2" name="Google Shape;26932;p49"/>
            <p:cNvSpPr/>
            <p:nvPr/>
          </p:nvSpPr>
          <p:spPr>
            <a:xfrm>
              <a:off x="7757045" y="287254"/>
              <a:ext cx="220194" cy="365721"/>
            </a:xfrm>
            <a:custGeom>
              <a:avLst/>
              <a:gdLst/>
              <a:ahLst/>
              <a:cxnLst/>
              <a:rect l="l" t="t" r="r" b="b"/>
              <a:pathLst>
                <a:path w="6190" h="10281" extrusionOk="0">
                  <a:moveTo>
                    <a:pt x="0" y="0"/>
                  </a:moveTo>
                  <a:lnTo>
                    <a:pt x="0" y="0"/>
                  </a:lnTo>
                  <a:cubicBezTo>
                    <a:pt x="1434" y="6959"/>
                    <a:pt x="6189" y="10281"/>
                    <a:pt x="6189" y="10281"/>
                  </a:cubicBezTo>
                  <a:cubicBezTo>
                    <a:pt x="5350" y="5700"/>
                    <a:pt x="3287" y="2273"/>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3" name="Google Shape;26933;p49"/>
            <p:cNvSpPr/>
            <p:nvPr/>
          </p:nvSpPr>
          <p:spPr>
            <a:xfrm>
              <a:off x="7881410" y="-153075"/>
              <a:ext cx="126923" cy="312220"/>
            </a:xfrm>
            <a:custGeom>
              <a:avLst/>
              <a:gdLst/>
              <a:ahLst/>
              <a:cxnLst/>
              <a:rect l="l" t="t" r="r" b="b"/>
              <a:pathLst>
                <a:path w="3568" h="8777" extrusionOk="0">
                  <a:moveTo>
                    <a:pt x="1" y="0"/>
                  </a:moveTo>
                  <a:cubicBezTo>
                    <a:pt x="1" y="6364"/>
                    <a:pt x="3568" y="8777"/>
                    <a:pt x="3568" y="8777"/>
                  </a:cubicBezTo>
                  <a:cubicBezTo>
                    <a:pt x="3393" y="5805"/>
                    <a:pt x="2693" y="2867"/>
                    <a:pt x="1"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4" name="Google Shape;26934;p49"/>
            <p:cNvSpPr/>
            <p:nvPr/>
          </p:nvSpPr>
          <p:spPr>
            <a:xfrm>
              <a:off x="8350377" y="64599"/>
              <a:ext cx="204044" cy="519963"/>
            </a:xfrm>
            <a:custGeom>
              <a:avLst/>
              <a:gdLst/>
              <a:ahLst/>
              <a:cxnLst/>
              <a:rect l="l" t="t" r="r" b="b"/>
              <a:pathLst>
                <a:path w="5736" h="14617" extrusionOk="0">
                  <a:moveTo>
                    <a:pt x="5735" y="0"/>
                  </a:moveTo>
                  <a:lnTo>
                    <a:pt x="5735" y="0"/>
                  </a:lnTo>
                  <a:cubicBezTo>
                    <a:pt x="0" y="6259"/>
                    <a:pt x="1924" y="14616"/>
                    <a:pt x="1924" y="14616"/>
                  </a:cubicBezTo>
                  <a:lnTo>
                    <a:pt x="573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5" name="Google Shape;26935;p49"/>
            <p:cNvSpPr/>
            <p:nvPr/>
          </p:nvSpPr>
          <p:spPr>
            <a:xfrm>
              <a:off x="8196130" y="978839"/>
              <a:ext cx="138092" cy="557314"/>
            </a:xfrm>
            <a:custGeom>
              <a:avLst/>
              <a:gdLst/>
              <a:ahLst/>
              <a:cxnLst/>
              <a:rect l="l" t="t" r="r" b="b"/>
              <a:pathLst>
                <a:path w="3882" h="15667" extrusionOk="0">
                  <a:moveTo>
                    <a:pt x="1399" y="1"/>
                  </a:moveTo>
                  <a:lnTo>
                    <a:pt x="1399" y="1"/>
                  </a:lnTo>
                  <a:cubicBezTo>
                    <a:pt x="1" y="5281"/>
                    <a:pt x="665" y="10876"/>
                    <a:pt x="3287" y="15666"/>
                  </a:cubicBezTo>
                  <a:cubicBezTo>
                    <a:pt x="3882" y="10351"/>
                    <a:pt x="3253" y="5001"/>
                    <a:pt x="13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6" name="Google Shape;26936;p49"/>
            <p:cNvSpPr/>
            <p:nvPr/>
          </p:nvSpPr>
          <p:spPr>
            <a:xfrm>
              <a:off x="8747164" y="1190323"/>
              <a:ext cx="167973" cy="553544"/>
            </a:xfrm>
            <a:custGeom>
              <a:avLst/>
              <a:gdLst/>
              <a:ahLst/>
              <a:cxnLst/>
              <a:rect l="l" t="t" r="r" b="b"/>
              <a:pathLst>
                <a:path w="4722" h="15561" extrusionOk="0">
                  <a:moveTo>
                    <a:pt x="3498" y="0"/>
                  </a:moveTo>
                  <a:lnTo>
                    <a:pt x="3498" y="0"/>
                  </a:lnTo>
                  <a:cubicBezTo>
                    <a:pt x="1" y="6854"/>
                    <a:pt x="2414" y="15561"/>
                    <a:pt x="2414" y="15561"/>
                  </a:cubicBezTo>
                  <a:cubicBezTo>
                    <a:pt x="4477" y="10455"/>
                    <a:pt x="4721" y="5280"/>
                    <a:pt x="34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7" name="Google Shape;26937;p49"/>
            <p:cNvSpPr/>
            <p:nvPr/>
          </p:nvSpPr>
          <p:spPr>
            <a:xfrm>
              <a:off x="8525754" y="1929043"/>
              <a:ext cx="307275" cy="68086"/>
            </a:xfrm>
            <a:custGeom>
              <a:avLst/>
              <a:gdLst/>
              <a:ahLst/>
              <a:cxnLst/>
              <a:rect l="l" t="t" r="r" b="b"/>
              <a:pathLst>
                <a:path w="8638" h="1914" extrusionOk="0">
                  <a:moveTo>
                    <a:pt x="6718" y="0"/>
                  </a:moveTo>
                  <a:cubicBezTo>
                    <a:pt x="4715" y="0"/>
                    <a:pt x="2466" y="433"/>
                    <a:pt x="1" y="1298"/>
                  </a:cubicBezTo>
                  <a:cubicBezTo>
                    <a:pt x="1057" y="1710"/>
                    <a:pt x="2170" y="1914"/>
                    <a:pt x="3278" y="1914"/>
                  </a:cubicBezTo>
                  <a:cubicBezTo>
                    <a:pt x="5180" y="1914"/>
                    <a:pt x="7069" y="1315"/>
                    <a:pt x="8638" y="144"/>
                  </a:cubicBezTo>
                  <a:cubicBezTo>
                    <a:pt x="8026" y="48"/>
                    <a:pt x="7385" y="0"/>
                    <a:pt x="671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8" name="Google Shape;26938;p49"/>
            <p:cNvSpPr/>
            <p:nvPr/>
          </p:nvSpPr>
          <p:spPr>
            <a:xfrm>
              <a:off x="7758290" y="779841"/>
              <a:ext cx="1302345" cy="4398326"/>
            </a:xfrm>
            <a:custGeom>
              <a:avLst/>
              <a:gdLst/>
              <a:ahLst/>
              <a:cxnLst/>
              <a:rect l="l" t="t" r="r" b="b"/>
              <a:pathLst>
                <a:path w="36611" h="123644" extrusionOk="0">
                  <a:moveTo>
                    <a:pt x="0" y="0"/>
                  </a:moveTo>
                  <a:lnTo>
                    <a:pt x="4371" y="17309"/>
                  </a:lnTo>
                  <a:lnTo>
                    <a:pt x="9127" y="34443"/>
                  </a:lnTo>
                  <a:lnTo>
                    <a:pt x="12623" y="49199"/>
                  </a:lnTo>
                  <a:lnTo>
                    <a:pt x="16435" y="64479"/>
                  </a:lnTo>
                  <a:lnTo>
                    <a:pt x="22204" y="82802"/>
                  </a:lnTo>
                  <a:lnTo>
                    <a:pt x="27974" y="102174"/>
                  </a:lnTo>
                  <a:lnTo>
                    <a:pt x="32869" y="123643"/>
                  </a:lnTo>
                  <a:lnTo>
                    <a:pt x="36611" y="122035"/>
                  </a:lnTo>
                  <a:lnTo>
                    <a:pt x="31540" y="101474"/>
                  </a:lnTo>
                  <a:lnTo>
                    <a:pt x="25596" y="82487"/>
                  </a:lnTo>
                  <a:lnTo>
                    <a:pt x="20176" y="64130"/>
                  </a:lnTo>
                  <a:lnTo>
                    <a:pt x="15595" y="48499"/>
                  </a:lnTo>
                  <a:lnTo>
                    <a:pt x="11330" y="34268"/>
                  </a:lnTo>
                  <a:lnTo>
                    <a:pt x="5910" y="16959"/>
                  </a:lnTo>
                  <a:lnTo>
                    <a:pt x="665" y="245"/>
                  </a:lnTo>
                  <a:lnTo>
                    <a:pt x="0"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9" name="Google Shape;26939;p49"/>
            <p:cNvSpPr/>
            <p:nvPr/>
          </p:nvSpPr>
          <p:spPr>
            <a:xfrm>
              <a:off x="8082935" y="1998838"/>
              <a:ext cx="78402" cy="6261"/>
            </a:xfrm>
            <a:custGeom>
              <a:avLst/>
              <a:gdLst/>
              <a:ahLst/>
              <a:cxnLst/>
              <a:rect l="l" t="t" r="r" b="b"/>
              <a:pathLst>
                <a:path w="2204" h="176" fill="none" extrusionOk="0">
                  <a:moveTo>
                    <a:pt x="1" y="176"/>
                  </a:moveTo>
                  <a:lnTo>
                    <a:pt x="2204"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0" name="Google Shape;26940;p49"/>
            <p:cNvSpPr/>
            <p:nvPr/>
          </p:nvSpPr>
          <p:spPr>
            <a:xfrm>
              <a:off x="8207335" y="2505121"/>
              <a:ext cx="104512" cy="24901"/>
            </a:xfrm>
            <a:custGeom>
              <a:avLst/>
              <a:gdLst/>
              <a:ahLst/>
              <a:cxnLst/>
              <a:rect l="l" t="t" r="r" b="b"/>
              <a:pathLst>
                <a:path w="2938" h="700" fill="none" extrusionOk="0">
                  <a:moveTo>
                    <a:pt x="2938" y="0"/>
                  </a:moveTo>
                  <a:lnTo>
                    <a:pt x="0" y="70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1" name="Google Shape;26941;p49"/>
            <p:cNvSpPr/>
            <p:nvPr/>
          </p:nvSpPr>
          <p:spPr>
            <a:xfrm>
              <a:off x="8342906" y="3061135"/>
              <a:ext cx="133148" cy="12486"/>
            </a:xfrm>
            <a:custGeom>
              <a:avLst/>
              <a:gdLst/>
              <a:ahLst/>
              <a:cxnLst/>
              <a:rect l="l" t="t" r="r" b="b"/>
              <a:pathLst>
                <a:path w="3743" h="351" fill="none" extrusionOk="0">
                  <a:moveTo>
                    <a:pt x="1" y="350"/>
                  </a:moveTo>
                  <a:lnTo>
                    <a:pt x="3742"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2" name="Google Shape;26942;p49"/>
            <p:cNvSpPr/>
            <p:nvPr/>
          </p:nvSpPr>
          <p:spPr>
            <a:xfrm>
              <a:off x="8548166" y="3712949"/>
              <a:ext cx="120697" cy="12450"/>
            </a:xfrm>
            <a:custGeom>
              <a:avLst/>
              <a:gdLst/>
              <a:ahLst/>
              <a:cxnLst/>
              <a:rect l="l" t="t" r="r" b="b"/>
              <a:pathLst>
                <a:path w="3393" h="350" fill="none" extrusionOk="0">
                  <a:moveTo>
                    <a:pt x="3392" y="0"/>
                  </a:moveTo>
                  <a:lnTo>
                    <a:pt x="0" y="35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3" name="Google Shape;26943;p49"/>
            <p:cNvSpPr/>
            <p:nvPr/>
          </p:nvSpPr>
          <p:spPr>
            <a:xfrm>
              <a:off x="8753389" y="4389628"/>
              <a:ext cx="126923" cy="24901"/>
            </a:xfrm>
            <a:custGeom>
              <a:avLst/>
              <a:gdLst/>
              <a:ahLst/>
              <a:cxnLst/>
              <a:rect l="l" t="t" r="r" b="b"/>
              <a:pathLst>
                <a:path w="3568" h="700" fill="none" extrusionOk="0">
                  <a:moveTo>
                    <a:pt x="1" y="700"/>
                  </a:moveTo>
                  <a:lnTo>
                    <a:pt x="3567"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4" name="Google Shape;26944;p49"/>
            <p:cNvSpPr/>
            <p:nvPr/>
          </p:nvSpPr>
          <p:spPr>
            <a:xfrm>
              <a:off x="6356408" y="871834"/>
              <a:ext cx="1818573" cy="1369577"/>
            </a:xfrm>
            <a:custGeom>
              <a:avLst/>
              <a:gdLst/>
              <a:ahLst/>
              <a:cxnLst/>
              <a:rect l="l" t="t" r="r" b="b"/>
              <a:pathLst>
                <a:path w="51123" h="38501" extrusionOk="0">
                  <a:moveTo>
                    <a:pt x="14810" y="1"/>
                  </a:moveTo>
                  <a:cubicBezTo>
                    <a:pt x="4752" y="1"/>
                    <a:pt x="0" y="3848"/>
                    <a:pt x="0" y="3848"/>
                  </a:cubicBezTo>
                  <a:lnTo>
                    <a:pt x="5350" y="38500"/>
                  </a:lnTo>
                  <a:cubicBezTo>
                    <a:pt x="5350" y="38500"/>
                    <a:pt x="12343" y="32511"/>
                    <a:pt x="23725" y="32511"/>
                  </a:cubicBezTo>
                  <a:cubicBezTo>
                    <a:pt x="24735" y="32511"/>
                    <a:pt x="25779" y="32558"/>
                    <a:pt x="26855" y="32661"/>
                  </a:cubicBezTo>
                  <a:cubicBezTo>
                    <a:pt x="31462" y="33100"/>
                    <a:pt x="36081" y="33322"/>
                    <a:pt x="40698" y="33322"/>
                  </a:cubicBezTo>
                  <a:cubicBezTo>
                    <a:pt x="44175" y="33322"/>
                    <a:pt x="47652" y="33196"/>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5" name="Google Shape;26945;p49"/>
            <p:cNvSpPr/>
            <p:nvPr/>
          </p:nvSpPr>
          <p:spPr>
            <a:xfrm>
              <a:off x="6579062" y="1036183"/>
              <a:ext cx="1288685" cy="870637"/>
            </a:xfrm>
            <a:custGeom>
              <a:avLst/>
              <a:gdLst/>
              <a:ahLst/>
              <a:cxnLst/>
              <a:rect l="l" t="t" r="r" b="b"/>
              <a:pathLst>
                <a:path w="36227" h="24475" extrusionOk="0">
                  <a:moveTo>
                    <a:pt x="7758" y="0"/>
                  </a:moveTo>
                  <a:cubicBezTo>
                    <a:pt x="4689" y="0"/>
                    <a:pt x="2051" y="586"/>
                    <a:pt x="1" y="2340"/>
                  </a:cubicBezTo>
                  <a:lnTo>
                    <a:pt x="3148" y="24474"/>
                  </a:lnTo>
                  <a:cubicBezTo>
                    <a:pt x="7875" y="22176"/>
                    <a:pt x="11671" y="21496"/>
                    <a:pt x="15336" y="21496"/>
                  </a:cubicBezTo>
                  <a:cubicBezTo>
                    <a:pt x="20658" y="21496"/>
                    <a:pt x="25706" y="22930"/>
                    <a:pt x="32935" y="22930"/>
                  </a:cubicBezTo>
                  <a:cubicBezTo>
                    <a:pt x="33983" y="22930"/>
                    <a:pt x="35078" y="22900"/>
                    <a:pt x="36226" y="22831"/>
                  </a:cubicBezTo>
                  <a:lnTo>
                    <a:pt x="30981" y="2340"/>
                  </a:lnTo>
                  <a:cubicBezTo>
                    <a:pt x="30705" y="2345"/>
                    <a:pt x="30429" y="2348"/>
                    <a:pt x="30153" y="2348"/>
                  </a:cubicBezTo>
                  <a:cubicBezTo>
                    <a:pt x="21785" y="2348"/>
                    <a:pt x="13906" y="0"/>
                    <a:pt x="7758"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6" name="Google Shape;26946;p49"/>
            <p:cNvSpPr/>
            <p:nvPr/>
          </p:nvSpPr>
          <p:spPr>
            <a:xfrm>
              <a:off x="6817903" y="1231197"/>
              <a:ext cx="834673" cy="424344"/>
            </a:xfrm>
            <a:custGeom>
              <a:avLst/>
              <a:gdLst/>
              <a:ahLst/>
              <a:cxnLst/>
              <a:rect l="l" t="t" r="r" b="b"/>
              <a:pathLst>
                <a:path w="23464" h="11929" extrusionOk="0">
                  <a:moveTo>
                    <a:pt x="3625" y="1"/>
                  </a:moveTo>
                  <a:cubicBezTo>
                    <a:pt x="1835" y="1"/>
                    <a:pt x="548" y="397"/>
                    <a:pt x="0" y="1579"/>
                  </a:cubicBezTo>
                  <a:lnTo>
                    <a:pt x="1154" y="11369"/>
                  </a:lnTo>
                  <a:cubicBezTo>
                    <a:pt x="3501" y="10420"/>
                    <a:pt x="5740" y="10087"/>
                    <a:pt x="7933" y="10087"/>
                  </a:cubicBezTo>
                  <a:cubicBezTo>
                    <a:pt x="13089" y="10087"/>
                    <a:pt x="17992" y="11929"/>
                    <a:pt x="23463" y="11929"/>
                  </a:cubicBezTo>
                  <a:lnTo>
                    <a:pt x="20666" y="1579"/>
                  </a:lnTo>
                  <a:cubicBezTo>
                    <a:pt x="20039" y="1621"/>
                    <a:pt x="19410" y="1640"/>
                    <a:pt x="18782" y="1640"/>
                  </a:cubicBezTo>
                  <a:cubicBezTo>
                    <a:pt x="12984" y="1640"/>
                    <a:pt x="7265" y="1"/>
                    <a:pt x="3625"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7" name="Google Shape;26947;p49"/>
            <p:cNvSpPr/>
            <p:nvPr/>
          </p:nvSpPr>
          <p:spPr>
            <a:xfrm>
              <a:off x="6356408" y="871834"/>
              <a:ext cx="1818573" cy="1179264"/>
            </a:xfrm>
            <a:custGeom>
              <a:avLst/>
              <a:gdLst/>
              <a:ahLst/>
              <a:cxnLst/>
              <a:rect l="l" t="t" r="r" b="b"/>
              <a:pathLst>
                <a:path w="51123" h="33151" extrusionOk="0">
                  <a:moveTo>
                    <a:pt x="14810" y="1"/>
                  </a:moveTo>
                  <a:cubicBezTo>
                    <a:pt x="4752" y="1"/>
                    <a:pt x="0" y="3848"/>
                    <a:pt x="0" y="3848"/>
                  </a:cubicBezTo>
                  <a:lnTo>
                    <a:pt x="455" y="6610"/>
                  </a:lnTo>
                  <a:cubicBezTo>
                    <a:pt x="1191" y="6587"/>
                    <a:pt x="1927" y="6575"/>
                    <a:pt x="2663" y="6575"/>
                  </a:cubicBezTo>
                  <a:cubicBezTo>
                    <a:pt x="20366" y="6575"/>
                    <a:pt x="37952" y="13371"/>
                    <a:pt x="43290" y="23744"/>
                  </a:cubicBezTo>
                  <a:cubicBezTo>
                    <a:pt x="44898" y="26786"/>
                    <a:pt x="46262" y="29933"/>
                    <a:pt x="47451" y="33150"/>
                  </a:cubicBezTo>
                  <a:cubicBezTo>
                    <a:pt x="49793" y="33045"/>
                    <a:pt x="51122" y="32941"/>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8" name="Google Shape;26948;p49"/>
          <p:cNvGrpSpPr/>
          <p:nvPr/>
        </p:nvGrpSpPr>
        <p:grpSpPr>
          <a:xfrm rot="-1391835">
            <a:off x="-130168" y="3802895"/>
            <a:ext cx="2277302" cy="1765965"/>
            <a:chOff x="665975" y="3810425"/>
            <a:chExt cx="2022603" cy="1568400"/>
          </a:xfrm>
        </p:grpSpPr>
        <p:sp>
          <p:nvSpPr>
            <p:cNvPr id="26949" name="Google Shape;26949;p4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0" name="Google Shape;26950;p4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1" name="Google Shape;26951;p4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2" name="Google Shape;26952;p4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3" name="Google Shape;26953;p4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4" name="Google Shape;26954;p4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5" name="Google Shape;26955;p4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6" name="Google Shape;26956;p4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7" name="Google Shape;26957;p4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8" name="Google Shape;26958;p4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9" name="Google Shape;26959;p4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0" name="Google Shape;26960;p4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1" name="Google Shape;26961;p4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2" name="Google Shape;26962;p4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3" name="Google Shape;26963;p4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4" name="Google Shape;26964;p49"/>
          <p:cNvSpPr/>
          <p:nvPr/>
        </p:nvSpPr>
        <p:spPr>
          <a:xfrm>
            <a:off x="7256717" y="3341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5" name="Google Shape;26965;p49"/>
          <p:cNvGrpSpPr/>
          <p:nvPr/>
        </p:nvGrpSpPr>
        <p:grpSpPr>
          <a:xfrm>
            <a:off x="7591601" y="3983770"/>
            <a:ext cx="170431" cy="208992"/>
            <a:chOff x="7314226" y="2364570"/>
            <a:chExt cx="170431" cy="208992"/>
          </a:xfrm>
        </p:grpSpPr>
        <p:sp>
          <p:nvSpPr>
            <p:cNvPr id="26966" name="Google Shape;26966;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7" name="Google Shape;26967;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8" name="Google Shape;26968;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9" name="Google Shape;26969;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0" name="Google Shape;26970;p49"/>
          <p:cNvSpPr/>
          <p:nvPr/>
        </p:nvSpPr>
        <p:spPr>
          <a:xfrm>
            <a:off x="7345817" y="43311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id="{5C6A8D51-464A-2666-27F9-A4B711BA8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913" y="122852"/>
            <a:ext cx="860860" cy="683624"/>
          </a:xfrm>
          <a:prstGeom prst="rect">
            <a:avLst/>
          </a:prstGeom>
        </p:spPr>
      </p:pic>
      <p:sp>
        <p:nvSpPr>
          <p:cNvPr id="7" name="TextBox 6">
            <a:extLst>
              <a:ext uri="{FF2B5EF4-FFF2-40B4-BE49-F238E27FC236}">
                <a16:creationId xmlns:a16="http://schemas.microsoft.com/office/drawing/2014/main" id="{3C60592A-1DCC-8F8A-37CE-8D255C43A274}"/>
              </a:ext>
            </a:extLst>
          </p:cNvPr>
          <p:cNvSpPr txBox="1"/>
          <p:nvPr/>
        </p:nvSpPr>
        <p:spPr>
          <a:xfrm>
            <a:off x="2095696" y="748006"/>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F4759989-32D0-4CC7-F98A-65238438CD41}"/>
              </a:ext>
            </a:extLst>
          </p:cNvPr>
          <p:cNvSpPr txBox="1"/>
          <p:nvPr/>
        </p:nvSpPr>
        <p:spPr>
          <a:xfrm>
            <a:off x="2757478" y="933332"/>
            <a:ext cx="1317990" cy="830997"/>
          </a:xfrm>
          <a:prstGeom prst="rect">
            <a:avLst/>
          </a:prstGeom>
          <a:noFill/>
        </p:spPr>
        <p:txBody>
          <a:bodyPr wrap="none" rtlCol="0">
            <a:spAutoFit/>
          </a:bodyPr>
          <a:lstStyle/>
          <a:p>
            <a:r>
              <a:rPr lang="en-US" altLang="zh-CN" sz="4800" dirty="0" err="1">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 2:</a:t>
            </a:r>
          </a:p>
        </p:txBody>
      </p:sp>
      <p:sp>
        <p:nvSpPr>
          <p:cNvPr id="9" name="文本框 15">
            <a:extLst>
              <a:ext uri="{FF2B5EF4-FFF2-40B4-BE49-F238E27FC236}">
                <a16:creationId xmlns:a16="http://schemas.microsoft.com/office/drawing/2014/main" id="{0424851B-BF27-8D85-B577-202E8F078199}"/>
              </a:ext>
            </a:extLst>
          </p:cNvPr>
          <p:cNvSpPr txBox="1"/>
          <p:nvPr/>
        </p:nvSpPr>
        <p:spPr>
          <a:xfrm>
            <a:off x="171527" y="1800037"/>
            <a:ext cx="6537184" cy="1446550"/>
          </a:xfrm>
          <a:prstGeom prst="rect">
            <a:avLst/>
          </a:prstGeom>
          <a:noFill/>
        </p:spPr>
        <p:txBody>
          <a:bodyPr wrap="square" rtlCol="0">
            <a:spAutoFit/>
          </a:bodyPr>
          <a:lstStyle/>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TÔN TRỌNG SỰ ĐA DẠNG </a:t>
            </a:r>
          </a:p>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CỦA CÁC DÂN TỘC</a:t>
            </a:r>
          </a:p>
        </p:txBody>
      </p:sp>
      <p:sp>
        <p:nvSpPr>
          <p:cNvPr id="10" name="Google Shape;2395;p38">
            <a:extLst>
              <a:ext uri="{FF2B5EF4-FFF2-40B4-BE49-F238E27FC236}">
                <a16:creationId xmlns:a16="http://schemas.microsoft.com/office/drawing/2014/main" id="{DF2FE029-662C-E057-1964-761EFA9A2321}"/>
              </a:ext>
            </a:extLst>
          </p:cNvPr>
          <p:cNvSpPr txBox="1">
            <a:spLocks noGrp="1"/>
          </p:cNvSpPr>
          <p:nvPr>
            <p:ph type="subTitle" idx="1"/>
          </p:nvPr>
        </p:nvSpPr>
        <p:spPr>
          <a:xfrm rot="-551">
            <a:off x="1711909" y="3468064"/>
            <a:ext cx="3427645" cy="426300"/>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VN-Sarifa" panose="00000500000000000000" pitchFamily="50" charset="0"/>
              </a:rPr>
              <a:t>Giáo viên:</a:t>
            </a:r>
            <a:endParaRPr dirty="0">
              <a:latin typeface="SVN-Sarifa" panose="000005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B8315-19A6-FDE6-C59B-2787E084800B}"/>
              </a:ext>
            </a:extLst>
          </p:cNvPr>
          <p:cNvPicPr>
            <a:picLocks noChangeAspect="1"/>
          </p:cNvPicPr>
          <p:nvPr/>
        </p:nvPicPr>
        <p:blipFill>
          <a:blip r:embed="rId2"/>
          <a:stretch>
            <a:fillRect/>
          </a:stretch>
        </p:blipFill>
        <p:spPr>
          <a:xfrm>
            <a:off x="1080134" y="568348"/>
            <a:ext cx="5991226" cy="1961492"/>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805DEBE4-812B-4CBD-8730-7AC0BED74B2A}"/>
              </a:ext>
            </a:extLst>
          </p:cNvPr>
          <p:cNvPicPr>
            <a:picLocks noChangeAspect="1"/>
          </p:cNvPicPr>
          <p:nvPr/>
        </p:nvPicPr>
        <p:blipFill>
          <a:blip r:embed="rId3"/>
          <a:stretch>
            <a:fillRect/>
          </a:stretch>
        </p:blipFill>
        <p:spPr>
          <a:xfrm>
            <a:off x="2657474" y="2814012"/>
            <a:ext cx="5838826" cy="2119086"/>
          </a:xfrm>
          <a:prstGeom prst="round2DiagRect">
            <a:avLst>
              <a:gd name="adj1" fmla="val 16667"/>
              <a:gd name="adj2" fmla="val 0"/>
            </a:avLst>
          </a:prstGeom>
          <a:ln w="88900" cap="sq">
            <a:solidFill>
              <a:schemeClr val="accent5">
                <a:lumMod val="75000"/>
                <a:lumOff val="25000"/>
              </a:schemeClr>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339006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4DC91-75A9-859B-7D0E-7D763E4F8DBD}"/>
              </a:ext>
            </a:extLst>
          </p:cNvPr>
          <p:cNvPicPr>
            <a:picLocks noChangeAspect="1"/>
          </p:cNvPicPr>
          <p:nvPr/>
        </p:nvPicPr>
        <p:blipFill>
          <a:blip r:embed="rId2"/>
          <a:stretch>
            <a:fillRect/>
          </a:stretch>
        </p:blipFill>
        <p:spPr>
          <a:xfrm>
            <a:off x="861060" y="703671"/>
            <a:ext cx="6253271" cy="2005239"/>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a:extLst>
              <a:ext uri="{FF2B5EF4-FFF2-40B4-BE49-F238E27FC236}">
                <a16:creationId xmlns:a16="http://schemas.microsoft.com/office/drawing/2014/main" id="{CE785F14-A273-9CF8-958B-7C89593D2C6D}"/>
              </a:ext>
            </a:extLst>
          </p:cNvPr>
          <p:cNvPicPr>
            <a:picLocks noChangeAspect="1"/>
          </p:cNvPicPr>
          <p:nvPr/>
        </p:nvPicPr>
        <p:blipFill>
          <a:blip r:embed="rId3"/>
          <a:stretch>
            <a:fillRect/>
          </a:stretch>
        </p:blipFill>
        <p:spPr>
          <a:xfrm>
            <a:off x="2225040" y="2957286"/>
            <a:ext cx="6075045" cy="197540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442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pic>
        <p:nvPicPr>
          <p:cNvPr id="27348" name="Google Shape;27348;p59"/>
          <p:cNvPicPr preferRelativeResize="0"/>
          <p:nvPr/>
        </p:nvPicPr>
        <p:blipFill rotWithShape="1">
          <a:blip r:embed="rId3">
            <a:alphaModFix/>
          </a:blip>
          <a:srcRect l="8205" t="25538" r="2308" b="14820"/>
          <a:stretch/>
        </p:blipFill>
        <p:spPr>
          <a:xfrm>
            <a:off x="5130300" y="1083225"/>
            <a:ext cx="3293700" cy="3293700"/>
          </a:xfrm>
          <a:prstGeom prst="ellipse">
            <a:avLst/>
          </a:prstGeom>
          <a:noFill/>
          <a:ln w="9525" cap="flat" cmpd="sng">
            <a:solidFill>
              <a:schemeClr val="lt2"/>
            </a:solidFill>
            <a:prstDash val="solid"/>
            <a:round/>
            <a:headEnd type="none" w="sm" len="sm"/>
            <a:tailEnd type="none" w="sm" len="sm"/>
          </a:ln>
        </p:spPr>
      </p:pic>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F77A1C25-5C12-6DF7-BB39-48540E65F9D8}"/>
              </a:ext>
            </a:extLst>
          </p:cNvPr>
          <p:cNvSpPr txBox="1"/>
          <p:nvPr/>
        </p:nvSpPr>
        <p:spPr>
          <a:xfrm>
            <a:off x="637977" y="1244958"/>
            <a:ext cx="4044614" cy="2239844"/>
          </a:xfrm>
          <a:prstGeom prst="rect">
            <a:avLst/>
          </a:prstGeom>
          <a:noFill/>
        </p:spPr>
        <p:txBody>
          <a:bodyPr wrap="square">
            <a:spAutoFit/>
          </a:bodyPr>
          <a:lstStyle/>
          <a:p>
            <a:pPr algn="just">
              <a:lnSpc>
                <a:spcPct val="150000"/>
              </a:lnSpc>
            </a:pP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hãy</a:t>
            </a:r>
            <a:r>
              <a:rPr lang="en-US" sz="2400" b="1" dirty="0">
                <a:solidFill>
                  <a:schemeClr val="accent4">
                    <a:lumMod val="75000"/>
                  </a:schemeClr>
                </a:solidFill>
              </a:rPr>
              <a:t> </a:t>
            </a:r>
            <a:r>
              <a:rPr lang="en-US" sz="2400" b="1" dirty="0" err="1">
                <a:solidFill>
                  <a:schemeClr val="accent4">
                    <a:lumMod val="75000"/>
                  </a:schemeClr>
                </a:solidFill>
              </a:rPr>
              <a:t>nêu</a:t>
            </a:r>
            <a:r>
              <a:rPr lang="en-US" sz="2400" b="1" dirty="0">
                <a:solidFill>
                  <a:schemeClr val="accent4">
                    <a:lumMod val="75000"/>
                  </a:schemeClr>
                </a:solidFill>
              </a:rPr>
              <a:t> </a:t>
            </a:r>
            <a:r>
              <a:rPr lang="en-US" sz="2400" b="1" dirty="0" err="1">
                <a:solidFill>
                  <a:schemeClr val="accent4">
                    <a:lumMod val="75000"/>
                  </a:schemeClr>
                </a:solidFill>
              </a:rPr>
              <a:t>thêm</a:t>
            </a:r>
            <a:r>
              <a:rPr lang="en-US" sz="2400" b="1" dirty="0">
                <a:solidFill>
                  <a:schemeClr val="accent4">
                    <a:lumMod val="75000"/>
                  </a:schemeClr>
                </a:solidFill>
              </a:rPr>
              <a:t> một </a:t>
            </a:r>
            <a:r>
              <a:rPr lang="en-US" sz="2400" b="1" dirty="0" err="1">
                <a:solidFill>
                  <a:schemeClr val="accent4">
                    <a:lumMod val="75000"/>
                  </a:schemeClr>
                </a:solidFill>
              </a:rPr>
              <a:t>số</a:t>
            </a:r>
            <a:r>
              <a:rPr lang="en-US" sz="2400" b="1" dirty="0">
                <a:solidFill>
                  <a:schemeClr val="accent4">
                    <a:lumMod val="75000"/>
                  </a:schemeClr>
                </a:solidFill>
              </a:rPr>
              <a:t> </a:t>
            </a:r>
            <a:r>
              <a:rPr lang="en-US" sz="2400" b="1" dirty="0" err="1">
                <a:solidFill>
                  <a:schemeClr val="accent4">
                    <a:lumMod val="75000"/>
                  </a:schemeClr>
                </a:solidFill>
              </a:rPr>
              <a:t>biểu</a:t>
            </a:r>
            <a:r>
              <a:rPr lang="en-US" sz="2400" b="1" dirty="0">
                <a:solidFill>
                  <a:schemeClr val="accent4">
                    <a:lumMod val="75000"/>
                  </a:schemeClr>
                </a:solidFill>
              </a:rPr>
              <a:t> hiện </a:t>
            </a:r>
            <a:r>
              <a:rPr lang="en-US" sz="2400" b="1" dirty="0" err="1">
                <a:solidFill>
                  <a:schemeClr val="accent4">
                    <a:lumMod val="75000"/>
                  </a:schemeClr>
                </a:solidFill>
              </a:rPr>
              <a:t>khác</a:t>
            </a:r>
            <a:r>
              <a:rPr lang="en-US" sz="2400" b="1" dirty="0">
                <a:solidFill>
                  <a:schemeClr val="accent4">
                    <a:lumMod val="75000"/>
                  </a:schemeClr>
                </a:solidFill>
              </a:rPr>
              <a:t> </a:t>
            </a:r>
            <a:r>
              <a:rPr lang="en-US" sz="2400" b="1" dirty="0" err="1">
                <a:solidFill>
                  <a:schemeClr val="accent4">
                    <a:lumMod val="75000"/>
                  </a:schemeClr>
                </a:solidFill>
              </a:rPr>
              <a:t>về</a:t>
            </a:r>
            <a:r>
              <a:rPr lang="en-US" sz="2400" b="1" dirty="0">
                <a:solidFill>
                  <a:schemeClr val="accent4">
                    <a:lumMod val="75000"/>
                  </a:schemeClr>
                </a:solidFill>
              </a:rPr>
              <a:t> </a:t>
            </a:r>
            <a:r>
              <a:rPr lang="en-US" sz="2400" b="1" dirty="0" err="1">
                <a:solidFill>
                  <a:schemeClr val="accent4">
                    <a:lumMod val="75000"/>
                  </a:schemeClr>
                </a:solidFill>
              </a:rPr>
              <a:t>sự</a:t>
            </a:r>
            <a:r>
              <a:rPr lang="en-US" sz="2400" b="1" dirty="0">
                <a:solidFill>
                  <a:schemeClr val="accent4">
                    <a:lumMod val="75000"/>
                  </a:schemeClr>
                </a:solidFill>
              </a:rPr>
              <a:t> </a:t>
            </a:r>
            <a:r>
              <a:rPr lang="en-US" sz="2400" b="1" dirty="0" err="1">
                <a:solidFill>
                  <a:schemeClr val="accent4">
                    <a:lumMod val="75000"/>
                  </a:schemeClr>
                </a:solidFill>
              </a:rPr>
              <a:t>đa</a:t>
            </a:r>
            <a:r>
              <a:rPr lang="en-US" sz="2400" b="1" dirty="0">
                <a:solidFill>
                  <a:schemeClr val="accent4">
                    <a:lumMod val="75000"/>
                  </a:schemeClr>
                </a:solidFill>
              </a:rPr>
              <a:t> </a:t>
            </a:r>
            <a:r>
              <a:rPr lang="en-US" sz="2400" b="1" dirty="0" err="1">
                <a:solidFill>
                  <a:schemeClr val="accent4">
                    <a:lumMod val="75000"/>
                  </a:schemeClr>
                </a:solidFill>
              </a:rPr>
              <a:t>dạng</a:t>
            </a:r>
            <a:r>
              <a:rPr lang="en-US" sz="2400" b="1" dirty="0">
                <a:solidFill>
                  <a:schemeClr val="accent4">
                    <a:lumMod val="75000"/>
                  </a:schemeClr>
                </a:solidFill>
              </a:rPr>
              <a:t> </a:t>
            </a:r>
            <a:r>
              <a:rPr lang="en-US" sz="2400" b="1" dirty="0" err="1">
                <a:solidFill>
                  <a:schemeClr val="accent4">
                    <a:lumMod val="75000"/>
                  </a:schemeClr>
                </a:solidFill>
              </a:rPr>
              <a:t>của</a:t>
            </a:r>
            <a:r>
              <a:rPr lang="en-US" sz="2400" b="1" dirty="0">
                <a:solidFill>
                  <a:schemeClr val="accent4">
                    <a:lumMod val="75000"/>
                  </a:schemeClr>
                </a:solidFill>
              </a:rPr>
              <a:t> </a:t>
            </a:r>
            <a:r>
              <a:rPr lang="en-US" sz="2400" b="1" dirty="0" err="1">
                <a:solidFill>
                  <a:schemeClr val="accent4">
                    <a:lumMod val="75000"/>
                  </a:schemeClr>
                </a:solidFill>
              </a:rPr>
              <a:t>các</a:t>
            </a:r>
            <a:r>
              <a:rPr lang="en-US" sz="2400" b="1" dirty="0">
                <a:solidFill>
                  <a:schemeClr val="accent4">
                    <a:lumMod val="75000"/>
                  </a:schemeClr>
                </a:solidFill>
              </a:rPr>
              <a:t> </a:t>
            </a:r>
            <a:r>
              <a:rPr lang="en-US" sz="2400" b="1" dirty="0" err="1">
                <a:solidFill>
                  <a:schemeClr val="accent4">
                    <a:lumMod val="75000"/>
                  </a:schemeClr>
                </a:solidFill>
              </a:rPr>
              <a:t>nền</a:t>
            </a:r>
            <a:r>
              <a:rPr lang="en-US" sz="2400" b="1" dirty="0">
                <a:solidFill>
                  <a:schemeClr val="accent4">
                    <a:lumMod val="75000"/>
                  </a:schemeClr>
                </a:solidFill>
              </a:rPr>
              <a:t> </a:t>
            </a:r>
            <a:r>
              <a:rPr lang="en-US" sz="2400" b="1" dirty="0" err="1">
                <a:solidFill>
                  <a:schemeClr val="accent4">
                    <a:lumMod val="75000"/>
                  </a:schemeClr>
                </a:solidFill>
              </a:rPr>
              <a:t>văn</a:t>
            </a:r>
            <a:r>
              <a:rPr lang="en-US" sz="2400" b="1" dirty="0">
                <a:solidFill>
                  <a:schemeClr val="accent4">
                    <a:lumMod val="75000"/>
                  </a:schemeClr>
                </a:solidFill>
              </a:rPr>
              <a:t> </a:t>
            </a:r>
            <a:r>
              <a:rPr lang="en-US" sz="2400" b="1" dirty="0" err="1">
                <a:solidFill>
                  <a:schemeClr val="accent4">
                    <a:lumMod val="75000"/>
                  </a:schemeClr>
                </a:solidFill>
              </a:rPr>
              <a:t>hoá</a:t>
            </a:r>
            <a:r>
              <a:rPr lang="en-US" sz="2400" b="1" dirty="0">
                <a:solidFill>
                  <a:schemeClr val="accent4">
                    <a:lumMod val="75000"/>
                  </a:schemeClr>
                </a:solidFill>
              </a:rPr>
              <a:t> </a:t>
            </a:r>
            <a:r>
              <a:rPr lang="en-US" sz="2400" b="1" dirty="0" err="1">
                <a:solidFill>
                  <a:schemeClr val="accent4">
                    <a:lumMod val="75000"/>
                  </a:schemeClr>
                </a:solidFill>
              </a:rPr>
              <a:t>trên</a:t>
            </a:r>
            <a:r>
              <a:rPr lang="en-US" sz="2400" b="1" dirty="0">
                <a:solidFill>
                  <a:schemeClr val="accent4">
                    <a:lumMod val="75000"/>
                  </a:schemeClr>
                </a:solidFill>
              </a:rPr>
              <a:t>  </a:t>
            </a:r>
            <a:r>
              <a:rPr lang="en-US" sz="2400" b="1" dirty="0" err="1">
                <a:solidFill>
                  <a:schemeClr val="accent4">
                    <a:lumMod val="75000"/>
                  </a:schemeClr>
                </a:solidFill>
              </a:rPr>
              <a:t>thế</a:t>
            </a:r>
            <a:r>
              <a:rPr lang="en-US" sz="2400" b="1" dirty="0">
                <a:solidFill>
                  <a:schemeClr val="accent4">
                    <a:lumMod val="75000"/>
                  </a:schemeClr>
                </a:solidFill>
              </a:rPr>
              <a:t> </a:t>
            </a:r>
            <a:r>
              <a:rPr lang="en-US" sz="2400" b="1" dirty="0" err="1">
                <a:solidFill>
                  <a:schemeClr val="accent4">
                    <a:lumMod val="75000"/>
                  </a:schemeClr>
                </a:solidFill>
              </a:rPr>
              <a:t>giới</a:t>
            </a:r>
            <a:r>
              <a:rPr lang="en-US" sz="2400" b="1" dirty="0">
                <a:solidFill>
                  <a:schemeClr val="accent4">
                    <a:lumMod val="75000"/>
                  </a:schemeClr>
                </a:solidFill>
              </a:rPr>
              <a:t> </a:t>
            </a:r>
            <a:r>
              <a:rPr lang="en-US" sz="2400" b="1" dirty="0" err="1">
                <a:solidFill>
                  <a:schemeClr val="accent4">
                    <a:lumMod val="75000"/>
                  </a:schemeClr>
                </a:solidFill>
              </a:rPr>
              <a:t>mà</a:t>
            </a:r>
            <a:r>
              <a:rPr lang="en-US" sz="2400" b="1" dirty="0">
                <a:solidFill>
                  <a:schemeClr val="accent4">
                    <a:lumMod val="75000"/>
                  </a:schemeClr>
                </a:solidFill>
              </a:rPr>
              <a:t> </a:t>
            </a: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biết</a:t>
            </a:r>
            <a:r>
              <a:rPr lang="en-US" sz="2400" b="1" dirty="0">
                <a:solidFill>
                  <a:schemeClr val="accent4">
                    <a:lumMod val="75000"/>
                  </a:schemeClr>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67C71A-06F2-6948-A7FE-03BF876821EA}"/>
              </a:ext>
            </a:extLst>
          </p:cNvPr>
          <p:cNvPicPr>
            <a:picLocks noChangeAspect="1"/>
          </p:cNvPicPr>
          <p:nvPr/>
        </p:nvPicPr>
        <p:blipFill>
          <a:blip r:embed="rId2"/>
          <a:stretch>
            <a:fillRect/>
          </a:stretch>
        </p:blipFill>
        <p:spPr>
          <a:xfrm>
            <a:off x="373999" y="1703189"/>
            <a:ext cx="8034338" cy="291834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30FCC82A-93B8-C003-E8EF-1927BC37F8F8}"/>
              </a:ext>
            </a:extLst>
          </p:cNvPr>
          <p:cNvSpPr txBox="1"/>
          <p:nvPr/>
        </p:nvSpPr>
        <p:spPr>
          <a:xfrm>
            <a:off x="152400" y="593198"/>
            <a:ext cx="7780020" cy="646331"/>
          </a:xfrm>
          <a:prstGeom prst="rect">
            <a:avLst/>
          </a:prstGeom>
          <a:noFill/>
        </p:spPr>
        <p:txBody>
          <a:bodyPr wrap="square">
            <a:spAutoFit/>
          </a:bodyPr>
          <a:lstStyle/>
          <a:p>
            <a:r>
              <a:rPr lang="en-US" sz="1800" b="1" dirty="0" err="1">
                <a:solidFill>
                  <a:schemeClr val="tx2">
                    <a:lumMod val="50000"/>
                  </a:schemeClr>
                </a:solidFill>
              </a:rPr>
              <a:t>Em</a:t>
            </a:r>
            <a:r>
              <a:rPr lang="en-US" sz="1800" b="1" dirty="0">
                <a:solidFill>
                  <a:schemeClr val="tx2">
                    <a:lumMod val="50000"/>
                  </a:schemeClr>
                </a:solidFill>
              </a:rPr>
              <a:t> </a:t>
            </a:r>
            <a:r>
              <a:rPr lang="en-US" sz="1800" b="1" dirty="0" err="1">
                <a:solidFill>
                  <a:schemeClr val="tx2">
                    <a:lumMod val="50000"/>
                  </a:schemeClr>
                </a:solidFill>
              </a:rPr>
              <a:t>hãy</a:t>
            </a:r>
            <a:r>
              <a:rPr lang="en-US" sz="1800" b="1" dirty="0">
                <a:solidFill>
                  <a:schemeClr val="tx2">
                    <a:lumMod val="50000"/>
                  </a:schemeClr>
                </a:solidFill>
              </a:rPr>
              <a:t> </a:t>
            </a:r>
            <a:r>
              <a:rPr lang="en-US" sz="1800" b="1" dirty="0" err="1">
                <a:solidFill>
                  <a:schemeClr val="tx2">
                    <a:lumMod val="50000"/>
                  </a:schemeClr>
                </a:solidFill>
              </a:rPr>
              <a:t>đọc</a:t>
            </a:r>
            <a:r>
              <a:rPr lang="en-US" sz="1800" b="1" dirty="0">
                <a:solidFill>
                  <a:schemeClr val="tx2">
                    <a:lumMod val="50000"/>
                  </a:schemeClr>
                </a:solidFill>
              </a:rPr>
              <a:t> </a:t>
            </a:r>
            <a:r>
              <a:rPr lang="en-US" sz="1800" b="1" dirty="0" err="1">
                <a:solidFill>
                  <a:schemeClr val="tx2">
                    <a:lumMod val="50000"/>
                  </a:schemeClr>
                </a:solidFill>
              </a:rPr>
              <a:t>thông</a:t>
            </a:r>
            <a:r>
              <a:rPr lang="en-US" sz="1800" b="1" dirty="0">
                <a:solidFill>
                  <a:schemeClr val="tx2">
                    <a:lumMod val="50000"/>
                  </a:schemeClr>
                </a:solidFill>
              </a:rPr>
              <a:t> tin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chỉ</a:t>
            </a:r>
            <a:r>
              <a:rPr lang="en-US" sz="1800" b="1" dirty="0">
                <a:solidFill>
                  <a:schemeClr val="tx2">
                    <a:lumMod val="50000"/>
                  </a:schemeClr>
                </a:solidFill>
              </a:rPr>
              <a:t> </a:t>
            </a:r>
            <a:r>
              <a:rPr lang="en-US" sz="1800" b="1" dirty="0" err="1">
                <a:solidFill>
                  <a:schemeClr val="tx2">
                    <a:lumMod val="50000"/>
                  </a:schemeClr>
                </a:solidFill>
              </a:rPr>
              <a:t>ra</a:t>
            </a:r>
            <a:r>
              <a:rPr lang="en-US" sz="1800" b="1" dirty="0">
                <a:solidFill>
                  <a:schemeClr val="tx2">
                    <a:lumMod val="50000"/>
                  </a:schemeClr>
                </a:solidFill>
              </a:rPr>
              <a:t> ý </a:t>
            </a:r>
            <a:r>
              <a:rPr lang="en-US" sz="1800" b="1" dirty="0" err="1">
                <a:solidFill>
                  <a:schemeClr val="tx2">
                    <a:lumMod val="50000"/>
                  </a:schemeClr>
                </a:solidFill>
              </a:rPr>
              <a:t>nghĩa</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việc</a:t>
            </a:r>
            <a:r>
              <a:rPr lang="en-US" sz="1800" b="1" dirty="0">
                <a:solidFill>
                  <a:schemeClr val="tx2">
                    <a:lumMod val="50000"/>
                  </a:schemeClr>
                </a:solidFill>
              </a:rPr>
              <a:t> </a:t>
            </a:r>
            <a:r>
              <a:rPr lang="en-US" sz="1800" b="1" dirty="0" err="1">
                <a:solidFill>
                  <a:schemeClr val="tx2">
                    <a:lumMod val="50000"/>
                  </a:schemeClr>
                </a:solidFill>
              </a:rPr>
              <a:t>tôn</a:t>
            </a:r>
            <a:r>
              <a:rPr lang="en-US" sz="1800" b="1" dirty="0">
                <a:solidFill>
                  <a:schemeClr val="tx2">
                    <a:lumMod val="50000"/>
                  </a:schemeClr>
                </a:solidFill>
              </a:rPr>
              <a:t> </a:t>
            </a:r>
            <a:r>
              <a:rPr lang="en-US" sz="1800" b="1" dirty="0" err="1">
                <a:solidFill>
                  <a:schemeClr val="tx2">
                    <a:lumMod val="50000"/>
                  </a:schemeClr>
                </a:solidFill>
              </a:rPr>
              <a:t>trọng</a:t>
            </a:r>
            <a:r>
              <a:rPr lang="en-US" sz="1800" b="1" dirty="0">
                <a:solidFill>
                  <a:schemeClr val="tx2">
                    <a:lumMod val="50000"/>
                  </a:schemeClr>
                </a:solidFill>
              </a:rPr>
              <a:t> </a:t>
            </a:r>
            <a:r>
              <a:rPr lang="en-US" sz="1800" b="1" dirty="0" err="1">
                <a:solidFill>
                  <a:schemeClr val="tx2">
                    <a:lumMod val="50000"/>
                  </a:schemeClr>
                </a:solidFill>
              </a:rPr>
              <a:t>sự</a:t>
            </a:r>
            <a:r>
              <a:rPr lang="en-US" sz="1800" b="1" dirty="0">
                <a:solidFill>
                  <a:schemeClr val="tx2">
                    <a:lumMod val="50000"/>
                  </a:schemeClr>
                </a:solidFill>
              </a:rPr>
              <a:t> </a:t>
            </a:r>
            <a:r>
              <a:rPr lang="en-US" sz="1800" b="1" dirty="0" err="1">
                <a:solidFill>
                  <a:schemeClr val="tx2">
                    <a:lumMod val="50000"/>
                  </a:schemeClr>
                </a:solidFill>
              </a:rPr>
              <a:t>đa</a:t>
            </a:r>
            <a:r>
              <a:rPr lang="en-US" sz="1800" b="1" dirty="0">
                <a:solidFill>
                  <a:schemeClr val="tx2">
                    <a:lumMod val="50000"/>
                  </a:schemeClr>
                </a:solidFill>
              </a:rPr>
              <a:t> </a:t>
            </a:r>
            <a:r>
              <a:rPr lang="en-US" sz="1800" b="1" dirty="0" err="1">
                <a:solidFill>
                  <a:schemeClr val="tx2">
                    <a:lumMod val="50000"/>
                  </a:schemeClr>
                </a:solidFill>
              </a:rPr>
              <a:t>dạng</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dân</a:t>
            </a:r>
            <a:r>
              <a:rPr lang="en-US" sz="1800" b="1" dirty="0">
                <a:solidFill>
                  <a:schemeClr val="tx2">
                    <a:lumMod val="50000"/>
                  </a:schemeClr>
                </a:solidFill>
              </a:rPr>
              <a:t> </a:t>
            </a:r>
            <a:r>
              <a:rPr lang="en-US" sz="1800" b="1" dirty="0" err="1">
                <a:solidFill>
                  <a:schemeClr val="tx2">
                    <a:lumMod val="50000"/>
                  </a:schemeClr>
                </a:solidFill>
              </a:rPr>
              <a:t>tộc</a:t>
            </a:r>
            <a:r>
              <a:rPr lang="en-US" sz="1800" b="1" dirty="0">
                <a:solidFill>
                  <a:schemeClr val="tx2">
                    <a:lumMod val="50000"/>
                  </a:schemeClr>
                </a:solidFill>
              </a:rPr>
              <a:t>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nền</a:t>
            </a:r>
            <a:r>
              <a:rPr lang="en-US" sz="1800" b="1" dirty="0">
                <a:solidFill>
                  <a:schemeClr val="tx2">
                    <a:lumMod val="50000"/>
                  </a:schemeClr>
                </a:solidFill>
              </a:rPr>
              <a:t>  </a:t>
            </a:r>
            <a:r>
              <a:rPr lang="en-US" sz="1800" b="1" dirty="0" err="1">
                <a:solidFill>
                  <a:schemeClr val="tx2">
                    <a:lumMod val="50000"/>
                  </a:schemeClr>
                </a:solidFill>
              </a:rPr>
              <a:t>văn</a:t>
            </a:r>
            <a:r>
              <a:rPr lang="en-US" sz="1800" b="1" dirty="0">
                <a:solidFill>
                  <a:schemeClr val="tx2">
                    <a:lumMod val="50000"/>
                  </a:schemeClr>
                </a:solidFill>
              </a:rPr>
              <a:t> </a:t>
            </a:r>
            <a:r>
              <a:rPr lang="en-US" sz="1800" b="1" dirty="0" err="1">
                <a:solidFill>
                  <a:schemeClr val="tx2">
                    <a:lumMod val="50000"/>
                  </a:schemeClr>
                </a:solidFill>
              </a:rPr>
              <a:t>hoá</a:t>
            </a:r>
            <a:r>
              <a:rPr lang="en-US" sz="1800" b="1" dirty="0">
                <a:solidFill>
                  <a:schemeClr val="tx2">
                    <a:lumMod val="50000"/>
                  </a:schemeClr>
                </a:solidFill>
              </a:rPr>
              <a:t> </a:t>
            </a:r>
            <a:r>
              <a:rPr lang="en-US" sz="1800" b="1" dirty="0" err="1">
                <a:solidFill>
                  <a:schemeClr val="tx2">
                    <a:lumMod val="50000"/>
                  </a:schemeClr>
                </a:solidFill>
              </a:rPr>
              <a:t>trên</a:t>
            </a:r>
            <a:r>
              <a:rPr lang="en-US" sz="1800" b="1" dirty="0">
                <a:solidFill>
                  <a:schemeClr val="tx2">
                    <a:lumMod val="50000"/>
                  </a:schemeClr>
                </a:solidFill>
              </a:rPr>
              <a:t> </a:t>
            </a:r>
            <a:r>
              <a:rPr lang="en-US" sz="1800" b="1" dirty="0" err="1">
                <a:solidFill>
                  <a:schemeClr val="tx2">
                    <a:lumMod val="50000"/>
                  </a:schemeClr>
                </a:solidFill>
              </a:rPr>
              <a:t>thế</a:t>
            </a:r>
            <a:r>
              <a:rPr lang="en-US" sz="1800" b="1" dirty="0">
                <a:solidFill>
                  <a:schemeClr val="tx2">
                    <a:lumMod val="50000"/>
                  </a:schemeClr>
                </a:solidFill>
              </a:rPr>
              <a:t> </a:t>
            </a:r>
            <a:r>
              <a:rPr lang="en-US" sz="1800" b="1" dirty="0" err="1">
                <a:solidFill>
                  <a:schemeClr val="tx2">
                    <a:lumMod val="50000"/>
                  </a:schemeClr>
                </a:solidFill>
              </a:rPr>
              <a:t>giới</a:t>
            </a:r>
            <a:r>
              <a:rPr lang="en-US" sz="1800" b="1" dirty="0">
                <a:solidFill>
                  <a:schemeClr val="tx2">
                    <a:lumMod val="50000"/>
                  </a:schemeClr>
                </a:solidFill>
              </a:rPr>
              <a:t>. </a:t>
            </a:r>
          </a:p>
        </p:txBody>
      </p:sp>
      <p:sp>
        <p:nvSpPr>
          <p:cNvPr id="11" name="TextBox 105">
            <a:extLst>
              <a:ext uri="{FF2B5EF4-FFF2-40B4-BE49-F238E27FC236}">
                <a16:creationId xmlns:a16="http://schemas.microsoft.com/office/drawing/2014/main" id="{0A922BEC-824F-0D4D-6F36-ED6068D38C65}"/>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Tree>
    <p:extLst>
      <p:ext uri="{BB962C8B-B14F-4D97-AF65-F5344CB8AC3E}">
        <p14:creationId xmlns:p14="http://schemas.microsoft.com/office/powerpoint/2010/main" val="240009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37"/>
        <p:cNvGrpSpPr/>
        <p:nvPr/>
      </p:nvGrpSpPr>
      <p:grpSpPr>
        <a:xfrm>
          <a:off x="0" y="0"/>
          <a:ext cx="0" cy="0"/>
          <a:chOff x="0" y="0"/>
          <a:chExt cx="0" cy="0"/>
        </a:xfrm>
      </p:grpSpPr>
      <p:grpSp>
        <p:nvGrpSpPr>
          <p:cNvPr id="26843" name="Google Shape;26843;p47"/>
          <p:cNvGrpSpPr/>
          <p:nvPr/>
        </p:nvGrpSpPr>
        <p:grpSpPr>
          <a:xfrm>
            <a:off x="159580" y="156004"/>
            <a:ext cx="806569" cy="817291"/>
            <a:chOff x="159580" y="156004"/>
            <a:chExt cx="806569" cy="817291"/>
          </a:xfrm>
        </p:grpSpPr>
        <p:sp>
          <p:nvSpPr>
            <p:cNvPr id="26844" name="Google Shape;26844;p47"/>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47"/>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47"/>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47"/>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47"/>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47"/>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5">
            <a:extLst>
              <a:ext uri="{FF2B5EF4-FFF2-40B4-BE49-F238E27FC236}">
                <a16:creationId xmlns:a16="http://schemas.microsoft.com/office/drawing/2014/main" id="{383B8D05-5A83-DC49-E013-0A4F46E851FB}"/>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6" name="TextBox 5">
            <a:extLst>
              <a:ext uri="{FF2B5EF4-FFF2-40B4-BE49-F238E27FC236}">
                <a16:creationId xmlns:a16="http://schemas.microsoft.com/office/drawing/2014/main" id="{D48859CB-BF3A-0B92-9134-01B83EC3F11E}"/>
              </a:ext>
            </a:extLst>
          </p:cNvPr>
          <p:cNvSpPr txBox="1"/>
          <p:nvPr/>
        </p:nvSpPr>
        <p:spPr>
          <a:xfrm>
            <a:off x="888099" y="655714"/>
            <a:ext cx="761363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13-14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8" name="TextBox 7">
            <a:extLst>
              <a:ext uri="{FF2B5EF4-FFF2-40B4-BE49-F238E27FC236}">
                <a16:creationId xmlns:a16="http://schemas.microsoft.com/office/drawing/2014/main" id="{7B8150E6-E5DE-22EB-3EEE-27DDDC61569B}"/>
              </a:ext>
            </a:extLst>
          </p:cNvPr>
          <p:cNvSpPr txBox="1"/>
          <p:nvPr/>
        </p:nvSpPr>
        <p:spPr>
          <a:xfrm>
            <a:off x="233254" y="1335097"/>
            <a:ext cx="5494460" cy="2473306"/>
          </a:xfrm>
          <a:prstGeom prst="rect">
            <a:avLst/>
          </a:prstGeom>
          <a:solidFill>
            <a:schemeClr val="accent5">
              <a:lumMod val="25000"/>
              <a:lumOff val="75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500" dirty="0">
                <a:solidFill>
                  <a:schemeClr val="bg2"/>
                </a:solidFill>
              </a:rPr>
              <a:t>Bạn K và bạn N cùng đi xem văn nghệ ở trường. Khi đến tiết mục văn nghệ của lớp 8B, một bạn người Lào biểu diễn tiết mục hát múa truyền thống của đất nước mình. Bạn K tập trung lắng nghe nhưng bạn N lại cười đùa với một số bạn khác. Không những thế, bạn N còn hỏi bạn K: “Bạn có hiểu gì không mà nghe chăm chú thế?”. Bạn K đáp: “Đó là tiết mục truyền thống của đất nước bạn, mình nên có thái độ tôn trọng”. </a:t>
            </a:r>
            <a:endParaRPr lang="en-US" sz="1500" dirty="0">
              <a:solidFill>
                <a:schemeClr val="bg2"/>
              </a:solidFill>
            </a:endParaRPr>
          </a:p>
        </p:txBody>
      </p:sp>
      <p:pic>
        <p:nvPicPr>
          <p:cNvPr id="10" name="Picture 9">
            <a:extLst>
              <a:ext uri="{FF2B5EF4-FFF2-40B4-BE49-F238E27FC236}">
                <a16:creationId xmlns:a16="http://schemas.microsoft.com/office/drawing/2014/main" id="{772B9DD8-0E95-864E-184C-F6E6554673B7}"/>
              </a:ext>
            </a:extLst>
          </p:cNvPr>
          <p:cNvPicPr>
            <a:picLocks noChangeAspect="1"/>
          </p:cNvPicPr>
          <p:nvPr/>
        </p:nvPicPr>
        <p:blipFill>
          <a:blip r:embed="rId3"/>
          <a:stretch>
            <a:fillRect/>
          </a:stretch>
        </p:blipFill>
        <p:spPr>
          <a:xfrm>
            <a:off x="5829300" y="1247651"/>
            <a:ext cx="3081446" cy="2736324"/>
          </a:xfrm>
          <a:prstGeom prst="ellipse">
            <a:avLst/>
          </a:prstGeom>
          <a:ln>
            <a:noFill/>
          </a:ln>
          <a:effectLst>
            <a:softEdge rad="112500"/>
          </a:effectLst>
        </p:spPr>
      </p:pic>
      <p:sp>
        <p:nvSpPr>
          <p:cNvPr id="12" name="TextBox 11">
            <a:extLst>
              <a:ext uri="{FF2B5EF4-FFF2-40B4-BE49-F238E27FC236}">
                <a16:creationId xmlns:a16="http://schemas.microsoft.com/office/drawing/2014/main" id="{74811AF1-B0C6-8C4B-651A-0285E46AF0B6}"/>
              </a:ext>
            </a:extLst>
          </p:cNvPr>
          <p:cNvSpPr txBox="1"/>
          <p:nvPr/>
        </p:nvSpPr>
        <p:spPr>
          <a:xfrm>
            <a:off x="633557" y="4084405"/>
            <a:ext cx="6736466" cy="646331"/>
          </a:xfrm>
          <a:prstGeom prst="rect">
            <a:avLst/>
          </a:prstGeom>
          <a:noFill/>
        </p:spPr>
        <p:txBody>
          <a:bodyPr wrap="square">
            <a:spAutoFit/>
          </a:bodyPr>
          <a:lstStyle/>
          <a:p>
            <a:pPr algn="just"/>
            <a:r>
              <a:rPr lang="en-US" sz="1800" b="1" dirty="0" err="1">
                <a:solidFill>
                  <a:schemeClr val="tx2"/>
                </a:solidFill>
              </a:rPr>
              <a:t>Em</a:t>
            </a:r>
            <a:r>
              <a:rPr lang="en-US" sz="1800" b="1" dirty="0">
                <a:solidFill>
                  <a:schemeClr val="tx2"/>
                </a:solidFill>
              </a:rPr>
              <a:t> </a:t>
            </a:r>
            <a:r>
              <a:rPr lang="en-US" sz="1800" b="1" dirty="0" err="1">
                <a:solidFill>
                  <a:schemeClr val="tx2"/>
                </a:solidFill>
              </a:rPr>
              <a:t>có</a:t>
            </a:r>
            <a:r>
              <a:rPr lang="en-US" sz="1800" b="1" dirty="0">
                <a:solidFill>
                  <a:schemeClr val="tx2"/>
                </a:solidFill>
              </a:rPr>
              <a:t> </a:t>
            </a:r>
            <a:r>
              <a:rPr lang="en-US" sz="1800" b="1" dirty="0" err="1">
                <a:solidFill>
                  <a:schemeClr val="tx2"/>
                </a:solidFill>
              </a:rPr>
              <a:t>nhận</a:t>
            </a:r>
            <a:r>
              <a:rPr lang="en-US" sz="1800" b="1" dirty="0">
                <a:solidFill>
                  <a:schemeClr val="tx2"/>
                </a:solidFill>
              </a:rPr>
              <a:t> </a:t>
            </a:r>
            <a:r>
              <a:rPr lang="en-US" sz="1800" b="1" dirty="0" err="1">
                <a:solidFill>
                  <a:schemeClr val="tx2"/>
                </a:solidFill>
              </a:rPr>
              <a:t>xét</a:t>
            </a:r>
            <a:r>
              <a:rPr lang="en-US" sz="1800" b="1" dirty="0">
                <a:solidFill>
                  <a:schemeClr val="tx2"/>
                </a:solidFill>
              </a:rPr>
              <a:t> </a:t>
            </a:r>
            <a:r>
              <a:rPr lang="en-US" sz="1800" b="1" dirty="0" err="1">
                <a:solidFill>
                  <a:schemeClr val="tx2"/>
                </a:solidFill>
              </a:rPr>
              <a:t>gì</a:t>
            </a:r>
            <a:r>
              <a:rPr lang="en-US" sz="1800" b="1" dirty="0">
                <a:solidFill>
                  <a:schemeClr val="tx2"/>
                </a:solidFill>
              </a:rPr>
              <a:t> </a:t>
            </a:r>
            <a:r>
              <a:rPr lang="en-US" sz="1800" b="1" dirty="0" err="1">
                <a:solidFill>
                  <a:schemeClr val="tx2"/>
                </a:solidFill>
              </a:rPr>
              <a:t>về</a:t>
            </a:r>
            <a:r>
              <a:rPr lang="en-US" sz="1800" b="1" dirty="0">
                <a:solidFill>
                  <a:schemeClr val="tx2"/>
                </a:solidFill>
              </a:rPr>
              <a:t> </a:t>
            </a:r>
            <a:r>
              <a:rPr lang="en-US" sz="1800" b="1" dirty="0" err="1">
                <a:solidFill>
                  <a:schemeClr val="tx2"/>
                </a:solidFill>
              </a:rPr>
              <a:t>lời</a:t>
            </a:r>
            <a:r>
              <a:rPr lang="en-US" sz="1800" b="1" dirty="0">
                <a:solidFill>
                  <a:schemeClr val="tx2"/>
                </a:solidFill>
              </a:rPr>
              <a:t> </a:t>
            </a:r>
            <a:r>
              <a:rPr lang="en-US" sz="1800" b="1" dirty="0" err="1">
                <a:solidFill>
                  <a:schemeClr val="tx2"/>
                </a:solidFill>
              </a:rPr>
              <a:t>nói</a:t>
            </a:r>
            <a:r>
              <a:rPr lang="en-US" sz="1800" b="1" dirty="0">
                <a:solidFill>
                  <a:schemeClr val="tx2"/>
                </a:solidFill>
              </a:rPr>
              <a:t>, </a:t>
            </a:r>
            <a:r>
              <a:rPr lang="en-US" sz="1800" b="1" dirty="0" err="1">
                <a:solidFill>
                  <a:schemeClr val="tx2"/>
                </a:solidFill>
              </a:rPr>
              <a:t>việc</a:t>
            </a:r>
            <a:r>
              <a:rPr lang="en-US" sz="1800" b="1" dirty="0">
                <a:solidFill>
                  <a:schemeClr val="tx2"/>
                </a:solidFill>
              </a:rPr>
              <a:t> </a:t>
            </a:r>
            <a:r>
              <a:rPr lang="en-US" sz="1800" b="1" dirty="0" err="1">
                <a:solidFill>
                  <a:schemeClr val="tx2"/>
                </a:solidFill>
              </a:rPr>
              <a:t>làm</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bạn</a:t>
            </a:r>
            <a:r>
              <a:rPr lang="en-US" sz="1800" b="1" dirty="0">
                <a:solidFill>
                  <a:schemeClr val="tx2"/>
                </a:solidFill>
              </a:rPr>
              <a:t> N </a:t>
            </a:r>
            <a:r>
              <a:rPr lang="en-US" sz="1800" b="1" dirty="0" err="1">
                <a:solidFill>
                  <a:schemeClr val="tx2"/>
                </a:solidFill>
              </a:rPr>
              <a:t>và</a:t>
            </a:r>
            <a:r>
              <a:rPr lang="en-US" sz="1800" b="1" dirty="0">
                <a:solidFill>
                  <a:schemeClr val="tx2"/>
                </a:solidFill>
              </a:rPr>
              <a:t> </a:t>
            </a:r>
            <a:r>
              <a:rPr lang="en-US" sz="1800" b="1" dirty="0" err="1">
                <a:solidFill>
                  <a:schemeClr val="tx2"/>
                </a:solidFill>
              </a:rPr>
              <a:t>bạn</a:t>
            </a:r>
            <a:r>
              <a:rPr lang="en-US" sz="1800" b="1" dirty="0">
                <a:solidFill>
                  <a:schemeClr val="tx2"/>
                </a:solidFill>
              </a:rPr>
              <a:t> K </a:t>
            </a:r>
            <a:r>
              <a:rPr lang="en-US" sz="1800" b="1" dirty="0" err="1">
                <a:solidFill>
                  <a:schemeClr val="tx2"/>
                </a:solidFill>
              </a:rPr>
              <a:t>trong</a:t>
            </a:r>
            <a:r>
              <a:rPr lang="en-US" sz="1800" b="1" dirty="0">
                <a:solidFill>
                  <a:schemeClr val="tx2"/>
                </a:solidFill>
              </a:rPr>
              <a:t> </a:t>
            </a:r>
            <a:r>
              <a:rPr lang="en-US" sz="1800" b="1" dirty="0" err="1">
                <a:solidFill>
                  <a:schemeClr val="tx2"/>
                </a:solidFill>
              </a:rPr>
              <a:t>tình</a:t>
            </a:r>
            <a:r>
              <a:rPr lang="en-US" sz="1800" b="1" dirty="0">
                <a:solidFill>
                  <a:schemeClr val="tx2"/>
                </a:solidFill>
              </a:rPr>
              <a:t> </a:t>
            </a:r>
            <a:r>
              <a:rPr lang="en-US" sz="1800" b="1" dirty="0" err="1">
                <a:solidFill>
                  <a:schemeClr val="tx2"/>
                </a:solidFill>
              </a:rPr>
              <a:t>huống</a:t>
            </a:r>
            <a:r>
              <a:rPr lang="en-US" sz="1800" b="1" dirty="0">
                <a:solidFill>
                  <a:schemeClr val="tx2"/>
                </a:solidFill>
              </a:rPr>
              <a:t> </a:t>
            </a:r>
            <a:r>
              <a:rPr lang="en-US" sz="1800" b="1" dirty="0" err="1">
                <a:solidFill>
                  <a:schemeClr val="tx2"/>
                </a:solidFill>
              </a:rPr>
              <a:t>trên</a:t>
            </a:r>
            <a:r>
              <a:rPr lang="en-US" sz="1800" b="1" dirty="0">
                <a:solidFill>
                  <a:schemeClr val="tx2"/>
                </a:solidFill>
              </a:rPr>
              <a:t>? </a:t>
            </a:r>
          </a:p>
        </p:txBody>
      </p:sp>
      <p:sp>
        <p:nvSpPr>
          <p:cNvPr id="13" name="TextBox 12">
            <a:extLst>
              <a:ext uri="{FF2B5EF4-FFF2-40B4-BE49-F238E27FC236}">
                <a16:creationId xmlns:a16="http://schemas.microsoft.com/office/drawing/2014/main" id="{A65F6E09-6A94-FB10-EA2E-70F1C946E5D5}"/>
              </a:ext>
            </a:extLst>
          </p:cNvPr>
          <p:cNvSpPr txBox="1"/>
          <p:nvPr/>
        </p:nvSpPr>
        <p:spPr>
          <a:xfrm>
            <a:off x="392856" y="618508"/>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D6EA16C-E789-9E53-7739-135C3EE1BAC9}"/>
              </a:ext>
            </a:extLst>
          </p:cNvPr>
          <p:cNvSpPr txBox="1"/>
          <p:nvPr/>
        </p:nvSpPr>
        <p:spPr>
          <a:xfrm>
            <a:off x="3790714" y="1864968"/>
            <a:ext cx="5122144" cy="2632003"/>
          </a:xfrm>
          <a:prstGeom prst="rect">
            <a:avLst/>
          </a:prstGeom>
          <a:solidFill>
            <a:schemeClr val="accent1">
              <a:lumMod val="20000"/>
              <a:lumOff val="80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Đoàn làm phim đến gần Trường Trung học cơ sở A để quay hình cho bộ phim truyền hình sắp ra mắt. Trong đoàn làm phim, có một diễn viên người da màu.  Khi diễn viên đang thực hiện vai diễn của mình thì có một nhóm học sinh tò mò đến xem. Trong lúc xem, bạn T vừa cười, vừa chỉ tay nói rằng: “Diễn viên gì mà da đen quá, nhìn là không muốn xem phim này rồi”. </a:t>
            </a:r>
            <a:endParaRPr lang="en-US" sz="1600" dirty="0">
              <a:solidFill>
                <a:schemeClr val="bg2"/>
              </a:solidFill>
            </a:endParaRPr>
          </a:p>
        </p:txBody>
      </p:sp>
      <p:sp>
        <p:nvSpPr>
          <p:cNvPr id="15" name="TextBox 14">
            <a:extLst>
              <a:ext uri="{FF2B5EF4-FFF2-40B4-BE49-F238E27FC236}">
                <a16:creationId xmlns:a16="http://schemas.microsoft.com/office/drawing/2014/main" id="{A520727D-D6D3-1630-4A5A-BD6FFC847FF1}"/>
              </a:ext>
            </a:extLst>
          </p:cNvPr>
          <p:cNvSpPr txBox="1"/>
          <p:nvPr/>
        </p:nvSpPr>
        <p:spPr>
          <a:xfrm>
            <a:off x="1505498" y="621037"/>
            <a:ext cx="6769822" cy="872034"/>
          </a:xfrm>
          <a:prstGeom prst="rect">
            <a:avLst/>
          </a:prstGeom>
          <a:noFill/>
        </p:spPr>
        <p:txBody>
          <a:bodyPr wrap="square">
            <a:spAutoFit/>
          </a:bodyPr>
          <a:lstStyle/>
          <a:p>
            <a:pPr algn="just">
              <a:lnSpc>
                <a:spcPct val="150000"/>
              </a:lnSpc>
            </a:pPr>
            <a:r>
              <a:rPr lang="vi-VN" sz="1800" b="1" dirty="0">
                <a:solidFill>
                  <a:schemeClr val="tx2"/>
                </a:solidFill>
              </a:rPr>
              <a:t> Em có suy nghĩ như thế nào về lời nói và hành vi của bạn T trong tình huống </a:t>
            </a:r>
            <a:r>
              <a:rPr lang="en-US" sz="1800" b="1" dirty="0" err="1">
                <a:solidFill>
                  <a:schemeClr val="tx2"/>
                </a:solidFill>
              </a:rPr>
              <a:t>sau</a:t>
            </a:r>
            <a:r>
              <a:rPr lang="vi-VN" sz="1800" b="1" dirty="0">
                <a:solidFill>
                  <a:schemeClr val="tx2"/>
                </a:solidFill>
              </a:rPr>
              <a:t>? </a:t>
            </a:r>
            <a:endParaRPr lang="en-US" sz="1800" b="1" dirty="0">
              <a:solidFill>
                <a:schemeClr val="tx2"/>
              </a:solidFill>
            </a:endParaRPr>
          </a:p>
        </p:txBody>
      </p:sp>
      <p:sp>
        <p:nvSpPr>
          <p:cNvPr id="16" name="TextBox 15">
            <a:extLst>
              <a:ext uri="{FF2B5EF4-FFF2-40B4-BE49-F238E27FC236}">
                <a16:creationId xmlns:a16="http://schemas.microsoft.com/office/drawing/2014/main" id="{E921FD6C-0284-DC83-AD02-7E3E01A78F63}"/>
              </a:ext>
            </a:extLst>
          </p:cNvPr>
          <p:cNvSpPr txBox="1"/>
          <p:nvPr/>
        </p:nvSpPr>
        <p:spPr>
          <a:xfrm>
            <a:off x="5876084" y="1121174"/>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2</a:t>
            </a:r>
          </a:p>
        </p:txBody>
      </p:sp>
      <p:pic>
        <p:nvPicPr>
          <p:cNvPr id="2050" name="Picture 2" descr="The Little Mermaid Live Action Remake: Cast, Release Date And All The  Details - Capital">
            <a:extLst>
              <a:ext uri="{FF2B5EF4-FFF2-40B4-BE49-F238E27FC236}">
                <a16:creationId xmlns:a16="http://schemas.microsoft.com/office/drawing/2014/main" id="{9E055548-321E-8AA5-FF4B-BD9DAFC19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0" y="1864968"/>
            <a:ext cx="3454400" cy="2072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id="{90510B18-AF5B-33FE-42A8-FF07D0249BE9}"/>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TỔNG KẾT</a:t>
            </a:r>
          </a:p>
        </p:txBody>
      </p:sp>
      <p:sp>
        <p:nvSpPr>
          <p:cNvPr id="6" name="TextBox 5">
            <a:extLst>
              <a:ext uri="{FF2B5EF4-FFF2-40B4-BE49-F238E27FC236}">
                <a16:creationId xmlns:a16="http://schemas.microsoft.com/office/drawing/2014/main" id="{641E8588-1C7F-D047-662E-6F8E0717FC2C}"/>
              </a:ext>
            </a:extLst>
          </p:cNvPr>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Sự đa dạng của các dân tộc và các nền văn </a:t>
            </a:r>
            <a:r>
              <a:rPr lang="vi-VN" sz="1600" dirty="0" err="1"/>
              <a:t>hoá</a:t>
            </a:r>
            <a:r>
              <a:rPr lang="vi-VN" sz="1600" dirty="0"/>
              <a:t> được biểu hiện thông qua: </a:t>
            </a:r>
            <a:endParaRPr lang="en-US" sz="1600" dirty="0"/>
          </a:p>
          <a:p>
            <a:pPr marL="285750" indent="-285750">
              <a:lnSpc>
                <a:spcPct val="150000"/>
              </a:lnSpc>
              <a:buFont typeface="Arial" panose="020B0604020202020204" pitchFamily="34" charset="0"/>
              <a:buChar char="•"/>
            </a:pPr>
            <a:r>
              <a:rPr lang="vi-VN" sz="1600" dirty="0"/>
              <a:t>Mỗi dân tộc có những đặc trưng khác nhau về màu da, ngoại hình,...  </a:t>
            </a:r>
            <a:endParaRPr lang="en-US" sz="1600" dirty="0"/>
          </a:p>
          <a:p>
            <a:pPr marL="285750" indent="-285750">
              <a:lnSpc>
                <a:spcPct val="150000"/>
              </a:lnSpc>
              <a:buFont typeface="Arial" panose="020B0604020202020204" pitchFamily="34" charset="0"/>
              <a:buChar char="•"/>
            </a:pPr>
            <a:r>
              <a:rPr lang="vi-VN" sz="1600" dirty="0"/>
              <a:t>Mỗi nền văn </a:t>
            </a:r>
            <a:r>
              <a:rPr lang="vi-VN" sz="1600" dirty="0" err="1"/>
              <a:t>hoá</a:t>
            </a:r>
            <a:r>
              <a:rPr lang="vi-VN" sz="1600" dirty="0"/>
              <a:t> có sự khác biệt về phong tục, tập quán, ngôn ngữ, chữ viết, phương thức sinh hoạt, ẩm thực, trang phục, nghệ thuật, kiến trúc,...  </a:t>
            </a:r>
            <a:endParaRPr lang="en-US" sz="1600" dirty="0"/>
          </a:p>
        </p:txBody>
      </p:sp>
      <p:sp>
        <p:nvSpPr>
          <p:cNvPr id="12" name="TextBox 11">
            <a:extLst>
              <a:ext uri="{FF2B5EF4-FFF2-40B4-BE49-F238E27FC236}">
                <a16:creationId xmlns:a16="http://schemas.microsoft.com/office/drawing/2014/main" id="{F5881F65-E8D3-515A-B710-CD471B5845B9}"/>
              </a:ext>
            </a:extLst>
          </p:cNvPr>
          <p:cNvSpPr txBox="1"/>
          <p:nvPr/>
        </p:nvSpPr>
        <p:spPr>
          <a:xfrm>
            <a:off x="1474312" y="3114777"/>
            <a:ext cx="7225474" cy="1524007"/>
          </a:xfrm>
          <a:prstGeom prst="rect">
            <a:avLst/>
          </a:prstGeom>
          <a:solidFill>
            <a:schemeClr val="tx1">
              <a:lumMod val="75000"/>
            </a:schemeClr>
          </a:solidFill>
          <a:ln w="28575">
            <a:solidFill>
              <a:schemeClr val="accent4">
                <a:lumMod val="75000"/>
              </a:schemeClr>
            </a:solidFill>
          </a:ln>
        </p:spPr>
        <p:txBody>
          <a:bodyPr wrap="square">
            <a:spAutoFit/>
          </a:bodyPr>
          <a:lstStyle/>
          <a:p>
            <a:pPr algn="just">
              <a:lnSpc>
                <a:spcPct val="150000"/>
              </a:lnSpc>
            </a:pPr>
            <a:r>
              <a:rPr lang="vi-VN" sz="1600" dirty="0"/>
              <a:t>Tôn trọng sự đa dạng của các dân tộc và các nền văn </a:t>
            </a:r>
            <a:r>
              <a:rPr lang="vi-VN" sz="1600" dirty="0" err="1"/>
              <a:t>hoá</a:t>
            </a:r>
            <a:r>
              <a:rPr lang="vi-VN" sz="1600" dirty="0"/>
              <a:t> trên thế giới có ý nghĩa  quan trọng giúp mỗi cá nhân luôn sẵn sàng học hỏi để có thể </a:t>
            </a:r>
            <a:r>
              <a:rPr lang="vi-VN" sz="1600" dirty="0" err="1"/>
              <a:t>hoà</a:t>
            </a:r>
            <a:r>
              <a:rPr lang="vi-VN" sz="1600" dirty="0"/>
              <a:t> nhập và phát  triển, trở thành công dân toàn cầu; phát huy được bản sắc của dân tộc mình và mở  rộng các quan hệ giao lưu, hợp tác. </a:t>
            </a:r>
          </a:p>
        </p:txBody>
      </p:sp>
      <p:grpSp>
        <p:nvGrpSpPr>
          <p:cNvPr id="26" name="Google Shape;28552;p81">
            <a:extLst>
              <a:ext uri="{FF2B5EF4-FFF2-40B4-BE49-F238E27FC236}">
                <a16:creationId xmlns:a16="http://schemas.microsoft.com/office/drawing/2014/main"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id="{90510B18-AF5B-33FE-42A8-FF07D0249BE9}"/>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TỔNG KẾT</a:t>
            </a:r>
          </a:p>
        </p:txBody>
      </p:sp>
      <p:sp>
        <p:nvSpPr>
          <p:cNvPr id="6" name="TextBox 5">
            <a:extLst>
              <a:ext uri="{FF2B5EF4-FFF2-40B4-BE49-F238E27FC236}">
                <a16:creationId xmlns:a16="http://schemas.microsoft.com/office/drawing/2014/main" id="{641E8588-1C7F-D047-662E-6F8E0717FC2C}"/>
              </a:ext>
            </a:extLst>
          </p:cNvPr>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Để tôn trọng sự đa dạng của các dân tộc và các nền văn </a:t>
            </a:r>
            <a:r>
              <a:rPr lang="vi-VN" sz="1600" dirty="0" err="1"/>
              <a:t>hoá</a:t>
            </a:r>
            <a:r>
              <a:rPr lang="vi-VN" sz="1600" dirty="0"/>
              <a:t> trên thế giới, chúng ta  cần: Tôn trọng tiếng nói, trang phục, tập quán, nghi thức; sẵn sàng tiếp thu và học  hỏi những tiến bộ, thành tựu của các dân tộc, các nền văn </a:t>
            </a:r>
            <a:r>
              <a:rPr lang="vi-VN" sz="1600" dirty="0" err="1"/>
              <a:t>hoá</a:t>
            </a:r>
            <a:r>
              <a:rPr lang="vi-VN" sz="1600" dirty="0"/>
              <a:t> khác trên thế giới,... </a:t>
            </a:r>
          </a:p>
        </p:txBody>
      </p:sp>
      <p:sp>
        <p:nvSpPr>
          <p:cNvPr id="12" name="TextBox 11">
            <a:extLst>
              <a:ext uri="{FF2B5EF4-FFF2-40B4-BE49-F238E27FC236}">
                <a16:creationId xmlns:a16="http://schemas.microsoft.com/office/drawing/2014/main" id="{F5881F65-E8D3-515A-B710-CD471B5845B9}"/>
              </a:ext>
            </a:extLst>
          </p:cNvPr>
          <p:cNvSpPr txBox="1"/>
          <p:nvPr/>
        </p:nvSpPr>
        <p:spPr>
          <a:xfrm>
            <a:off x="1492894" y="3467592"/>
            <a:ext cx="7225474" cy="584775"/>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vi-VN" sz="1600" dirty="0"/>
              <a:t>Học sinh cần phê phán những hành vi kì thị, phân biệt chủng tộc và văn </a:t>
            </a:r>
            <a:r>
              <a:rPr lang="vi-VN" sz="1600" dirty="0" err="1"/>
              <a:t>hoá</a:t>
            </a:r>
            <a:r>
              <a:rPr lang="vi-VN" sz="1600" dirty="0"/>
              <a:t> một  cách phù hợp. </a:t>
            </a:r>
          </a:p>
        </p:txBody>
      </p:sp>
      <p:grpSp>
        <p:nvGrpSpPr>
          <p:cNvPr id="26" name="Google Shape;28552;p81">
            <a:extLst>
              <a:ext uri="{FF2B5EF4-FFF2-40B4-BE49-F238E27FC236}">
                <a16:creationId xmlns:a16="http://schemas.microsoft.com/office/drawing/2014/main"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222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a:extLst>
              <a:ext uri="{FF2B5EF4-FFF2-40B4-BE49-F238E27FC236}">
                <a16:creationId xmlns:a16="http://schemas.microsoft.com/office/drawing/2014/main" id="{AF90C748-DA70-1749-AB56-6CCCE6E4B868}"/>
              </a:ext>
            </a:extLst>
          </p:cNvPr>
          <p:cNvSpPr txBox="1"/>
          <p:nvPr/>
        </p:nvSpPr>
        <p:spPr>
          <a:xfrm>
            <a:off x="2384800" y="2605902"/>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12" name="TextBox 149">
            <a:extLst>
              <a:ext uri="{FF2B5EF4-FFF2-40B4-BE49-F238E27FC236}">
                <a16:creationId xmlns:a16="http://schemas.microsoft.com/office/drawing/2014/main" id="{994FD2FF-61A8-A130-2001-CFE8514B55FD}"/>
              </a:ext>
            </a:extLst>
          </p:cNvPr>
          <p:cNvSpPr txBox="1"/>
          <p:nvPr/>
        </p:nvSpPr>
        <p:spPr>
          <a:xfrm>
            <a:off x="2911453" y="15802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13" name="Picture 12">
            <a:extLst>
              <a:ext uri="{FF2B5EF4-FFF2-40B4-BE49-F238E27FC236}">
                <a16:creationId xmlns:a16="http://schemas.microsoft.com/office/drawing/2014/main" id="{B0CAE3A7-5144-441A-2A5E-628F97A08F4A}"/>
              </a:ext>
            </a:extLst>
          </p:cNvPr>
          <p:cNvPicPr>
            <a:picLocks noChangeAspect="1"/>
          </p:cNvPicPr>
          <p:nvPr/>
        </p:nvPicPr>
        <p:blipFill>
          <a:blip r:embed="rId3">
            <a:duotone>
              <a:schemeClr val="accent2">
                <a:shade val="45000"/>
                <a:satMod val="135000"/>
              </a:schemeClr>
              <a:prstClr val="white"/>
            </a:duotone>
          </a:blip>
          <a:stretch>
            <a:fillRect/>
          </a:stretch>
        </p:blipFill>
        <p:spPr>
          <a:xfrm>
            <a:off x="4118302" y="772225"/>
            <a:ext cx="825154" cy="8251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53"/>
        <p:cNvGrpSpPr/>
        <p:nvPr/>
      </p:nvGrpSpPr>
      <p:grpSpPr>
        <a:xfrm>
          <a:off x="0" y="0"/>
          <a:ext cx="0" cy="0"/>
          <a:chOff x="0" y="0"/>
          <a:chExt cx="0" cy="0"/>
        </a:xfrm>
      </p:grpSpPr>
      <p:sp>
        <p:nvSpPr>
          <p:cNvPr id="26854" name="Google Shape;26854;p48"/>
          <p:cNvSpPr/>
          <p:nvPr/>
        </p:nvSpPr>
        <p:spPr>
          <a:xfrm>
            <a:off x="1987844"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5" name="Google Shape;26855;p48"/>
          <p:cNvSpPr/>
          <p:nvPr/>
        </p:nvSpPr>
        <p:spPr>
          <a:xfrm>
            <a:off x="6315496"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6" name="Google Shape;26856;p48"/>
          <p:cNvSpPr/>
          <p:nvPr/>
        </p:nvSpPr>
        <p:spPr>
          <a:xfrm>
            <a:off x="6260292" y="102653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7" name="Google Shape;26857;p48"/>
          <p:cNvSpPr/>
          <p:nvPr/>
        </p:nvSpPr>
        <p:spPr>
          <a:xfrm>
            <a:off x="1943542" y="102008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8" name="Google Shape;26858;p48"/>
          <p:cNvSpPr txBox="1">
            <a:spLocks noGrp="1"/>
          </p:cNvSpPr>
          <p:nvPr>
            <p:ph type="title"/>
          </p:nvPr>
        </p:nvSpPr>
        <p:spPr>
          <a:xfrm>
            <a:off x="1943542" y="115013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01</a:t>
            </a:r>
            <a:endParaRPr>
              <a:solidFill>
                <a:schemeClr val="lt1"/>
              </a:solidFill>
            </a:endParaRPr>
          </a:p>
        </p:txBody>
      </p:sp>
      <p:sp>
        <p:nvSpPr>
          <p:cNvPr id="26860" name="Google Shape;26860;p48"/>
          <p:cNvSpPr txBox="1">
            <a:spLocks noGrp="1"/>
          </p:cNvSpPr>
          <p:nvPr>
            <p:ph type="title" idx="2"/>
          </p:nvPr>
        </p:nvSpPr>
        <p:spPr>
          <a:xfrm>
            <a:off x="6260292" y="115658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sp>
        <p:nvSpPr>
          <p:cNvPr id="26862" name="Google Shape;26862;p48"/>
          <p:cNvSpPr txBox="1">
            <a:spLocks noGrp="1"/>
          </p:cNvSpPr>
          <p:nvPr>
            <p:ph type="title" idx="4"/>
          </p:nvPr>
        </p:nvSpPr>
        <p:spPr>
          <a:xfrm>
            <a:off x="1989944"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03</a:t>
            </a:r>
            <a:endParaRPr dirty="0">
              <a:solidFill>
                <a:schemeClr val="lt1"/>
              </a:solidFill>
            </a:endParaRPr>
          </a:p>
        </p:txBody>
      </p:sp>
      <p:sp>
        <p:nvSpPr>
          <p:cNvPr id="26864" name="Google Shape;26864;p48"/>
          <p:cNvSpPr txBox="1">
            <a:spLocks noGrp="1"/>
          </p:cNvSpPr>
          <p:nvPr>
            <p:ph type="title" idx="6"/>
          </p:nvPr>
        </p:nvSpPr>
        <p:spPr>
          <a:xfrm>
            <a:off x="6317596"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04</a:t>
            </a:r>
            <a:endParaRPr>
              <a:solidFill>
                <a:schemeClr val="lt1"/>
              </a:solidFill>
            </a:endParaRPr>
          </a:p>
        </p:txBody>
      </p:sp>
      <p:grpSp>
        <p:nvGrpSpPr>
          <p:cNvPr id="26871" name="Google Shape;26871;p48"/>
          <p:cNvGrpSpPr/>
          <p:nvPr/>
        </p:nvGrpSpPr>
        <p:grpSpPr>
          <a:xfrm>
            <a:off x="303659" y="102525"/>
            <a:ext cx="1259236" cy="1234322"/>
            <a:chOff x="7683447" y="2854250"/>
            <a:chExt cx="1259236" cy="1234322"/>
          </a:xfrm>
        </p:grpSpPr>
        <p:sp>
          <p:nvSpPr>
            <p:cNvPr id="26872" name="Google Shape;26872;p4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3" name="Google Shape;26873;p4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4" name="Google Shape;26874;p4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5" name="Google Shape;26875;p4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6" name="Google Shape;26876;p4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7" name="Google Shape;26877;p4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8" name="Google Shape;26878;p4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9" name="Google Shape;26879;p48"/>
          <p:cNvGrpSpPr/>
          <p:nvPr/>
        </p:nvGrpSpPr>
        <p:grpSpPr>
          <a:xfrm rot="4884200">
            <a:off x="8162341" y="-81345"/>
            <a:ext cx="1084234" cy="1232696"/>
            <a:chOff x="7302137" y="3521630"/>
            <a:chExt cx="832404" cy="946383"/>
          </a:xfrm>
        </p:grpSpPr>
        <p:sp>
          <p:nvSpPr>
            <p:cNvPr id="26880" name="Google Shape;26880;p4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1" name="Google Shape;26881;p4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2" name="Google Shape;26882;p4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3" name="Google Shape;26883;p4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4" name="Google Shape;26884;p4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5" name="Google Shape;26885;p4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05CDAB5D-EB72-3B33-5035-838E80A59E1D}"/>
              </a:ext>
            </a:extLst>
          </p:cNvPr>
          <p:cNvSpPr txBox="1"/>
          <p:nvPr/>
        </p:nvSpPr>
        <p:spPr>
          <a:xfrm>
            <a:off x="1424366" y="201723"/>
            <a:ext cx="6478147" cy="584775"/>
          </a:xfrm>
          <a:prstGeom prst="rect">
            <a:avLst/>
          </a:prstGeom>
          <a:noFill/>
        </p:spPr>
        <p:txBody>
          <a:bodyPr wrap="square" rtlCol="0">
            <a:spAutoFit/>
          </a:bodyPr>
          <a:lstStyle/>
          <a:p>
            <a:pPr algn="ctr"/>
            <a:r>
              <a:rPr lang="en-US" sz="3200" dirty="0" err="1">
                <a:solidFill>
                  <a:schemeClr val="tx2"/>
                </a:solidFill>
                <a:latin typeface="SVN-Caprica Script" pitchFamily="2" charset="0"/>
              </a:rPr>
              <a:t>Mục</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tiêu</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bài</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học</a:t>
            </a:r>
            <a:endParaRPr lang="en-US" sz="3200" dirty="0">
              <a:solidFill>
                <a:schemeClr val="tx2"/>
              </a:solidFill>
              <a:latin typeface="SVN-Caprica Script" pitchFamily="2" charset="0"/>
            </a:endParaRPr>
          </a:p>
        </p:txBody>
      </p:sp>
      <p:pic>
        <p:nvPicPr>
          <p:cNvPr id="21" name="Picture 20">
            <a:extLst>
              <a:ext uri="{FF2B5EF4-FFF2-40B4-BE49-F238E27FC236}">
                <a16:creationId xmlns:a16="http://schemas.microsoft.com/office/drawing/2014/main" id="{5C36AB81-ECBC-AECC-308F-E0583CCDEFA0}"/>
              </a:ext>
            </a:extLst>
          </p:cNvPr>
          <p:cNvPicPr>
            <a:picLocks noChangeAspect="1"/>
          </p:cNvPicPr>
          <p:nvPr/>
        </p:nvPicPr>
        <p:blipFill>
          <a:blip r:embed="rId3"/>
          <a:stretch>
            <a:fillRect/>
          </a:stretch>
        </p:blipFill>
        <p:spPr>
          <a:xfrm>
            <a:off x="2297430" y="-505"/>
            <a:ext cx="866150" cy="866150"/>
          </a:xfrm>
          <a:prstGeom prst="rect">
            <a:avLst/>
          </a:prstGeom>
        </p:spPr>
      </p:pic>
      <p:sp>
        <p:nvSpPr>
          <p:cNvPr id="23" name="TextBox 22">
            <a:extLst>
              <a:ext uri="{FF2B5EF4-FFF2-40B4-BE49-F238E27FC236}">
                <a16:creationId xmlns:a16="http://schemas.microsoft.com/office/drawing/2014/main" id="{46FADDE6-B1E1-6AA2-DAF3-77592837539F}"/>
              </a:ext>
            </a:extLst>
          </p:cNvPr>
          <p:cNvSpPr txBox="1"/>
          <p:nvPr/>
        </p:nvSpPr>
        <p:spPr>
          <a:xfrm>
            <a:off x="5425246" y="3946988"/>
            <a:ext cx="2723494" cy="698717"/>
          </a:xfrm>
          <a:prstGeom prst="rect">
            <a:avLst/>
          </a:prstGeom>
          <a:solidFill>
            <a:schemeClr val="tx1">
              <a:lumMod val="75000"/>
            </a:schemeClr>
          </a:solidFill>
        </p:spPr>
        <p:txBody>
          <a:bodyPr wrap="square">
            <a:spAutoFit/>
          </a:bodyPr>
          <a:lstStyle/>
          <a:p>
            <a:pPr algn="just">
              <a:lnSpc>
                <a:spcPct val="150000"/>
              </a:lnSpc>
            </a:pPr>
            <a:r>
              <a:rPr lang="vi-VN" dirty="0"/>
              <a:t>Phê phán những hành vi kì thị, phân biệt chủng tộc và văn </a:t>
            </a:r>
            <a:r>
              <a:rPr lang="vi-VN" dirty="0" err="1"/>
              <a:t>hoá</a:t>
            </a:r>
            <a:r>
              <a:rPr lang="vi-VN" dirty="0"/>
              <a:t>. </a:t>
            </a:r>
          </a:p>
        </p:txBody>
      </p:sp>
      <p:sp>
        <p:nvSpPr>
          <p:cNvPr id="25" name="TextBox 24">
            <a:extLst>
              <a:ext uri="{FF2B5EF4-FFF2-40B4-BE49-F238E27FC236}">
                <a16:creationId xmlns:a16="http://schemas.microsoft.com/office/drawing/2014/main" id="{0E499559-AE3A-863B-DC6B-068FE095E742}"/>
              </a:ext>
            </a:extLst>
          </p:cNvPr>
          <p:cNvSpPr txBox="1"/>
          <p:nvPr/>
        </p:nvSpPr>
        <p:spPr>
          <a:xfrm>
            <a:off x="426093" y="1814584"/>
            <a:ext cx="3594114" cy="1021883"/>
          </a:xfrm>
          <a:prstGeom prst="rect">
            <a:avLst/>
          </a:prstGeom>
          <a:solidFill>
            <a:schemeClr val="tx1">
              <a:lumMod val="75000"/>
            </a:schemeClr>
          </a:solidFill>
        </p:spPr>
        <p:txBody>
          <a:bodyPr wrap="square">
            <a:spAutoFit/>
          </a:bodyPr>
          <a:lstStyle/>
          <a:p>
            <a:pPr algn="just">
              <a:lnSpc>
                <a:spcPct val="150000"/>
              </a:lnSpc>
            </a:pPr>
            <a:r>
              <a:rPr lang="vi-VN" dirty="0"/>
              <a:t>Nêu được một số biểu hiện của sự đa dạng của các dân tộc và các nền văn </a:t>
            </a:r>
            <a:r>
              <a:rPr lang="vi-VN" dirty="0" err="1"/>
              <a:t>hoá</a:t>
            </a:r>
            <a:r>
              <a:rPr lang="vi-VN" dirty="0"/>
              <a:t> trên thế giới. </a:t>
            </a:r>
          </a:p>
        </p:txBody>
      </p:sp>
      <p:sp>
        <p:nvSpPr>
          <p:cNvPr id="27" name="TextBox 26">
            <a:extLst>
              <a:ext uri="{FF2B5EF4-FFF2-40B4-BE49-F238E27FC236}">
                <a16:creationId xmlns:a16="http://schemas.microsoft.com/office/drawing/2014/main" id="{F0CFFF38-C646-D946-A0A0-02131E24FEC4}"/>
              </a:ext>
            </a:extLst>
          </p:cNvPr>
          <p:cNvSpPr txBox="1"/>
          <p:nvPr/>
        </p:nvSpPr>
        <p:spPr>
          <a:xfrm>
            <a:off x="4970494" y="1809132"/>
            <a:ext cx="3371649" cy="1021883"/>
          </a:xfrm>
          <a:prstGeom prst="rect">
            <a:avLst/>
          </a:prstGeom>
          <a:solidFill>
            <a:schemeClr val="tx1">
              <a:lumMod val="75000"/>
            </a:schemeClr>
          </a:solidFill>
        </p:spPr>
        <p:txBody>
          <a:bodyPr wrap="square">
            <a:spAutoFit/>
          </a:bodyPr>
          <a:lstStyle/>
          <a:p>
            <a:pPr algn="just">
              <a:lnSpc>
                <a:spcPct val="150000"/>
              </a:lnSpc>
            </a:pPr>
            <a:r>
              <a:rPr lang="vi-VN" dirty="0"/>
              <a:t>Hiểu được ý nghĩa của việc tôn trọng sự đa dạng của các dân tộc và các nền văn </a:t>
            </a:r>
            <a:r>
              <a:rPr lang="vi-VN" dirty="0" err="1"/>
              <a:t>hoá</a:t>
            </a:r>
            <a:r>
              <a:rPr lang="vi-VN" dirty="0"/>
              <a:t> trên thế giới. </a:t>
            </a:r>
          </a:p>
        </p:txBody>
      </p:sp>
      <p:sp>
        <p:nvSpPr>
          <p:cNvPr id="29" name="TextBox 28">
            <a:extLst>
              <a:ext uri="{FF2B5EF4-FFF2-40B4-BE49-F238E27FC236}">
                <a16:creationId xmlns:a16="http://schemas.microsoft.com/office/drawing/2014/main" id="{9DE510B6-B61D-B83B-54DB-F37EE8A4E18A}"/>
              </a:ext>
            </a:extLst>
          </p:cNvPr>
          <p:cNvSpPr txBox="1"/>
          <p:nvPr/>
        </p:nvSpPr>
        <p:spPr>
          <a:xfrm>
            <a:off x="473185" y="3785406"/>
            <a:ext cx="3594114" cy="1021883"/>
          </a:xfrm>
          <a:prstGeom prst="rect">
            <a:avLst/>
          </a:prstGeom>
          <a:solidFill>
            <a:schemeClr val="tx1">
              <a:lumMod val="75000"/>
            </a:schemeClr>
          </a:solidFill>
        </p:spPr>
        <p:txBody>
          <a:bodyPr wrap="square">
            <a:spAutoFit/>
          </a:bodyPr>
          <a:lstStyle/>
          <a:p>
            <a:pPr algn="just">
              <a:lnSpc>
                <a:spcPct val="150000"/>
              </a:lnSpc>
            </a:pPr>
            <a:r>
              <a:rPr lang="vi-VN" dirty="0"/>
              <a:t>Thể hiện được bằng lời nói và việc làm, thái độ tôn trọng sự đa dạng  của các dân tộc và các nền văn </a:t>
            </a:r>
            <a:r>
              <a:rPr lang="vi-VN" dirty="0" err="1"/>
              <a:t>hoá</a:t>
            </a:r>
            <a:r>
              <a:rPr lang="vi-VN" dirty="0"/>
              <a:t> trên thế giới.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5950B82-1266-25E5-3AFF-C7051343C9B7}"/>
              </a:ext>
            </a:extLst>
          </p:cNvPr>
          <p:cNvPicPr>
            <a:picLocks noChangeAspect="1"/>
          </p:cNvPicPr>
          <p:nvPr/>
        </p:nvPicPr>
        <p:blipFill>
          <a:blip r:embed="rId2"/>
          <a:stretch>
            <a:fillRect/>
          </a:stretch>
        </p:blipFill>
        <p:spPr>
          <a:xfrm>
            <a:off x="130564" y="996883"/>
            <a:ext cx="2124178" cy="2124178"/>
          </a:xfrm>
          <a:prstGeom prst="rect">
            <a:avLst/>
          </a:prstGeom>
        </p:spPr>
      </p:pic>
      <p:grpSp>
        <p:nvGrpSpPr>
          <p:cNvPr id="19" name="Google Shape;27277;p57">
            <a:extLst>
              <a:ext uri="{FF2B5EF4-FFF2-40B4-BE49-F238E27FC236}">
                <a16:creationId xmlns:a16="http://schemas.microsoft.com/office/drawing/2014/main"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41115D3F-5B75-21E5-74AF-D1272B99D21C}"/>
              </a:ext>
            </a:extLst>
          </p:cNvPr>
          <p:cNvSpPr txBox="1"/>
          <p:nvPr/>
        </p:nvSpPr>
        <p:spPr>
          <a:xfrm>
            <a:off x="2445336" y="1063446"/>
            <a:ext cx="6075395" cy="3858300"/>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vi-VN" sz="1500" dirty="0"/>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a:t>
            </a:r>
            <a:r>
              <a:rPr lang="vi-VN" sz="1500" dirty="0" err="1"/>
              <a:t>hoá</a:t>
            </a:r>
            <a:r>
              <a:rPr lang="vi-VN" sz="1500" dirty="0"/>
              <a:t>, cả hai rất ngạc nhiên khi phát hiện ra nhiều điều thú vị. Mỗi nền văn </a:t>
            </a:r>
            <a:r>
              <a:rPr lang="vi-VN" sz="1500" dirty="0" err="1"/>
              <a:t>hoá</a:t>
            </a:r>
            <a:r>
              <a:rPr lang="vi-VN" sz="1500" dirty="0"/>
              <a:t> đều</a:t>
            </a:r>
            <a:r>
              <a:rPr lang="en-US" sz="1500" dirty="0"/>
              <a:t> </a:t>
            </a:r>
            <a:r>
              <a:rPr lang="vi-VN" sz="1500" dirty="0"/>
              <a:t>gắn với những phong tục, tập quán,… khác nhau. Có khi, cùng một hành động, cử chỉ nhưng giữa các nền văn </a:t>
            </a:r>
            <a:r>
              <a:rPr lang="vi-VN" sz="1500" dirty="0" err="1"/>
              <a:t>hoá</a:t>
            </a:r>
            <a:r>
              <a:rPr lang="vi-VN" sz="1500" dirty="0"/>
              <a:t> này lại có ý nghĩa khác nhau. Càng tìm hiểu, bạn Y và bạn K càng say mê. Bạn Y nói với bạn K: "Mình ước mơ sau này sẽ được đi vòng quanh thế giới để trải nghiệm thật nhiều nền văn </a:t>
            </a:r>
            <a:r>
              <a:rPr lang="vi-VN" sz="1500" dirty="0" err="1"/>
              <a:t>hoá</a:t>
            </a:r>
            <a:r>
              <a:rPr lang="vi-VN" sz="1500" dirty="0"/>
              <a:t>". </a:t>
            </a:r>
            <a:endParaRPr lang="en-US" sz="1500" dirty="0"/>
          </a:p>
        </p:txBody>
      </p:sp>
      <p:sp>
        <p:nvSpPr>
          <p:cNvPr id="43" name="TextBox 105">
            <a:extLst>
              <a:ext uri="{FF2B5EF4-FFF2-40B4-BE49-F238E27FC236}">
                <a16:creationId xmlns:a16="http://schemas.microsoft.com/office/drawing/2014/main" id="{36BE8CF3-7DF8-8373-E10E-331C37F58D62}"/>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a:extLst>
              <a:ext uri="{FF2B5EF4-FFF2-40B4-BE49-F238E27FC236}">
                <a16:creationId xmlns:a16="http://schemas.microsoft.com/office/drawing/2014/main" id="{70F02647-18F9-EDDA-7142-230B19744678}"/>
              </a:ext>
            </a:extLst>
          </p:cNvPr>
          <p:cNvSpPr txBox="1"/>
          <p:nvPr/>
        </p:nvSpPr>
        <p:spPr>
          <a:xfrm>
            <a:off x="674944" y="512024"/>
            <a:ext cx="7934316" cy="369332"/>
          </a:xfrm>
          <a:prstGeom prst="rect">
            <a:avLst/>
          </a:prstGeom>
          <a:solidFill>
            <a:schemeClr val="bg1">
              <a:lumMod val="90000"/>
            </a:schemeClr>
          </a:solidFill>
        </p:spPr>
        <p:txBody>
          <a:bodyPr wrap="square">
            <a:spAutoFit/>
          </a:bodyPr>
          <a:lstStyle/>
          <a:p>
            <a:pPr algn="ctr"/>
            <a:r>
              <a:rPr lang="vi-VN" sz="1800" b="1" dirty="0">
                <a:solidFill>
                  <a:schemeClr val="tx2"/>
                </a:solidFill>
              </a:rPr>
              <a:t>Em hãy đọc trường hợp sau và nêu suy nghĩ về</a:t>
            </a:r>
            <a:r>
              <a:rPr lang="en-US" sz="1800" b="1" dirty="0">
                <a:solidFill>
                  <a:schemeClr val="tx2"/>
                </a:solidFill>
              </a:rPr>
              <a:t> </a:t>
            </a:r>
            <a:r>
              <a:rPr lang="vi-VN" sz="1800" b="1" dirty="0">
                <a:solidFill>
                  <a:schemeClr val="tx2"/>
                </a:solidFill>
              </a:rPr>
              <a:t>việc làm của hai bạn. </a:t>
            </a:r>
            <a:endParaRPr lang="en-US" sz="1800" b="1" dirty="0">
              <a:solidFill>
                <a:schemeClr val="tx2"/>
              </a:solidFill>
            </a:endParaRPr>
          </a:p>
        </p:txBody>
      </p:sp>
      <p:sp>
        <p:nvSpPr>
          <p:cNvPr id="45" name="TextBox 44">
            <a:extLst>
              <a:ext uri="{FF2B5EF4-FFF2-40B4-BE49-F238E27FC236}">
                <a16:creationId xmlns:a16="http://schemas.microsoft.com/office/drawing/2014/main" id="{3287B60B-E783-0BEE-415F-E419231BAE3F}"/>
              </a:ext>
            </a:extLst>
          </p:cNvPr>
          <p:cNvSpPr txBox="1"/>
          <p:nvPr/>
        </p:nvSpPr>
        <p:spPr>
          <a:xfrm>
            <a:off x="1088969" y="2441579"/>
            <a:ext cx="6583498" cy="964803"/>
          </a:xfrm>
          <a:prstGeom prst="wedgeRoundRectCallout">
            <a:avLst>
              <a:gd name="adj1" fmla="val -42130"/>
              <a:gd name="adj2" fmla="val 114112"/>
              <a:gd name="adj3" fmla="val 16667"/>
            </a:avLst>
          </a:prstGeom>
          <a:solidFill>
            <a:schemeClr val="bg2">
              <a:lumMod val="25000"/>
              <a:lumOff val="75000"/>
            </a:schemeClr>
          </a:solidFill>
          <a:ln w="38100">
            <a:solidFill>
              <a:schemeClr val="bg2"/>
            </a:solidFill>
          </a:ln>
        </p:spPr>
        <p:txBody>
          <a:bodyPr wrap="square">
            <a:spAutoFit/>
          </a:bodyPr>
          <a:lstStyle/>
          <a:p>
            <a:pPr algn="ctr">
              <a:lnSpc>
                <a:spcPct val="150000"/>
              </a:lnSpc>
            </a:pPr>
            <a:r>
              <a:rPr lang="vi-VN" sz="1800" b="1" dirty="0">
                <a:solidFill>
                  <a:schemeClr val="bg2"/>
                </a:solidFill>
              </a:rPr>
              <a:t>Em hãy nêu một số biểu hiện sự đa dạng của các dân tộc và các nền văn </a:t>
            </a:r>
            <a:r>
              <a:rPr lang="vi-VN" sz="1800" b="1" dirty="0" err="1">
                <a:solidFill>
                  <a:schemeClr val="bg2"/>
                </a:solidFill>
              </a:rPr>
              <a:t>hoá</a:t>
            </a:r>
            <a:r>
              <a:rPr lang="vi-VN" sz="1800" b="1" dirty="0">
                <a:solidFill>
                  <a:schemeClr val="bg2"/>
                </a:solidFill>
              </a:rPr>
              <a:t> trên thế giới. </a:t>
            </a:r>
            <a:endParaRPr lang="en-US" sz="1800" dirty="0">
              <a:solidFill>
                <a:schemeClr val="bg2"/>
              </a:solidFill>
            </a:endParaRPr>
          </a:p>
        </p:txBody>
      </p:sp>
      <p:pic>
        <p:nvPicPr>
          <p:cNvPr id="47" name="Picture 46" descr="Icon&#10;&#10;Description automatically generated">
            <a:extLst>
              <a:ext uri="{FF2B5EF4-FFF2-40B4-BE49-F238E27FC236}">
                <a16:creationId xmlns:a16="http://schemas.microsoft.com/office/drawing/2014/main" id="{0710B60C-FE99-F2E7-0B48-1A1F4C1AD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793" y="3472518"/>
            <a:ext cx="1553217" cy="1670982"/>
          </a:xfrm>
          <a:prstGeom prst="rect">
            <a:avLst/>
          </a:prstGeom>
        </p:spPr>
      </p:pic>
    </p:spTree>
    <p:extLst>
      <p:ext uri="{BB962C8B-B14F-4D97-AF65-F5344CB8AC3E}">
        <p14:creationId xmlns:p14="http://schemas.microsoft.com/office/powerpoint/2010/main" val="21747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20"/>
        <p:cNvGrpSpPr/>
        <p:nvPr/>
      </p:nvGrpSpPr>
      <p:grpSpPr>
        <a:xfrm>
          <a:off x="0" y="0"/>
          <a:ext cx="0" cy="0"/>
          <a:chOff x="0" y="0"/>
          <a:chExt cx="0" cy="0"/>
        </a:xfrm>
      </p:grpSpPr>
      <p:grpSp>
        <p:nvGrpSpPr>
          <p:cNvPr id="27825" name="Google Shape;27825;p70"/>
          <p:cNvGrpSpPr/>
          <p:nvPr/>
        </p:nvGrpSpPr>
        <p:grpSpPr>
          <a:xfrm>
            <a:off x="-818589" y="-2305539"/>
            <a:ext cx="6519234" cy="6070901"/>
            <a:chOff x="801436" y="-450314"/>
            <a:chExt cx="6519234" cy="6070901"/>
          </a:xfrm>
        </p:grpSpPr>
        <p:sp>
          <p:nvSpPr>
            <p:cNvPr id="27826" name="Google Shape;27826;p70"/>
            <p:cNvSpPr/>
            <p:nvPr/>
          </p:nvSpPr>
          <p:spPr>
            <a:xfrm rot="8706649" flipH="1">
              <a:off x="2395216" y="2302320"/>
              <a:ext cx="375502" cy="447495"/>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7" name="Google Shape;27827;p70"/>
            <p:cNvSpPr/>
            <p:nvPr/>
          </p:nvSpPr>
          <p:spPr>
            <a:xfrm rot="8706649" flipH="1">
              <a:off x="2572091" y="2507094"/>
              <a:ext cx="127365" cy="163661"/>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8" name="Google Shape;27828;p70"/>
            <p:cNvSpPr/>
            <p:nvPr/>
          </p:nvSpPr>
          <p:spPr>
            <a:xfrm rot="8706649" flipH="1">
              <a:off x="2677709" y="2558102"/>
              <a:ext cx="74341" cy="74938"/>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9" name="Google Shape;27829;p70"/>
            <p:cNvSpPr/>
            <p:nvPr/>
          </p:nvSpPr>
          <p:spPr>
            <a:xfrm rot="8706649" flipH="1">
              <a:off x="2406911" y="2311250"/>
              <a:ext cx="269965" cy="267490"/>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0" name="Google Shape;27830;p70"/>
            <p:cNvSpPr/>
            <p:nvPr/>
          </p:nvSpPr>
          <p:spPr>
            <a:xfrm rot="8706649" flipH="1">
              <a:off x="2216040" y="1507996"/>
              <a:ext cx="3252044" cy="2836598"/>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1" name="Google Shape;27831;p70"/>
            <p:cNvSpPr/>
            <p:nvPr/>
          </p:nvSpPr>
          <p:spPr>
            <a:xfrm rot="8706649" flipH="1">
              <a:off x="2257755" y="2897133"/>
              <a:ext cx="114669" cy="1290699"/>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2" name="Google Shape;27832;p70"/>
            <p:cNvSpPr/>
            <p:nvPr/>
          </p:nvSpPr>
          <p:spPr>
            <a:xfrm rot="8706649" flipH="1">
              <a:off x="2300844" y="3625500"/>
              <a:ext cx="326724" cy="674742"/>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3" name="Google Shape;27833;p70"/>
            <p:cNvSpPr/>
            <p:nvPr/>
          </p:nvSpPr>
          <p:spPr>
            <a:xfrm rot="8706649" flipH="1">
              <a:off x="4514060" y="2000026"/>
              <a:ext cx="1076340" cy="1456621"/>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4" name="Google Shape;27834;p70"/>
            <p:cNvSpPr/>
            <p:nvPr/>
          </p:nvSpPr>
          <p:spPr>
            <a:xfrm rot="8706649" flipH="1">
              <a:off x="5200198" y="2170020"/>
              <a:ext cx="1388639" cy="1104570"/>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5" name="Google Shape;27835;p70"/>
            <p:cNvSpPr/>
            <p:nvPr/>
          </p:nvSpPr>
          <p:spPr>
            <a:xfrm rot="8706649" flipH="1">
              <a:off x="2925719" y="1407291"/>
              <a:ext cx="1886470" cy="807847"/>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6" name="Google Shape;27836;p70"/>
            <p:cNvSpPr/>
            <p:nvPr/>
          </p:nvSpPr>
          <p:spPr>
            <a:xfrm rot="8706649" flipH="1">
              <a:off x="3910812" y="1519074"/>
              <a:ext cx="881014" cy="749659"/>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7" name="Google Shape;27837;p70"/>
            <p:cNvSpPr/>
            <p:nvPr/>
          </p:nvSpPr>
          <p:spPr>
            <a:xfrm rot="8706649" flipH="1">
              <a:off x="2780898" y="2662567"/>
              <a:ext cx="1548822" cy="696059"/>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8" name="Google Shape;27838;p70"/>
            <p:cNvSpPr/>
            <p:nvPr/>
          </p:nvSpPr>
          <p:spPr>
            <a:xfrm rot="8706649" flipH="1">
              <a:off x="3072502" y="2866059"/>
              <a:ext cx="493243" cy="95081"/>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9" name="Google Shape;27839;p70"/>
            <p:cNvSpPr/>
            <p:nvPr/>
          </p:nvSpPr>
          <p:spPr>
            <a:xfrm rot="8706649" flipH="1">
              <a:off x="3268635" y="3301306"/>
              <a:ext cx="848752" cy="1079797"/>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0" name="Google Shape;27840;p70"/>
            <p:cNvSpPr/>
            <p:nvPr/>
          </p:nvSpPr>
          <p:spPr>
            <a:xfrm rot="8706649" flipH="1">
              <a:off x="3728507" y="3506814"/>
              <a:ext cx="954203" cy="550279"/>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1" name="Google Shape;27841;p70"/>
            <p:cNvSpPr/>
            <p:nvPr/>
          </p:nvSpPr>
          <p:spPr>
            <a:xfrm rot="8706649" flipH="1">
              <a:off x="2772042" y="3614517"/>
              <a:ext cx="266807" cy="318082"/>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2" name="Google Shape;27842;p70"/>
            <p:cNvSpPr/>
            <p:nvPr/>
          </p:nvSpPr>
          <p:spPr>
            <a:xfrm rot="8706649" flipH="1">
              <a:off x="3000300" y="3779122"/>
              <a:ext cx="73188" cy="329604"/>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3" name="Google Shape;27843;p70"/>
            <p:cNvSpPr/>
            <p:nvPr/>
          </p:nvSpPr>
          <p:spPr>
            <a:xfrm rot="8706649" flipH="1">
              <a:off x="4791087" y="2859872"/>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4" name="Google Shape;27844;p70"/>
            <p:cNvSpPr/>
            <p:nvPr/>
          </p:nvSpPr>
          <p:spPr>
            <a:xfrm rot="8706649" flipH="1">
              <a:off x="3579875" y="4369475"/>
              <a:ext cx="227610" cy="581390"/>
            </a:xfrm>
            <a:custGeom>
              <a:avLst/>
              <a:gdLst/>
              <a:ahLst/>
              <a:cxnLst/>
              <a:rect l="l" t="t" r="r" b="b"/>
              <a:pathLst>
                <a:path w="10667" h="27247" fill="none" extrusionOk="0">
                  <a:moveTo>
                    <a:pt x="1" y="0"/>
                  </a:moveTo>
                  <a:cubicBezTo>
                    <a:pt x="2080" y="13151"/>
                    <a:pt x="10370" y="19280"/>
                    <a:pt x="10667" y="27246"/>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5" name="Google Shape;27845;p70"/>
            <p:cNvSpPr/>
            <p:nvPr/>
          </p:nvSpPr>
          <p:spPr>
            <a:xfrm rot="8706649" flipH="1">
              <a:off x="3874060" y="3011707"/>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6" name="Google Shape;27846;p70"/>
            <p:cNvSpPr/>
            <p:nvPr/>
          </p:nvSpPr>
          <p:spPr>
            <a:xfrm rot="8706649" flipH="1">
              <a:off x="3453210" y="3823451"/>
              <a:ext cx="292733" cy="493820"/>
            </a:xfrm>
            <a:custGeom>
              <a:avLst/>
              <a:gdLst/>
              <a:ahLst/>
              <a:cxnLst/>
              <a:rect l="l" t="t" r="r" b="b"/>
              <a:pathLst>
                <a:path w="13719" h="23143" fill="none" extrusionOk="0">
                  <a:moveTo>
                    <a:pt x="1" y="23142"/>
                  </a:moveTo>
                  <a:cubicBezTo>
                    <a:pt x="8399" y="11828"/>
                    <a:pt x="12395" y="8020"/>
                    <a:pt x="13719"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7" name="Google Shape;27847;p70"/>
            <p:cNvSpPr/>
            <p:nvPr/>
          </p:nvSpPr>
          <p:spPr>
            <a:xfrm rot="8706649" flipH="1">
              <a:off x="5075511" y="3149838"/>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8" name="Google Shape;27848;p70"/>
            <p:cNvSpPr/>
            <p:nvPr/>
          </p:nvSpPr>
          <p:spPr>
            <a:xfrm rot="8706649" flipH="1">
              <a:off x="3769079" y="2219692"/>
              <a:ext cx="430446" cy="647067"/>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9" name="Google Shape;27849;p70"/>
            <p:cNvSpPr/>
            <p:nvPr/>
          </p:nvSpPr>
          <p:spPr>
            <a:xfrm rot="8706649" flipH="1">
              <a:off x="2411210" y="1150212"/>
              <a:ext cx="1971181" cy="541061"/>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0" name="Google Shape;27850;p70"/>
            <p:cNvSpPr/>
            <p:nvPr/>
          </p:nvSpPr>
          <p:spPr>
            <a:xfrm rot="8706649" flipH="1">
              <a:off x="3587786" y="1071377"/>
              <a:ext cx="688569" cy="106049"/>
            </a:xfrm>
            <a:custGeom>
              <a:avLst/>
              <a:gdLst/>
              <a:ahLst/>
              <a:cxnLst/>
              <a:rect l="l" t="t" r="r" b="b"/>
              <a:pathLst>
                <a:path w="32270" h="4970" fill="none" extrusionOk="0">
                  <a:moveTo>
                    <a:pt x="32269" y="1"/>
                  </a:moveTo>
                  <a:cubicBezTo>
                    <a:pt x="21792" y="4969"/>
                    <a:pt x="0" y="3160"/>
                    <a:pt x="0" y="316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1" name="Google Shape;27851;p70"/>
            <p:cNvSpPr/>
            <p:nvPr/>
          </p:nvSpPr>
          <p:spPr>
            <a:xfrm rot="8706649" flipH="1">
              <a:off x="2190638" y="1957742"/>
              <a:ext cx="180368" cy="520321"/>
            </a:xfrm>
            <a:custGeom>
              <a:avLst/>
              <a:gdLst/>
              <a:ahLst/>
              <a:cxnLst/>
              <a:rect l="l" t="t" r="r" b="b"/>
              <a:pathLst>
                <a:path w="8453" h="24385" fill="none" extrusionOk="0">
                  <a:moveTo>
                    <a:pt x="7426" y="1"/>
                  </a:moveTo>
                  <a:cubicBezTo>
                    <a:pt x="8452" y="11180"/>
                    <a:pt x="0" y="24385"/>
                    <a:pt x="0" y="2438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2" name="Google Shape;27852;p70"/>
            <p:cNvSpPr/>
            <p:nvPr/>
          </p:nvSpPr>
          <p:spPr>
            <a:xfrm rot="8706649" flipH="1">
              <a:off x="2128416" y="1507200"/>
              <a:ext cx="1000868" cy="420505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3" name="Google Shape;27853;p70"/>
            <p:cNvSpPr/>
            <p:nvPr/>
          </p:nvSpPr>
          <p:spPr>
            <a:xfrm rot="8706649" flipH="1">
              <a:off x="1740388" y="483383"/>
              <a:ext cx="4307643" cy="3318895"/>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4" name="Google Shape;27854;p70"/>
            <p:cNvSpPr/>
            <p:nvPr/>
          </p:nvSpPr>
          <p:spPr>
            <a:xfrm rot="8706649" flipH="1">
              <a:off x="5216772" y="1705197"/>
              <a:ext cx="1531538" cy="1371953"/>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5" name="Google Shape;27855;p70"/>
            <p:cNvSpPr/>
            <p:nvPr/>
          </p:nvSpPr>
          <p:spPr>
            <a:xfrm rot="8706649" flipH="1">
              <a:off x="2212027" y="10606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6" name="Google Shape;27856;p70"/>
            <p:cNvSpPr/>
            <p:nvPr/>
          </p:nvSpPr>
          <p:spPr>
            <a:xfrm rot="8706649" flipH="1">
              <a:off x="2467107" y="12445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7" name="Google Shape;27857;p70"/>
            <p:cNvSpPr/>
            <p:nvPr/>
          </p:nvSpPr>
          <p:spPr>
            <a:xfrm rot="8706649" flipH="1">
              <a:off x="2642423" y="14823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8" name="Google Shape;27858;p70"/>
            <p:cNvSpPr/>
            <p:nvPr/>
          </p:nvSpPr>
          <p:spPr>
            <a:xfrm rot="8706649" flipH="1">
              <a:off x="2715621" y="14359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9" name="Google Shape;27859;p70"/>
            <p:cNvSpPr/>
            <p:nvPr/>
          </p:nvSpPr>
          <p:spPr>
            <a:xfrm rot="8706649" flipH="1">
              <a:off x="3095082" y="14964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0" name="Google Shape;27860;p70"/>
            <p:cNvSpPr/>
            <p:nvPr/>
          </p:nvSpPr>
          <p:spPr>
            <a:xfrm rot="8706649" flipH="1">
              <a:off x="967535" y="2459680"/>
              <a:ext cx="964488" cy="88385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1" name="Google Shape;27861;p70"/>
            <p:cNvSpPr/>
            <p:nvPr/>
          </p:nvSpPr>
          <p:spPr>
            <a:xfrm rot="8706649" flipH="1">
              <a:off x="1156777" y="2664017"/>
              <a:ext cx="559369" cy="444081"/>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2" name="Google Shape;27862;p70"/>
            <p:cNvSpPr/>
            <p:nvPr/>
          </p:nvSpPr>
          <p:spPr>
            <a:xfrm rot="8706649" flipH="1">
              <a:off x="1434429" y="2808801"/>
              <a:ext cx="107756" cy="77243"/>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3" name="Google Shape;27863;p70"/>
            <p:cNvSpPr/>
            <p:nvPr/>
          </p:nvSpPr>
          <p:spPr>
            <a:xfrm rot="8706649" flipH="1">
              <a:off x="1383539" y="2833872"/>
              <a:ext cx="52448" cy="81852"/>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4" name="Google Shape;27864;p70"/>
            <p:cNvSpPr/>
            <p:nvPr/>
          </p:nvSpPr>
          <p:spPr>
            <a:xfrm rot="8706649" flipH="1">
              <a:off x="1057593" y="2457500"/>
              <a:ext cx="172302" cy="138141"/>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5" name="Google Shape;27865;p70"/>
            <p:cNvSpPr/>
            <p:nvPr/>
          </p:nvSpPr>
          <p:spPr>
            <a:xfrm rot="8706649" flipH="1">
              <a:off x="2844559" y="1929503"/>
              <a:ext cx="900048" cy="688911"/>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6" name="Google Shape;27866;p70"/>
            <p:cNvSpPr/>
            <p:nvPr/>
          </p:nvSpPr>
          <p:spPr>
            <a:xfrm rot="8706649" flipH="1">
              <a:off x="3074456" y="2115740"/>
              <a:ext cx="487482" cy="355935"/>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7" name="Google Shape;27867;p70"/>
            <p:cNvSpPr/>
            <p:nvPr/>
          </p:nvSpPr>
          <p:spPr>
            <a:xfrm rot="8706649" flipH="1">
              <a:off x="3204270" y="2237487"/>
              <a:ext cx="91646" cy="61090"/>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8" name="Google Shape;27868;p70"/>
            <p:cNvSpPr/>
            <p:nvPr/>
          </p:nvSpPr>
          <p:spPr>
            <a:xfrm rot="8706649" flipH="1">
              <a:off x="3271188" y="2205776"/>
              <a:ext cx="44959"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9" name="Google Shape;27869;p70"/>
            <p:cNvSpPr/>
            <p:nvPr/>
          </p:nvSpPr>
          <p:spPr>
            <a:xfrm rot="8706649" flipH="1">
              <a:off x="2977316" y="2598617"/>
              <a:ext cx="172302" cy="111212"/>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0" name="Google Shape;27870;p70"/>
            <p:cNvSpPr/>
            <p:nvPr/>
          </p:nvSpPr>
          <p:spPr>
            <a:xfrm rot="8706649" flipH="1">
              <a:off x="3166429" y="2586265"/>
              <a:ext cx="99711"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1" name="Google Shape;27871;p70"/>
            <p:cNvSpPr/>
            <p:nvPr/>
          </p:nvSpPr>
          <p:spPr>
            <a:xfrm rot="8706649" flipH="1">
              <a:off x="6321436" y="2186744"/>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2" name="Google Shape;27872;p70"/>
            <p:cNvSpPr/>
            <p:nvPr/>
          </p:nvSpPr>
          <p:spPr>
            <a:xfrm rot="8706649" flipH="1">
              <a:off x="6536600" y="2441656"/>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3" name="Google Shape;27873;p70"/>
            <p:cNvSpPr/>
            <p:nvPr/>
          </p:nvSpPr>
          <p:spPr>
            <a:xfrm rot="8706649" flipH="1">
              <a:off x="6685794" y="2522366"/>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4" name="Google Shape;27874;p70"/>
            <p:cNvSpPr/>
            <p:nvPr/>
          </p:nvSpPr>
          <p:spPr>
            <a:xfrm rot="8706649" flipH="1">
              <a:off x="6720387" y="2505336"/>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5" name="Google Shape;27875;p70"/>
            <p:cNvSpPr/>
            <p:nvPr/>
          </p:nvSpPr>
          <p:spPr>
            <a:xfrm rot="8706649" flipH="1">
              <a:off x="6743314" y="2918818"/>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6" name="Google Shape;27876;p70"/>
            <p:cNvSpPr/>
            <p:nvPr/>
          </p:nvSpPr>
          <p:spPr>
            <a:xfrm rot="8706649" flipH="1">
              <a:off x="6894070" y="2823332"/>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7" name="Google Shape;27877;p70"/>
            <p:cNvSpPr/>
            <p:nvPr/>
          </p:nvSpPr>
          <p:spPr>
            <a:xfrm rot="8706649" flipH="1">
              <a:off x="3052320" y="2866405"/>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8" name="Google Shape;27878;p70"/>
            <p:cNvSpPr/>
            <p:nvPr/>
          </p:nvSpPr>
          <p:spPr>
            <a:xfrm rot="8706649" flipH="1">
              <a:off x="3242814" y="3091492"/>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9" name="Google Shape;27879;p70"/>
            <p:cNvSpPr/>
            <p:nvPr/>
          </p:nvSpPr>
          <p:spPr>
            <a:xfrm rot="8706649" flipH="1">
              <a:off x="3425544" y="3241102"/>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0" name="Google Shape;27880;p70"/>
            <p:cNvSpPr/>
            <p:nvPr/>
          </p:nvSpPr>
          <p:spPr>
            <a:xfrm rot="8706649" flipH="1">
              <a:off x="3481096" y="3298928"/>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1" name="Google Shape;27881;p70"/>
            <p:cNvSpPr/>
            <p:nvPr/>
          </p:nvSpPr>
          <p:spPr>
            <a:xfrm rot="8706649" flipH="1">
              <a:off x="3511020" y="3276486"/>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2" name="Google Shape;27882;p70"/>
            <p:cNvSpPr/>
            <p:nvPr/>
          </p:nvSpPr>
          <p:spPr>
            <a:xfrm rot="8706649" flipH="1">
              <a:off x="3709674" y="2851763"/>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3" name="Google Shape;27883;p70"/>
            <p:cNvSpPr/>
            <p:nvPr/>
          </p:nvSpPr>
          <p:spPr>
            <a:xfrm rot="8706649" flipH="1">
              <a:off x="3874282" y="2903177"/>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4" name="Google Shape;27884;p70"/>
            <p:cNvSpPr/>
            <p:nvPr/>
          </p:nvSpPr>
          <p:spPr>
            <a:xfrm rot="8706649" flipH="1">
              <a:off x="4709553" y="2418557"/>
              <a:ext cx="1019304" cy="758984"/>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5" name="Google Shape;27885;p70"/>
            <p:cNvSpPr/>
            <p:nvPr/>
          </p:nvSpPr>
          <p:spPr>
            <a:xfrm rot="8706649" flipH="1">
              <a:off x="4884811" y="2666199"/>
              <a:ext cx="624044" cy="406975"/>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6" name="Google Shape;27886;p70"/>
            <p:cNvSpPr/>
            <p:nvPr/>
          </p:nvSpPr>
          <p:spPr>
            <a:xfrm rot="8706649" flipH="1">
              <a:off x="5130449" y="2834488"/>
              <a:ext cx="102571" cy="94505"/>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7" name="Google Shape;27887;p70"/>
            <p:cNvSpPr/>
            <p:nvPr/>
          </p:nvSpPr>
          <p:spPr>
            <a:xfrm rot="8706649" flipH="1">
              <a:off x="5135733" y="2788377"/>
              <a:ext cx="116419" cy="84711"/>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8" name="Google Shape;27888;p70"/>
            <p:cNvSpPr/>
            <p:nvPr/>
          </p:nvSpPr>
          <p:spPr>
            <a:xfrm rot="8706649" flipH="1">
              <a:off x="5162778" y="2447972"/>
              <a:ext cx="77819"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9" name="Google Shape;27889;p70"/>
            <p:cNvSpPr/>
            <p:nvPr/>
          </p:nvSpPr>
          <p:spPr>
            <a:xfrm rot="8706649" flipH="1">
              <a:off x="3776339" y="1330164"/>
              <a:ext cx="1047470" cy="671350"/>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0" name="Google Shape;27890;p70"/>
            <p:cNvSpPr/>
            <p:nvPr/>
          </p:nvSpPr>
          <p:spPr>
            <a:xfrm rot="8706649" flipH="1">
              <a:off x="4079836" y="1598914"/>
              <a:ext cx="552541" cy="275193"/>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1" name="Google Shape;27891;p70"/>
            <p:cNvSpPr/>
            <p:nvPr/>
          </p:nvSpPr>
          <p:spPr>
            <a:xfrm rot="8706649" flipH="1">
              <a:off x="4260993" y="1697602"/>
              <a:ext cx="108929" cy="80102"/>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2" name="Google Shape;27892;p70"/>
            <p:cNvSpPr/>
            <p:nvPr/>
          </p:nvSpPr>
          <p:spPr>
            <a:xfrm rot="8706649" flipH="1">
              <a:off x="4244626" y="1715230"/>
              <a:ext cx="69177"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3" name="Google Shape;27893;p70"/>
            <p:cNvSpPr/>
            <p:nvPr/>
          </p:nvSpPr>
          <p:spPr>
            <a:xfrm rot="8706649" flipH="1">
              <a:off x="4382329" y="1288229"/>
              <a:ext cx="107777" cy="141043"/>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4" name="Google Shape;27894;p70"/>
            <p:cNvSpPr/>
            <p:nvPr/>
          </p:nvSpPr>
          <p:spPr>
            <a:xfrm rot="8706649" flipH="1">
              <a:off x="4657760" y="1728313"/>
              <a:ext cx="80699" cy="53323"/>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5" name="Google Shape;27895;p70"/>
            <p:cNvSpPr/>
            <p:nvPr/>
          </p:nvSpPr>
          <p:spPr>
            <a:xfrm rot="8706649" flipH="1">
              <a:off x="3809183" y="4060638"/>
              <a:ext cx="420204" cy="365025"/>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6" name="Google Shape;27896;p70"/>
            <p:cNvSpPr/>
            <p:nvPr/>
          </p:nvSpPr>
          <p:spPr>
            <a:xfrm rot="8706649" flipH="1">
              <a:off x="3965149" y="4129819"/>
              <a:ext cx="172878" cy="242610"/>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7" name="Google Shape;27897;p70"/>
            <p:cNvSpPr/>
            <p:nvPr/>
          </p:nvSpPr>
          <p:spPr>
            <a:xfrm rot="8706649" flipH="1">
              <a:off x="3829055" y="4094606"/>
              <a:ext cx="246622" cy="248051"/>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8" name="Google Shape;27898;p70"/>
            <p:cNvSpPr/>
            <p:nvPr/>
          </p:nvSpPr>
          <p:spPr>
            <a:xfrm rot="8706649" flipH="1">
              <a:off x="4243538" y="3320722"/>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9" name="Google Shape;27899;p70"/>
            <p:cNvSpPr/>
            <p:nvPr/>
          </p:nvSpPr>
          <p:spPr>
            <a:xfrm rot="8706649" flipH="1">
              <a:off x="4441137" y="3471190"/>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0" name="Google Shape;27900;p70"/>
            <p:cNvSpPr/>
            <p:nvPr/>
          </p:nvSpPr>
          <p:spPr>
            <a:xfrm rot="8706649" flipH="1">
              <a:off x="4264736" y="3333381"/>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1" name="Google Shape;27901;p70"/>
            <p:cNvSpPr/>
            <p:nvPr/>
          </p:nvSpPr>
          <p:spPr>
            <a:xfrm rot="8706649" flipH="1">
              <a:off x="4984039" y="3362797"/>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2" name="Google Shape;27902;p70"/>
            <p:cNvSpPr/>
            <p:nvPr/>
          </p:nvSpPr>
          <p:spPr>
            <a:xfrm rot="8706649" flipH="1">
              <a:off x="5098556" y="3521344"/>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3" name="Google Shape;27903;p70"/>
            <p:cNvSpPr/>
            <p:nvPr/>
          </p:nvSpPr>
          <p:spPr>
            <a:xfrm rot="8706649" flipH="1">
              <a:off x="5192298" y="3577157"/>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4" name="Google Shape;27904;p70"/>
            <p:cNvSpPr/>
            <p:nvPr/>
          </p:nvSpPr>
          <p:spPr>
            <a:xfrm rot="8706649" flipH="1">
              <a:off x="5059663" y="3348328"/>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5" name="Google Shape;27905;p70"/>
            <p:cNvSpPr/>
            <p:nvPr/>
          </p:nvSpPr>
          <p:spPr>
            <a:xfrm rot="8706649" flipH="1">
              <a:off x="4152778" y="2532552"/>
              <a:ext cx="467574" cy="409173"/>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6" name="Google Shape;27906;p70"/>
            <p:cNvSpPr/>
            <p:nvPr/>
          </p:nvSpPr>
          <p:spPr>
            <a:xfrm rot="8706649" flipH="1">
              <a:off x="4394079" y="2700390"/>
              <a:ext cx="175183" cy="127941"/>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7" name="Google Shape;27907;p70"/>
            <p:cNvSpPr/>
            <p:nvPr/>
          </p:nvSpPr>
          <p:spPr>
            <a:xfrm rot="8706649" flipH="1">
              <a:off x="4178797" y="2562907"/>
              <a:ext cx="300798" cy="324248"/>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8" name="Google Shape;27908;p70"/>
            <p:cNvSpPr/>
            <p:nvPr/>
          </p:nvSpPr>
          <p:spPr>
            <a:xfrm rot="8706649" flipH="1">
              <a:off x="4174893" y="783385"/>
              <a:ext cx="435461" cy="289767"/>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9" name="Google Shape;27909;p70"/>
            <p:cNvSpPr/>
            <p:nvPr/>
          </p:nvSpPr>
          <p:spPr>
            <a:xfrm rot="8706649" flipH="1">
              <a:off x="4354775" y="880990"/>
              <a:ext cx="224751" cy="100287"/>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0" name="Google Shape;27910;p70"/>
            <p:cNvSpPr/>
            <p:nvPr/>
          </p:nvSpPr>
          <p:spPr>
            <a:xfrm rot="8706649" flipH="1">
              <a:off x="4385020" y="826874"/>
              <a:ext cx="85863" cy="74917"/>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1" name="Google Shape;27911;p70"/>
            <p:cNvSpPr/>
            <p:nvPr/>
          </p:nvSpPr>
          <p:spPr>
            <a:xfrm rot="8706649" flipH="1">
              <a:off x="4194391" y="836865"/>
              <a:ext cx="239730" cy="277924"/>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2" name="Google Shape;27912;p70"/>
            <p:cNvSpPr/>
            <p:nvPr/>
          </p:nvSpPr>
          <p:spPr>
            <a:xfrm rot="8706649" flipH="1">
              <a:off x="3887417" y="474973"/>
              <a:ext cx="428611" cy="253364"/>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3" name="Google Shape;27913;p70"/>
            <p:cNvSpPr/>
            <p:nvPr/>
          </p:nvSpPr>
          <p:spPr>
            <a:xfrm rot="8706649" flipH="1">
              <a:off x="4037558" y="490982"/>
              <a:ext cx="168846" cy="88765"/>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4" name="Google Shape;27914;p70"/>
            <p:cNvSpPr/>
            <p:nvPr/>
          </p:nvSpPr>
          <p:spPr>
            <a:xfrm rot="8706649" flipH="1">
              <a:off x="3918622" y="535853"/>
              <a:ext cx="260470" cy="231557"/>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5" name="Google Shape;27915;p70"/>
          <p:cNvGrpSpPr/>
          <p:nvPr/>
        </p:nvGrpSpPr>
        <p:grpSpPr>
          <a:xfrm>
            <a:off x="6363301" y="349895"/>
            <a:ext cx="170431" cy="208992"/>
            <a:chOff x="7314226" y="2364570"/>
            <a:chExt cx="170431" cy="208992"/>
          </a:xfrm>
        </p:grpSpPr>
        <p:sp>
          <p:nvSpPr>
            <p:cNvPr id="27916" name="Google Shape;27916;p7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7" name="Google Shape;27917;p7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8" name="Google Shape;27918;p7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9" name="Google Shape;27919;p7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0" name="Google Shape;27920;p70"/>
          <p:cNvSpPr/>
          <p:nvPr/>
        </p:nvSpPr>
        <p:spPr>
          <a:xfrm>
            <a:off x="5912718" y="6850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id="{650FEACF-77C3-A699-BA41-73D8748DD95A}"/>
              </a:ext>
            </a:extLst>
          </p:cNvPr>
          <p:cNvSpPr txBox="1"/>
          <p:nvPr/>
        </p:nvSpPr>
        <p:spPr>
          <a:xfrm>
            <a:off x="6002325" y="-4401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
        <p:nvSpPr>
          <p:cNvPr id="9" name="TextBox 8">
            <a:extLst>
              <a:ext uri="{FF2B5EF4-FFF2-40B4-BE49-F238E27FC236}">
                <a16:creationId xmlns:a16="http://schemas.microsoft.com/office/drawing/2014/main" id="{F996FA53-FAE5-5CC6-DE22-3CECC1F7879C}"/>
              </a:ext>
            </a:extLst>
          </p:cNvPr>
          <p:cNvSpPr txBox="1"/>
          <p:nvPr/>
        </p:nvSpPr>
        <p:spPr>
          <a:xfrm>
            <a:off x="453288" y="512024"/>
            <a:ext cx="8155972" cy="646331"/>
          </a:xfrm>
          <a:prstGeom prst="rect">
            <a:avLst/>
          </a:prstGeom>
          <a:solidFill>
            <a:schemeClr val="accent6">
              <a:alpha val="73000"/>
            </a:schemeClr>
          </a:solidFill>
        </p:spPr>
        <p:txBody>
          <a:bodyPr wrap="square">
            <a:spAutoFit/>
          </a:bodyPr>
          <a:lstStyle/>
          <a:p>
            <a:pPr algn="ctr"/>
            <a:r>
              <a:rPr lang="vi-VN" sz="1800" b="1" dirty="0">
                <a:solidFill>
                  <a:schemeClr val="bg2"/>
                </a:solidFill>
              </a:rPr>
              <a:t>Dựa vào thông tin sau, em hãy thuyết trình trước lớp về ý nghĩa của việc tôn  trọng sự đa dạng các dân tộc, các nền văn </a:t>
            </a:r>
            <a:r>
              <a:rPr lang="vi-VN" sz="1800" b="1" dirty="0" err="1">
                <a:solidFill>
                  <a:schemeClr val="bg2"/>
                </a:solidFill>
              </a:rPr>
              <a:t>hoá</a:t>
            </a:r>
            <a:r>
              <a:rPr lang="vi-VN" sz="1800" b="1" dirty="0">
                <a:solidFill>
                  <a:schemeClr val="bg2"/>
                </a:solidFill>
              </a:rPr>
              <a:t> trên thế giới </a:t>
            </a:r>
            <a:endParaRPr lang="en-US" sz="1800" b="1" dirty="0">
              <a:solidFill>
                <a:schemeClr val="bg2"/>
              </a:solidFill>
            </a:endParaRPr>
          </a:p>
        </p:txBody>
      </p:sp>
      <p:pic>
        <p:nvPicPr>
          <p:cNvPr id="11" name="Picture 10">
            <a:extLst>
              <a:ext uri="{FF2B5EF4-FFF2-40B4-BE49-F238E27FC236}">
                <a16:creationId xmlns:a16="http://schemas.microsoft.com/office/drawing/2014/main" id="{1D4E08EC-0DC6-985A-9115-EC583067FD5C}"/>
              </a:ext>
            </a:extLst>
          </p:cNvPr>
          <p:cNvPicPr>
            <a:picLocks noChangeAspect="1"/>
          </p:cNvPicPr>
          <p:nvPr/>
        </p:nvPicPr>
        <p:blipFill>
          <a:blip r:embed="rId3">
            <a:biLevel thresh="75000"/>
          </a:blip>
          <a:stretch>
            <a:fillRect/>
          </a:stretch>
        </p:blipFill>
        <p:spPr>
          <a:xfrm>
            <a:off x="393952" y="1881082"/>
            <a:ext cx="8496300" cy="1819275"/>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21"/>
        <p:cNvGrpSpPr/>
        <p:nvPr/>
      </p:nvGrpSpPr>
      <p:grpSpPr>
        <a:xfrm>
          <a:off x="0" y="0"/>
          <a:ext cx="0" cy="0"/>
          <a:chOff x="0" y="0"/>
          <a:chExt cx="0" cy="0"/>
        </a:xfrm>
      </p:grpSpPr>
      <p:grpSp>
        <p:nvGrpSpPr>
          <p:cNvPr id="28029" name="Google Shape;28029;p75"/>
          <p:cNvGrpSpPr/>
          <p:nvPr/>
        </p:nvGrpSpPr>
        <p:grpSpPr>
          <a:xfrm>
            <a:off x="7934438" y="-8008"/>
            <a:ext cx="464217" cy="1355812"/>
            <a:chOff x="7934438" y="-8008"/>
            <a:chExt cx="464217" cy="1355812"/>
          </a:xfrm>
        </p:grpSpPr>
        <p:sp>
          <p:nvSpPr>
            <p:cNvPr id="28030" name="Google Shape;28030;p75"/>
            <p:cNvSpPr/>
            <p:nvPr/>
          </p:nvSpPr>
          <p:spPr>
            <a:xfrm flipH="1">
              <a:off x="8095629" y="1254071"/>
              <a:ext cx="141806" cy="93732"/>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1" name="Google Shape;28031;p75"/>
            <p:cNvSpPr/>
            <p:nvPr/>
          </p:nvSpPr>
          <p:spPr>
            <a:xfrm flipH="1">
              <a:off x="7934438" y="892806"/>
              <a:ext cx="464217" cy="38070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2" name="Google Shape;28032;p75"/>
            <p:cNvSpPr/>
            <p:nvPr/>
          </p:nvSpPr>
          <p:spPr>
            <a:xfrm flipH="1">
              <a:off x="7992704" y="892806"/>
              <a:ext cx="347684" cy="38070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3" name="Google Shape;28033;p75"/>
            <p:cNvSpPr/>
            <p:nvPr/>
          </p:nvSpPr>
          <p:spPr>
            <a:xfrm flipH="1">
              <a:off x="8073300" y="892806"/>
              <a:ext cx="186492" cy="38070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34" name="Google Shape;28034;p75"/>
            <p:cNvCxnSpPr/>
            <p:nvPr/>
          </p:nvCxnSpPr>
          <p:spPr>
            <a:xfrm rot="10800000">
              <a:off x="8166546" y="-8008"/>
              <a:ext cx="0" cy="900829"/>
            </a:xfrm>
            <a:prstGeom prst="straightConnector1">
              <a:avLst/>
            </a:prstGeom>
            <a:noFill/>
            <a:ln w="9525" cap="flat" cmpd="sng">
              <a:solidFill>
                <a:schemeClr val="accent2"/>
              </a:solidFill>
              <a:prstDash val="solid"/>
              <a:round/>
              <a:headEnd type="none" w="med" len="med"/>
              <a:tailEnd type="none" w="med" len="med"/>
            </a:ln>
          </p:spPr>
        </p:cxnSp>
      </p:grpSp>
      <p:grpSp>
        <p:nvGrpSpPr>
          <p:cNvPr id="28035" name="Google Shape;28035;p75"/>
          <p:cNvGrpSpPr/>
          <p:nvPr/>
        </p:nvGrpSpPr>
        <p:grpSpPr>
          <a:xfrm>
            <a:off x="624816" y="-13977"/>
            <a:ext cx="499242" cy="1848076"/>
            <a:chOff x="624816" y="-13977"/>
            <a:chExt cx="499242" cy="1848076"/>
          </a:xfrm>
        </p:grpSpPr>
        <p:sp>
          <p:nvSpPr>
            <p:cNvPr id="28036" name="Google Shape;28036;p75"/>
            <p:cNvSpPr/>
            <p:nvPr/>
          </p:nvSpPr>
          <p:spPr>
            <a:xfrm flipH="1">
              <a:off x="746856" y="-13977"/>
              <a:ext cx="377202" cy="1528113"/>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7" name="Google Shape;28037;p75"/>
            <p:cNvSpPr/>
            <p:nvPr/>
          </p:nvSpPr>
          <p:spPr>
            <a:xfrm flipH="1">
              <a:off x="624816" y="1201094"/>
              <a:ext cx="262133" cy="633004"/>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8" name="Google Shape;28038;p75"/>
            <p:cNvSpPr/>
            <p:nvPr/>
          </p:nvSpPr>
          <p:spPr>
            <a:xfrm flipH="1">
              <a:off x="760743" y="406489"/>
              <a:ext cx="334168" cy="63167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9" name="Google Shape;28039;p75"/>
          <p:cNvSpPr/>
          <p:nvPr/>
        </p:nvSpPr>
        <p:spPr>
          <a:xfrm>
            <a:off x="1232075" y="96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0" name="Google Shape;28040;p75"/>
          <p:cNvGrpSpPr/>
          <p:nvPr/>
        </p:nvGrpSpPr>
        <p:grpSpPr>
          <a:xfrm>
            <a:off x="1234588" y="1641132"/>
            <a:ext cx="170431" cy="208992"/>
            <a:chOff x="7314226" y="2364570"/>
            <a:chExt cx="170431" cy="208992"/>
          </a:xfrm>
        </p:grpSpPr>
        <p:sp>
          <p:nvSpPr>
            <p:cNvPr id="28041" name="Google Shape;28041;p7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2" name="Google Shape;28042;p7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3" name="Google Shape;28043;p7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4" name="Google Shape;28044;p7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5" name="Google Shape;28045;p75"/>
          <p:cNvSpPr/>
          <p:nvPr/>
        </p:nvSpPr>
        <p:spPr>
          <a:xfrm>
            <a:off x="1700496" y="1043006"/>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6" name="Google Shape;28046;p75"/>
          <p:cNvGrpSpPr/>
          <p:nvPr/>
        </p:nvGrpSpPr>
        <p:grpSpPr>
          <a:xfrm rot="1392090">
            <a:off x="7375938" y="3761097"/>
            <a:ext cx="2633175" cy="3243730"/>
            <a:chOff x="6114687" y="873581"/>
            <a:chExt cx="2547597" cy="3138309"/>
          </a:xfrm>
        </p:grpSpPr>
        <p:sp>
          <p:nvSpPr>
            <p:cNvPr id="28047" name="Google Shape;28047;p75"/>
            <p:cNvSpPr/>
            <p:nvPr/>
          </p:nvSpPr>
          <p:spPr>
            <a:xfrm rot="-1278855">
              <a:off x="6359103" y="1852058"/>
              <a:ext cx="1240971" cy="478645"/>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8" name="Google Shape;28048;p75"/>
            <p:cNvSpPr/>
            <p:nvPr/>
          </p:nvSpPr>
          <p:spPr>
            <a:xfrm rot="-1278855">
              <a:off x="6563637" y="1623628"/>
              <a:ext cx="807388" cy="282841"/>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9" name="Google Shape;28049;p75"/>
            <p:cNvSpPr/>
            <p:nvPr/>
          </p:nvSpPr>
          <p:spPr>
            <a:xfrm rot="-1278855">
              <a:off x="6348989" y="1880579"/>
              <a:ext cx="339582" cy="128988"/>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0" name="Google Shape;28050;p75"/>
            <p:cNvSpPr/>
            <p:nvPr/>
          </p:nvSpPr>
          <p:spPr>
            <a:xfrm rot="-1278855">
              <a:off x="6565948" y="1561813"/>
              <a:ext cx="282092" cy="170940"/>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1" name="Google Shape;28051;p75"/>
            <p:cNvSpPr/>
            <p:nvPr/>
          </p:nvSpPr>
          <p:spPr>
            <a:xfrm rot="-1278855">
              <a:off x="6571492" y="1362237"/>
              <a:ext cx="391649" cy="351212"/>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2" name="Google Shape;28052;p75"/>
            <p:cNvSpPr/>
            <p:nvPr/>
          </p:nvSpPr>
          <p:spPr>
            <a:xfrm rot="-1278855">
              <a:off x="6834220" y="1215902"/>
              <a:ext cx="243225" cy="231556"/>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3" name="Google Shape;28053;p75"/>
            <p:cNvSpPr/>
            <p:nvPr/>
          </p:nvSpPr>
          <p:spPr>
            <a:xfrm rot="-1278855">
              <a:off x="7333833" y="1090578"/>
              <a:ext cx="44312" cy="639474"/>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4" name="Google Shape;28054;p75"/>
            <p:cNvSpPr/>
            <p:nvPr/>
          </p:nvSpPr>
          <p:spPr>
            <a:xfrm rot="-1278855">
              <a:off x="6535864" y="1974380"/>
              <a:ext cx="209825" cy="209803"/>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5" name="Google Shape;28055;p75"/>
            <p:cNvSpPr/>
            <p:nvPr/>
          </p:nvSpPr>
          <p:spPr>
            <a:xfrm rot="-1278855">
              <a:off x="6361671" y="2161066"/>
              <a:ext cx="85490" cy="215225"/>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6" name="Google Shape;28056;p75"/>
            <p:cNvSpPr/>
            <p:nvPr/>
          </p:nvSpPr>
          <p:spPr>
            <a:xfrm rot="-1278855">
              <a:off x="6126095" y="1886184"/>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7" name="Google Shape;28057;p75"/>
            <p:cNvSpPr/>
            <p:nvPr/>
          </p:nvSpPr>
          <p:spPr>
            <a:xfrm rot="-1278855">
              <a:off x="6384442" y="180927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8" name="Google Shape;28058;p75"/>
            <p:cNvSpPr/>
            <p:nvPr/>
          </p:nvSpPr>
          <p:spPr>
            <a:xfrm rot="-1278855">
              <a:off x="6957409" y="1640662"/>
              <a:ext cx="87823" cy="153852"/>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9" name="Google Shape;28059;p75"/>
            <p:cNvSpPr/>
            <p:nvPr/>
          </p:nvSpPr>
          <p:spPr>
            <a:xfrm rot="-1278855">
              <a:off x="6320277" y="165023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0" name="Google Shape;28060;p75"/>
            <p:cNvSpPr/>
            <p:nvPr/>
          </p:nvSpPr>
          <p:spPr>
            <a:xfrm rot="-1278855">
              <a:off x="6311564" y="1252436"/>
              <a:ext cx="178736" cy="23622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1" name="Google Shape;28061;p75"/>
            <p:cNvSpPr/>
            <p:nvPr/>
          </p:nvSpPr>
          <p:spPr>
            <a:xfrm rot="-1278855">
              <a:off x="6720603" y="1365018"/>
              <a:ext cx="78512" cy="211358"/>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2" name="Google Shape;28062;p75"/>
            <p:cNvSpPr/>
            <p:nvPr/>
          </p:nvSpPr>
          <p:spPr>
            <a:xfrm rot="-1278855">
              <a:off x="6711563" y="1160116"/>
              <a:ext cx="128224" cy="227668"/>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3" name="Google Shape;28063;p75"/>
            <p:cNvSpPr/>
            <p:nvPr/>
          </p:nvSpPr>
          <p:spPr>
            <a:xfrm rot="-1278855">
              <a:off x="6998984" y="1158397"/>
              <a:ext cx="88601" cy="254110"/>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4" name="Google Shape;28064;p75"/>
            <p:cNvSpPr/>
            <p:nvPr/>
          </p:nvSpPr>
          <p:spPr>
            <a:xfrm rot="-1278855">
              <a:off x="7210348" y="1203164"/>
              <a:ext cx="124357" cy="206692"/>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5" name="Google Shape;28065;p75"/>
            <p:cNvSpPr/>
            <p:nvPr/>
          </p:nvSpPr>
          <p:spPr>
            <a:xfrm rot="-1278855">
              <a:off x="7220131" y="885082"/>
              <a:ext cx="103357" cy="212914"/>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6" name="Google Shape;28066;p75"/>
            <p:cNvSpPr/>
            <p:nvPr/>
          </p:nvSpPr>
          <p:spPr>
            <a:xfrm rot="-1278855">
              <a:off x="6200317" y="2204050"/>
              <a:ext cx="177980" cy="139876"/>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7" name="Google Shape;28067;p75"/>
            <p:cNvSpPr/>
            <p:nvPr/>
          </p:nvSpPr>
          <p:spPr>
            <a:xfrm rot="-1278855">
              <a:off x="6184651" y="1975401"/>
              <a:ext cx="177980" cy="106457"/>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8" name="Google Shape;28068;p75"/>
            <p:cNvSpPr/>
            <p:nvPr/>
          </p:nvSpPr>
          <p:spPr>
            <a:xfrm rot="-1278855">
              <a:off x="6234988" y="1733076"/>
              <a:ext cx="296070" cy="10434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9" name="Google Shape;28069;p75"/>
            <p:cNvSpPr/>
            <p:nvPr/>
          </p:nvSpPr>
          <p:spPr>
            <a:xfrm rot="-1278855">
              <a:off x="6744980" y="1700062"/>
              <a:ext cx="146891" cy="123566"/>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0" name="Google Shape;28070;p75"/>
            <p:cNvSpPr/>
            <p:nvPr/>
          </p:nvSpPr>
          <p:spPr>
            <a:xfrm rot="-1278855">
              <a:off x="7115796" y="1931309"/>
              <a:ext cx="174847" cy="107257"/>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1" name="Google Shape;28071;p75"/>
            <p:cNvSpPr/>
            <p:nvPr/>
          </p:nvSpPr>
          <p:spPr>
            <a:xfrm rot="-1278855">
              <a:off x="6368247" y="1528550"/>
              <a:ext cx="159313" cy="123566"/>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2" name="Google Shape;28072;p75"/>
            <p:cNvSpPr/>
            <p:nvPr/>
          </p:nvSpPr>
          <p:spPr>
            <a:xfrm rot="-1278855">
              <a:off x="6250365" y="1426827"/>
              <a:ext cx="272759" cy="733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3" name="Google Shape;28073;p75"/>
            <p:cNvSpPr/>
            <p:nvPr/>
          </p:nvSpPr>
          <p:spPr>
            <a:xfrm rot="-1278855">
              <a:off x="6980858" y="1419844"/>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4" name="Google Shape;28074;p75"/>
            <p:cNvSpPr/>
            <p:nvPr/>
          </p:nvSpPr>
          <p:spPr>
            <a:xfrm rot="-1278855">
              <a:off x="6591403" y="1298085"/>
              <a:ext cx="235470" cy="12365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5" name="Google Shape;28075;p75"/>
            <p:cNvSpPr/>
            <p:nvPr/>
          </p:nvSpPr>
          <p:spPr>
            <a:xfrm rot="-1278855">
              <a:off x="6705832" y="1050383"/>
              <a:ext cx="145335" cy="222224"/>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6" name="Google Shape;28076;p75"/>
            <p:cNvSpPr/>
            <p:nvPr/>
          </p:nvSpPr>
          <p:spPr>
            <a:xfrm rot="-1278855">
              <a:off x="7329199" y="1174088"/>
              <a:ext cx="155424" cy="184161"/>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7" name="Google Shape;28077;p75"/>
            <p:cNvSpPr/>
            <p:nvPr/>
          </p:nvSpPr>
          <p:spPr>
            <a:xfrm rot="-1278855">
              <a:off x="7126106" y="922221"/>
              <a:ext cx="101046" cy="212914"/>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8" name="Google Shape;28078;p75"/>
            <p:cNvSpPr/>
            <p:nvPr/>
          </p:nvSpPr>
          <p:spPr>
            <a:xfrm rot="-1278855">
              <a:off x="7595922" y="1184467"/>
              <a:ext cx="573474" cy="2819651"/>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9" name="Google Shape;28079;p75"/>
            <p:cNvSpPr/>
            <p:nvPr/>
          </p:nvSpPr>
          <p:spPr>
            <a:xfrm rot="-1278855">
              <a:off x="7389757" y="1727845"/>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0" name="Google Shape;28080;p75"/>
            <p:cNvSpPr/>
            <p:nvPr/>
          </p:nvSpPr>
          <p:spPr>
            <a:xfrm rot="-1278855">
              <a:off x="7640137" y="2065724"/>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1" name="Google Shape;28081;p75"/>
          <p:cNvGrpSpPr/>
          <p:nvPr/>
        </p:nvGrpSpPr>
        <p:grpSpPr>
          <a:xfrm>
            <a:off x="7545012" y="-4306"/>
            <a:ext cx="465189" cy="613083"/>
            <a:chOff x="7545012" y="-4306"/>
            <a:chExt cx="465189" cy="613083"/>
          </a:xfrm>
        </p:grpSpPr>
        <p:sp>
          <p:nvSpPr>
            <p:cNvPr id="28082" name="Google Shape;28082;p75"/>
            <p:cNvSpPr/>
            <p:nvPr/>
          </p:nvSpPr>
          <p:spPr>
            <a:xfrm flipH="1">
              <a:off x="7706231" y="515045"/>
              <a:ext cx="141806" cy="93732"/>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3" name="Google Shape;28083;p75"/>
            <p:cNvSpPr/>
            <p:nvPr/>
          </p:nvSpPr>
          <p:spPr>
            <a:xfrm flipH="1">
              <a:off x="7545012" y="153780"/>
              <a:ext cx="465189" cy="38070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4" name="Google Shape;28084;p75"/>
            <p:cNvSpPr/>
            <p:nvPr/>
          </p:nvSpPr>
          <p:spPr>
            <a:xfrm flipH="1">
              <a:off x="7604250" y="153780"/>
              <a:ext cx="346712" cy="38070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5" name="Google Shape;28085;p75"/>
            <p:cNvSpPr/>
            <p:nvPr/>
          </p:nvSpPr>
          <p:spPr>
            <a:xfrm flipH="1">
              <a:off x="7683874" y="153780"/>
              <a:ext cx="186492" cy="38070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86" name="Google Shape;28086;p75"/>
            <p:cNvCxnSpPr/>
            <p:nvPr/>
          </p:nvCxnSpPr>
          <p:spPr>
            <a:xfrm rot="10800000">
              <a:off x="7777620" y="-4306"/>
              <a:ext cx="0" cy="158100"/>
            </a:xfrm>
            <a:prstGeom prst="straightConnector1">
              <a:avLst/>
            </a:prstGeom>
            <a:noFill/>
            <a:ln w="9525" cap="flat" cmpd="sng">
              <a:solidFill>
                <a:schemeClr val="lt2"/>
              </a:solidFill>
              <a:prstDash val="solid"/>
              <a:round/>
              <a:headEnd type="none" w="med" len="med"/>
              <a:tailEnd type="none" w="med" len="med"/>
            </a:ln>
          </p:spPr>
        </p:cxnSp>
      </p:grpSp>
      <p:sp>
        <p:nvSpPr>
          <p:cNvPr id="16" name="TextBox 105">
            <a:extLst>
              <a:ext uri="{FF2B5EF4-FFF2-40B4-BE49-F238E27FC236}">
                <a16:creationId xmlns:a16="http://schemas.microsoft.com/office/drawing/2014/main" id="{F015B933-5BF9-A2AB-6DBE-927DB5E094BB}"/>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17" name="TextBox 16">
            <a:extLst>
              <a:ext uri="{FF2B5EF4-FFF2-40B4-BE49-F238E27FC236}">
                <a16:creationId xmlns:a16="http://schemas.microsoft.com/office/drawing/2014/main" id="{6CF46F37-7B9D-4D2F-C106-0D3B17F410E6}"/>
              </a:ext>
            </a:extLst>
          </p:cNvPr>
          <p:cNvSpPr txBox="1"/>
          <p:nvPr/>
        </p:nvSpPr>
        <p:spPr>
          <a:xfrm>
            <a:off x="460756" y="551809"/>
            <a:ext cx="8310318"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hãy đọc các tình huống </a:t>
            </a:r>
            <a:r>
              <a:rPr lang="en-US" sz="2000" b="1" dirty="0" err="1">
                <a:solidFill>
                  <a:schemeClr val="tx2"/>
                </a:solidFill>
              </a:rPr>
              <a:t>trong</a:t>
            </a:r>
            <a:r>
              <a:rPr lang="en-US" sz="2000" b="1" dirty="0">
                <a:solidFill>
                  <a:schemeClr val="tx2"/>
                </a:solidFill>
              </a:rPr>
              <a:t> SGK tr. 15,20</a:t>
            </a:r>
            <a:r>
              <a:rPr lang="vi-VN" sz="2000" b="1" dirty="0">
                <a:solidFill>
                  <a:schemeClr val="tx2"/>
                </a:solidFill>
              </a:rPr>
              <a:t> và trả lời câu hỏi </a:t>
            </a:r>
            <a:endParaRPr lang="en-US" sz="2000" b="1" dirty="0">
              <a:solidFill>
                <a:schemeClr val="tx2"/>
              </a:solidFill>
            </a:endParaRPr>
          </a:p>
        </p:txBody>
      </p:sp>
      <p:sp>
        <p:nvSpPr>
          <p:cNvPr id="19" name="TextBox 18">
            <a:extLst>
              <a:ext uri="{FF2B5EF4-FFF2-40B4-BE49-F238E27FC236}">
                <a16:creationId xmlns:a16="http://schemas.microsoft.com/office/drawing/2014/main" id="{F7031808-C893-611F-5D91-5C589C907A57}"/>
              </a:ext>
            </a:extLst>
          </p:cNvPr>
          <p:cNvSpPr txBox="1"/>
          <p:nvPr/>
        </p:nvSpPr>
        <p:spPr>
          <a:xfrm>
            <a:off x="1858865" y="1038168"/>
            <a:ext cx="3930976" cy="373999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Anh B là du học sinh tại nước X. Học xong, anh B quyết định ở lại quốc gia đã  học và làm việc. Sau khi nộp hồ sơ ứng tuyển vào Công ti A, mặc dù đáp ứng đầy đủ các tiêu chí tuyển dụng nhưng anh B vẫn bị từ chối. Anh B liên hệ với Công ti A để thắc mắc thì được trả lời rằng: "Công ti không nhận người châu Á". Anh B cảm thấy thất vọng nhưng chưa biết nên giải quyết như thế nào. </a:t>
            </a:r>
            <a:endParaRPr lang="en-US" sz="1600" dirty="0">
              <a:solidFill>
                <a:schemeClr val="bg2"/>
              </a:solidFill>
            </a:endParaRPr>
          </a:p>
        </p:txBody>
      </p:sp>
      <p:sp>
        <p:nvSpPr>
          <p:cNvPr id="21" name="TextBox 20">
            <a:extLst>
              <a:ext uri="{FF2B5EF4-FFF2-40B4-BE49-F238E27FC236}">
                <a16:creationId xmlns:a16="http://schemas.microsoft.com/office/drawing/2014/main" id="{B3FC7074-F0F6-6923-9625-F23B362F0720}"/>
              </a:ext>
            </a:extLst>
          </p:cNvPr>
          <p:cNvSpPr txBox="1"/>
          <p:nvPr/>
        </p:nvSpPr>
        <p:spPr>
          <a:xfrm>
            <a:off x="5887950" y="1860000"/>
            <a:ext cx="2997969" cy="1893339"/>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vi-VN" sz="1600" b="1" dirty="0"/>
              <a:t>Em có nhận xét gì về quyết định từ chối nhận người của Công ti A? </a:t>
            </a:r>
            <a:endParaRPr lang="en-US" sz="1600" b="1" dirty="0"/>
          </a:p>
          <a:p>
            <a:pPr marL="285750" indent="-285750" algn="just">
              <a:lnSpc>
                <a:spcPct val="150000"/>
              </a:lnSpc>
              <a:buFont typeface="Wingdings" panose="05000000000000000000" pitchFamily="2" charset="2"/>
              <a:buChar char="v"/>
            </a:pPr>
            <a:r>
              <a:rPr lang="vi-VN" sz="1600" b="1" dirty="0"/>
              <a:t>Nếu là anh B, em sẽ xử lí như thế nào? </a:t>
            </a:r>
            <a:endParaRPr lang="en-US" sz="1600" b="1" dirty="0"/>
          </a:p>
        </p:txBody>
      </p:sp>
      <p:pic>
        <p:nvPicPr>
          <p:cNvPr id="3074" name="Picture 2" descr="Sad man. Vector flat illustration Stock Vector Image by ©prettyvectors  #76587595">
            <a:extLst>
              <a:ext uri="{FF2B5EF4-FFF2-40B4-BE49-F238E27FC236}">
                <a16:creationId xmlns:a16="http://schemas.microsoft.com/office/drawing/2014/main" id="{A54AAAC2-02A1-46FF-25E5-8D7215284D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62" b="96777" l="9930" r="89970">
                        <a14:foregroundMark x1="33701" y1="8301" x2="33099" y2="9668"/>
                        <a14:foregroundMark x1="39218" y1="5762" x2="38616" y2="7227"/>
                        <a14:foregroundMark x1="74925" y1="26855" x2="76329" y2="27441"/>
                        <a14:foregroundMark x1="76329" y1="27441" x2="76329" y2="27441"/>
                        <a14:foregroundMark x1="80441" y1="27246" x2="80742" y2="28320"/>
                        <a14:foregroundMark x1="69308" y1="81348" x2="68405" y2="87988"/>
                        <a14:foregroundMark x1="68405" y1="88184" x2="68405" y2="88184"/>
                        <a14:foregroundMark x1="27783" y1="80176" x2="28586" y2="89648"/>
                        <a14:foregroundMark x1="46339" y1="82813" x2="49749" y2="87109"/>
                        <a14:foregroundMark x1="50451" y1="91211" x2="53561" y2="91211"/>
                        <a14:foregroundMark x1="53561" y1="91211" x2="53561" y2="91211"/>
                        <a14:foregroundMark x1="70712" y1="78418" x2="69609" y2="91992"/>
                        <a14:foregroundMark x1="41324" y1="35156" x2="41324" y2="35156"/>
                        <a14:foregroundMark x1="42728" y1="34961" x2="43330" y2="34961"/>
                        <a14:foregroundMark x1="43330" y1="34961" x2="43330" y2="34961"/>
                        <a14:foregroundMark x1="56570" y1="34668" x2="56570" y2="34668"/>
                        <a14:foregroundMark x1="69609" y1="34473" x2="69609" y2="34473"/>
                        <a14:foregroundMark x1="29288" y1="90332" x2="29288" y2="90332"/>
                        <a14:foregroundMark x1="28385" y1="91699" x2="32698" y2="91211"/>
                        <a14:foregroundMark x1="66901" y1="92480" x2="68606" y2="92480"/>
                        <a14:foregroundMark x1="69007" y1="92480" x2="69007" y2="92480"/>
                        <a14:foregroundMark x1="41625" y1="84473" x2="46841" y2="84473"/>
                        <a14:foregroundMark x1="48847" y1="84473" x2="54564" y2="84277"/>
                        <a14:foregroundMark x1="54865" y1="84180" x2="54865" y2="84180"/>
                        <a14:foregroundMark x1="58275" y1="84277" x2="54564" y2="84570"/>
                        <a14:foregroundMark x1="76830" y1="82715" x2="77733" y2="86035"/>
                        <a14:foregroundMark x1="74824" y1="73438" x2="76329" y2="89355"/>
                        <a14:foregroundMark x1="77533" y1="93164" x2="81846" y2="96777"/>
                      </a14:backgroundRemoval>
                    </a14:imgEffect>
                    <a14:imgEffect>
                      <a14:sharpenSoften amount="25000"/>
                    </a14:imgEffect>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60412" y="2733535"/>
            <a:ext cx="2489293" cy="24312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CDA100B-9934-C917-7A21-1625CE3B8E8F}"/>
              </a:ext>
            </a:extLst>
          </p:cNvPr>
          <p:cNvSpPr txBox="1"/>
          <p:nvPr/>
        </p:nvSpPr>
        <p:spPr>
          <a:xfrm>
            <a:off x="5805596" y="778451"/>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1681E-DAB1-2D77-6D99-BFD7261FA72A}"/>
              </a:ext>
            </a:extLst>
          </p:cNvPr>
          <p:cNvSpPr txBox="1"/>
          <p:nvPr/>
        </p:nvSpPr>
        <p:spPr>
          <a:xfrm>
            <a:off x="190502" y="585188"/>
            <a:ext cx="4986864" cy="3365024"/>
          </a:xfrm>
          <a:prstGeom prst="rect">
            <a:avLst/>
          </a:prstGeom>
          <a:solidFill>
            <a:schemeClr val="accent6"/>
          </a:solidFill>
          <a:ln w="38100">
            <a:solidFill>
              <a:schemeClr val="accent5">
                <a:lumMod val="75000"/>
                <a:lumOff val="25000"/>
              </a:schemeClr>
            </a:solidFill>
          </a:ln>
        </p:spPr>
        <p:txBody>
          <a:bodyPr wrap="square">
            <a:spAutoFit/>
          </a:bodyPr>
          <a:lstStyle/>
          <a:p>
            <a:pPr algn="just">
              <a:lnSpc>
                <a:spcPct val="150000"/>
              </a:lnSpc>
            </a:pPr>
            <a:r>
              <a:rPr lang="vi-VN" sz="1800" dirty="0"/>
              <a:t>Khi tìm hiểu về ẩm thực của các nước trên thế giới, bạn H cùng các bạn đọc và xem  nhiều đoạn phim ngắn về cách ăn uống của các nước. Bạn M bỗng dưng cười to và có  thái độ khá tiêu cực khi xem đến đoạn ăn bốc bằng tay của một số quốc gia. Bạn M bảo:  “Ăn như thế này mất vệ sinh và kém văn minh quá”. Cả lớp đều quay lại nhìn bạn M. </a:t>
            </a:r>
          </a:p>
        </p:txBody>
      </p:sp>
      <p:sp>
        <p:nvSpPr>
          <p:cNvPr id="7" name="TextBox 6">
            <a:extLst>
              <a:ext uri="{FF2B5EF4-FFF2-40B4-BE49-F238E27FC236}">
                <a16:creationId xmlns:a16="http://schemas.microsoft.com/office/drawing/2014/main" id="{E333728A-71AB-A8F1-0D66-69D759DB859D}"/>
              </a:ext>
            </a:extLst>
          </p:cNvPr>
          <p:cNvSpPr txBox="1"/>
          <p:nvPr/>
        </p:nvSpPr>
        <p:spPr>
          <a:xfrm>
            <a:off x="2023536" y="-179518"/>
            <a:ext cx="838200" cy="830997"/>
          </a:xfrm>
          <a:prstGeom prst="rect">
            <a:avLst/>
          </a:prstGeom>
          <a:noFill/>
        </p:spPr>
        <p:txBody>
          <a:bodyPr wrap="square" rtlCol="0">
            <a:spAutoFit/>
          </a:bodyPr>
          <a:lstStyle/>
          <a:p>
            <a:r>
              <a:rPr lang="en-US" sz="4800" dirty="0">
                <a:solidFill>
                  <a:schemeClr val="tx2"/>
                </a:solidFill>
                <a:latin typeface="SVN-FFF Tusj" panose="02040802050405020203" pitchFamily="18" charset="0"/>
              </a:rPr>
              <a:t>2</a:t>
            </a:r>
          </a:p>
        </p:txBody>
      </p:sp>
      <p:sp>
        <p:nvSpPr>
          <p:cNvPr id="9" name="TextBox 8">
            <a:extLst>
              <a:ext uri="{FF2B5EF4-FFF2-40B4-BE49-F238E27FC236}">
                <a16:creationId xmlns:a16="http://schemas.microsoft.com/office/drawing/2014/main" id="{C60F85E6-D8D5-8464-D678-DECC3B9AA52E}"/>
              </a:ext>
            </a:extLst>
          </p:cNvPr>
          <p:cNvSpPr txBox="1"/>
          <p:nvPr/>
        </p:nvSpPr>
        <p:spPr>
          <a:xfrm>
            <a:off x="99062" y="4026412"/>
            <a:ext cx="7132318" cy="872034"/>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1800" b="1" dirty="0"/>
              <a:t>Em có đồng tình với hành động của bạn M không? Vì sao? </a:t>
            </a:r>
          </a:p>
          <a:p>
            <a:pPr marL="285750" indent="-285750">
              <a:lnSpc>
                <a:spcPct val="150000"/>
              </a:lnSpc>
              <a:buFont typeface="Wingdings" panose="05000000000000000000" pitchFamily="2" charset="2"/>
              <a:buChar char="v"/>
            </a:pPr>
            <a:r>
              <a:rPr lang="vi-VN" sz="1800" b="1" dirty="0"/>
              <a:t>Nếu là bạn của M, em sẽ khuyên bạn M như thế nào? </a:t>
            </a:r>
          </a:p>
        </p:txBody>
      </p:sp>
      <p:pic>
        <p:nvPicPr>
          <p:cNvPr id="4098" name="Picture 2" descr="Tìm hiểu cách ăn của người Ấn Độ - Những lợi ích ẩn dấu!">
            <a:extLst>
              <a:ext uri="{FF2B5EF4-FFF2-40B4-BE49-F238E27FC236}">
                <a16:creationId xmlns:a16="http://schemas.microsoft.com/office/drawing/2014/main" id="{BF303E99-FC9C-EFDD-D7BD-BB011EB899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77366" y="1028700"/>
            <a:ext cx="3909779"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8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08"/>
        <p:cNvGrpSpPr/>
        <p:nvPr/>
      </p:nvGrpSpPr>
      <p:grpSpPr>
        <a:xfrm>
          <a:off x="0" y="0"/>
          <a:ext cx="0" cy="0"/>
          <a:chOff x="0" y="0"/>
          <a:chExt cx="0" cy="0"/>
        </a:xfrm>
      </p:grpSpPr>
      <p:grpSp>
        <p:nvGrpSpPr>
          <p:cNvPr id="27011" name="Google Shape;27011;p51"/>
          <p:cNvGrpSpPr/>
          <p:nvPr/>
        </p:nvGrpSpPr>
        <p:grpSpPr>
          <a:xfrm>
            <a:off x="5440525" y="1310975"/>
            <a:ext cx="3413229" cy="6085720"/>
            <a:chOff x="5440525" y="1310975"/>
            <a:chExt cx="3413229" cy="6085720"/>
          </a:xfrm>
        </p:grpSpPr>
        <p:sp>
          <p:nvSpPr>
            <p:cNvPr id="27012" name="Google Shape;27012;p51"/>
            <p:cNvSpPr/>
            <p:nvPr/>
          </p:nvSpPr>
          <p:spPr>
            <a:xfrm>
              <a:off x="7557182" y="2151539"/>
              <a:ext cx="309282" cy="1309503"/>
            </a:xfrm>
            <a:custGeom>
              <a:avLst/>
              <a:gdLst/>
              <a:ahLst/>
              <a:cxnLst/>
              <a:rect l="l" t="t" r="r" b="b"/>
              <a:pathLst>
                <a:path w="7449" h="31541" fill="none" extrusionOk="0">
                  <a:moveTo>
                    <a:pt x="4966" y="31540"/>
                  </a:moveTo>
                  <a:cubicBezTo>
                    <a:pt x="7449" y="21820"/>
                    <a:pt x="1854" y="0"/>
                    <a:pt x="1854" y="0"/>
                  </a:cubicBezTo>
                  <a:cubicBezTo>
                    <a:pt x="2973" y="12029"/>
                    <a:pt x="2903" y="23043"/>
                    <a:pt x="1" y="31540"/>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3" name="Google Shape;27013;p51"/>
            <p:cNvSpPr/>
            <p:nvPr/>
          </p:nvSpPr>
          <p:spPr>
            <a:xfrm>
              <a:off x="7062124" y="3420358"/>
              <a:ext cx="1791630" cy="3166291"/>
            </a:xfrm>
            <a:custGeom>
              <a:avLst/>
              <a:gdLst/>
              <a:ahLst/>
              <a:cxnLst/>
              <a:rect l="l" t="t" r="r" b="b"/>
              <a:pathLst>
                <a:path w="43151" h="76264" extrusionOk="0">
                  <a:moveTo>
                    <a:pt x="11925" y="0"/>
                  </a:moveTo>
                  <a:lnTo>
                    <a:pt x="11925" y="0"/>
                  </a:lnTo>
                  <a:cubicBezTo>
                    <a:pt x="7659" y="10490"/>
                    <a:pt x="1" y="37660"/>
                    <a:pt x="24792" y="56262"/>
                  </a:cubicBezTo>
                  <a:cubicBezTo>
                    <a:pt x="35842" y="64549"/>
                    <a:pt x="40877" y="71473"/>
                    <a:pt x="43150" y="76263"/>
                  </a:cubicBezTo>
                  <a:lnTo>
                    <a:pt x="43115" y="42940"/>
                  </a:lnTo>
                  <a:cubicBezTo>
                    <a:pt x="37171" y="32415"/>
                    <a:pt x="28149" y="28358"/>
                    <a:pt x="23813" y="22729"/>
                  </a:cubicBezTo>
                  <a:cubicBezTo>
                    <a:pt x="18988" y="16540"/>
                    <a:pt x="17345" y="245"/>
                    <a:pt x="17345" y="245"/>
                  </a:cubicBezTo>
                  <a:lnTo>
                    <a:pt x="1192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4" name="Google Shape;27014;p51"/>
            <p:cNvSpPr/>
            <p:nvPr/>
          </p:nvSpPr>
          <p:spPr>
            <a:xfrm>
              <a:off x="7422166" y="3426170"/>
              <a:ext cx="1430115" cy="2835272"/>
            </a:xfrm>
            <a:custGeom>
              <a:avLst/>
              <a:gdLst/>
              <a:ahLst/>
              <a:cxnLst/>
              <a:rect l="l" t="t" r="r" b="b"/>
              <a:pathLst>
                <a:path w="34444" h="68291" extrusionOk="0">
                  <a:moveTo>
                    <a:pt x="5875" y="0"/>
                  </a:moveTo>
                  <a:cubicBezTo>
                    <a:pt x="1" y="36366"/>
                    <a:pt x="25317" y="50492"/>
                    <a:pt x="33709" y="66997"/>
                  </a:cubicBezTo>
                  <a:cubicBezTo>
                    <a:pt x="33954" y="67486"/>
                    <a:pt x="34198" y="67906"/>
                    <a:pt x="34443" y="68291"/>
                  </a:cubicBezTo>
                  <a:lnTo>
                    <a:pt x="34443" y="42800"/>
                  </a:lnTo>
                  <a:cubicBezTo>
                    <a:pt x="28499" y="32275"/>
                    <a:pt x="19477" y="28218"/>
                    <a:pt x="15141" y="22589"/>
                  </a:cubicBezTo>
                  <a:cubicBezTo>
                    <a:pt x="10316" y="16400"/>
                    <a:pt x="8673" y="105"/>
                    <a:pt x="8673" y="105"/>
                  </a:cubicBezTo>
                  <a:lnTo>
                    <a:pt x="587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5" name="Google Shape;27015;p51"/>
            <p:cNvSpPr/>
            <p:nvPr/>
          </p:nvSpPr>
          <p:spPr>
            <a:xfrm>
              <a:off x="5772999" y="2826574"/>
              <a:ext cx="2318601" cy="894328"/>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6" name="Google Shape;27016;p51"/>
            <p:cNvSpPr/>
            <p:nvPr/>
          </p:nvSpPr>
          <p:spPr>
            <a:xfrm>
              <a:off x="6378369" y="2433153"/>
              <a:ext cx="1508505" cy="528476"/>
            </a:xfrm>
            <a:custGeom>
              <a:avLst/>
              <a:gdLst/>
              <a:ahLst/>
              <a:cxnLst/>
              <a:rect l="l" t="t" r="r" b="b"/>
              <a:pathLst>
                <a:path w="36332" h="12729" fill="none" extrusionOk="0">
                  <a:moveTo>
                    <a:pt x="36331" y="12729"/>
                  </a:moveTo>
                  <a:lnTo>
                    <a:pt x="22344" y="1469"/>
                  </a:ln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7" name="Google Shape;27017;p51"/>
            <p:cNvSpPr/>
            <p:nvPr/>
          </p:nvSpPr>
          <p:spPr>
            <a:xfrm>
              <a:off x="5912374" y="2585606"/>
              <a:ext cx="634467" cy="241009"/>
            </a:xfrm>
            <a:custGeom>
              <a:avLst/>
              <a:gdLst/>
              <a:ahLst/>
              <a:cxnLst/>
              <a:rect l="l" t="t" r="r" b="b"/>
              <a:pathLst>
                <a:path w="15281" h="5805" fill="none" extrusionOk="0">
                  <a:moveTo>
                    <a:pt x="0" y="0"/>
                  </a:moveTo>
                  <a:lnTo>
                    <a:pt x="15281" y="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8" name="Google Shape;27018;p51"/>
            <p:cNvSpPr/>
            <p:nvPr/>
          </p:nvSpPr>
          <p:spPr>
            <a:xfrm>
              <a:off x="6495947" y="2155899"/>
              <a:ext cx="527055" cy="319394"/>
            </a:xfrm>
            <a:custGeom>
              <a:avLst/>
              <a:gdLst/>
              <a:ahLst/>
              <a:cxnLst/>
              <a:rect l="l" t="t" r="r" b="b"/>
              <a:pathLst>
                <a:path w="12694" h="7693" fill="none" extrusionOk="0">
                  <a:moveTo>
                    <a:pt x="1" y="0"/>
                  </a:moveTo>
                  <a:lnTo>
                    <a:pt x="12694" y="7693"/>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9" name="Google Shape;27019;p51"/>
            <p:cNvSpPr/>
            <p:nvPr/>
          </p:nvSpPr>
          <p:spPr>
            <a:xfrm>
              <a:off x="6572921" y="1837957"/>
              <a:ext cx="731748" cy="656226"/>
            </a:xfrm>
            <a:custGeom>
              <a:avLst/>
              <a:gdLst/>
              <a:ahLst/>
              <a:cxnLst/>
              <a:rect l="l" t="t" r="r" b="b"/>
              <a:pathLst>
                <a:path w="17624" h="15806" fill="none" extrusionOk="0">
                  <a:moveTo>
                    <a:pt x="0" y="0"/>
                  </a:moveTo>
                  <a:lnTo>
                    <a:pt x="17623" y="1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0" name="Google Shape;27020;p51"/>
            <p:cNvSpPr/>
            <p:nvPr/>
          </p:nvSpPr>
          <p:spPr>
            <a:xfrm>
              <a:off x="7179744" y="1718926"/>
              <a:ext cx="454436" cy="432654"/>
            </a:xfrm>
            <a:custGeom>
              <a:avLst/>
              <a:gdLst/>
              <a:ahLst/>
              <a:cxnLst/>
              <a:rect l="l" t="t" r="r" b="b"/>
              <a:pathLst>
                <a:path w="10945" h="10421" fill="none" extrusionOk="0">
                  <a:moveTo>
                    <a:pt x="0" y="4965"/>
                  </a:moveTo>
                  <a:lnTo>
                    <a:pt x="10945" y="10420"/>
                  </a:lnTo>
                  <a:lnTo>
                    <a:pt x="2448"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1" name="Google Shape;27021;p51"/>
            <p:cNvSpPr/>
            <p:nvPr/>
          </p:nvSpPr>
          <p:spPr>
            <a:xfrm>
              <a:off x="8008687" y="1746494"/>
              <a:ext cx="82791" cy="1194832"/>
            </a:xfrm>
            <a:custGeom>
              <a:avLst/>
              <a:gdLst/>
              <a:ahLst/>
              <a:cxnLst/>
              <a:rect l="l" t="t" r="r" b="b"/>
              <a:pathLst>
                <a:path w="1994" h="28779" fill="none" extrusionOk="0">
                  <a:moveTo>
                    <a:pt x="0" y="28778"/>
                  </a:moveTo>
                  <a:lnTo>
                    <a:pt x="1993" y="13323"/>
                  </a:lnTo>
                  <a:lnTo>
                    <a:pt x="1993"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2" name="Google Shape;27022;p51"/>
            <p:cNvSpPr/>
            <p:nvPr/>
          </p:nvSpPr>
          <p:spPr>
            <a:xfrm>
              <a:off x="6154796" y="2826574"/>
              <a:ext cx="392032" cy="392008"/>
            </a:xfrm>
            <a:custGeom>
              <a:avLst/>
              <a:gdLst/>
              <a:ahLst/>
              <a:cxnLst/>
              <a:rect l="l" t="t" r="r" b="b"/>
              <a:pathLst>
                <a:path w="9442" h="9442" extrusionOk="0">
                  <a:moveTo>
                    <a:pt x="9442" y="1"/>
                  </a:moveTo>
                  <a:lnTo>
                    <a:pt x="1" y="9442"/>
                  </a:lnTo>
                  <a:cubicBezTo>
                    <a:pt x="7064" y="8183"/>
                    <a:pt x="9441" y="1"/>
                    <a:pt x="9442"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3" name="Google Shape;27023;p51"/>
            <p:cNvSpPr/>
            <p:nvPr/>
          </p:nvSpPr>
          <p:spPr>
            <a:xfrm>
              <a:off x="5730900" y="2990651"/>
              <a:ext cx="159727" cy="402139"/>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4" name="Google Shape;27024;p51"/>
            <p:cNvSpPr/>
            <p:nvPr/>
          </p:nvSpPr>
          <p:spPr>
            <a:xfrm>
              <a:off x="5539254" y="2398320"/>
              <a:ext cx="373182" cy="187493"/>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5" name="Google Shape;27025;p51"/>
            <p:cNvSpPr/>
            <p:nvPr/>
          </p:nvSpPr>
          <p:spPr>
            <a:xfrm>
              <a:off x="6054614" y="2433153"/>
              <a:ext cx="323814" cy="122850"/>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6" name="Google Shape;27026;p51"/>
            <p:cNvSpPr/>
            <p:nvPr/>
          </p:nvSpPr>
          <p:spPr>
            <a:xfrm>
              <a:off x="7142004" y="2494142"/>
              <a:ext cx="164087" cy="287467"/>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7" name="Google Shape;27027;p51"/>
            <p:cNvSpPr/>
            <p:nvPr/>
          </p:nvSpPr>
          <p:spPr>
            <a:xfrm>
              <a:off x="6054614" y="2135555"/>
              <a:ext cx="441399" cy="80544"/>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8" name="Google Shape;27028;p51"/>
            <p:cNvSpPr/>
            <p:nvPr/>
          </p:nvSpPr>
          <p:spPr>
            <a:xfrm>
              <a:off x="6247713" y="1405344"/>
              <a:ext cx="333945" cy="44137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9" name="Google Shape;27029;p51"/>
            <p:cNvSpPr/>
            <p:nvPr/>
          </p:nvSpPr>
          <p:spPr>
            <a:xfrm>
              <a:off x="6898088" y="1846676"/>
              <a:ext cx="146690" cy="394914"/>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0" name="Google Shape;27030;p51"/>
            <p:cNvSpPr/>
            <p:nvPr/>
          </p:nvSpPr>
          <p:spPr>
            <a:xfrm>
              <a:off x="7012801" y="1499714"/>
              <a:ext cx="239570" cy="425388"/>
            </a:xfrm>
            <a:custGeom>
              <a:avLst/>
              <a:gdLst/>
              <a:ahLst/>
              <a:cxnLst/>
              <a:rect l="l" t="t" r="r" b="b"/>
              <a:pathLst>
                <a:path w="5770" h="10246" extrusionOk="0">
                  <a:moveTo>
                    <a:pt x="0" y="0"/>
                  </a:moveTo>
                  <a:lnTo>
                    <a:pt x="4021" y="10245"/>
                  </a:lnTo>
                  <a:cubicBezTo>
                    <a:pt x="4021" y="10245"/>
                    <a:pt x="5770" y="3881"/>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1" name="Google Shape;27031;p51"/>
            <p:cNvSpPr/>
            <p:nvPr/>
          </p:nvSpPr>
          <p:spPr>
            <a:xfrm>
              <a:off x="7507817" y="1676786"/>
              <a:ext cx="165540" cy="474794"/>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2" name="Google Shape;27032;p51"/>
            <p:cNvSpPr/>
            <p:nvPr/>
          </p:nvSpPr>
          <p:spPr>
            <a:xfrm>
              <a:off x="7859140" y="1913436"/>
              <a:ext cx="232346" cy="386196"/>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3" name="Google Shape;27033;p51"/>
            <p:cNvSpPr/>
            <p:nvPr/>
          </p:nvSpPr>
          <p:spPr>
            <a:xfrm>
              <a:off x="8091432" y="1358886"/>
              <a:ext cx="193110" cy="397821"/>
            </a:xfrm>
            <a:custGeom>
              <a:avLst/>
              <a:gdLst/>
              <a:ahLst/>
              <a:cxnLst/>
              <a:rect l="l" t="t" r="r" b="b"/>
              <a:pathLst>
                <a:path w="4651" h="9582" extrusionOk="0">
                  <a:moveTo>
                    <a:pt x="2798" y="0"/>
                  </a:moveTo>
                  <a:lnTo>
                    <a:pt x="0" y="9581"/>
                  </a:lnTo>
                  <a:cubicBezTo>
                    <a:pt x="4651" y="7169"/>
                    <a:pt x="2798" y="1"/>
                    <a:pt x="2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4" name="Google Shape;27034;p51"/>
            <p:cNvSpPr/>
            <p:nvPr/>
          </p:nvSpPr>
          <p:spPr>
            <a:xfrm>
              <a:off x="5440525" y="2992104"/>
              <a:ext cx="332534" cy="261353"/>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5" name="Google Shape;27035;p51"/>
            <p:cNvSpPr/>
            <p:nvPr/>
          </p:nvSpPr>
          <p:spPr>
            <a:xfrm>
              <a:off x="5579900" y="2585606"/>
              <a:ext cx="332534" cy="198910"/>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6" name="Google Shape;27036;p51"/>
            <p:cNvSpPr/>
            <p:nvPr/>
          </p:nvSpPr>
          <p:spPr>
            <a:xfrm>
              <a:off x="5825270" y="2238228"/>
              <a:ext cx="553171" cy="19496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7" name="Google Shape;27037;p51"/>
            <p:cNvSpPr/>
            <p:nvPr/>
          </p:nvSpPr>
          <p:spPr>
            <a:xfrm>
              <a:off x="6738410" y="2475252"/>
              <a:ext cx="274447" cy="230879"/>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8" name="Google Shape;27038;p51"/>
            <p:cNvSpPr/>
            <p:nvPr/>
          </p:nvSpPr>
          <p:spPr>
            <a:xfrm>
              <a:off x="7230562" y="3140156"/>
              <a:ext cx="326679" cy="200405"/>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9" name="Google Shape;27039;p51"/>
            <p:cNvSpPr/>
            <p:nvPr/>
          </p:nvSpPr>
          <p:spPr>
            <a:xfrm>
              <a:off x="6198348" y="1925061"/>
              <a:ext cx="297657" cy="230879"/>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0" name="Google Shape;27040;p51"/>
            <p:cNvSpPr/>
            <p:nvPr/>
          </p:nvSpPr>
          <p:spPr>
            <a:xfrm>
              <a:off x="6072051" y="1709668"/>
              <a:ext cx="509616" cy="1370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1" name="Google Shape;27041;p51"/>
            <p:cNvSpPr/>
            <p:nvPr/>
          </p:nvSpPr>
          <p:spPr>
            <a:xfrm>
              <a:off x="7353952" y="2151539"/>
              <a:ext cx="280218" cy="149214"/>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2" name="Google Shape;27042;p51"/>
            <p:cNvSpPr/>
            <p:nvPr/>
          </p:nvSpPr>
          <p:spPr>
            <a:xfrm>
              <a:off x="6738410" y="1701323"/>
              <a:ext cx="439946" cy="23104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3" name="Google Shape;27043;p51"/>
            <p:cNvSpPr/>
            <p:nvPr/>
          </p:nvSpPr>
          <p:spPr>
            <a:xfrm>
              <a:off x="7078109" y="1310975"/>
              <a:ext cx="271541" cy="41521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4" name="Google Shape;27044;p51"/>
            <p:cNvSpPr/>
            <p:nvPr/>
          </p:nvSpPr>
          <p:spPr>
            <a:xfrm>
              <a:off x="8066770" y="2495346"/>
              <a:ext cx="707044" cy="59154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5" name="Google Shape;27045;p51"/>
            <p:cNvSpPr/>
            <p:nvPr/>
          </p:nvSpPr>
          <p:spPr>
            <a:xfrm>
              <a:off x="8181442" y="2539147"/>
              <a:ext cx="502350" cy="535742"/>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6" name="Google Shape;27046;p51"/>
            <p:cNvSpPr/>
            <p:nvPr/>
          </p:nvSpPr>
          <p:spPr>
            <a:xfrm>
              <a:off x="8243885" y="2582699"/>
              <a:ext cx="378953" cy="448638"/>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7" name="Google Shape;27047;p51"/>
            <p:cNvSpPr/>
            <p:nvPr/>
          </p:nvSpPr>
          <p:spPr>
            <a:xfrm>
              <a:off x="8136437" y="2517849"/>
              <a:ext cx="347024" cy="2682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8" name="Google Shape;27048;p51"/>
            <p:cNvSpPr/>
            <p:nvPr/>
          </p:nvSpPr>
          <p:spPr>
            <a:xfrm>
              <a:off x="8044973" y="2263305"/>
              <a:ext cx="323814" cy="461716"/>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9" name="Google Shape;27049;p51"/>
            <p:cNvSpPr/>
            <p:nvPr/>
          </p:nvSpPr>
          <p:spPr>
            <a:xfrm>
              <a:off x="8091432" y="1955535"/>
              <a:ext cx="290391" cy="344097"/>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0" name="Google Shape;27050;p51"/>
            <p:cNvSpPr/>
            <p:nvPr/>
          </p:nvSpPr>
          <p:spPr>
            <a:xfrm>
              <a:off x="7902692" y="1358886"/>
              <a:ext cx="188791" cy="397821"/>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1" name="Google Shape;27051;p51"/>
            <p:cNvSpPr/>
            <p:nvPr/>
          </p:nvSpPr>
          <p:spPr>
            <a:xfrm>
              <a:off x="7626890" y="2128290"/>
              <a:ext cx="1071465" cy="5268405"/>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2" name="Google Shape;27052;p51"/>
            <p:cNvSpPr/>
            <p:nvPr/>
          </p:nvSpPr>
          <p:spPr>
            <a:xfrm>
              <a:off x="7885296" y="2941287"/>
              <a:ext cx="123439" cy="20344"/>
            </a:xfrm>
            <a:custGeom>
              <a:avLst/>
              <a:gdLst/>
              <a:ahLst/>
              <a:cxnLst/>
              <a:rect l="l" t="t" r="r" b="b"/>
              <a:pathLst>
                <a:path w="2973" h="490" fill="none" extrusionOk="0">
                  <a:moveTo>
                    <a:pt x="2972" y="0"/>
                  </a:moveTo>
                  <a:lnTo>
                    <a:pt x="0" y="49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3" name="Google Shape;27053;p51"/>
            <p:cNvSpPr/>
            <p:nvPr/>
          </p:nvSpPr>
          <p:spPr>
            <a:xfrm>
              <a:off x="8091432" y="3700518"/>
              <a:ext cx="129252" cy="20385"/>
            </a:xfrm>
            <a:custGeom>
              <a:avLst/>
              <a:gdLst/>
              <a:ahLst/>
              <a:cxnLst/>
              <a:rect l="l" t="t" r="r" b="b"/>
              <a:pathLst>
                <a:path w="3113" h="491" fill="none" extrusionOk="0">
                  <a:moveTo>
                    <a:pt x="0" y="490"/>
                  </a:moveTo>
                  <a:lnTo>
                    <a:pt x="3113"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4" name="Google Shape;27054;p51"/>
            <p:cNvSpPr/>
            <p:nvPr/>
          </p:nvSpPr>
          <p:spPr>
            <a:xfrm>
              <a:off x="6247713" y="3300621"/>
              <a:ext cx="834843" cy="64003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5" name="Google Shape;27055;p51"/>
            <p:cNvSpPr/>
            <p:nvPr/>
          </p:nvSpPr>
          <p:spPr>
            <a:xfrm>
              <a:off x="6382728" y="3327442"/>
              <a:ext cx="553171" cy="631523"/>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6" name="Google Shape;27056;p51"/>
            <p:cNvSpPr/>
            <p:nvPr/>
          </p:nvSpPr>
          <p:spPr>
            <a:xfrm>
              <a:off x="6532233" y="3347744"/>
              <a:ext cx="254144" cy="590919"/>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7" name="Google Shape;27057;p51"/>
            <p:cNvSpPr/>
            <p:nvPr/>
          </p:nvSpPr>
          <p:spPr>
            <a:xfrm>
              <a:off x="6495947" y="3303071"/>
              <a:ext cx="437040" cy="23403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8" name="Google Shape;27058;p51"/>
            <p:cNvSpPr/>
            <p:nvPr/>
          </p:nvSpPr>
          <p:spPr>
            <a:xfrm>
              <a:off x="6689046" y="2909318"/>
              <a:ext cx="288938" cy="615580"/>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9" name="Google Shape;27059;p51"/>
            <p:cNvSpPr/>
            <p:nvPr/>
          </p:nvSpPr>
          <p:spPr>
            <a:xfrm>
              <a:off x="8493572" y="3497290"/>
              <a:ext cx="206188" cy="296186"/>
            </a:xfrm>
            <a:custGeom>
              <a:avLst/>
              <a:gdLst/>
              <a:ahLst/>
              <a:cxnLst/>
              <a:rect l="l" t="t" r="r" b="b"/>
              <a:pathLst>
                <a:path w="4966" h="7134" fill="none" extrusionOk="0">
                  <a:moveTo>
                    <a:pt x="2483" y="7134"/>
                  </a:moveTo>
                  <a:lnTo>
                    <a:pt x="0"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0" name="Google Shape;27060;p51"/>
            <p:cNvSpPr/>
            <p:nvPr/>
          </p:nvSpPr>
          <p:spPr>
            <a:xfrm>
              <a:off x="5896390" y="1829239"/>
              <a:ext cx="104589" cy="104583"/>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1" name="Google Shape;27061;p51"/>
            <p:cNvSpPr/>
            <p:nvPr/>
          </p:nvSpPr>
          <p:spPr>
            <a:xfrm>
              <a:off x="8651796" y="4008288"/>
              <a:ext cx="88604" cy="88598"/>
            </a:xfrm>
            <a:custGeom>
              <a:avLst/>
              <a:gdLst/>
              <a:ahLst/>
              <a:cxnLst/>
              <a:rect l="l" t="t" r="r" b="b"/>
              <a:pathLst>
                <a:path w="2134" h="2134" fill="none" extrusionOk="0">
                  <a:moveTo>
                    <a:pt x="2134" y="1050"/>
                  </a:moveTo>
                  <a:cubicBezTo>
                    <a:pt x="2134" y="1644"/>
                    <a:pt x="1644" y="2134"/>
                    <a:pt x="1050" y="2134"/>
                  </a:cubicBezTo>
                  <a:cubicBezTo>
                    <a:pt x="455" y="2134"/>
                    <a:pt x="1" y="1644"/>
                    <a:pt x="1" y="1050"/>
                  </a:cubicBezTo>
                  <a:cubicBezTo>
                    <a:pt x="1" y="455"/>
                    <a:pt x="455" y="1"/>
                    <a:pt x="1050" y="1"/>
                  </a:cubicBezTo>
                  <a:cubicBezTo>
                    <a:pt x="1644" y="1"/>
                    <a:pt x="2134" y="455"/>
                    <a:pt x="2134"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2" name="Google Shape;27062;p51"/>
            <p:cNvSpPr/>
            <p:nvPr/>
          </p:nvSpPr>
          <p:spPr>
            <a:xfrm>
              <a:off x="6000931" y="3658420"/>
              <a:ext cx="42" cy="8569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3" name="Google Shape;27063;p51"/>
            <p:cNvSpPr/>
            <p:nvPr/>
          </p:nvSpPr>
          <p:spPr>
            <a:xfrm>
              <a:off x="6000931" y="3816685"/>
              <a:ext cx="42" cy="8569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4" name="Google Shape;27064;p51"/>
            <p:cNvSpPr/>
            <p:nvPr/>
          </p:nvSpPr>
          <p:spPr>
            <a:xfrm>
              <a:off x="5900749" y="3780398"/>
              <a:ext cx="63899" cy="42"/>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5" name="Google Shape;27065;p51"/>
            <p:cNvSpPr/>
            <p:nvPr/>
          </p:nvSpPr>
          <p:spPr>
            <a:xfrm>
              <a:off x="6037218" y="3780398"/>
              <a:ext cx="62446" cy="42"/>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6" name="Google Shape;27066;p51"/>
          <p:cNvGrpSpPr/>
          <p:nvPr/>
        </p:nvGrpSpPr>
        <p:grpSpPr>
          <a:xfrm>
            <a:off x="784354" y="7492"/>
            <a:ext cx="491864" cy="627912"/>
            <a:chOff x="784354" y="7492"/>
            <a:chExt cx="491864" cy="627912"/>
          </a:xfrm>
        </p:grpSpPr>
        <p:sp>
          <p:nvSpPr>
            <p:cNvPr id="27067" name="Google Shape;27067;p51"/>
            <p:cNvSpPr/>
            <p:nvPr/>
          </p:nvSpPr>
          <p:spPr>
            <a:xfrm>
              <a:off x="955816" y="536297"/>
              <a:ext cx="149938" cy="99107"/>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8" name="Google Shape;27068;p51"/>
            <p:cNvSpPr/>
            <p:nvPr/>
          </p:nvSpPr>
          <p:spPr>
            <a:xfrm>
              <a:off x="784354" y="154317"/>
              <a:ext cx="491864" cy="40253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9" name="Google Shape;27069;p51"/>
            <p:cNvSpPr/>
            <p:nvPr/>
          </p:nvSpPr>
          <p:spPr>
            <a:xfrm>
              <a:off x="846990" y="154317"/>
              <a:ext cx="366593" cy="40253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0" name="Google Shape;27070;p51"/>
            <p:cNvSpPr/>
            <p:nvPr/>
          </p:nvSpPr>
          <p:spPr>
            <a:xfrm>
              <a:off x="932207" y="154317"/>
              <a:ext cx="197186" cy="40253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1" name="Google Shape;27071;p51"/>
            <p:cNvSpPr/>
            <p:nvPr/>
          </p:nvSpPr>
          <p:spPr>
            <a:xfrm>
              <a:off x="1030785" y="7492"/>
              <a:ext cx="29" cy="146854"/>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2" name="Google Shape;27072;p51"/>
          <p:cNvSpPr/>
          <p:nvPr/>
        </p:nvSpPr>
        <p:spPr>
          <a:xfrm>
            <a:off x="1461846" y="2167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3" name="Google Shape;27073;p51"/>
          <p:cNvGrpSpPr/>
          <p:nvPr/>
        </p:nvGrpSpPr>
        <p:grpSpPr>
          <a:xfrm>
            <a:off x="1110983" y="948944"/>
            <a:ext cx="140686" cy="172547"/>
            <a:chOff x="1034783" y="1329944"/>
            <a:chExt cx="140686" cy="172547"/>
          </a:xfrm>
        </p:grpSpPr>
        <p:sp>
          <p:nvSpPr>
            <p:cNvPr id="27074" name="Google Shape;27074;p51"/>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5" name="Google Shape;27075;p51"/>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6" name="Google Shape;27076;p51"/>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7" name="Google Shape;27077;p51"/>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4">
            <a:extLst>
              <a:ext uri="{FF2B5EF4-FFF2-40B4-BE49-F238E27FC236}">
                <a16:creationId xmlns:a16="http://schemas.microsoft.com/office/drawing/2014/main" id="{C905DFEA-749A-FE6F-1973-F7B5EEC95541}"/>
              </a:ext>
            </a:extLst>
          </p:cNvPr>
          <p:cNvSpPr txBox="1"/>
          <p:nvPr/>
        </p:nvSpPr>
        <p:spPr>
          <a:xfrm>
            <a:off x="541747" y="27586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7" name="TextBox 105">
            <a:extLst>
              <a:ext uri="{FF2B5EF4-FFF2-40B4-BE49-F238E27FC236}">
                <a16:creationId xmlns:a16="http://schemas.microsoft.com/office/drawing/2014/main" id="{63013C03-736E-3B6F-9A35-4BA87EA01765}"/>
              </a:ext>
            </a:extLst>
          </p:cNvPr>
          <p:cNvSpPr txBox="1"/>
          <p:nvPr/>
        </p:nvSpPr>
        <p:spPr>
          <a:xfrm>
            <a:off x="1248681" y="193347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8" name="Picture 7">
            <a:extLst>
              <a:ext uri="{FF2B5EF4-FFF2-40B4-BE49-F238E27FC236}">
                <a16:creationId xmlns:a16="http://schemas.microsoft.com/office/drawing/2014/main" id="{3361E4DE-8A48-257D-3E61-231C667809CA}"/>
              </a:ext>
            </a:extLst>
          </p:cNvPr>
          <p:cNvPicPr>
            <a:picLocks noChangeAspect="1"/>
          </p:cNvPicPr>
          <p:nvPr/>
        </p:nvPicPr>
        <p:blipFill>
          <a:blip r:embed="rId3"/>
          <a:stretch>
            <a:fillRect/>
          </a:stretch>
        </p:blipFill>
        <p:spPr>
          <a:xfrm>
            <a:off x="2253132" y="706485"/>
            <a:ext cx="1200329" cy="12003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oogle Shape;28270;p80">
            <a:extLst>
              <a:ext uri="{FF2B5EF4-FFF2-40B4-BE49-F238E27FC236}">
                <a16:creationId xmlns:a16="http://schemas.microsoft.com/office/drawing/2014/main" id="{196A361F-9CC6-D8B9-D4A3-661B1BC944AD}"/>
              </a:ext>
            </a:extLst>
          </p:cNvPr>
          <p:cNvGrpSpPr/>
          <p:nvPr/>
        </p:nvGrpSpPr>
        <p:grpSpPr>
          <a:xfrm flipH="1">
            <a:off x="6195849" y="2833052"/>
            <a:ext cx="3202183" cy="2354033"/>
            <a:chOff x="921000" y="308450"/>
            <a:chExt cx="5781131" cy="4241364"/>
          </a:xfrm>
        </p:grpSpPr>
        <p:sp>
          <p:nvSpPr>
            <p:cNvPr id="3" name="Google Shape;28271;p80">
              <a:extLst>
                <a:ext uri="{FF2B5EF4-FFF2-40B4-BE49-F238E27FC236}">
                  <a16:creationId xmlns:a16="http://schemas.microsoft.com/office/drawing/2014/main" id="{D24B57FE-D717-74D7-AB95-0B57CFAFE20E}"/>
                </a:ext>
              </a:extLst>
            </p:cNvPr>
            <p:cNvSpPr/>
            <p:nvPr/>
          </p:nvSpPr>
          <p:spPr>
            <a:xfrm>
              <a:off x="2359753" y="3102262"/>
              <a:ext cx="375497" cy="447490"/>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272;p80">
              <a:extLst>
                <a:ext uri="{FF2B5EF4-FFF2-40B4-BE49-F238E27FC236}">
                  <a16:creationId xmlns:a16="http://schemas.microsoft.com/office/drawing/2014/main" id="{99D42BC9-CB7D-DCC9-82B5-CE235A6FB416}"/>
                </a:ext>
              </a:extLst>
            </p:cNvPr>
            <p:cNvSpPr/>
            <p:nvPr/>
          </p:nvSpPr>
          <p:spPr>
            <a:xfrm>
              <a:off x="2491178" y="3162415"/>
              <a:ext cx="127364" cy="163659"/>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273;p80">
              <a:extLst>
                <a:ext uri="{FF2B5EF4-FFF2-40B4-BE49-F238E27FC236}">
                  <a16:creationId xmlns:a16="http://schemas.microsoft.com/office/drawing/2014/main" id="{66C5C0E2-082D-7AC8-1672-4D49C234F28C}"/>
                </a:ext>
              </a:extLst>
            </p:cNvPr>
            <p:cNvSpPr/>
            <p:nvPr/>
          </p:nvSpPr>
          <p:spPr>
            <a:xfrm>
              <a:off x="2578773" y="3156078"/>
              <a:ext cx="74340" cy="74937"/>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74;p80">
              <a:extLst>
                <a:ext uri="{FF2B5EF4-FFF2-40B4-BE49-F238E27FC236}">
                  <a16:creationId xmlns:a16="http://schemas.microsoft.com/office/drawing/2014/main" id="{2E81A1D7-A26D-CCFB-1D50-F57D4D946615}"/>
                </a:ext>
              </a:extLst>
            </p:cNvPr>
            <p:cNvSpPr/>
            <p:nvPr/>
          </p:nvSpPr>
          <p:spPr>
            <a:xfrm>
              <a:off x="2425199" y="3282253"/>
              <a:ext cx="269962" cy="267487"/>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75;p80">
              <a:extLst>
                <a:ext uri="{FF2B5EF4-FFF2-40B4-BE49-F238E27FC236}">
                  <a16:creationId xmlns:a16="http://schemas.microsoft.com/office/drawing/2014/main" id="{BEC5D4A9-9C67-0895-4EB2-79EA73245235}"/>
                </a:ext>
              </a:extLst>
            </p:cNvPr>
            <p:cNvSpPr/>
            <p:nvPr/>
          </p:nvSpPr>
          <p:spPr>
            <a:xfrm>
              <a:off x="1725400" y="859304"/>
              <a:ext cx="3252006" cy="2836565"/>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6;p80">
              <a:extLst>
                <a:ext uri="{FF2B5EF4-FFF2-40B4-BE49-F238E27FC236}">
                  <a16:creationId xmlns:a16="http://schemas.microsoft.com/office/drawing/2014/main" id="{644BA0F9-21C3-765B-CBAA-52932C0940A6}"/>
                </a:ext>
              </a:extLst>
            </p:cNvPr>
            <p:cNvSpPr/>
            <p:nvPr/>
          </p:nvSpPr>
          <p:spPr>
            <a:xfrm>
              <a:off x="1689103" y="2000191"/>
              <a:ext cx="114668" cy="1290684"/>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77;p80">
              <a:extLst>
                <a:ext uri="{FF2B5EF4-FFF2-40B4-BE49-F238E27FC236}">
                  <a16:creationId xmlns:a16="http://schemas.microsoft.com/office/drawing/2014/main" id="{A19CAB38-2CBA-7486-497F-13BB1C917B2D}"/>
                </a:ext>
              </a:extLst>
            </p:cNvPr>
            <p:cNvSpPr/>
            <p:nvPr/>
          </p:nvSpPr>
          <p:spPr>
            <a:xfrm>
              <a:off x="1464942" y="1878049"/>
              <a:ext cx="326720" cy="674734"/>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78;p80">
              <a:extLst>
                <a:ext uri="{FF2B5EF4-FFF2-40B4-BE49-F238E27FC236}">
                  <a16:creationId xmlns:a16="http://schemas.microsoft.com/office/drawing/2014/main" id="{D555D280-F540-9997-8D84-DE6F6D3D47D4}"/>
                </a:ext>
              </a:extLst>
            </p:cNvPr>
            <p:cNvSpPr/>
            <p:nvPr/>
          </p:nvSpPr>
          <p:spPr>
            <a:xfrm>
              <a:off x="3919049" y="1019493"/>
              <a:ext cx="1076328" cy="1456604"/>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279;p80">
              <a:extLst>
                <a:ext uri="{FF2B5EF4-FFF2-40B4-BE49-F238E27FC236}">
                  <a16:creationId xmlns:a16="http://schemas.microsoft.com/office/drawing/2014/main" id="{DF4FFFAB-F97D-5D76-3CF8-87DF9CD1C123}"/>
                </a:ext>
              </a:extLst>
            </p:cNvPr>
            <p:cNvSpPr/>
            <p:nvPr/>
          </p:nvSpPr>
          <p:spPr>
            <a:xfrm>
              <a:off x="4457229" y="718705"/>
              <a:ext cx="1388623" cy="1104557"/>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80;p80">
              <a:extLst>
                <a:ext uri="{FF2B5EF4-FFF2-40B4-BE49-F238E27FC236}">
                  <a16:creationId xmlns:a16="http://schemas.microsoft.com/office/drawing/2014/main" id="{C1F1657C-0A01-82D2-8A57-8439B4A67797}"/>
                </a:ext>
              </a:extLst>
            </p:cNvPr>
            <p:cNvSpPr/>
            <p:nvPr/>
          </p:nvSpPr>
          <p:spPr>
            <a:xfrm>
              <a:off x="3067981" y="2772902"/>
              <a:ext cx="1886448" cy="807838"/>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81;p80">
              <a:extLst>
                <a:ext uri="{FF2B5EF4-FFF2-40B4-BE49-F238E27FC236}">
                  <a16:creationId xmlns:a16="http://schemas.microsoft.com/office/drawing/2014/main" id="{40C4BFA4-98BD-E009-3D22-3EBB578F37A2}"/>
                </a:ext>
              </a:extLst>
            </p:cNvPr>
            <p:cNvSpPr/>
            <p:nvPr/>
          </p:nvSpPr>
          <p:spPr>
            <a:xfrm>
              <a:off x="3919049" y="2458286"/>
              <a:ext cx="881004" cy="749650"/>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282;p80">
              <a:extLst>
                <a:ext uri="{FF2B5EF4-FFF2-40B4-BE49-F238E27FC236}">
                  <a16:creationId xmlns:a16="http://schemas.microsoft.com/office/drawing/2014/main" id="{C359BD6C-DC44-1B96-ABAD-5F9439B9ACD9}"/>
                </a:ext>
              </a:extLst>
            </p:cNvPr>
            <p:cNvSpPr/>
            <p:nvPr/>
          </p:nvSpPr>
          <p:spPr>
            <a:xfrm>
              <a:off x="2293540" y="2024410"/>
              <a:ext cx="1548804" cy="696051"/>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83;p80">
              <a:extLst>
                <a:ext uri="{FF2B5EF4-FFF2-40B4-BE49-F238E27FC236}">
                  <a16:creationId xmlns:a16="http://schemas.microsoft.com/office/drawing/2014/main" id="{8A826C56-BB64-0FEE-DD3F-334B5A2E6349}"/>
                </a:ext>
              </a:extLst>
            </p:cNvPr>
            <p:cNvSpPr/>
            <p:nvPr/>
          </p:nvSpPr>
          <p:spPr>
            <a:xfrm>
              <a:off x="2683054" y="2539543"/>
              <a:ext cx="493238" cy="95080"/>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284;p80">
              <a:extLst>
                <a:ext uri="{FF2B5EF4-FFF2-40B4-BE49-F238E27FC236}">
                  <a16:creationId xmlns:a16="http://schemas.microsoft.com/office/drawing/2014/main" id="{72B9845A-AC8B-E722-8FD6-AE0AC2C48C05}"/>
                </a:ext>
              </a:extLst>
            </p:cNvPr>
            <p:cNvSpPr/>
            <p:nvPr/>
          </p:nvSpPr>
          <p:spPr>
            <a:xfrm>
              <a:off x="2281441" y="1072498"/>
              <a:ext cx="848742" cy="1079784"/>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85;p80">
              <a:extLst>
                <a:ext uri="{FF2B5EF4-FFF2-40B4-BE49-F238E27FC236}">
                  <a16:creationId xmlns:a16="http://schemas.microsoft.com/office/drawing/2014/main" id="{B5BC418A-7E07-E58D-654E-AE09BCA5D5CE}"/>
                </a:ext>
              </a:extLst>
            </p:cNvPr>
            <p:cNvSpPr/>
            <p:nvPr/>
          </p:nvSpPr>
          <p:spPr>
            <a:xfrm>
              <a:off x="2683054" y="1092663"/>
              <a:ext cx="954192" cy="550273"/>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286;p80">
              <a:extLst>
                <a:ext uri="{FF2B5EF4-FFF2-40B4-BE49-F238E27FC236}">
                  <a16:creationId xmlns:a16="http://schemas.microsoft.com/office/drawing/2014/main" id="{E8E5A906-6462-5BEA-B59E-C9C5C7A8925E}"/>
                </a:ext>
              </a:extLst>
            </p:cNvPr>
            <p:cNvSpPr/>
            <p:nvPr/>
          </p:nvSpPr>
          <p:spPr>
            <a:xfrm>
              <a:off x="1965097" y="1959285"/>
              <a:ext cx="266804" cy="318078"/>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87;p80">
              <a:extLst>
                <a:ext uri="{FF2B5EF4-FFF2-40B4-BE49-F238E27FC236}">
                  <a16:creationId xmlns:a16="http://schemas.microsoft.com/office/drawing/2014/main" id="{80B62321-8402-3A0B-4842-6ED30AFC0AF6}"/>
                </a:ext>
              </a:extLst>
            </p:cNvPr>
            <p:cNvSpPr/>
            <p:nvPr/>
          </p:nvSpPr>
          <p:spPr>
            <a:xfrm>
              <a:off x="2072280" y="1738601"/>
              <a:ext cx="73188" cy="329600"/>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288;p80">
              <a:extLst>
                <a:ext uri="{FF2B5EF4-FFF2-40B4-BE49-F238E27FC236}">
                  <a16:creationId xmlns:a16="http://schemas.microsoft.com/office/drawing/2014/main" id="{B20BA3BA-AB8E-86A7-95E4-1D0FE102CCF3}"/>
                </a:ext>
              </a:extLst>
            </p:cNvPr>
            <p:cNvSpPr/>
            <p:nvPr/>
          </p:nvSpPr>
          <p:spPr>
            <a:xfrm>
              <a:off x="3902340" y="944573"/>
              <a:ext cx="470748" cy="780184"/>
            </a:xfrm>
            <a:custGeom>
              <a:avLst/>
              <a:gdLst/>
              <a:ahLst/>
              <a:cxnLst/>
              <a:rect l="l" t="t" r="r" b="b"/>
              <a:pathLst>
                <a:path w="22062" h="36564" fill="none" extrusionOk="0">
                  <a:moveTo>
                    <a:pt x="22062" y="1"/>
                  </a:moveTo>
                  <a:cubicBezTo>
                    <a:pt x="15770" y="8588"/>
                    <a:pt x="17930" y="19956"/>
                    <a:pt x="0" y="36563"/>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289;p80">
              <a:extLst>
                <a:ext uri="{FF2B5EF4-FFF2-40B4-BE49-F238E27FC236}">
                  <a16:creationId xmlns:a16="http://schemas.microsoft.com/office/drawing/2014/main" id="{CC5451AC-D9A4-A690-BF73-DC86B0FDEB7F}"/>
                </a:ext>
              </a:extLst>
            </p:cNvPr>
            <p:cNvSpPr/>
            <p:nvPr/>
          </p:nvSpPr>
          <p:spPr>
            <a:xfrm>
              <a:off x="2124133" y="649568"/>
              <a:ext cx="227607" cy="581383"/>
            </a:xfrm>
            <a:custGeom>
              <a:avLst/>
              <a:gdLst/>
              <a:ahLst/>
              <a:cxnLst/>
              <a:rect l="l" t="t" r="r" b="b"/>
              <a:pathLst>
                <a:path w="10667" h="27247" fill="none" extrusionOk="0">
                  <a:moveTo>
                    <a:pt x="1" y="0"/>
                  </a:moveTo>
                  <a:cubicBezTo>
                    <a:pt x="2080" y="13151"/>
                    <a:pt x="10370" y="19280"/>
                    <a:pt x="10667" y="2724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90;p80">
              <a:extLst>
                <a:ext uri="{FF2B5EF4-FFF2-40B4-BE49-F238E27FC236}">
                  <a16:creationId xmlns:a16="http://schemas.microsoft.com/office/drawing/2014/main" id="{E686D6B8-2DC3-4E5A-D656-79FFF843C27F}"/>
                </a:ext>
              </a:extLst>
            </p:cNvPr>
            <p:cNvSpPr/>
            <p:nvPr/>
          </p:nvSpPr>
          <p:spPr>
            <a:xfrm>
              <a:off x="3147488" y="1612405"/>
              <a:ext cx="324415" cy="531837"/>
            </a:xfrm>
            <a:custGeom>
              <a:avLst/>
              <a:gdLst/>
              <a:ahLst/>
              <a:cxnLst/>
              <a:rect l="l" t="t" r="r" b="b"/>
              <a:pathLst>
                <a:path w="15204" h="24925" fill="none" extrusionOk="0">
                  <a:moveTo>
                    <a:pt x="15204" y="1"/>
                  </a:moveTo>
                  <a:cubicBezTo>
                    <a:pt x="10748" y="5266"/>
                    <a:pt x="10559" y="16635"/>
                    <a:pt x="1" y="2492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91;p80">
              <a:extLst>
                <a:ext uri="{FF2B5EF4-FFF2-40B4-BE49-F238E27FC236}">
                  <a16:creationId xmlns:a16="http://schemas.microsoft.com/office/drawing/2014/main" id="{3F43E251-699F-768F-9981-163B1478DE87}"/>
                </a:ext>
              </a:extLst>
            </p:cNvPr>
            <p:cNvSpPr/>
            <p:nvPr/>
          </p:nvSpPr>
          <p:spPr>
            <a:xfrm>
              <a:off x="2351730" y="1230958"/>
              <a:ext cx="292729" cy="493814"/>
            </a:xfrm>
            <a:custGeom>
              <a:avLst/>
              <a:gdLst/>
              <a:ahLst/>
              <a:cxnLst/>
              <a:rect l="l" t="t" r="r" b="b"/>
              <a:pathLst>
                <a:path w="13719" h="23143" fill="none" extrusionOk="0">
                  <a:moveTo>
                    <a:pt x="1" y="23142"/>
                  </a:moveTo>
                  <a:cubicBezTo>
                    <a:pt x="8399" y="11828"/>
                    <a:pt x="12395" y="8020"/>
                    <a:pt x="13719"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92;p80">
              <a:extLst>
                <a:ext uri="{FF2B5EF4-FFF2-40B4-BE49-F238E27FC236}">
                  <a16:creationId xmlns:a16="http://schemas.microsoft.com/office/drawing/2014/main" id="{69AC32F3-2D9F-CF14-AC2B-788680511E5E}"/>
                </a:ext>
              </a:extLst>
            </p:cNvPr>
            <p:cNvSpPr/>
            <p:nvPr/>
          </p:nvSpPr>
          <p:spPr>
            <a:xfrm>
              <a:off x="4150679" y="1119741"/>
              <a:ext cx="53024" cy="278902"/>
            </a:xfrm>
            <a:custGeom>
              <a:avLst/>
              <a:gdLst/>
              <a:ahLst/>
              <a:cxnLst/>
              <a:rect l="l" t="t" r="r" b="b"/>
              <a:pathLst>
                <a:path w="2485" h="13071" fill="none" extrusionOk="0">
                  <a:moveTo>
                    <a:pt x="1" y="1"/>
                  </a:moveTo>
                  <a:cubicBezTo>
                    <a:pt x="2485" y="5212"/>
                    <a:pt x="2053" y="9614"/>
                    <a:pt x="838" y="1307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93;p80">
              <a:extLst>
                <a:ext uri="{FF2B5EF4-FFF2-40B4-BE49-F238E27FC236}">
                  <a16:creationId xmlns:a16="http://schemas.microsoft.com/office/drawing/2014/main" id="{7ACA3DDC-B127-D8BD-84D9-9801EFE0B990}"/>
                </a:ext>
              </a:extLst>
            </p:cNvPr>
            <p:cNvSpPr/>
            <p:nvPr/>
          </p:nvSpPr>
          <p:spPr>
            <a:xfrm>
              <a:off x="3471899" y="2186903"/>
              <a:ext cx="430441" cy="647060"/>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94;p80">
              <a:extLst>
                <a:ext uri="{FF2B5EF4-FFF2-40B4-BE49-F238E27FC236}">
                  <a16:creationId xmlns:a16="http://schemas.microsoft.com/office/drawing/2014/main" id="{3E213BF8-723F-823F-FD5C-82ED28DBA121}"/>
                </a:ext>
              </a:extLst>
            </p:cNvPr>
            <p:cNvSpPr/>
            <p:nvPr/>
          </p:nvSpPr>
          <p:spPr>
            <a:xfrm>
              <a:off x="2861679" y="3496619"/>
              <a:ext cx="1971158" cy="541055"/>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95;p80">
              <a:extLst>
                <a:ext uri="{FF2B5EF4-FFF2-40B4-BE49-F238E27FC236}">
                  <a16:creationId xmlns:a16="http://schemas.microsoft.com/office/drawing/2014/main" id="{B62B8A58-A906-2376-E32D-361F856B4369}"/>
                </a:ext>
              </a:extLst>
            </p:cNvPr>
            <p:cNvSpPr/>
            <p:nvPr/>
          </p:nvSpPr>
          <p:spPr>
            <a:xfrm>
              <a:off x="4111501" y="3651046"/>
              <a:ext cx="688561" cy="106047"/>
            </a:xfrm>
            <a:custGeom>
              <a:avLst/>
              <a:gdLst/>
              <a:ahLst/>
              <a:cxnLst/>
              <a:rect l="l" t="t" r="r" b="b"/>
              <a:pathLst>
                <a:path w="32270" h="4970" fill="none" extrusionOk="0">
                  <a:moveTo>
                    <a:pt x="32269" y="1"/>
                  </a:moveTo>
                  <a:cubicBezTo>
                    <a:pt x="21792" y="4969"/>
                    <a:pt x="0" y="3160"/>
                    <a:pt x="0" y="316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96;p80">
              <a:extLst>
                <a:ext uri="{FF2B5EF4-FFF2-40B4-BE49-F238E27FC236}">
                  <a16:creationId xmlns:a16="http://schemas.microsoft.com/office/drawing/2014/main" id="{2359AAAE-8999-34D3-9309-431CCC3501A0}"/>
                </a:ext>
              </a:extLst>
            </p:cNvPr>
            <p:cNvSpPr/>
            <p:nvPr/>
          </p:nvSpPr>
          <p:spPr>
            <a:xfrm>
              <a:off x="5835530" y="875436"/>
              <a:ext cx="866601" cy="193616"/>
            </a:xfrm>
            <a:custGeom>
              <a:avLst/>
              <a:gdLst/>
              <a:ahLst/>
              <a:cxnLst/>
              <a:rect l="l" t="t" r="r" b="b"/>
              <a:pathLst>
                <a:path w="40614" h="9074" fill="none" extrusionOk="0">
                  <a:moveTo>
                    <a:pt x="40614" y="4483"/>
                  </a:moveTo>
                  <a:cubicBezTo>
                    <a:pt x="25708" y="9073"/>
                    <a:pt x="6697" y="0"/>
                    <a:pt x="0" y="472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97;p80">
              <a:extLst>
                <a:ext uri="{FF2B5EF4-FFF2-40B4-BE49-F238E27FC236}">
                  <a16:creationId xmlns:a16="http://schemas.microsoft.com/office/drawing/2014/main" id="{582A3ECE-3630-B6C2-D4C6-676B4F1C50BC}"/>
                </a:ext>
              </a:extLst>
            </p:cNvPr>
            <p:cNvSpPr/>
            <p:nvPr/>
          </p:nvSpPr>
          <p:spPr>
            <a:xfrm>
              <a:off x="2385744" y="3491434"/>
              <a:ext cx="180366" cy="520315"/>
            </a:xfrm>
            <a:custGeom>
              <a:avLst/>
              <a:gdLst/>
              <a:ahLst/>
              <a:cxnLst/>
              <a:rect l="l" t="t" r="r" b="b"/>
              <a:pathLst>
                <a:path w="8453" h="24385" fill="none" extrusionOk="0">
                  <a:moveTo>
                    <a:pt x="7426" y="1"/>
                  </a:moveTo>
                  <a:cubicBezTo>
                    <a:pt x="8452" y="11180"/>
                    <a:pt x="0" y="24385"/>
                    <a:pt x="0" y="2438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98;p80">
              <a:extLst>
                <a:ext uri="{FF2B5EF4-FFF2-40B4-BE49-F238E27FC236}">
                  <a16:creationId xmlns:a16="http://schemas.microsoft.com/office/drawing/2014/main" id="{9A7E5D42-47CF-E391-7C5E-13B367FDF728}"/>
                </a:ext>
              </a:extLst>
            </p:cNvPr>
            <p:cNvSpPr/>
            <p:nvPr/>
          </p:nvSpPr>
          <p:spPr>
            <a:xfrm>
              <a:off x="1464942" y="308450"/>
              <a:ext cx="1000857" cy="420500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9;p80">
              <a:extLst>
                <a:ext uri="{FF2B5EF4-FFF2-40B4-BE49-F238E27FC236}">
                  <a16:creationId xmlns:a16="http://schemas.microsoft.com/office/drawing/2014/main" id="{A04193A3-EFA8-C74C-7EA7-95278BDE0088}"/>
                </a:ext>
              </a:extLst>
            </p:cNvPr>
            <p:cNvSpPr/>
            <p:nvPr/>
          </p:nvSpPr>
          <p:spPr>
            <a:xfrm>
              <a:off x="1688506" y="1230958"/>
              <a:ext cx="4307593" cy="3318856"/>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0;p80">
              <a:extLst>
                <a:ext uri="{FF2B5EF4-FFF2-40B4-BE49-F238E27FC236}">
                  <a16:creationId xmlns:a16="http://schemas.microsoft.com/office/drawing/2014/main" id="{57842454-718A-43BC-68B9-A62040D23AD9}"/>
                </a:ext>
              </a:extLst>
            </p:cNvPr>
            <p:cNvSpPr/>
            <p:nvPr/>
          </p:nvSpPr>
          <p:spPr>
            <a:xfrm>
              <a:off x="4647377" y="806278"/>
              <a:ext cx="1531520" cy="1371937"/>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01;p80">
              <a:extLst>
                <a:ext uri="{FF2B5EF4-FFF2-40B4-BE49-F238E27FC236}">
                  <a16:creationId xmlns:a16="http://schemas.microsoft.com/office/drawing/2014/main" id="{459A27EA-F2C5-4754-C87C-29969EFDFA2E}"/>
                </a:ext>
              </a:extLst>
            </p:cNvPr>
            <p:cNvSpPr/>
            <p:nvPr/>
          </p:nvSpPr>
          <p:spPr>
            <a:xfrm>
              <a:off x="1895960" y="2011735"/>
              <a:ext cx="406223" cy="265631"/>
            </a:xfrm>
            <a:custGeom>
              <a:avLst/>
              <a:gdLst/>
              <a:ahLst/>
              <a:cxnLst/>
              <a:rect l="l" t="t" r="r" b="b"/>
              <a:pathLst>
                <a:path w="19038" h="12449" fill="none" extrusionOk="0">
                  <a:moveTo>
                    <a:pt x="8965" y="729"/>
                  </a:moveTo>
                  <a:lnTo>
                    <a:pt x="0" y="12449"/>
                  </a:lnTo>
                  <a:lnTo>
                    <a:pt x="9532" y="12449"/>
                  </a:lnTo>
                  <a:lnTo>
                    <a:pt x="19038" y="12449"/>
                  </a:lnTo>
                  <a:lnTo>
                    <a:pt x="9532" y="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02;p80">
              <a:extLst>
                <a:ext uri="{FF2B5EF4-FFF2-40B4-BE49-F238E27FC236}">
                  <a16:creationId xmlns:a16="http://schemas.microsoft.com/office/drawing/2014/main" id="{1B351626-72D4-8BA5-9A5A-C8C793FB008B}"/>
                </a:ext>
              </a:extLst>
            </p:cNvPr>
            <p:cNvSpPr/>
            <p:nvPr/>
          </p:nvSpPr>
          <p:spPr>
            <a:xfrm>
              <a:off x="1898264" y="2296946"/>
              <a:ext cx="400462" cy="718519"/>
            </a:xfrm>
            <a:custGeom>
              <a:avLst/>
              <a:gdLst/>
              <a:ahLst/>
              <a:cxnLst/>
              <a:rect l="l" t="t" r="r" b="b"/>
              <a:pathLst>
                <a:path w="18768" h="33674" extrusionOk="0">
                  <a:moveTo>
                    <a:pt x="0" y="1"/>
                  </a:moveTo>
                  <a:lnTo>
                    <a:pt x="0" y="33674"/>
                  </a:lnTo>
                  <a:lnTo>
                    <a:pt x="18768" y="33674"/>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03;p80">
              <a:extLst>
                <a:ext uri="{FF2B5EF4-FFF2-40B4-BE49-F238E27FC236}">
                  <a16:creationId xmlns:a16="http://schemas.microsoft.com/office/drawing/2014/main" id="{4A4CA5FF-6281-ADA5-01DC-F8C421FEFCA0}"/>
                </a:ext>
              </a:extLst>
            </p:cNvPr>
            <p:cNvSpPr/>
            <p:nvPr/>
          </p:nvSpPr>
          <p:spPr>
            <a:xfrm>
              <a:off x="1898264" y="2296946"/>
              <a:ext cx="400462" cy="155593"/>
            </a:xfrm>
            <a:custGeom>
              <a:avLst/>
              <a:gdLst/>
              <a:ahLst/>
              <a:cxnLst/>
              <a:rect l="l" t="t" r="r" b="b"/>
              <a:pathLst>
                <a:path w="18768" h="7292" extrusionOk="0">
                  <a:moveTo>
                    <a:pt x="0" y="1"/>
                  </a:moveTo>
                  <a:lnTo>
                    <a:pt x="0" y="7292"/>
                  </a:lnTo>
                  <a:lnTo>
                    <a:pt x="18768" y="7292"/>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304;p80">
              <a:extLst>
                <a:ext uri="{FF2B5EF4-FFF2-40B4-BE49-F238E27FC236}">
                  <a16:creationId xmlns:a16="http://schemas.microsoft.com/office/drawing/2014/main" id="{A6280003-CA55-D976-5ABB-48D8A7BF64AB}"/>
                </a:ext>
              </a:extLst>
            </p:cNvPr>
            <p:cNvSpPr/>
            <p:nvPr/>
          </p:nvSpPr>
          <p:spPr>
            <a:xfrm>
              <a:off x="1898264" y="2859344"/>
              <a:ext cx="400462" cy="155572"/>
            </a:xfrm>
            <a:custGeom>
              <a:avLst/>
              <a:gdLst/>
              <a:ahLst/>
              <a:cxnLst/>
              <a:rect l="l" t="t" r="r" b="b"/>
              <a:pathLst>
                <a:path w="18768" h="7291" extrusionOk="0">
                  <a:moveTo>
                    <a:pt x="0" y="0"/>
                  </a:moveTo>
                  <a:lnTo>
                    <a:pt x="0" y="7291"/>
                  </a:lnTo>
                  <a:lnTo>
                    <a:pt x="18768" y="7291"/>
                  </a:lnTo>
                  <a:lnTo>
                    <a:pt x="18768"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305;p80">
              <a:extLst>
                <a:ext uri="{FF2B5EF4-FFF2-40B4-BE49-F238E27FC236}">
                  <a16:creationId xmlns:a16="http://schemas.microsoft.com/office/drawing/2014/main" id="{BE03FD25-31EC-9DE6-2F19-776F4CD57C3B}"/>
                </a:ext>
              </a:extLst>
            </p:cNvPr>
            <p:cNvSpPr/>
            <p:nvPr/>
          </p:nvSpPr>
          <p:spPr>
            <a:xfrm>
              <a:off x="1866000" y="2269291"/>
              <a:ext cx="465563" cy="27675"/>
            </a:xfrm>
            <a:custGeom>
              <a:avLst/>
              <a:gdLst/>
              <a:ahLst/>
              <a:cxnLst/>
              <a:rect l="l" t="t" r="r" b="b"/>
              <a:pathLst>
                <a:path w="21819" h="1297" extrusionOk="0">
                  <a:moveTo>
                    <a:pt x="0" y="1"/>
                  </a:moveTo>
                  <a:cubicBezTo>
                    <a:pt x="0" y="703"/>
                    <a:pt x="567" y="1297"/>
                    <a:pt x="1269" y="1297"/>
                  </a:cubicBezTo>
                  <a:lnTo>
                    <a:pt x="20523" y="1297"/>
                  </a:lnTo>
                  <a:cubicBezTo>
                    <a:pt x="21225" y="1297"/>
                    <a:pt x="21819" y="730"/>
                    <a:pt x="2181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306;p80">
              <a:extLst>
                <a:ext uri="{FF2B5EF4-FFF2-40B4-BE49-F238E27FC236}">
                  <a16:creationId xmlns:a16="http://schemas.microsoft.com/office/drawing/2014/main" id="{9BE565E8-4E0C-F80D-C737-A3076E988287}"/>
                </a:ext>
              </a:extLst>
            </p:cNvPr>
            <p:cNvSpPr/>
            <p:nvPr/>
          </p:nvSpPr>
          <p:spPr>
            <a:xfrm>
              <a:off x="1865424" y="3001651"/>
              <a:ext cx="466139" cy="27696"/>
            </a:xfrm>
            <a:custGeom>
              <a:avLst/>
              <a:gdLst/>
              <a:ahLst/>
              <a:cxnLst/>
              <a:rect l="l" t="t" r="r" b="b"/>
              <a:pathLst>
                <a:path w="21846" h="1298" extrusionOk="0">
                  <a:moveTo>
                    <a:pt x="20597" y="0"/>
                  </a:moveTo>
                  <a:cubicBezTo>
                    <a:pt x="20582" y="0"/>
                    <a:pt x="20566" y="0"/>
                    <a:pt x="20550" y="1"/>
                  </a:cubicBezTo>
                  <a:lnTo>
                    <a:pt x="1296" y="1"/>
                  </a:lnTo>
                  <a:cubicBezTo>
                    <a:pt x="594" y="1"/>
                    <a:pt x="0" y="568"/>
                    <a:pt x="27" y="1297"/>
                  </a:cubicBezTo>
                  <a:lnTo>
                    <a:pt x="21846" y="1297"/>
                  </a:lnTo>
                  <a:cubicBezTo>
                    <a:pt x="21846" y="584"/>
                    <a:pt x="21303" y="0"/>
                    <a:pt x="2059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7;p80">
              <a:extLst>
                <a:ext uri="{FF2B5EF4-FFF2-40B4-BE49-F238E27FC236}">
                  <a16:creationId xmlns:a16="http://schemas.microsoft.com/office/drawing/2014/main" id="{D5E24258-872B-B048-D7A2-279328F8EF55}"/>
                </a:ext>
              </a:extLst>
            </p:cNvPr>
            <p:cNvSpPr/>
            <p:nvPr/>
          </p:nvSpPr>
          <p:spPr>
            <a:xfrm>
              <a:off x="1895960" y="3020685"/>
              <a:ext cx="406223" cy="253532"/>
            </a:xfrm>
            <a:custGeom>
              <a:avLst/>
              <a:gdLst/>
              <a:ahLst/>
              <a:cxnLst/>
              <a:rect l="l" t="t" r="r" b="b"/>
              <a:pathLst>
                <a:path w="19038" h="11882" fill="none" extrusionOk="0">
                  <a:moveTo>
                    <a:pt x="9532" y="11881"/>
                  </a:moveTo>
                  <a:lnTo>
                    <a:pt x="0" y="0"/>
                  </a:lnTo>
                  <a:lnTo>
                    <a:pt x="9532"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8;p80">
              <a:extLst>
                <a:ext uri="{FF2B5EF4-FFF2-40B4-BE49-F238E27FC236}">
                  <a16:creationId xmlns:a16="http://schemas.microsoft.com/office/drawing/2014/main" id="{369E803C-86FD-B572-AEE0-DCE14430C927}"/>
                </a:ext>
              </a:extLst>
            </p:cNvPr>
            <p:cNvSpPr/>
            <p:nvPr/>
          </p:nvSpPr>
          <p:spPr>
            <a:xfrm>
              <a:off x="2065943" y="3354868"/>
              <a:ext cx="65122" cy="65719"/>
            </a:xfrm>
            <a:custGeom>
              <a:avLst/>
              <a:gdLst/>
              <a:ahLst/>
              <a:cxnLst/>
              <a:rect l="l" t="t" r="r" b="b"/>
              <a:pathLst>
                <a:path w="3052" h="3080" extrusionOk="0">
                  <a:moveTo>
                    <a:pt x="1512" y="1"/>
                  </a:moveTo>
                  <a:cubicBezTo>
                    <a:pt x="675" y="1"/>
                    <a:pt x="0" y="676"/>
                    <a:pt x="0" y="1540"/>
                  </a:cubicBezTo>
                  <a:cubicBezTo>
                    <a:pt x="0" y="2377"/>
                    <a:pt x="675" y="3079"/>
                    <a:pt x="1512" y="3079"/>
                  </a:cubicBezTo>
                  <a:cubicBezTo>
                    <a:pt x="2377" y="3079"/>
                    <a:pt x="3052" y="2377"/>
                    <a:pt x="3052" y="1540"/>
                  </a:cubicBezTo>
                  <a:cubicBezTo>
                    <a:pt x="3052" y="676"/>
                    <a:pt x="2377" y="1"/>
                    <a:pt x="15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09;p80">
              <a:extLst>
                <a:ext uri="{FF2B5EF4-FFF2-40B4-BE49-F238E27FC236}">
                  <a16:creationId xmlns:a16="http://schemas.microsoft.com/office/drawing/2014/main" id="{9A216593-4CDA-6B44-C3D1-EEB28FAA39D3}"/>
                </a:ext>
              </a:extLst>
            </p:cNvPr>
            <p:cNvSpPr/>
            <p:nvPr/>
          </p:nvSpPr>
          <p:spPr>
            <a:xfrm>
              <a:off x="2037712" y="3252891"/>
              <a:ext cx="121581" cy="121602"/>
            </a:xfrm>
            <a:custGeom>
              <a:avLst/>
              <a:gdLst/>
              <a:ahLst/>
              <a:cxnLst/>
              <a:rect l="l" t="t" r="r" b="b"/>
              <a:pathLst>
                <a:path w="5698" h="5699" extrusionOk="0">
                  <a:moveTo>
                    <a:pt x="2835" y="0"/>
                  </a:moveTo>
                  <a:cubicBezTo>
                    <a:pt x="1269" y="0"/>
                    <a:pt x="0" y="1270"/>
                    <a:pt x="0" y="2863"/>
                  </a:cubicBezTo>
                  <a:cubicBezTo>
                    <a:pt x="0" y="4429"/>
                    <a:pt x="1269" y="5698"/>
                    <a:pt x="2835" y="5698"/>
                  </a:cubicBezTo>
                  <a:cubicBezTo>
                    <a:pt x="4402" y="5698"/>
                    <a:pt x="5698" y="4429"/>
                    <a:pt x="5698" y="2863"/>
                  </a:cubicBezTo>
                  <a:cubicBezTo>
                    <a:pt x="5698" y="1270"/>
                    <a:pt x="4402" y="0"/>
                    <a:pt x="2835"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10;p80">
              <a:extLst>
                <a:ext uri="{FF2B5EF4-FFF2-40B4-BE49-F238E27FC236}">
                  <a16:creationId xmlns:a16="http://schemas.microsoft.com/office/drawing/2014/main" id="{A285782C-6FB0-88F4-BBD3-8E701470B639}"/>
                </a:ext>
              </a:extLst>
            </p:cNvPr>
            <p:cNvSpPr/>
            <p:nvPr/>
          </p:nvSpPr>
          <p:spPr>
            <a:xfrm>
              <a:off x="2012916" y="3469861"/>
              <a:ext cx="173260" cy="454318"/>
            </a:xfrm>
            <a:custGeom>
              <a:avLst/>
              <a:gdLst/>
              <a:ahLst/>
              <a:cxnLst/>
              <a:rect l="l" t="t" r="r" b="b"/>
              <a:pathLst>
                <a:path w="8120" h="21292" extrusionOk="0">
                  <a:moveTo>
                    <a:pt x="4221" y="0"/>
                  </a:moveTo>
                  <a:cubicBezTo>
                    <a:pt x="4166" y="0"/>
                    <a:pt x="4109" y="4"/>
                    <a:pt x="4051" y="13"/>
                  </a:cubicBezTo>
                  <a:cubicBezTo>
                    <a:pt x="1" y="580"/>
                    <a:pt x="757" y="20589"/>
                    <a:pt x="757" y="20589"/>
                  </a:cubicBezTo>
                  <a:cubicBezTo>
                    <a:pt x="1947" y="21032"/>
                    <a:pt x="3107" y="21291"/>
                    <a:pt x="4218" y="21291"/>
                  </a:cubicBezTo>
                  <a:cubicBezTo>
                    <a:pt x="5477" y="21291"/>
                    <a:pt x="6673" y="20959"/>
                    <a:pt x="7778" y="20184"/>
                  </a:cubicBezTo>
                  <a:cubicBezTo>
                    <a:pt x="7778" y="20184"/>
                    <a:pt x="8119" y="0"/>
                    <a:pt x="4221"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11;p80">
              <a:extLst>
                <a:ext uri="{FF2B5EF4-FFF2-40B4-BE49-F238E27FC236}">
                  <a16:creationId xmlns:a16="http://schemas.microsoft.com/office/drawing/2014/main" id="{0BEFAE54-79FB-8BE5-C25F-42274DBCFBEE}"/>
                </a:ext>
              </a:extLst>
            </p:cNvPr>
            <p:cNvSpPr/>
            <p:nvPr/>
          </p:nvSpPr>
          <p:spPr>
            <a:xfrm>
              <a:off x="2098207" y="3420569"/>
              <a:ext cx="21" cy="49567"/>
            </a:xfrm>
            <a:custGeom>
              <a:avLst/>
              <a:gdLst/>
              <a:ahLst/>
              <a:cxnLst/>
              <a:rect l="l" t="t" r="r" b="b"/>
              <a:pathLst>
                <a:path w="1" h="2323" fill="none" extrusionOk="0">
                  <a:moveTo>
                    <a:pt x="0" y="0"/>
                  </a:moveTo>
                  <a:lnTo>
                    <a:pt x="0" y="2323"/>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12;p80">
              <a:extLst>
                <a:ext uri="{FF2B5EF4-FFF2-40B4-BE49-F238E27FC236}">
                  <a16:creationId xmlns:a16="http://schemas.microsoft.com/office/drawing/2014/main" id="{D52CD372-63A6-8B36-F2D1-FE92B38927B0}"/>
                </a:ext>
              </a:extLst>
            </p:cNvPr>
            <p:cNvSpPr/>
            <p:nvPr/>
          </p:nvSpPr>
          <p:spPr>
            <a:xfrm>
              <a:off x="2065943" y="3470117"/>
              <a:ext cx="87014" cy="475954"/>
            </a:xfrm>
            <a:custGeom>
              <a:avLst/>
              <a:gdLst/>
              <a:ahLst/>
              <a:cxnLst/>
              <a:rect l="l" t="t" r="r" b="b"/>
              <a:pathLst>
                <a:path w="4078" h="22306" fill="none" extrusionOk="0">
                  <a:moveTo>
                    <a:pt x="3052" y="22305"/>
                  </a:moveTo>
                  <a:cubicBezTo>
                    <a:pt x="4078" y="3727"/>
                    <a:pt x="1566" y="1"/>
                    <a:pt x="1566" y="1"/>
                  </a:cubicBezTo>
                  <a:cubicBezTo>
                    <a:pt x="1566" y="1"/>
                    <a:pt x="0" y="2593"/>
                    <a:pt x="0" y="22305"/>
                  </a:cubicBez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13;p80">
              <a:extLst>
                <a:ext uri="{FF2B5EF4-FFF2-40B4-BE49-F238E27FC236}">
                  <a16:creationId xmlns:a16="http://schemas.microsoft.com/office/drawing/2014/main" id="{226D7F45-3FCA-F351-F28A-49F850F63C25}"/>
                </a:ext>
              </a:extLst>
            </p:cNvPr>
            <p:cNvSpPr/>
            <p:nvPr/>
          </p:nvSpPr>
          <p:spPr>
            <a:xfrm>
              <a:off x="3976087" y="2360342"/>
              <a:ext cx="406223" cy="274272"/>
            </a:xfrm>
            <a:custGeom>
              <a:avLst/>
              <a:gdLst/>
              <a:ahLst/>
              <a:cxnLst/>
              <a:rect l="l" t="t" r="r" b="b"/>
              <a:pathLst>
                <a:path w="19038" h="12854" fill="none" extrusionOk="0">
                  <a:moveTo>
                    <a:pt x="9506" y="0"/>
                  </a:moveTo>
                  <a:cubicBezTo>
                    <a:pt x="8723" y="0"/>
                    <a:pt x="7967" y="405"/>
                    <a:pt x="7534" y="1080"/>
                  </a:cubicBezTo>
                  <a:lnTo>
                    <a:pt x="1" y="12854"/>
                  </a:lnTo>
                  <a:lnTo>
                    <a:pt x="19038" y="12854"/>
                  </a:lnTo>
                  <a:lnTo>
                    <a:pt x="12827" y="316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14;p80">
              <a:extLst>
                <a:ext uri="{FF2B5EF4-FFF2-40B4-BE49-F238E27FC236}">
                  <a16:creationId xmlns:a16="http://schemas.microsoft.com/office/drawing/2014/main" id="{8AE4A238-24BC-CC14-5350-4C2C0B22CF4E}"/>
                </a:ext>
              </a:extLst>
            </p:cNvPr>
            <p:cNvSpPr/>
            <p:nvPr/>
          </p:nvSpPr>
          <p:spPr>
            <a:xfrm>
              <a:off x="3978391" y="2658804"/>
              <a:ext cx="399886" cy="898309"/>
            </a:xfrm>
            <a:custGeom>
              <a:avLst/>
              <a:gdLst/>
              <a:ahLst/>
              <a:cxnLst/>
              <a:rect l="l" t="t" r="r" b="b"/>
              <a:pathLst>
                <a:path w="18741" h="42100" extrusionOk="0">
                  <a:moveTo>
                    <a:pt x="1" y="1"/>
                  </a:moveTo>
                  <a:lnTo>
                    <a:pt x="1" y="42099"/>
                  </a:lnTo>
                  <a:lnTo>
                    <a:pt x="18741" y="42099"/>
                  </a:lnTo>
                  <a:lnTo>
                    <a:pt x="18741"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15;p80">
              <a:extLst>
                <a:ext uri="{FF2B5EF4-FFF2-40B4-BE49-F238E27FC236}">
                  <a16:creationId xmlns:a16="http://schemas.microsoft.com/office/drawing/2014/main" id="{CE07CC72-9EFB-2CA5-7B8B-9CC913799256}"/>
                </a:ext>
              </a:extLst>
            </p:cNvPr>
            <p:cNvSpPr/>
            <p:nvPr/>
          </p:nvSpPr>
          <p:spPr>
            <a:xfrm>
              <a:off x="4014112" y="2739485"/>
              <a:ext cx="328448" cy="736955"/>
            </a:xfrm>
            <a:custGeom>
              <a:avLst/>
              <a:gdLst/>
              <a:ahLst/>
              <a:cxnLst/>
              <a:rect l="l" t="t" r="r" b="b"/>
              <a:pathLst>
                <a:path w="15393" h="34538" extrusionOk="0">
                  <a:moveTo>
                    <a:pt x="13691" y="1513"/>
                  </a:moveTo>
                  <a:lnTo>
                    <a:pt x="13691" y="33025"/>
                  </a:lnTo>
                  <a:lnTo>
                    <a:pt x="1702" y="33025"/>
                  </a:lnTo>
                  <a:lnTo>
                    <a:pt x="1702" y="1513"/>
                  </a:lnTo>
                  <a:close/>
                  <a:moveTo>
                    <a:pt x="1" y="0"/>
                  </a:moveTo>
                  <a:lnTo>
                    <a:pt x="1" y="34538"/>
                  </a:lnTo>
                  <a:lnTo>
                    <a:pt x="15393" y="34538"/>
                  </a:lnTo>
                  <a:lnTo>
                    <a:pt x="15393"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16;p80">
              <a:extLst>
                <a:ext uri="{FF2B5EF4-FFF2-40B4-BE49-F238E27FC236}">
                  <a16:creationId xmlns:a16="http://schemas.microsoft.com/office/drawing/2014/main" id="{6CD957B5-6DB3-E771-CDED-32C667DA3923}"/>
                </a:ext>
              </a:extLst>
            </p:cNvPr>
            <p:cNvSpPr/>
            <p:nvPr/>
          </p:nvSpPr>
          <p:spPr>
            <a:xfrm>
              <a:off x="3976087" y="3564049"/>
              <a:ext cx="406223" cy="218965"/>
            </a:xfrm>
            <a:custGeom>
              <a:avLst/>
              <a:gdLst/>
              <a:ahLst/>
              <a:cxnLst/>
              <a:rect l="l" t="t" r="r" b="b"/>
              <a:pathLst>
                <a:path w="19038" h="10262" fill="none" extrusionOk="0">
                  <a:moveTo>
                    <a:pt x="9506" y="10261"/>
                  </a:moveTo>
                  <a:lnTo>
                    <a:pt x="1" y="0"/>
                  </a:lnTo>
                  <a:lnTo>
                    <a:pt x="9506"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317;p80">
              <a:extLst>
                <a:ext uri="{FF2B5EF4-FFF2-40B4-BE49-F238E27FC236}">
                  <a16:creationId xmlns:a16="http://schemas.microsoft.com/office/drawing/2014/main" id="{64E54606-5D4D-1ABF-3470-259650998F5C}"/>
                </a:ext>
              </a:extLst>
            </p:cNvPr>
            <p:cNvSpPr/>
            <p:nvPr/>
          </p:nvSpPr>
          <p:spPr>
            <a:xfrm>
              <a:off x="3951312" y="2625388"/>
              <a:ext cx="455790" cy="47839"/>
            </a:xfrm>
            <a:custGeom>
              <a:avLst/>
              <a:gdLst/>
              <a:ahLst/>
              <a:cxnLst/>
              <a:rect l="l" t="t" r="r" b="b"/>
              <a:pathLst>
                <a:path w="21361" h="2242" extrusionOk="0">
                  <a:moveTo>
                    <a:pt x="1108" y="1"/>
                  </a:moveTo>
                  <a:cubicBezTo>
                    <a:pt x="486" y="1"/>
                    <a:pt x="0" y="514"/>
                    <a:pt x="0" y="1135"/>
                  </a:cubicBezTo>
                  <a:cubicBezTo>
                    <a:pt x="0" y="1729"/>
                    <a:pt x="486" y="2242"/>
                    <a:pt x="1108" y="2242"/>
                  </a:cubicBezTo>
                  <a:lnTo>
                    <a:pt x="20226" y="2242"/>
                  </a:lnTo>
                  <a:cubicBezTo>
                    <a:pt x="20847" y="2242"/>
                    <a:pt x="21360" y="1729"/>
                    <a:pt x="21360" y="1135"/>
                  </a:cubicBezTo>
                  <a:cubicBezTo>
                    <a:pt x="21333" y="514"/>
                    <a:pt x="20847" y="1"/>
                    <a:pt x="20226"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318;p80">
              <a:extLst>
                <a:ext uri="{FF2B5EF4-FFF2-40B4-BE49-F238E27FC236}">
                  <a16:creationId xmlns:a16="http://schemas.microsoft.com/office/drawing/2014/main" id="{DDF8750C-DB42-C7D8-68BD-4EAF38B852C6}"/>
                </a:ext>
              </a:extLst>
            </p:cNvPr>
            <p:cNvSpPr/>
            <p:nvPr/>
          </p:nvSpPr>
          <p:spPr>
            <a:xfrm>
              <a:off x="3951312" y="3533514"/>
              <a:ext cx="455790" cy="47263"/>
            </a:xfrm>
            <a:custGeom>
              <a:avLst/>
              <a:gdLst/>
              <a:ahLst/>
              <a:cxnLst/>
              <a:rect l="l" t="t" r="r" b="b"/>
              <a:pathLst>
                <a:path w="21361" h="2215" extrusionOk="0">
                  <a:moveTo>
                    <a:pt x="1108" y="0"/>
                  </a:moveTo>
                  <a:cubicBezTo>
                    <a:pt x="486" y="0"/>
                    <a:pt x="0" y="486"/>
                    <a:pt x="0" y="1107"/>
                  </a:cubicBezTo>
                  <a:cubicBezTo>
                    <a:pt x="0" y="1728"/>
                    <a:pt x="486" y="2214"/>
                    <a:pt x="1108" y="2214"/>
                  </a:cubicBezTo>
                  <a:lnTo>
                    <a:pt x="20226" y="2214"/>
                  </a:lnTo>
                  <a:cubicBezTo>
                    <a:pt x="20847" y="2214"/>
                    <a:pt x="21360" y="1728"/>
                    <a:pt x="21360" y="1107"/>
                  </a:cubicBezTo>
                  <a:cubicBezTo>
                    <a:pt x="21333" y="486"/>
                    <a:pt x="20847" y="0"/>
                    <a:pt x="20226"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319;p80">
              <a:extLst>
                <a:ext uri="{FF2B5EF4-FFF2-40B4-BE49-F238E27FC236}">
                  <a16:creationId xmlns:a16="http://schemas.microsoft.com/office/drawing/2014/main" id="{B52CF712-165C-6F21-0368-D008693C4465}"/>
                </a:ext>
              </a:extLst>
            </p:cNvPr>
            <p:cNvSpPr/>
            <p:nvPr/>
          </p:nvSpPr>
          <p:spPr>
            <a:xfrm>
              <a:off x="4117839"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20;p80">
              <a:extLst>
                <a:ext uri="{FF2B5EF4-FFF2-40B4-BE49-F238E27FC236}">
                  <a16:creationId xmlns:a16="http://schemas.microsoft.com/office/drawing/2014/main" id="{BF1E7EF8-E244-5415-C8E3-C0A869B90262}"/>
                </a:ext>
              </a:extLst>
            </p:cNvPr>
            <p:cNvSpPr/>
            <p:nvPr/>
          </p:nvSpPr>
          <p:spPr>
            <a:xfrm>
              <a:off x="4139732" y="3902286"/>
              <a:ext cx="21" cy="232792"/>
            </a:xfrm>
            <a:custGeom>
              <a:avLst/>
              <a:gdLst/>
              <a:ahLst/>
              <a:cxnLst/>
              <a:rect l="l" t="t" r="r" b="b"/>
              <a:pathLst>
                <a:path w="1" h="10910" fill="none" extrusionOk="0">
                  <a:moveTo>
                    <a:pt x="0" y="0"/>
                  </a:moveTo>
                  <a:lnTo>
                    <a:pt x="0"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321;p80">
              <a:extLst>
                <a:ext uri="{FF2B5EF4-FFF2-40B4-BE49-F238E27FC236}">
                  <a16:creationId xmlns:a16="http://schemas.microsoft.com/office/drawing/2014/main" id="{9C070386-B998-9BEF-2069-6C56C64A9C27}"/>
                </a:ext>
              </a:extLst>
            </p:cNvPr>
            <p:cNvSpPr/>
            <p:nvPr/>
          </p:nvSpPr>
          <p:spPr>
            <a:xfrm>
              <a:off x="4162778"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322;p80">
              <a:extLst>
                <a:ext uri="{FF2B5EF4-FFF2-40B4-BE49-F238E27FC236}">
                  <a16:creationId xmlns:a16="http://schemas.microsoft.com/office/drawing/2014/main" id="{C4F3B394-5957-9110-52CB-A2BF7C189EC7}"/>
                </a:ext>
              </a:extLst>
            </p:cNvPr>
            <p:cNvSpPr/>
            <p:nvPr/>
          </p:nvSpPr>
          <p:spPr>
            <a:xfrm>
              <a:off x="4238274"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23;p80">
              <a:extLst>
                <a:ext uri="{FF2B5EF4-FFF2-40B4-BE49-F238E27FC236}">
                  <a16:creationId xmlns:a16="http://schemas.microsoft.com/office/drawing/2014/main" id="{2985F0DD-51C3-0D0A-36C2-93C74C0F8B9E}"/>
                </a:ext>
              </a:extLst>
            </p:cNvPr>
            <p:cNvSpPr/>
            <p:nvPr/>
          </p:nvSpPr>
          <p:spPr>
            <a:xfrm>
              <a:off x="4216935" y="3902286"/>
              <a:ext cx="21" cy="232792"/>
            </a:xfrm>
            <a:custGeom>
              <a:avLst/>
              <a:gdLst/>
              <a:ahLst/>
              <a:cxnLst/>
              <a:rect l="l" t="t" r="r" b="b"/>
              <a:pathLst>
                <a:path w="1" h="10910" fill="none" extrusionOk="0">
                  <a:moveTo>
                    <a:pt x="1" y="0"/>
                  </a:moveTo>
                  <a:lnTo>
                    <a:pt x="1"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24;p80">
              <a:extLst>
                <a:ext uri="{FF2B5EF4-FFF2-40B4-BE49-F238E27FC236}">
                  <a16:creationId xmlns:a16="http://schemas.microsoft.com/office/drawing/2014/main" id="{C37B0F1D-D6B2-C26E-4BA8-6D2743D57E7C}"/>
                </a:ext>
              </a:extLst>
            </p:cNvPr>
            <p:cNvSpPr/>
            <p:nvPr/>
          </p:nvSpPr>
          <p:spPr>
            <a:xfrm>
              <a:off x="4193889"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5;p80">
              <a:extLst>
                <a:ext uri="{FF2B5EF4-FFF2-40B4-BE49-F238E27FC236}">
                  <a16:creationId xmlns:a16="http://schemas.microsoft.com/office/drawing/2014/main" id="{A026C4AC-356C-3D4D-2FDA-8FD82B48CBBD}"/>
                </a:ext>
              </a:extLst>
            </p:cNvPr>
            <p:cNvSpPr/>
            <p:nvPr/>
          </p:nvSpPr>
          <p:spPr>
            <a:xfrm>
              <a:off x="4087303" y="3822182"/>
              <a:ext cx="183246" cy="93949"/>
            </a:xfrm>
            <a:custGeom>
              <a:avLst/>
              <a:gdLst/>
              <a:ahLst/>
              <a:cxnLst/>
              <a:rect l="l" t="t" r="r" b="b"/>
              <a:pathLst>
                <a:path w="8588" h="4403" extrusionOk="0">
                  <a:moveTo>
                    <a:pt x="4294" y="1"/>
                  </a:moveTo>
                  <a:cubicBezTo>
                    <a:pt x="1917" y="1"/>
                    <a:pt x="0" y="1918"/>
                    <a:pt x="0" y="4294"/>
                  </a:cubicBezTo>
                  <a:lnTo>
                    <a:pt x="0" y="4402"/>
                  </a:lnTo>
                  <a:lnTo>
                    <a:pt x="8587" y="4402"/>
                  </a:lnTo>
                  <a:lnTo>
                    <a:pt x="8587" y="4294"/>
                  </a:lnTo>
                  <a:cubicBezTo>
                    <a:pt x="8587" y="1918"/>
                    <a:pt x="6670" y="1"/>
                    <a:pt x="4294"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26;p80">
              <a:extLst>
                <a:ext uri="{FF2B5EF4-FFF2-40B4-BE49-F238E27FC236}">
                  <a16:creationId xmlns:a16="http://schemas.microsoft.com/office/drawing/2014/main" id="{0AFC4A7E-A55F-D1E6-4F51-4A0B530EE6C5}"/>
                </a:ext>
              </a:extLst>
            </p:cNvPr>
            <p:cNvSpPr/>
            <p:nvPr/>
          </p:nvSpPr>
          <p:spPr>
            <a:xfrm>
              <a:off x="4128785" y="3764567"/>
              <a:ext cx="88167" cy="75471"/>
            </a:xfrm>
            <a:custGeom>
              <a:avLst/>
              <a:gdLst/>
              <a:ahLst/>
              <a:cxnLst/>
              <a:rect l="l" t="t" r="r" b="b"/>
              <a:pathLst>
                <a:path w="4132" h="3537" extrusionOk="0">
                  <a:moveTo>
                    <a:pt x="2350" y="0"/>
                  </a:moveTo>
                  <a:cubicBezTo>
                    <a:pt x="784" y="0"/>
                    <a:pt x="0" y="1891"/>
                    <a:pt x="1108" y="3025"/>
                  </a:cubicBezTo>
                  <a:cubicBezTo>
                    <a:pt x="1461" y="3379"/>
                    <a:pt x="1898" y="3537"/>
                    <a:pt x="2329" y="3537"/>
                  </a:cubicBezTo>
                  <a:cubicBezTo>
                    <a:pt x="3245" y="3537"/>
                    <a:pt x="4132" y="2821"/>
                    <a:pt x="4132" y="1756"/>
                  </a:cubicBezTo>
                  <a:cubicBezTo>
                    <a:pt x="4105" y="783"/>
                    <a:pt x="3322" y="0"/>
                    <a:pt x="235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327;p80">
              <a:extLst>
                <a:ext uri="{FF2B5EF4-FFF2-40B4-BE49-F238E27FC236}">
                  <a16:creationId xmlns:a16="http://schemas.microsoft.com/office/drawing/2014/main" id="{0128DFC9-4CA8-1049-D7C9-06CC2F6806EE}"/>
                </a:ext>
              </a:extLst>
            </p:cNvPr>
            <p:cNvSpPr/>
            <p:nvPr/>
          </p:nvSpPr>
          <p:spPr>
            <a:xfrm>
              <a:off x="2760855" y="3720034"/>
              <a:ext cx="1027891" cy="79789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28;p80">
              <a:extLst>
                <a:ext uri="{FF2B5EF4-FFF2-40B4-BE49-F238E27FC236}">
                  <a16:creationId xmlns:a16="http://schemas.microsoft.com/office/drawing/2014/main" id="{E40649B2-8F14-8D27-1BD3-AB2E08BAD97B}"/>
                </a:ext>
              </a:extLst>
            </p:cNvPr>
            <p:cNvSpPr/>
            <p:nvPr/>
          </p:nvSpPr>
          <p:spPr>
            <a:xfrm>
              <a:off x="3014954" y="3900835"/>
              <a:ext cx="534718" cy="428180"/>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29;p80">
              <a:extLst>
                <a:ext uri="{FF2B5EF4-FFF2-40B4-BE49-F238E27FC236}">
                  <a16:creationId xmlns:a16="http://schemas.microsoft.com/office/drawing/2014/main" id="{AC239C9A-F543-3267-90D3-26E85B53D6E5}"/>
                </a:ext>
              </a:extLst>
            </p:cNvPr>
            <p:cNvSpPr/>
            <p:nvPr/>
          </p:nvSpPr>
          <p:spPr>
            <a:xfrm>
              <a:off x="3163620" y="4053833"/>
              <a:ext cx="96830"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30;p80">
              <a:extLst>
                <a:ext uri="{FF2B5EF4-FFF2-40B4-BE49-F238E27FC236}">
                  <a16:creationId xmlns:a16="http://schemas.microsoft.com/office/drawing/2014/main" id="{349E7422-7598-F9F6-BA76-3B89637CF90F}"/>
                </a:ext>
              </a:extLst>
            </p:cNvPr>
            <p:cNvSpPr/>
            <p:nvPr/>
          </p:nvSpPr>
          <p:spPr>
            <a:xfrm>
              <a:off x="3260433" y="4082640"/>
              <a:ext cx="74340" cy="44382"/>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1;p80">
              <a:extLst>
                <a:ext uri="{FF2B5EF4-FFF2-40B4-BE49-F238E27FC236}">
                  <a16:creationId xmlns:a16="http://schemas.microsoft.com/office/drawing/2014/main" id="{3EE8D79E-B7FA-82E1-D9A7-69FDA154F928}"/>
                </a:ext>
              </a:extLst>
            </p:cNvPr>
            <p:cNvSpPr/>
            <p:nvPr/>
          </p:nvSpPr>
          <p:spPr>
            <a:xfrm>
              <a:off x="3509348" y="3727694"/>
              <a:ext cx="172300" cy="110635"/>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332;p80">
              <a:extLst>
                <a:ext uri="{FF2B5EF4-FFF2-40B4-BE49-F238E27FC236}">
                  <a16:creationId xmlns:a16="http://schemas.microsoft.com/office/drawing/2014/main" id="{4BDFBB77-D296-7FEE-8F1E-3F77E0D0BD0B}"/>
                </a:ext>
              </a:extLst>
            </p:cNvPr>
            <p:cNvSpPr/>
            <p:nvPr/>
          </p:nvSpPr>
          <p:spPr>
            <a:xfrm>
              <a:off x="921000" y="3224190"/>
              <a:ext cx="964476" cy="88384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333;p80">
              <a:extLst>
                <a:ext uri="{FF2B5EF4-FFF2-40B4-BE49-F238E27FC236}">
                  <a16:creationId xmlns:a16="http://schemas.microsoft.com/office/drawing/2014/main" id="{B50171C0-8480-BADD-C424-6B5E88DB6AF2}"/>
                </a:ext>
              </a:extLst>
            </p:cNvPr>
            <p:cNvSpPr/>
            <p:nvPr/>
          </p:nvSpPr>
          <p:spPr>
            <a:xfrm>
              <a:off x="1121519" y="3464441"/>
              <a:ext cx="559363" cy="444076"/>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334;p80">
              <a:extLst>
                <a:ext uri="{FF2B5EF4-FFF2-40B4-BE49-F238E27FC236}">
                  <a16:creationId xmlns:a16="http://schemas.microsoft.com/office/drawing/2014/main" id="{7E325113-B80A-738F-888E-5F8026DCA095}"/>
                </a:ext>
              </a:extLst>
            </p:cNvPr>
            <p:cNvSpPr/>
            <p:nvPr/>
          </p:nvSpPr>
          <p:spPr>
            <a:xfrm>
              <a:off x="1411937" y="3649894"/>
              <a:ext cx="107754" cy="77242"/>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335;p80">
              <a:extLst>
                <a:ext uri="{FF2B5EF4-FFF2-40B4-BE49-F238E27FC236}">
                  <a16:creationId xmlns:a16="http://schemas.microsoft.com/office/drawing/2014/main" id="{01717FF7-A947-D23F-5A27-FF31193E8268}"/>
                </a:ext>
              </a:extLst>
            </p:cNvPr>
            <p:cNvSpPr/>
            <p:nvPr/>
          </p:nvSpPr>
          <p:spPr>
            <a:xfrm>
              <a:off x="1359508" y="3670059"/>
              <a:ext cx="52448" cy="81851"/>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336;p80">
              <a:extLst>
                <a:ext uri="{FF2B5EF4-FFF2-40B4-BE49-F238E27FC236}">
                  <a16:creationId xmlns:a16="http://schemas.microsoft.com/office/drawing/2014/main" id="{5CF2CF82-7781-E503-0935-681EAB7FE131}"/>
                </a:ext>
              </a:extLst>
            </p:cNvPr>
            <p:cNvSpPr/>
            <p:nvPr/>
          </p:nvSpPr>
          <p:spPr>
            <a:xfrm>
              <a:off x="1280555" y="4079695"/>
              <a:ext cx="172300" cy="138139"/>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37;p80">
              <a:extLst>
                <a:ext uri="{FF2B5EF4-FFF2-40B4-BE49-F238E27FC236}">
                  <a16:creationId xmlns:a16="http://schemas.microsoft.com/office/drawing/2014/main" id="{1660826E-A57B-E064-7ABA-6DD3388D3FB2}"/>
                </a:ext>
              </a:extLst>
            </p:cNvPr>
            <p:cNvSpPr/>
            <p:nvPr/>
          </p:nvSpPr>
          <p:spPr>
            <a:xfrm>
              <a:off x="2825383" y="2781330"/>
              <a:ext cx="900037" cy="688903"/>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8338;p80">
              <a:extLst>
                <a:ext uri="{FF2B5EF4-FFF2-40B4-BE49-F238E27FC236}">
                  <a16:creationId xmlns:a16="http://schemas.microsoft.com/office/drawing/2014/main" id="{AE482F2E-1265-A4C6-4B30-4D6ED31279CE}"/>
                </a:ext>
              </a:extLst>
            </p:cNvPr>
            <p:cNvSpPr/>
            <p:nvPr/>
          </p:nvSpPr>
          <p:spPr>
            <a:xfrm>
              <a:off x="3039729" y="2918110"/>
              <a:ext cx="487477" cy="355931"/>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39;p80">
              <a:extLst>
                <a:ext uri="{FF2B5EF4-FFF2-40B4-BE49-F238E27FC236}">
                  <a16:creationId xmlns:a16="http://schemas.microsoft.com/office/drawing/2014/main" id="{726DE9E0-1842-86B3-7C52-919940B94F26}"/>
                </a:ext>
              </a:extLst>
            </p:cNvPr>
            <p:cNvSpPr/>
            <p:nvPr/>
          </p:nvSpPr>
          <p:spPr>
            <a:xfrm>
              <a:off x="3196460" y="3125542"/>
              <a:ext cx="91645" cy="61089"/>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40;p80">
              <a:extLst>
                <a:ext uri="{FF2B5EF4-FFF2-40B4-BE49-F238E27FC236}">
                  <a16:creationId xmlns:a16="http://schemas.microsoft.com/office/drawing/2014/main" id="{66A0EA04-1292-EB61-6A18-636E5F6275A8}"/>
                </a:ext>
              </a:extLst>
            </p:cNvPr>
            <p:cNvSpPr/>
            <p:nvPr/>
          </p:nvSpPr>
          <p:spPr>
            <a:xfrm>
              <a:off x="3277142" y="3137641"/>
              <a:ext cx="44958"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1;p80">
              <a:extLst>
                <a:ext uri="{FF2B5EF4-FFF2-40B4-BE49-F238E27FC236}">
                  <a16:creationId xmlns:a16="http://schemas.microsoft.com/office/drawing/2014/main" id="{24FF1D28-5FE6-61FE-E5F7-5683E68B0568}"/>
                </a:ext>
              </a:extLst>
            </p:cNvPr>
            <p:cNvSpPr/>
            <p:nvPr/>
          </p:nvSpPr>
          <p:spPr>
            <a:xfrm>
              <a:off x="2782172" y="2890456"/>
              <a:ext cx="172300" cy="111211"/>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42;p80">
              <a:extLst>
                <a:ext uri="{FF2B5EF4-FFF2-40B4-BE49-F238E27FC236}">
                  <a16:creationId xmlns:a16="http://schemas.microsoft.com/office/drawing/2014/main" id="{06868EBD-0CA9-128C-1C0E-B8513C1FAE71}"/>
                </a:ext>
              </a:extLst>
            </p:cNvPr>
            <p:cNvSpPr/>
            <p:nvPr/>
          </p:nvSpPr>
          <p:spPr>
            <a:xfrm>
              <a:off x="2961373" y="2846584"/>
              <a:ext cx="99710"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343;p80">
              <a:extLst>
                <a:ext uri="{FF2B5EF4-FFF2-40B4-BE49-F238E27FC236}">
                  <a16:creationId xmlns:a16="http://schemas.microsoft.com/office/drawing/2014/main" id="{96D8010E-9171-F6AD-3A08-DD6812AE104B}"/>
                </a:ext>
              </a:extLst>
            </p:cNvPr>
            <p:cNvSpPr/>
            <p:nvPr/>
          </p:nvSpPr>
          <p:spPr>
            <a:xfrm>
              <a:off x="5542850" y="622233"/>
              <a:ext cx="894895" cy="645993"/>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8344;p80">
              <a:extLst>
                <a:ext uri="{FF2B5EF4-FFF2-40B4-BE49-F238E27FC236}">
                  <a16:creationId xmlns:a16="http://schemas.microsoft.com/office/drawing/2014/main" id="{F8981C13-E088-E5ED-6EDA-EB42D3478108}"/>
                </a:ext>
              </a:extLst>
            </p:cNvPr>
            <p:cNvSpPr/>
            <p:nvPr/>
          </p:nvSpPr>
          <p:spPr>
            <a:xfrm>
              <a:off x="5718189" y="750435"/>
              <a:ext cx="504397" cy="262878"/>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345;p80">
              <a:extLst>
                <a:ext uri="{FF2B5EF4-FFF2-40B4-BE49-F238E27FC236}">
                  <a16:creationId xmlns:a16="http://schemas.microsoft.com/office/drawing/2014/main" id="{D5AB9414-DC46-DB22-10BB-7D60A87668A6}"/>
                </a:ext>
              </a:extLst>
            </p:cNvPr>
            <p:cNvSpPr/>
            <p:nvPr/>
          </p:nvSpPr>
          <p:spPr>
            <a:xfrm>
              <a:off x="5888535" y="898482"/>
              <a:ext cx="100862" cy="60513"/>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346;p80">
              <a:extLst>
                <a:ext uri="{FF2B5EF4-FFF2-40B4-BE49-F238E27FC236}">
                  <a16:creationId xmlns:a16="http://schemas.microsoft.com/office/drawing/2014/main" id="{D41AA310-B25B-2A4D-3A16-C66F2937E076}"/>
                </a:ext>
              </a:extLst>
            </p:cNvPr>
            <p:cNvSpPr/>
            <p:nvPr/>
          </p:nvSpPr>
          <p:spPr>
            <a:xfrm>
              <a:off x="5943866" y="947454"/>
              <a:ext cx="65122"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347;p80">
              <a:extLst>
                <a:ext uri="{FF2B5EF4-FFF2-40B4-BE49-F238E27FC236}">
                  <a16:creationId xmlns:a16="http://schemas.microsoft.com/office/drawing/2014/main" id="{EFEAB1C8-4B3A-D7F6-EC50-024FD4CA447A}"/>
                </a:ext>
              </a:extLst>
            </p:cNvPr>
            <p:cNvSpPr/>
            <p:nvPr/>
          </p:nvSpPr>
          <p:spPr>
            <a:xfrm>
              <a:off x="5680527" y="449903"/>
              <a:ext cx="173453" cy="137136"/>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348;p80">
              <a:extLst>
                <a:ext uri="{FF2B5EF4-FFF2-40B4-BE49-F238E27FC236}">
                  <a16:creationId xmlns:a16="http://schemas.microsoft.com/office/drawing/2014/main" id="{97C616AB-A92C-BA7C-AAE1-D6876CAAB41E}"/>
                </a:ext>
              </a:extLst>
            </p:cNvPr>
            <p:cNvSpPr/>
            <p:nvPr/>
          </p:nvSpPr>
          <p:spPr>
            <a:xfrm>
              <a:off x="5879893" y="509139"/>
              <a:ext cx="76666" cy="93778"/>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349;p80">
              <a:extLst>
                <a:ext uri="{FF2B5EF4-FFF2-40B4-BE49-F238E27FC236}">
                  <a16:creationId xmlns:a16="http://schemas.microsoft.com/office/drawing/2014/main" id="{AF9AFBC1-41C3-4374-F62D-F5B6E976390A}"/>
                </a:ext>
              </a:extLst>
            </p:cNvPr>
            <p:cNvSpPr/>
            <p:nvPr/>
          </p:nvSpPr>
          <p:spPr>
            <a:xfrm>
              <a:off x="2411094" y="1738601"/>
              <a:ext cx="945678" cy="84532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350;p80">
              <a:extLst>
                <a:ext uri="{FF2B5EF4-FFF2-40B4-BE49-F238E27FC236}">
                  <a16:creationId xmlns:a16="http://schemas.microsoft.com/office/drawing/2014/main" id="{B47D4084-FB95-736B-838B-DB0361218681}"/>
                </a:ext>
              </a:extLst>
            </p:cNvPr>
            <p:cNvSpPr/>
            <p:nvPr/>
          </p:nvSpPr>
          <p:spPr>
            <a:xfrm>
              <a:off x="2586839" y="1916778"/>
              <a:ext cx="543359" cy="453401"/>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351;p80">
              <a:extLst>
                <a:ext uri="{FF2B5EF4-FFF2-40B4-BE49-F238E27FC236}">
                  <a16:creationId xmlns:a16="http://schemas.microsoft.com/office/drawing/2014/main" id="{839A947C-F11C-AE9A-ACDB-7F74F3294676}"/>
                </a:ext>
              </a:extLst>
            </p:cNvPr>
            <p:cNvSpPr/>
            <p:nvPr/>
          </p:nvSpPr>
          <p:spPr>
            <a:xfrm>
              <a:off x="2799456" y="2161531"/>
              <a:ext cx="137734" cy="62263"/>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352;p80">
              <a:extLst>
                <a:ext uri="{FF2B5EF4-FFF2-40B4-BE49-F238E27FC236}">
                  <a16:creationId xmlns:a16="http://schemas.microsoft.com/office/drawing/2014/main" id="{1DF54250-F1EE-E75A-5101-9A60A2C204CF}"/>
                </a:ext>
              </a:extLst>
            </p:cNvPr>
            <p:cNvSpPr/>
            <p:nvPr/>
          </p:nvSpPr>
          <p:spPr>
            <a:xfrm>
              <a:off x="2816740" y="2097580"/>
              <a:ext cx="78970" cy="63970"/>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353;p80">
              <a:extLst>
                <a:ext uri="{FF2B5EF4-FFF2-40B4-BE49-F238E27FC236}">
                  <a16:creationId xmlns:a16="http://schemas.microsoft.com/office/drawing/2014/main" id="{C051D38F-B60D-5471-D1E8-8D041318FC6A}"/>
                </a:ext>
              </a:extLst>
            </p:cNvPr>
            <p:cNvSpPr/>
            <p:nvPr/>
          </p:nvSpPr>
          <p:spPr>
            <a:xfrm>
              <a:off x="2868017" y="2143095"/>
              <a:ext cx="69176"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354;p80">
              <a:extLst>
                <a:ext uri="{FF2B5EF4-FFF2-40B4-BE49-F238E27FC236}">
                  <a16:creationId xmlns:a16="http://schemas.microsoft.com/office/drawing/2014/main" id="{209B7833-5E31-D70E-C7FD-4685E2A8C38E}"/>
                </a:ext>
              </a:extLst>
            </p:cNvPr>
            <p:cNvSpPr/>
            <p:nvPr/>
          </p:nvSpPr>
          <p:spPr>
            <a:xfrm>
              <a:off x="3239116" y="2267200"/>
              <a:ext cx="140593" cy="117591"/>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355;p80">
              <a:extLst>
                <a:ext uri="{FF2B5EF4-FFF2-40B4-BE49-F238E27FC236}">
                  <a16:creationId xmlns:a16="http://schemas.microsoft.com/office/drawing/2014/main" id="{E8A582F8-2182-E85D-AA84-B4D6685DF64D}"/>
                </a:ext>
              </a:extLst>
            </p:cNvPr>
            <p:cNvSpPr/>
            <p:nvPr/>
          </p:nvSpPr>
          <p:spPr>
            <a:xfrm>
              <a:off x="3369900" y="2210994"/>
              <a:ext cx="77818"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356;p80">
              <a:extLst>
                <a:ext uri="{FF2B5EF4-FFF2-40B4-BE49-F238E27FC236}">
                  <a16:creationId xmlns:a16="http://schemas.microsoft.com/office/drawing/2014/main" id="{F406B8FD-864D-8EEE-F819-96A26F89E81C}"/>
                </a:ext>
              </a:extLst>
            </p:cNvPr>
            <p:cNvSpPr/>
            <p:nvPr/>
          </p:nvSpPr>
          <p:spPr>
            <a:xfrm>
              <a:off x="4044647" y="1215615"/>
              <a:ext cx="1019292" cy="758975"/>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57;p80">
              <a:extLst>
                <a:ext uri="{FF2B5EF4-FFF2-40B4-BE49-F238E27FC236}">
                  <a16:creationId xmlns:a16="http://schemas.microsoft.com/office/drawing/2014/main" id="{3BC3FDCC-2C8E-5E8D-6B7E-DE06AB959159}"/>
                </a:ext>
              </a:extLst>
            </p:cNvPr>
            <p:cNvSpPr/>
            <p:nvPr/>
          </p:nvSpPr>
          <p:spPr>
            <a:xfrm>
              <a:off x="4182943" y="1345652"/>
              <a:ext cx="624037" cy="406970"/>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358;p80">
              <a:extLst>
                <a:ext uri="{FF2B5EF4-FFF2-40B4-BE49-F238E27FC236}">
                  <a16:creationId xmlns:a16="http://schemas.microsoft.com/office/drawing/2014/main" id="{FFAEB14E-133C-21F8-33F8-B4320AC6A31D}"/>
                </a:ext>
              </a:extLst>
            </p:cNvPr>
            <p:cNvSpPr/>
            <p:nvPr/>
          </p:nvSpPr>
          <p:spPr>
            <a:xfrm>
              <a:off x="4424389" y="1500634"/>
              <a:ext cx="102569" cy="94504"/>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359;p80">
              <a:extLst>
                <a:ext uri="{FF2B5EF4-FFF2-40B4-BE49-F238E27FC236}">
                  <a16:creationId xmlns:a16="http://schemas.microsoft.com/office/drawing/2014/main" id="{6D5E8679-986A-7F28-AC93-3478D3C9F221}"/>
                </a:ext>
              </a:extLst>
            </p:cNvPr>
            <p:cNvSpPr/>
            <p:nvPr/>
          </p:nvSpPr>
          <p:spPr>
            <a:xfrm>
              <a:off x="4456653" y="1540388"/>
              <a:ext cx="116417" cy="84710"/>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360;p80">
              <a:extLst>
                <a:ext uri="{FF2B5EF4-FFF2-40B4-BE49-F238E27FC236}">
                  <a16:creationId xmlns:a16="http://schemas.microsoft.com/office/drawing/2014/main" id="{14FB6690-44A3-3783-31AA-86E4E6C8F08E}"/>
                </a:ext>
              </a:extLst>
            </p:cNvPr>
            <p:cNvSpPr/>
            <p:nvPr/>
          </p:nvSpPr>
          <p:spPr>
            <a:xfrm>
              <a:off x="4687131" y="1847407"/>
              <a:ext cx="77818"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361;p80">
              <a:extLst>
                <a:ext uri="{FF2B5EF4-FFF2-40B4-BE49-F238E27FC236}">
                  <a16:creationId xmlns:a16="http://schemas.microsoft.com/office/drawing/2014/main" id="{05D9A332-F0FD-0DE0-4D1A-89877D66D3AF}"/>
                </a:ext>
              </a:extLst>
            </p:cNvPr>
            <p:cNvSpPr/>
            <p:nvPr/>
          </p:nvSpPr>
          <p:spPr>
            <a:xfrm>
              <a:off x="3924234" y="2713815"/>
              <a:ext cx="1047458" cy="671342"/>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362;p80">
              <a:extLst>
                <a:ext uri="{FF2B5EF4-FFF2-40B4-BE49-F238E27FC236}">
                  <a16:creationId xmlns:a16="http://schemas.microsoft.com/office/drawing/2014/main" id="{476D7DD8-6860-F28D-5B70-4C653994EC57}"/>
                </a:ext>
              </a:extLst>
            </p:cNvPr>
            <p:cNvSpPr/>
            <p:nvPr/>
          </p:nvSpPr>
          <p:spPr>
            <a:xfrm>
              <a:off x="4177224" y="2821874"/>
              <a:ext cx="552535" cy="275190"/>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363;p80">
              <a:extLst>
                <a:ext uri="{FF2B5EF4-FFF2-40B4-BE49-F238E27FC236}">
                  <a16:creationId xmlns:a16="http://schemas.microsoft.com/office/drawing/2014/main" id="{D530FE87-F994-B8BE-A189-1AEDCFCF8FF2}"/>
                </a:ext>
              </a:extLst>
            </p:cNvPr>
            <p:cNvSpPr/>
            <p:nvPr/>
          </p:nvSpPr>
          <p:spPr>
            <a:xfrm>
              <a:off x="4365025" y="2941732"/>
              <a:ext cx="108928" cy="80101"/>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64;p80">
              <a:extLst>
                <a:ext uri="{FF2B5EF4-FFF2-40B4-BE49-F238E27FC236}">
                  <a16:creationId xmlns:a16="http://schemas.microsoft.com/office/drawing/2014/main" id="{1E2E0841-1D61-267F-499C-839AF2B1AD37}"/>
                </a:ext>
              </a:extLst>
            </p:cNvPr>
            <p:cNvSpPr/>
            <p:nvPr/>
          </p:nvSpPr>
          <p:spPr>
            <a:xfrm>
              <a:off x="4365025" y="3011445"/>
              <a:ext cx="69176"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65;p80">
              <a:extLst>
                <a:ext uri="{FF2B5EF4-FFF2-40B4-BE49-F238E27FC236}">
                  <a16:creationId xmlns:a16="http://schemas.microsoft.com/office/drawing/2014/main" id="{8569CBBF-68A1-BBDE-02A7-68E5812F3232}"/>
                </a:ext>
              </a:extLst>
            </p:cNvPr>
            <p:cNvSpPr/>
            <p:nvPr/>
          </p:nvSpPr>
          <p:spPr>
            <a:xfrm>
              <a:off x="4681369" y="3152984"/>
              <a:ext cx="107776" cy="141041"/>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66;p80">
              <a:extLst>
                <a:ext uri="{FF2B5EF4-FFF2-40B4-BE49-F238E27FC236}">
                  <a16:creationId xmlns:a16="http://schemas.microsoft.com/office/drawing/2014/main" id="{2479970F-E531-0552-4C0A-FE8CA74CD444}"/>
                </a:ext>
              </a:extLst>
            </p:cNvPr>
            <p:cNvSpPr/>
            <p:nvPr/>
          </p:nvSpPr>
          <p:spPr>
            <a:xfrm>
              <a:off x="4683098" y="2722052"/>
              <a:ext cx="80698" cy="53322"/>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67;p80">
              <a:extLst>
                <a:ext uri="{FF2B5EF4-FFF2-40B4-BE49-F238E27FC236}">
                  <a16:creationId xmlns:a16="http://schemas.microsoft.com/office/drawing/2014/main" id="{A792CC75-9680-A2A4-CAF7-E9E8CBE3DE31}"/>
                </a:ext>
              </a:extLst>
            </p:cNvPr>
            <p:cNvSpPr/>
            <p:nvPr/>
          </p:nvSpPr>
          <p:spPr>
            <a:xfrm>
              <a:off x="2533428" y="913568"/>
              <a:ext cx="420199" cy="365021"/>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68;p80">
              <a:extLst>
                <a:ext uri="{FF2B5EF4-FFF2-40B4-BE49-F238E27FC236}">
                  <a16:creationId xmlns:a16="http://schemas.microsoft.com/office/drawing/2014/main" id="{95616007-BC50-6B39-CE72-135063EFCC5F}"/>
                </a:ext>
              </a:extLst>
            </p:cNvPr>
            <p:cNvSpPr/>
            <p:nvPr/>
          </p:nvSpPr>
          <p:spPr>
            <a:xfrm>
              <a:off x="2679021" y="949758"/>
              <a:ext cx="172876" cy="242607"/>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69;p80">
              <a:extLst>
                <a:ext uri="{FF2B5EF4-FFF2-40B4-BE49-F238E27FC236}">
                  <a16:creationId xmlns:a16="http://schemas.microsoft.com/office/drawing/2014/main" id="{3D199377-E8A2-C136-3446-99077DF8D624}"/>
                </a:ext>
              </a:extLst>
            </p:cNvPr>
            <p:cNvSpPr/>
            <p:nvPr/>
          </p:nvSpPr>
          <p:spPr>
            <a:xfrm>
              <a:off x="2579349" y="1030439"/>
              <a:ext cx="246619" cy="248048"/>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70;p80">
              <a:extLst>
                <a:ext uri="{FF2B5EF4-FFF2-40B4-BE49-F238E27FC236}">
                  <a16:creationId xmlns:a16="http://schemas.microsoft.com/office/drawing/2014/main" id="{B53CFBFA-CFE2-1367-E0C1-77AA62EE8B8C}"/>
                </a:ext>
              </a:extLst>
            </p:cNvPr>
            <p:cNvSpPr/>
            <p:nvPr/>
          </p:nvSpPr>
          <p:spPr>
            <a:xfrm>
              <a:off x="3311881" y="1268791"/>
              <a:ext cx="381728" cy="3806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1;p80">
              <a:extLst>
                <a:ext uri="{FF2B5EF4-FFF2-40B4-BE49-F238E27FC236}">
                  <a16:creationId xmlns:a16="http://schemas.microsoft.com/office/drawing/2014/main" id="{E46F84E3-EA9D-C619-AFBD-D5E726F85B3F}"/>
                </a:ext>
              </a:extLst>
            </p:cNvPr>
            <p:cNvSpPr/>
            <p:nvPr/>
          </p:nvSpPr>
          <p:spPr>
            <a:xfrm>
              <a:off x="3455191" y="1246513"/>
              <a:ext cx="167691" cy="212628"/>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72;p80">
              <a:extLst>
                <a:ext uri="{FF2B5EF4-FFF2-40B4-BE49-F238E27FC236}">
                  <a16:creationId xmlns:a16="http://schemas.microsoft.com/office/drawing/2014/main" id="{334B150B-7D55-55CB-DA60-5D6ADEB45B2E}"/>
                </a:ext>
              </a:extLst>
            </p:cNvPr>
            <p:cNvSpPr/>
            <p:nvPr/>
          </p:nvSpPr>
          <p:spPr>
            <a:xfrm>
              <a:off x="3371053" y="1402306"/>
              <a:ext cx="261043" cy="247174"/>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73;p80">
              <a:extLst>
                <a:ext uri="{FF2B5EF4-FFF2-40B4-BE49-F238E27FC236}">
                  <a16:creationId xmlns:a16="http://schemas.microsoft.com/office/drawing/2014/main" id="{104074F5-EF98-3E0F-8055-B08BBA60F2F9}"/>
                </a:ext>
              </a:extLst>
            </p:cNvPr>
            <p:cNvSpPr/>
            <p:nvPr/>
          </p:nvSpPr>
          <p:spPr>
            <a:xfrm>
              <a:off x="3919305" y="887450"/>
              <a:ext cx="352538" cy="305574"/>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74;p80">
              <a:extLst>
                <a:ext uri="{FF2B5EF4-FFF2-40B4-BE49-F238E27FC236}">
                  <a16:creationId xmlns:a16="http://schemas.microsoft.com/office/drawing/2014/main" id="{030B0E54-183B-EA87-A86E-741862ED8087}"/>
                </a:ext>
              </a:extLst>
            </p:cNvPr>
            <p:cNvSpPr/>
            <p:nvPr/>
          </p:nvSpPr>
          <p:spPr>
            <a:xfrm>
              <a:off x="4000861" y="941116"/>
              <a:ext cx="161930" cy="91645"/>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375;p80">
              <a:extLst>
                <a:ext uri="{FF2B5EF4-FFF2-40B4-BE49-F238E27FC236}">
                  <a16:creationId xmlns:a16="http://schemas.microsoft.com/office/drawing/2014/main" id="{970F499D-E31F-2698-7BFF-9482F2B7FF3B}"/>
                </a:ext>
              </a:extLst>
            </p:cNvPr>
            <p:cNvSpPr/>
            <p:nvPr/>
          </p:nvSpPr>
          <p:spPr>
            <a:xfrm>
              <a:off x="4060225" y="887535"/>
              <a:ext cx="31131" cy="82405"/>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76;p80">
              <a:extLst>
                <a:ext uri="{FF2B5EF4-FFF2-40B4-BE49-F238E27FC236}">
                  <a16:creationId xmlns:a16="http://schemas.microsoft.com/office/drawing/2014/main" id="{28EAB0A2-2A95-ADBF-28D5-A21C20D6791F}"/>
                </a:ext>
              </a:extLst>
            </p:cNvPr>
            <p:cNvSpPr/>
            <p:nvPr/>
          </p:nvSpPr>
          <p:spPr>
            <a:xfrm>
              <a:off x="4018145" y="946878"/>
              <a:ext cx="224172" cy="246128"/>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77;p80">
              <a:extLst>
                <a:ext uri="{FF2B5EF4-FFF2-40B4-BE49-F238E27FC236}">
                  <a16:creationId xmlns:a16="http://schemas.microsoft.com/office/drawing/2014/main" id="{05B80DF0-9899-D575-5DB2-66097F686D13}"/>
                </a:ext>
              </a:extLst>
            </p:cNvPr>
            <p:cNvSpPr/>
            <p:nvPr/>
          </p:nvSpPr>
          <p:spPr>
            <a:xfrm>
              <a:off x="3672375" y="1916714"/>
              <a:ext cx="467569" cy="409168"/>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78;p80">
              <a:extLst>
                <a:ext uri="{FF2B5EF4-FFF2-40B4-BE49-F238E27FC236}">
                  <a16:creationId xmlns:a16="http://schemas.microsoft.com/office/drawing/2014/main" id="{22F466E9-6435-51B6-CF9D-EF5085DAA348}"/>
                </a:ext>
              </a:extLst>
            </p:cNvPr>
            <p:cNvSpPr/>
            <p:nvPr/>
          </p:nvSpPr>
          <p:spPr>
            <a:xfrm>
              <a:off x="3881002" y="1980602"/>
              <a:ext cx="175181" cy="127940"/>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79;p80">
              <a:extLst>
                <a:ext uri="{FF2B5EF4-FFF2-40B4-BE49-F238E27FC236}">
                  <a16:creationId xmlns:a16="http://schemas.microsoft.com/office/drawing/2014/main" id="{ACCCA639-7580-FCF1-2F87-595B9CAFEA50}"/>
                </a:ext>
              </a:extLst>
            </p:cNvPr>
            <p:cNvSpPr/>
            <p:nvPr/>
          </p:nvSpPr>
          <p:spPr>
            <a:xfrm>
              <a:off x="3715628" y="2001919"/>
              <a:ext cx="300795" cy="324245"/>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380;p80">
              <a:extLst>
                <a:ext uri="{FF2B5EF4-FFF2-40B4-BE49-F238E27FC236}">
                  <a16:creationId xmlns:a16="http://schemas.microsoft.com/office/drawing/2014/main" id="{B3C3FDF0-9F21-375A-9CE1-1CF3F738FA4F}"/>
                </a:ext>
              </a:extLst>
            </p:cNvPr>
            <p:cNvSpPr/>
            <p:nvPr/>
          </p:nvSpPr>
          <p:spPr>
            <a:xfrm>
              <a:off x="4727994" y="3456652"/>
              <a:ext cx="435456" cy="289763"/>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81;p80">
              <a:extLst>
                <a:ext uri="{FF2B5EF4-FFF2-40B4-BE49-F238E27FC236}">
                  <a16:creationId xmlns:a16="http://schemas.microsoft.com/office/drawing/2014/main" id="{32A828AB-5E4D-182A-9013-1616E5277954}"/>
                </a:ext>
              </a:extLst>
            </p:cNvPr>
            <p:cNvSpPr/>
            <p:nvPr/>
          </p:nvSpPr>
          <p:spPr>
            <a:xfrm>
              <a:off x="4892834" y="3506414"/>
              <a:ext cx="224748" cy="100286"/>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82;p80">
              <a:extLst>
                <a:ext uri="{FF2B5EF4-FFF2-40B4-BE49-F238E27FC236}">
                  <a16:creationId xmlns:a16="http://schemas.microsoft.com/office/drawing/2014/main" id="{F519CB84-ECDE-8044-AEE6-AF7AE5FD239C}"/>
                </a:ext>
              </a:extLst>
            </p:cNvPr>
            <p:cNvSpPr/>
            <p:nvPr/>
          </p:nvSpPr>
          <p:spPr>
            <a:xfrm>
              <a:off x="4968330" y="3596313"/>
              <a:ext cx="85862" cy="74916"/>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83;p80">
              <a:extLst>
                <a:ext uri="{FF2B5EF4-FFF2-40B4-BE49-F238E27FC236}">
                  <a16:creationId xmlns:a16="http://schemas.microsoft.com/office/drawing/2014/main" id="{966A8E8F-DF8E-7E23-3EB3-F91DF4600763}"/>
                </a:ext>
              </a:extLst>
            </p:cNvPr>
            <p:cNvSpPr/>
            <p:nvPr/>
          </p:nvSpPr>
          <p:spPr>
            <a:xfrm>
              <a:off x="4734374" y="3468389"/>
              <a:ext cx="239727" cy="277921"/>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4;p80">
              <a:extLst>
                <a:ext uri="{FF2B5EF4-FFF2-40B4-BE49-F238E27FC236}">
                  <a16:creationId xmlns:a16="http://schemas.microsoft.com/office/drawing/2014/main" id="{06596910-ED24-6BA6-CA2F-A96BA2BBCC71}"/>
                </a:ext>
              </a:extLst>
            </p:cNvPr>
            <p:cNvSpPr/>
            <p:nvPr/>
          </p:nvSpPr>
          <p:spPr>
            <a:xfrm>
              <a:off x="4679619" y="3909136"/>
              <a:ext cx="428606" cy="253361"/>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85;p80">
              <a:extLst>
                <a:ext uri="{FF2B5EF4-FFF2-40B4-BE49-F238E27FC236}">
                  <a16:creationId xmlns:a16="http://schemas.microsoft.com/office/drawing/2014/main" id="{B6CFD868-5527-33B8-9E6C-CB8EE6F3D622}"/>
                </a:ext>
              </a:extLst>
            </p:cNvPr>
            <p:cNvSpPr/>
            <p:nvPr/>
          </p:nvSpPr>
          <p:spPr>
            <a:xfrm>
              <a:off x="4864027" y="4034223"/>
              <a:ext cx="168844" cy="88764"/>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386;p80">
              <a:extLst>
                <a:ext uri="{FF2B5EF4-FFF2-40B4-BE49-F238E27FC236}">
                  <a16:creationId xmlns:a16="http://schemas.microsoft.com/office/drawing/2014/main" id="{465C10FD-2450-8A90-0AFF-89A2A9257871}"/>
                </a:ext>
              </a:extLst>
            </p:cNvPr>
            <p:cNvSpPr/>
            <p:nvPr/>
          </p:nvSpPr>
          <p:spPr>
            <a:xfrm>
              <a:off x="4691740" y="3909285"/>
              <a:ext cx="260467" cy="231555"/>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TextBox 118">
            <a:extLst>
              <a:ext uri="{FF2B5EF4-FFF2-40B4-BE49-F238E27FC236}">
                <a16:creationId xmlns:a16="http://schemas.microsoft.com/office/drawing/2014/main" id="{9C5099C0-AE15-9A4B-B82F-B7D7FDABC04E}"/>
              </a:ext>
            </a:extLst>
          </p:cNvPr>
          <p:cNvSpPr txBox="1"/>
          <p:nvPr/>
        </p:nvSpPr>
        <p:spPr>
          <a:xfrm>
            <a:off x="247203" y="1323404"/>
            <a:ext cx="7021656" cy="853952"/>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1.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hãy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lựa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chọn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đặc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về</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trên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thế</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chia </a:t>
            </a:r>
            <a:r>
              <a:rPr lang="en-US" sz="2400" dirty="0" err="1">
                <a:effectLst/>
                <a:latin typeface="+mj-lt"/>
                <a:ea typeface="Arial" panose="020B0604020202020204" pitchFamily="34" charset="0"/>
                <a:cs typeface="Arial" panose="020B0604020202020204" pitchFamily="34" charset="0"/>
              </a:rPr>
              <a:t>sẻ</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bạn</a:t>
            </a:r>
            <a:r>
              <a:rPr lang="en-US" sz="2400" dirty="0">
                <a:effectLst/>
                <a:latin typeface="+mj-lt"/>
                <a:ea typeface="Arial" panose="020B0604020202020204" pitchFamily="34" charset="0"/>
                <a:cs typeface="Arial" panose="020B0604020202020204" pitchFamily="34" charset="0"/>
              </a:rPr>
              <a:t>. </a:t>
            </a:r>
          </a:p>
        </p:txBody>
      </p:sp>
      <p:sp>
        <p:nvSpPr>
          <p:cNvPr id="121" name="TextBox 120">
            <a:extLst>
              <a:ext uri="{FF2B5EF4-FFF2-40B4-BE49-F238E27FC236}">
                <a16:creationId xmlns:a16="http://schemas.microsoft.com/office/drawing/2014/main" id="{2C5541C4-59AB-F0F7-B3A0-7A0CA4502C44}"/>
              </a:ext>
            </a:extLst>
          </p:cNvPr>
          <p:cNvSpPr txBox="1"/>
          <p:nvPr/>
        </p:nvSpPr>
        <p:spPr>
          <a:xfrm>
            <a:off x="347363" y="2618014"/>
            <a:ext cx="5851360" cy="1644296"/>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2.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a:t>
            </a:r>
            <a:r>
              <a:rPr lang="en-US" sz="2400" dirty="0" err="1">
                <a:latin typeface="+mj-lt"/>
                <a:ea typeface="Arial" panose="020B0604020202020204" pitchFamily="34" charset="0"/>
                <a:cs typeface="Arial" panose="020B0604020202020204" pitchFamily="34" charset="0"/>
              </a:rPr>
              <a:t>ãy</a:t>
            </a:r>
            <a:r>
              <a:rPr lang="en-US" sz="2400" dirty="0">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việc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nhóm</a:t>
            </a:r>
            <a:r>
              <a:rPr lang="en-US" sz="2400" dirty="0">
                <a:effectLst/>
                <a:latin typeface="+mj-lt"/>
                <a:ea typeface="Arial" panose="020B0604020202020204" pitchFamily="34" charset="0"/>
                <a:cs typeface="Arial" panose="020B0604020202020204" pitchFamily="34" charset="0"/>
              </a:rPr>
              <a:t> để </a:t>
            </a:r>
            <a:r>
              <a:rPr lang="en-US" sz="2400" dirty="0" err="1">
                <a:effectLst/>
                <a:latin typeface="+mj-lt"/>
                <a:ea typeface="Arial" panose="020B0604020202020204" pitchFamily="34" charset="0"/>
                <a:cs typeface="Arial" panose="020B0604020202020204" pitchFamily="34" charset="0"/>
              </a:rPr>
              <a:t>xây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dựng</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tiểu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phẩm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vai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trước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lớp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nhằm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phê</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phán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những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hành</a:t>
            </a:r>
            <a:r>
              <a:rPr lang="en-US" sz="2400" dirty="0">
                <a:effectLst/>
                <a:latin typeface="+mj-lt"/>
                <a:ea typeface="Arial" panose="020B0604020202020204" pitchFamily="34" charset="0"/>
                <a:cs typeface="Arial" panose="020B0604020202020204" pitchFamily="34" charset="0"/>
              </a:rPr>
              <a:t> vi </a:t>
            </a:r>
            <a:r>
              <a:rPr lang="en-US" sz="2400" dirty="0" err="1">
                <a:effectLst/>
                <a:latin typeface="+mj-lt"/>
                <a:ea typeface="Arial" panose="020B0604020202020204" pitchFamily="34" charset="0"/>
                <a:cs typeface="Arial" panose="020B0604020202020204" pitchFamily="34" charset="0"/>
              </a:rPr>
              <a:t>kì</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thị</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biệt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chủng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a:t>
            </a:r>
          </a:p>
        </p:txBody>
      </p:sp>
      <p:sp>
        <p:nvSpPr>
          <p:cNvPr id="122" name="TextBox 105">
            <a:extLst>
              <a:ext uri="{FF2B5EF4-FFF2-40B4-BE49-F238E27FC236}">
                <a16:creationId xmlns:a16="http://schemas.microsoft.com/office/drawing/2014/main" id="{D5EA1D0C-27F3-5394-5D08-2C72AB05F1A3}"/>
              </a:ext>
            </a:extLst>
          </p:cNvPr>
          <p:cNvSpPr txBox="1"/>
          <p:nvPr/>
        </p:nvSpPr>
        <p:spPr>
          <a:xfrm>
            <a:off x="2781625" y="8606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Nhiệm</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vụ</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p>
        </p:txBody>
      </p:sp>
      <p:grpSp>
        <p:nvGrpSpPr>
          <p:cNvPr id="123" name="Google Shape;27517;p63">
            <a:extLst>
              <a:ext uri="{FF2B5EF4-FFF2-40B4-BE49-F238E27FC236}">
                <a16:creationId xmlns:a16="http://schemas.microsoft.com/office/drawing/2014/main" id="{E2D4DD06-A285-56CC-9E68-139B989B01CA}"/>
              </a:ext>
            </a:extLst>
          </p:cNvPr>
          <p:cNvGrpSpPr/>
          <p:nvPr/>
        </p:nvGrpSpPr>
        <p:grpSpPr>
          <a:xfrm rot="1696864" flipH="1">
            <a:off x="-162404" y="70104"/>
            <a:ext cx="1775830" cy="2506598"/>
            <a:chOff x="6328097" y="1662528"/>
            <a:chExt cx="1783993" cy="3257056"/>
          </a:xfrm>
        </p:grpSpPr>
        <p:sp>
          <p:nvSpPr>
            <p:cNvPr id="124" name="Google Shape;27518;p63">
              <a:extLst>
                <a:ext uri="{FF2B5EF4-FFF2-40B4-BE49-F238E27FC236}">
                  <a16:creationId xmlns:a16="http://schemas.microsoft.com/office/drawing/2014/main" id="{7064EFC6-5C71-D51F-750E-7E70A325FB86}"/>
                </a:ext>
              </a:extLst>
            </p:cNvPr>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519;p63">
              <a:extLst>
                <a:ext uri="{FF2B5EF4-FFF2-40B4-BE49-F238E27FC236}">
                  <a16:creationId xmlns:a16="http://schemas.microsoft.com/office/drawing/2014/main" id="{35315A93-334C-F7D3-D865-7654A691E918}"/>
                </a:ext>
              </a:extLst>
            </p:cNvPr>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520;p63">
              <a:extLst>
                <a:ext uri="{FF2B5EF4-FFF2-40B4-BE49-F238E27FC236}">
                  <a16:creationId xmlns:a16="http://schemas.microsoft.com/office/drawing/2014/main" id="{1194673F-3C72-A9F7-4B14-4AAC4B2B1D7E}"/>
                </a:ext>
              </a:extLst>
            </p:cNvPr>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521;p63">
              <a:extLst>
                <a:ext uri="{FF2B5EF4-FFF2-40B4-BE49-F238E27FC236}">
                  <a16:creationId xmlns:a16="http://schemas.microsoft.com/office/drawing/2014/main" id="{06409089-A2A4-C13B-5CF3-326FE24FFA06}"/>
                </a:ext>
              </a:extLst>
            </p:cNvPr>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522;p63">
              <a:extLst>
                <a:ext uri="{FF2B5EF4-FFF2-40B4-BE49-F238E27FC236}">
                  <a16:creationId xmlns:a16="http://schemas.microsoft.com/office/drawing/2014/main" id="{E12D2485-6226-E8DA-34E0-F91D00E23856}"/>
                </a:ext>
              </a:extLst>
            </p:cNvPr>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523;p63">
              <a:extLst>
                <a:ext uri="{FF2B5EF4-FFF2-40B4-BE49-F238E27FC236}">
                  <a16:creationId xmlns:a16="http://schemas.microsoft.com/office/drawing/2014/main" id="{55CD4B67-6528-C9D3-DAAF-8977E8A42E1F}"/>
                </a:ext>
              </a:extLst>
            </p:cNvPr>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24;p63">
              <a:extLst>
                <a:ext uri="{FF2B5EF4-FFF2-40B4-BE49-F238E27FC236}">
                  <a16:creationId xmlns:a16="http://schemas.microsoft.com/office/drawing/2014/main" id="{0D0D6DC3-17D0-2DFD-1E46-B9F4EBAF6091}"/>
                </a:ext>
              </a:extLst>
            </p:cNvPr>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525;p63">
              <a:extLst>
                <a:ext uri="{FF2B5EF4-FFF2-40B4-BE49-F238E27FC236}">
                  <a16:creationId xmlns:a16="http://schemas.microsoft.com/office/drawing/2014/main" id="{E63985AA-7548-3D19-06ED-E962C3A6900E}"/>
                </a:ext>
              </a:extLst>
            </p:cNvPr>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526;p63">
              <a:extLst>
                <a:ext uri="{FF2B5EF4-FFF2-40B4-BE49-F238E27FC236}">
                  <a16:creationId xmlns:a16="http://schemas.microsoft.com/office/drawing/2014/main" id="{2D5B1C4D-9735-F5D1-7869-39B99348F1D4}"/>
                </a:ext>
              </a:extLst>
            </p:cNvPr>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527;p63">
              <a:extLst>
                <a:ext uri="{FF2B5EF4-FFF2-40B4-BE49-F238E27FC236}">
                  <a16:creationId xmlns:a16="http://schemas.microsoft.com/office/drawing/2014/main" id="{C585C74E-75CE-4F88-788B-13085BB5248C}"/>
                </a:ext>
              </a:extLst>
            </p:cNvPr>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528;p63">
              <a:extLst>
                <a:ext uri="{FF2B5EF4-FFF2-40B4-BE49-F238E27FC236}">
                  <a16:creationId xmlns:a16="http://schemas.microsoft.com/office/drawing/2014/main" id="{DE1D4FBB-A397-EF93-9520-4149D5C97F03}"/>
                </a:ext>
              </a:extLst>
            </p:cNvPr>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529;p63">
              <a:extLst>
                <a:ext uri="{FF2B5EF4-FFF2-40B4-BE49-F238E27FC236}">
                  <a16:creationId xmlns:a16="http://schemas.microsoft.com/office/drawing/2014/main" id="{09285903-7E44-124D-CEB1-6D859BD91BFE}"/>
                </a:ext>
              </a:extLst>
            </p:cNvPr>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530;p63">
              <a:extLst>
                <a:ext uri="{FF2B5EF4-FFF2-40B4-BE49-F238E27FC236}">
                  <a16:creationId xmlns:a16="http://schemas.microsoft.com/office/drawing/2014/main" id="{E811AAEB-16BE-43B4-FF38-83920AD46E3D}"/>
                </a:ext>
              </a:extLst>
            </p:cNvPr>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531;p63">
              <a:extLst>
                <a:ext uri="{FF2B5EF4-FFF2-40B4-BE49-F238E27FC236}">
                  <a16:creationId xmlns:a16="http://schemas.microsoft.com/office/drawing/2014/main" id="{C706628F-9AB0-D449-F665-883DB09399BD}"/>
                </a:ext>
              </a:extLst>
            </p:cNvPr>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532;p63">
              <a:extLst>
                <a:ext uri="{FF2B5EF4-FFF2-40B4-BE49-F238E27FC236}">
                  <a16:creationId xmlns:a16="http://schemas.microsoft.com/office/drawing/2014/main" id="{25090CD9-DEBE-054A-9DEC-8C78E210E9A1}"/>
                </a:ext>
              </a:extLst>
            </p:cNvPr>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533;p63">
              <a:extLst>
                <a:ext uri="{FF2B5EF4-FFF2-40B4-BE49-F238E27FC236}">
                  <a16:creationId xmlns:a16="http://schemas.microsoft.com/office/drawing/2014/main" id="{C757A601-22FE-79E3-90DC-C6CB67A54214}"/>
                </a:ext>
              </a:extLst>
            </p:cNvPr>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34;p63">
              <a:extLst>
                <a:ext uri="{FF2B5EF4-FFF2-40B4-BE49-F238E27FC236}">
                  <a16:creationId xmlns:a16="http://schemas.microsoft.com/office/drawing/2014/main" id="{9815CC5A-979C-C0A7-1F3B-62BA55304F6C}"/>
                </a:ext>
              </a:extLst>
            </p:cNvPr>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535;p63">
              <a:extLst>
                <a:ext uri="{FF2B5EF4-FFF2-40B4-BE49-F238E27FC236}">
                  <a16:creationId xmlns:a16="http://schemas.microsoft.com/office/drawing/2014/main" id="{CE89FBD1-9DB6-14E2-4780-DA66831363CD}"/>
                </a:ext>
              </a:extLst>
            </p:cNvPr>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536;p63">
              <a:extLst>
                <a:ext uri="{FF2B5EF4-FFF2-40B4-BE49-F238E27FC236}">
                  <a16:creationId xmlns:a16="http://schemas.microsoft.com/office/drawing/2014/main" id="{3E14FE17-5870-3E00-F9AE-5884613FCD13}"/>
                </a:ext>
              </a:extLst>
            </p:cNvPr>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537;p63">
              <a:extLst>
                <a:ext uri="{FF2B5EF4-FFF2-40B4-BE49-F238E27FC236}">
                  <a16:creationId xmlns:a16="http://schemas.microsoft.com/office/drawing/2014/main" id="{9DE83FE5-BBEA-45C3-BB66-DD6E38D462E3}"/>
                </a:ext>
              </a:extLst>
            </p:cNvPr>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538;p63">
              <a:extLst>
                <a:ext uri="{FF2B5EF4-FFF2-40B4-BE49-F238E27FC236}">
                  <a16:creationId xmlns:a16="http://schemas.microsoft.com/office/drawing/2014/main" id="{092D2CE4-4AB3-DDEE-F2D1-55AF3D19A06E}"/>
                </a:ext>
              </a:extLst>
            </p:cNvPr>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39;p63">
              <a:extLst>
                <a:ext uri="{FF2B5EF4-FFF2-40B4-BE49-F238E27FC236}">
                  <a16:creationId xmlns:a16="http://schemas.microsoft.com/office/drawing/2014/main" id="{CCE37B74-A276-CE3B-5344-0FEADE8A6F9D}"/>
                </a:ext>
              </a:extLst>
            </p:cNvPr>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40;p63">
              <a:extLst>
                <a:ext uri="{FF2B5EF4-FFF2-40B4-BE49-F238E27FC236}">
                  <a16:creationId xmlns:a16="http://schemas.microsoft.com/office/drawing/2014/main" id="{DD14367E-3CFE-B372-B829-269B3A5C5798}"/>
                </a:ext>
              </a:extLst>
            </p:cNvPr>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41;p63">
              <a:extLst>
                <a:ext uri="{FF2B5EF4-FFF2-40B4-BE49-F238E27FC236}">
                  <a16:creationId xmlns:a16="http://schemas.microsoft.com/office/drawing/2014/main" id="{4B5682B5-5163-6FD4-75D0-BD1A6445805A}"/>
                </a:ext>
              </a:extLst>
            </p:cNvPr>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42;p63">
              <a:extLst>
                <a:ext uri="{FF2B5EF4-FFF2-40B4-BE49-F238E27FC236}">
                  <a16:creationId xmlns:a16="http://schemas.microsoft.com/office/drawing/2014/main" id="{48038E59-DCCD-0CFE-1C84-1C1DC5275C38}"/>
                </a:ext>
              </a:extLst>
            </p:cNvPr>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3;p63">
              <a:extLst>
                <a:ext uri="{FF2B5EF4-FFF2-40B4-BE49-F238E27FC236}">
                  <a16:creationId xmlns:a16="http://schemas.microsoft.com/office/drawing/2014/main" id="{51D44506-1EBE-8FCD-0DDB-D87D88CDBF0D}"/>
                </a:ext>
              </a:extLst>
            </p:cNvPr>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44;p63">
              <a:extLst>
                <a:ext uri="{FF2B5EF4-FFF2-40B4-BE49-F238E27FC236}">
                  <a16:creationId xmlns:a16="http://schemas.microsoft.com/office/drawing/2014/main" id="{11E07D2D-10CE-F714-3E39-528477FA87EA}"/>
                </a:ext>
              </a:extLst>
            </p:cNvPr>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5;p63">
              <a:extLst>
                <a:ext uri="{FF2B5EF4-FFF2-40B4-BE49-F238E27FC236}">
                  <a16:creationId xmlns:a16="http://schemas.microsoft.com/office/drawing/2014/main" id="{7C40A0E4-9DF5-C206-5417-2BE141BD5B48}"/>
                </a:ext>
              </a:extLst>
            </p:cNvPr>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46;p63">
              <a:extLst>
                <a:ext uri="{FF2B5EF4-FFF2-40B4-BE49-F238E27FC236}">
                  <a16:creationId xmlns:a16="http://schemas.microsoft.com/office/drawing/2014/main" id="{95098F00-39AB-2AB8-D7A2-63E697B38DAD}"/>
                </a:ext>
              </a:extLst>
            </p:cNvPr>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47;p63">
              <a:extLst>
                <a:ext uri="{FF2B5EF4-FFF2-40B4-BE49-F238E27FC236}">
                  <a16:creationId xmlns:a16="http://schemas.microsoft.com/office/drawing/2014/main" id="{B1D1A378-3E7C-BAD5-7815-11D7C267A524}"/>
                </a:ext>
              </a:extLst>
            </p:cNvPr>
            <p:cNvSpPr/>
            <p:nvPr/>
          </p:nvSpPr>
          <p:spPr>
            <a:xfrm>
              <a:off x="7733664" y="2296403"/>
              <a:ext cx="378427" cy="31659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48;p63">
              <a:extLst>
                <a:ext uri="{FF2B5EF4-FFF2-40B4-BE49-F238E27FC236}">
                  <a16:creationId xmlns:a16="http://schemas.microsoft.com/office/drawing/2014/main" id="{BBF920F4-1565-6123-0DFB-6BE835184DD4}"/>
                </a:ext>
              </a:extLst>
            </p:cNvPr>
            <p:cNvSpPr/>
            <p:nvPr/>
          </p:nvSpPr>
          <p:spPr>
            <a:xfrm>
              <a:off x="7795036" y="2319846"/>
              <a:ext cx="268870" cy="286727"/>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49;p63">
              <a:extLst>
                <a:ext uri="{FF2B5EF4-FFF2-40B4-BE49-F238E27FC236}">
                  <a16:creationId xmlns:a16="http://schemas.microsoft.com/office/drawing/2014/main" id="{3C231EF5-18D1-E0A4-62AB-05A4B3CE4CC9}"/>
                </a:ext>
              </a:extLst>
            </p:cNvPr>
            <p:cNvSpPr/>
            <p:nvPr/>
          </p:nvSpPr>
          <p:spPr>
            <a:xfrm>
              <a:off x="7828455" y="2343155"/>
              <a:ext cx="202825" cy="240109"/>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50;p63">
              <a:extLst>
                <a:ext uri="{FF2B5EF4-FFF2-40B4-BE49-F238E27FC236}">
                  <a16:creationId xmlns:a16="http://schemas.microsoft.com/office/drawing/2014/main" id="{F623085E-865E-0D21-59EF-FD8B81403143}"/>
                </a:ext>
              </a:extLst>
            </p:cNvPr>
            <p:cNvSpPr/>
            <p:nvPr/>
          </p:nvSpPr>
          <p:spPr>
            <a:xfrm>
              <a:off x="7770949" y="2308447"/>
              <a:ext cx="185736" cy="1435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51;p63">
              <a:extLst>
                <a:ext uri="{FF2B5EF4-FFF2-40B4-BE49-F238E27FC236}">
                  <a16:creationId xmlns:a16="http://schemas.microsoft.com/office/drawing/2014/main" id="{46763A09-7BCA-9FEB-44B5-2C254ACDBA3F}"/>
                </a:ext>
              </a:extLst>
            </p:cNvPr>
            <p:cNvSpPr/>
            <p:nvPr/>
          </p:nvSpPr>
          <p:spPr>
            <a:xfrm>
              <a:off x="7721998" y="2172215"/>
              <a:ext cx="173313" cy="247109"/>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552;p63">
              <a:extLst>
                <a:ext uri="{FF2B5EF4-FFF2-40B4-BE49-F238E27FC236}">
                  <a16:creationId xmlns:a16="http://schemas.microsoft.com/office/drawing/2014/main" id="{FC9E7240-01C5-BA1D-407C-B4021AD82C46}"/>
                </a:ext>
              </a:extLst>
            </p:cNvPr>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553;p63">
              <a:extLst>
                <a:ext uri="{FF2B5EF4-FFF2-40B4-BE49-F238E27FC236}">
                  <a16:creationId xmlns:a16="http://schemas.microsoft.com/office/drawing/2014/main" id="{A98A3712-E369-54D4-DD37-998E4CD0AB83}"/>
                </a:ext>
              </a:extLst>
            </p:cNvPr>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554;p63">
              <a:extLst>
                <a:ext uri="{FF2B5EF4-FFF2-40B4-BE49-F238E27FC236}">
                  <a16:creationId xmlns:a16="http://schemas.microsoft.com/office/drawing/2014/main" id="{FEA3A692-033F-2BF9-8659-C8F506F1507E}"/>
                </a:ext>
              </a:extLst>
            </p:cNvPr>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555;p63">
              <a:extLst>
                <a:ext uri="{FF2B5EF4-FFF2-40B4-BE49-F238E27FC236}">
                  <a16:creationId xmlns:a16="http://schemas.microsoft.com/office/drawing/2014/main" id="{1A3BC6B0-63C9-F995-F376-C3041362C5F9}"/>
                </a:ext>
              </a:extLst>
            </p:cNvPr>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556;p63">
              <a:extLst>
                <a:ext uri="{FF2B5EF4-FFF2-40B4-BE49-F238E27FC236}">
                  <a16:creationId xmlns:a16="http://schemas.microsoft.com/office/drawing/2014/main" id="{DA8FE668-4980-DC33-8B8D-19461893F622}"/>
                </a:ext>
              </a:extLst>
            </p:cNvPr>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557;p63">
              <a:extLst>
                <a:ext uri="{FF2B5EF4-FFF2-40B4-BE49-F238E27FC236}">
                  <a16:creationId xmlns:a16="http://schemas.microsoft.com/office/drawing/2014/main" id="{A6205029-D374-CDC7-AA24-ABC265A8736E}"/>
                </a:ext>
              </a:extLst>
            </p:cNvPr>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558;p63">
              <a:extLst>
                <a:ext uri="{FF2B5EF4-FFF2-40B4-BE49-F238E27FC236}">
                  <a16:creationId xmlns:a16="http://schemas.microsoft.com/office/drawing/2014/main" id="{B34006AC-5841-86F4-112B-A17A136492A6}"/>
                </a:ext>
              </a:extLst>
            </p:cNvPr>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559;p63">
              <a:extLst>
                <a:ext uri="{FF2B5EF4-FFF2-40B4-BE49-F238E27FC236}">
                  <a16:creationId xmlns:a16="http://schemas.microsoft.com/office/drawing/2014/main" id="{1B2D152C-50BB-19FE-3DAE-EC433FC995AA}"/>
                </a:ext>
              </a:extLst>
            </p:cNvPr>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60;p63">
              <a:extLst>
                <a:ext uri="{FF2B5EF4-FFF2-40B4-BE49-F238E27FC236}">
                  <a16:creationId xmlns:a16="http://schemas.microsoft.com/office/drawing/2014/main" id="{B23D38A6-D6F6-192E-1233-504A9EBF2DE2}"/>
                </a:ext>
              </a:extLst>
            </p:cNvPr>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61;p63">
              <a:extLst>
                <a:ext uri="{FF2B5EF4-FFF2-40B4-BE49-F238E27FC236}">
                  <a16:creationId xmlns:a16="http://schemas.microsoft.com/office/drawing/2014/main" id="{EE7A59B9-0467-C52F-D416-50C407586414}"/>
                </a:ext>
              </a:extLst>
            </p:cNvPr>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797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459788" y="-78739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A245B83-34F9-0095-B529-D5E8A197746D}"/>
              </a:ext>
            </a:extLst>
          </p:cNvPr>
          <p:cNvSpPr txBox="1"/>
          <p:nvPr/>
        </p:nvSpPr>
        <p:spPr>
          <a:xfrm>
            <a:off x="2323977" y="1734026"/>
            <a:ext cx="6670415" cy="1663532"/>
          </a:xfrm>
          <a:prstGeom prst="rect">
            <a:avLst/>
          </a:prstGeom>
          <a:noFill/>
        </p:spPr>
        <p:txBody>
          <a:bodyPr wrap="square">
            <a:spAutoFit/>
          </a:bodyPr>
          <a:lstStyle/>
          <a:p>
            <a:pPr algn="ctr">
              <a:lnSpc>
                <a:spcPct val="150000"/>
              </a:lnSpc>
            </a:pPr>
            <a:r>
              <a:rPr lang="vi-VN" sz="3600" dirty="0">
                <a:solidFill>
                  <a:srgbClr val="A60000"/>
                </a:solidFill>
                <a:latin typeface="SVN-Caprica Script" pitchFamily="2" charset="0"/>
              </a:rPr>
              <a:t>Tạm biệt và hẹn gặp lại các em </a:t>
            </a:r>
          </a:p>
          <a:p>
            <a:pPr algn="ctr">
              <a:lnSpc>
                <a:spcPct val="150000"/>
              </a:lnSpc>
            </a:pPr>
            <a:r>
              <a:rPr lang="vi-VN" sz="3600" dirty="0">
                <a:solidFill>
                  <a:srgbClr val="A60000"/>
                </a:solidFill>
                <a:latin typeface="SVN-Caprica Script" pitchFamily="2" charset="0"/>
              </a:rPr>
              <a:t>ở bài học tiếp theo.</a:t>
            </a:r>
            <a:endParaRPr lang="en-US" sz="3600" dirty="0">
              <a:solidFill>
                <a:srgbClr val="A60000"/>
              </a:solidFill>
              <a:latin typeface="SVN-Caprica Script" pitchFamily="2" charset="0"/>
            </a:endParaRPr>
          </a:p>
        </p:txBody>
      </p:sp>
    </p:spTree>
    <p:extLst>
      <p:ext uri="{BB962C8B-B14F-4D97-AF65-F5344CB8AC3E}">
        <p14:creationId xmlns:p14="http://schemas.microsoft.com/office/powerpoint/2010/main" val="109918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74"/>
        <p:cNvGrpSpPr/>
        <p:nvPr/>
      </p:nvGrpSpPr>
      <p:grpSpPr>
        <a:xfrm>
          <a:off x="0" y="0"/>
          <a:ext cx="0" cy="0"/>
          <a:chOff x="0" y="0"/>
          <a:chExt cx="0" cy="0"/>
        </a:xfrm>
      </p:grpSpPr>
      <p:grpSp>
        <p:nvGrpSpPr>
          <p:cNvPr id="26979" name="Google Shape;26979;p50"/>
          <p:cNvGrpSpPr/>
          <p:nvPr/>
        </p:nvGrpSpPr>
        <p:grpSpPr>
          <a:xfrm>
            <a:off x="-528599" y="2687678"/>
            <a:ext cx="3156714" cy="3070093"/>
            <a:chOff x="-528599" y="2687678"/>
            <a:chExt cx="3156714" cy="3070093"/>
          </a:xfrm>
        </p:grpSpPr>
        <p:sp>
          <p:nvSpPr>
            <p:cNvPr id="26980" name="Google Shape;26980;p50"/>
            <p:cNvSpPr/>
            <p:nvPr/>
          </p:nvSpPr>
          <p:spPr>
            <a:xfrm rot="-1330268" flipH="1">
              <a:off x="-150595" y="4574350"/>
              <a:ext cx="2248349" cy="788329"/>
            </a:xfrm>
            <a:custGeom>
              <a:avLst/>
              <a:gdLst/>
              <a:ahLst/>
              <a:cxnLst/>
              <a:rect l="l" t="t" r="r" b="b"/>
              <a:pathLst>
                <a:path w="36509" h="12801" fill="none" extrusionOk="0">
                  <a:moveTo>
                    <a:pt x="36508" y="12801"/>
                  </a:moveTo>
                  <a:lnTo>
                    <a:pt x="22465" y="1470"/>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1" name="Google Shape;26981;p50"/>
            <p:cNvSpPr/>
            <p:nvPr/>
          </p:nvSpPr>
          <p:spPr>
            <a:xfrm rot="-1330268" flipH="1">
              <a:off x="879631" y="3994571"/>
              <a:ext cx="786605" cy="475116"/>
            </a:xfrm>
            <a:custGeom>
              <a:avLst/>
              <a:gdLst/>
              <a:ahLst/>
              <a:cxnLst/>
              <a:rect l="l" t="t" r="r" b="b"/>
              <a:pathLst>
                <a:path w="12773" h="7715" fill="none" extrusionOk="0">
                  <a:moveTo>
                    <a:pt x="1" y="0"/>
                  </a:moveTo>
                  <a:lnTo>
                    <a:pt x="12773" y="7714"/>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2" name="Google Shape;26982;p50"/>
            <p:cNvSpPr/>
            <p:nvPr/>
          </p:nvSpPr>
          <p:spPr>
            <a:xfrm rot="-1330268" flipH="1">
              <a:off x="394279" y="3638840"/>
              <a:ext cx="1092859" cy="976282"/>
            </a:xfrm>
            <a:custGeom>
              <a:avLst/>
              <a:gdLst/>
              <a:ahLst/>
              <a:cxnLst/>
              <a:rect l="l" t="t" r="r" b="b"/>
              <a:pathLst>
                <a:path w="17746" h="15853" fill="none" extrusionOk="0">
                  <a:moveTo>
                    <a:pt x="1" y="0"/>
                  </a:moveTo>
                  <a:lnTo>
                    <a:pt x="17746" y="15852"/>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3" name="Google Shape;26983;p50"/>
            <p:cNvSpPr/>
            <p:nvPr/>
          </p:nvSpPr>
          <p:spPr>
            <a:xfrm rot="-1330268" flipH="1">
              <a:off x="1882898" y="4081835"/>
              <a:ext cx="480289" cy="184566"/>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4" name="Google Shape;26984;p50"/>
            <p:cNvSpPr/>
            <p:nvPr/>
          </p:nvSpPr>
          <p:spPr>
            <a:xfrm rot="-1330268" flipH="1">
              <a:off x="690643" y="4723373"/>
              <a:ext cx="243686" cy="428128"/>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5" name="Google Shape;26985;p50"/>
            <p:cNvSpPr/>
            <p:nvPr/>
          </p:nvSpPr>
          <p:spPr>
            <a:xfrm rot="-1330268" flipH="1">
              <a:off x="1534189" y="3706450"/>
              <a:ext cx="656048" cy="12095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6" name="Google Shape;26986;p50"/>
            <p:cNvSpPr/>
            <p:nvPr/>
          </p:nvSpPr>
          <p:spPr>
            <a:xfrm rot="-1330268" flipH="1">
              <a:off x="1111614" y="2757596"/>
              <a:ext cx="499442" cy="657834"/>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7" name="Google Shape;26987;p50"/>
            <p:cNvSpPr/>
            <p:nvPr/>
          </p:nvSpPr>
          <p:spPr>
            <a:xfrm rot="-1330268" flipH="1">
              <a:off x="717292" y="3682874"/>
              <a:ext cx="219299" cy="588183"/>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8" name="Google Shape;26988;p50"/>
            <p:cNvSpPr/>
            <p:nvPr/>
          </p:nvSpPr>
          <p:spPr>
            <a:xfrm rot="-1330268" flipH="1">
              <a:off x="1780738" y="3744930"/>
              <a:ext cx="823124" cy="289812"/>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9" name="Google Shape;26989;p50"/>
            <p:cNvSpPr/>
            <p:nvPr/>
          </p:nvSpPr>
          <p:spPr>
            <a:xfrm rot="-1330268" flipH="1">
              <a:off x="1063117" y="4504938"/>
              <a:ext cx="407251" cy="346345"/>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0" name="Google Shape;26990;p50"/>
            <p:cNvSpPr/>
            <p:nvPr/>
          </p:nvSpPr>
          <p:spPr>
            <a:xfrm rot="-1330268" flipH="1">
              <a:off x="1464374" y="3448845"/>
              <a:ext cx="443832" cy="344559"/>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1" name="Google Shape;26991;p50"/>
            <p:cNvSpPr/>
            <p:nvPr/>
          </p:nvSpPr>
          <p:spPr>
            <a:xfrm rot="-1330268" flipH="1">
              <a:off x="1187540" y="3145114"/>
              <a:ext cx="758708" cy="204642"/>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2" name="Google Shape;26992;p50"/>
            <p:cNvSpPr/>
            <p:nvPr/>
          </p:nvSpPr>
          <p:spPr>
            <a:xfrm rot="-1330268" flipH="1">
              <a:off x="-324972" y="3453059"/>
              <a:ext cx="1002393" cy="1275578"/>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3" name="Google Shape;26993;p50"/>
            <p:cNvSpPr/>
            <p:nvPr/>
          </p:nvSpPr>
          <p:spPr>
            <a:xfrm rot="-1330268" flipH="1">
              <a:off x="87480" y="3729172"/>
              <a:ext cx="584735" cy="182533"/>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4" name="Google Shape;26994;p50"/>
            <p:cNvSpPr/>
            <p:nvPr/>
          </p:nvSpPr>
          <p:spPr>
            <a:xfrm rot="-1330268" flipH="1">
              <a:off x="192386" y="2811465"/>
              <a:ext cx="346345" cy="504738"/>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5" name="Google Shape;26995;p50"/>
            <p:cNvSpPr/>
            <p:nvPr/>
          </p:nvSpPr>
          <p:spPr>
            <a:xfrm rot="-1330268" flipH="1">
              <a:off x="-58090" y="3421836"/>
              <a:ext cx="205381" cy="609122"/>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6" name="Google Shape;26996;p50"/>
            <p:cNvSpPr/>
            <p:nvPr/>
          </p:nvSpPr>
          <p:spPr>
            <a:xfrm rot="-1330268" flipH="1">
              <a:off x="330325" y="2990350"/>
              <a:ext cx="546430" cy="240360"/>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97" name="Google Shape;26997;p50"/>
          <p:cNvSpPr/>
          <p:nvPr/>
        </p:nvSpPr>
        <p:spPr>
          <a:xfrm>
            <a:off x="843653" y="17182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8" name="Google Shape;26998;p50"/>
          <p:cNvGrpSpPr/>
          <p:nvPr/>
        </p:nvGrpSpPr>
        <p:grpSpPr>
          <a:xfrm>
            <a:off x="1326900" y="2232417"/>
            <a:ext cx="223981" cy="274679"/>
            <a:chOff x="7314226" y="2364570"/>
            <a:chExt cx="170431" cy="208992"/>
          </a:xfrm>
        </p:grpSpPr>
        <p:sp>
          <p:nvSpPr>
            <p:cNvPr id="26999" name="Google Shape;26999;p5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0" name="Google Shape;27000;p5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1" name="Google Shape;27001;p5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2" name="Google Shape;27002;p5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3" name="Google Shape;27003;p50"/>
          <p:cNvSpPr/>
          <p:nvPr/>
        </p:nvSpPr>
        <p:spPr>
          <a:xfrm>
            <a:off x="1102928" y="9720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4" name="Google Shape;27004;p50"/>
          <p:cNvSpPr/>
          <p:nvPr/>
        </p:nvSpPr>
        <p:spPr>
          <a:xfrm>
            <a:off x="7474453" y="36028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E8CF83D0-E905-F0D4-AAD7-8BA82620EDBC}"/>
              </a:ext>
            </a:extLst>
          </p:cNvPr>
          <p:cNvSpPr txBox="1"/>
          <p:nvPr/>
        </p:nvSpPr>
        <p:spPr>
          <a:xfrm>
            <a:off x="1338953" y="2242346"/>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KHỞI ĐỘNG</a:t>
            </a:r>
          </a:p>
        </p:txBody>
      </p:sp>
      <p:sp>
        <p:nvSpPr>
          <p:cNvPr id="9" name="TextBox 77">
            <a:extLst>
              <a:ext uri="{FF2B5EF4-FFF2-40B4-BE49-F238E27FC236}">
                <a16:creationId xmlns:a16="http://schemas.microsoft.com/office/drawing/2014/main" id="{4F81B8F5-BD4B-CAE1-A412-26A81216F88F}"/>
              </a:ext>
            </a:extLst>
          </p:cNvPr>
          <p:cNvSpPr txBox="1"/>
          <p:nvPr/>
        </p:nvSpPr>
        <p:spPr>
          <a:xfrm>
            <a:off x="2981225" y="132684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id="{A7D529DE-C77B-89AD-F757-571D165F68CB}"/>
              </a:ext>
            </a:extLst>
          </p:cNvPr>
          <p:cNvPicPr>
            <a:picLocks noChangeAspect="1"/>
          </p:cNvPicPr>
          <p:nvPr/>
        </p:nvPicPr>
        <p:blipFill>
          <a:blip r:embed="rId3"/>
          <a:stretch>
            <a:fillRect/>
          </a:stretch>
        </p:blipFill>
        <p:spPr>
          <a:xfrm>
            <a:off x="4178034" y="568133"/>
            <a:ext cx="817233" cy="8172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47E0EC-90E2-13BE-98FF-E6322FC46E63}"/>
              </a:ext>
            </a:extLst>
          </p:cNvPr>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9716577-CCA6-7E71-FEEB-E14A56E6D252}"/>
              </a:ext>
            </a:extLst>
          </p:cNvPr>
          <p:cNvSpPr/>
          <p:nvPr/>
        </p:nvSpPr>
        <p:spPr>
          <a:xfrm>
            <a:off x="-853440" y="4191119"/>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08F6939-8562-693F-8509-220202FBD6A7}"/>
              </a:ext>
            </a:extLst>
          </p:cNvPr>
          <p:cNvGrpSpPr/>
          <p:nvPr/>
        </p:nvGrpSpPr>
        <p:grpSpPr>
          <a:xfrm>
            <a:off x="-2580653" y="1869159"/>
            <a:ext cx="22076725" cy="2198015"/>
            <a:chOff x="-2580653" y="1869159"/>
            <a:chExt cx="22076725" cy="2198015"/>
          </a:xfrm>
        </p:grpSpPr>
        <p:pic>
          <p:nvPicPr>
            <p:cNvPr id="1026" name="Picture 2">
              <a:extLst>
                <a:ext uri="{FF2B5EF4-FFF2-40B4-BE49-F238E27FC236}">
                  <a16:creationId xmlns:a16="http://schemas.microsoft.com/office/drawing/2014/main"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98996" y="1869159"/>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8BD14168-C6F2-D7D4-77FA-6BD6E5E1F3AE}"/>
                </a:ext>
              </a:extLst>
            </p:cNvPr>
            <p:cNvGrpSpPr/>
            <p:nvPr/>
          </p:nvGrpSpPr>
          <p:grpSpPr>
            <a:xfrm>
              <a:off x="-2580653" y="1920293"/>
              <a:ext cx="22076725" cy="2146881"/>
              <a:chOff x="-2580653" y="1920293"/>
              <a:chExt cx="22076725" cy="2146881"/>
            </a:xfrm>
          </p:grpSpPr>
          <p:pic>
            <p:nvPicPr>
              <p:cNvPr id="1028" name="Picture 4">
                <a:extLst>
                  <a:ext uri="{FF2B5EF4-FFF2-40B4-BE49-F238E27FC236}">
                    <a16:creationId xmlns:a16="http://schemas.microsoft.com/office/drawing/2014/main" id="{62D5982E-594F-890F-140A-248BDF26AAD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34356" y="1966349"/>
                <a:ext cx="2910648"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FE70DBF1-2991-8219-445C-237301B94A2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80893" y="2046301"/>
                <a:ext cx="3754312" cy="190476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a:extLst>
                  <a:ext uri="{FF2B5EF4-FFF2-40B4-BE49-F238E27FC236}">
                    <a16:creationId xmlns:a16="http://schemas.microsoft.com/office/drawing/2014/main" id="{D5151EC0-AA72-728F-3C26-EB9286B4549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80653" y="1920293"/>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8">
                <a:extLst>
                  <a:ext uri="{FF2B5EF4-FFF2-40B4-BE49-F238E27FC236}">
                    <a16:creationId xmlns:a16="http://schemas.microsoft.com/office/drawing/2014/main" id="{9E358DB3-A786-A409-8B6A-71DC605E44E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571094" y="2162412"/>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4A5E0823-E2A8-97D9-459D-9AE6BE95D1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596601" y="2162412"/>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sp>
        <p:nvSpPr>
          <p:cNvPr id="12" name="TextBox 11">
            <a:extLst>
              <a:ext uri="{FF2B5EF4-FFF2-40B4-BE49-F238E27FC236}">
                <a16:creationId xmlns:a16="http://schemas.microsoft.com/office/drawing/2014/main" id="{92EE10DA-16CC-A99B-1536-2E4669F9A9EB}"/>
              </a:ext>
            </a:extLst>
          </p:cNvPr>
          <p:cNvSpPr txBox="1"/>
          <p:nvPr/>
        </p:nvSpPr>
        <p:spPr>
          <a:xfrm>
            <a:off x="419924" y="140432"/>
            <a:ext cx="8029831" cy="872034"/>
          </a:xfrm>
          <a:prstGeom prst="rect">
            <a:avLst/>
          </a:prstGeom>
          <a:noFill/>
        </p:spPr>
        <p:txBody>
          <a:bodyPr wrap="square">
            <a:spAutoFit/>
          </a:bodyPr>
          <a:lstStyle/>
          <a:p>
            <a:pPr algn="ctr">
              <a:lnSpc>
                <a:spcPct val="150000"/>
              </a:lnSpc>
            </a:pPr>
            <a:r>
              <a:rPr lang="vi-VN" sz="1800" b="1" dirty="0">
                <a:solidFill>
                  <a:srgbClr val="0070C0"/>
                </a:solidFill>
              </a:rPr>
              <a:t>Em hãy kể tên các quốc gia gắn liền với biểu tượng văn </a:t>
            </a:r>
            <a:r>
              <a:rPr lang="vi-VN" sz="1800" b="1" dirty="0" err="1">
                <a:solidFill>
                  <a:srgbClr val="0070C0"/>
                </a:solidFill>
              </a:rPr>
              <a:t>hoá</a:t>
            </a:r>
            <a:r>
              <a:rPr lang="vi-VN" sz="1800" b="1" dirty="0">
                <a:solidFill>
                  <a:srgbClr val="0070C0"/>
                </a:solidFill>
              </a:rPr>
              <a:t>, du lịch trong các hình ảnh dưới đây và chia sẻ hiểu biết về các biểu tượng đó. </a:t>
            </a:r>
            <a:endParaRPr lang="en-US" sz="1800" b="1" dirty="0">
              <a:solidFill>
                <a:srgbClr val="0070C0"/>
              </a:solidFill>
            </a:endParaRPr>
          </a:p>
        </p:txBody>
      </p:sp>
    </p:spTree>
    <p:extLst>
      <p:ext uri="{BB962C8B-B14F-4D97-AF65-F5344CB8AC3E}">
        <p14:creationId xmlns:p14="http://schemas.microsoft.com/office/powerpoint/2010/main" val="2424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47E0EC-90E2-13BE-98FF-E6322FC46E63}"/>
              </a:ext>
            </a:extLst>
          </p:cNvPr>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D0BDE11-09E7-339B-E4B4-DC5560F94BD7}"/>
              </a:ext>
            </a:extLst>
          </p:cNvPr>
          <p:cNvSpPr txBox="1"/>
          <p:nvPr/>
        </p:nvSpPr>
        <p:spPr>
          <a:xfrm>
            <a:off x="419924" y="140432"/>
            <a:ext cx="8029831" cy="872034"/>
          </a:xfrm>
          <a:prstGeom prst="rect">
            <a:avLst/>
          </a:prstGeom>
          <a:noFill/>
        </p:spPr>
        <p:txBody>
          <a:bodyPr wrap="square">
            <a:spAutoFit/>
          </a:bodyPr>
          <a:lstStyle/>
          <a:p>
            <a:pPr algn="ctr">
              <a:lnSpc>
                <a:spcPct val="150000"/>
              </a:lnSpc>
            </a:pPr>
            <a:r>
              <a:rPr lang="vi-VN" sz="1800" b="1" dirty="0">
                <a:solidFill>
                  <a:srgbClr val="0070C0"/>
                </a:solidFill>
              </a:rPr>
              <a:t>Em hãy kể tên các quốc gia gắn liền với biểu tượng văn </a:t>
            </a:r>
            <a:r>
              <a:rPr lang="vi-VN" sz="1800" b="1" dirty="0" err="1">
                <a:solidFill>
                  <a:srgbClr val="0070C0"/>
                </a:solidFill>
              </a:rPr>
              <a:t>hoá</a:t>
            </a:r>
            <a:r>
              <a:rPr lang="vi-VN" sz="1800" b="1" dirty="0">
                <a:solidFill>
                  <a:srgbClr val="0070C0"/>
                </a:solidFill>
              </a:rPr>
              <a:t>, du lịch trong các hình ảnh dưới đây và chia sẻ hiểu biết về các biểu tượng đó. </a:t>
            </a:r>
            <a:endParaRPr lang="en-US" sz="1800" b="1" dirty="0">
              <a:solidFill>
                <a:srgbClr val="0070C0"/>
              </a:solidFill>
            </a:endParaRPr>
          </a:p>
        </p:txBody>
      </p:sp>
      <p:sp>
        <p:nvSpPr>
          <p:cNvPr id="6" name="Oval 5">
            <a:extLst>
              <a:ext uri="{FF2B5EF4-FFF2-40B4-BE49-F238E27FC236}">
                <a16:creationId xmlns:a16="http://schemas.microsoft.com/office/drawing/2014/main" id="{A9716577-CCA6-7E71-FEEB-E14A56E6D252}"/>
              </a:ext>
            </a:extLst>
          </p:cNvPr>
          <p:cNvSpPr/>
          <p:nvPr/>
        </p:nvSpPr>
        <p:spPr>
          <a:xfrm>
            <a:off x="-853440" y="4191119"/>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08F6939-8562-693F-8509-220202FBD6A7}"/>
              </a:ext>
            </a:extLst>
          </p:cNvPr>
          <p:cNvGrpSpPr/>
          <p:nvPr/>
        </p:nvGrpSpPr>
        <p:grpSpPr>
          <a:xfrm>
            <a:off x="-10270992" y="1716642"/>
            <a:ext cx="22076725" cy="2198015"/>
            <a:chOff x="-2580653" y="1869159"/>
            <a:chExt cx="22076725" cy="2198015"/>
          </a:xfrm>
        </p:grpSpPr>
        <p:pic>
          <p:nvPicPr>
            <p:cNvPr id="1026" name="Picture 2">
              <a:extLst>
                <a:ext uri="{FF2B5EF4-FFF2-40B4-BE49-F238E27FC236}">
                  <a16:creationId xmlns:a16="http://schemas.microsoft.com/office/drawing/2014/main"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98996" y="1869159"/>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8BD14168-C6F2-D7D4-77FA-6BD6E5E1F3AE}"/>
                </a:ext>
              </a:extLst>
            </p:cNvPr>
            <p:cNvGrpSpPr/>
            <p:nvPr/>
          </p:nvGrpSpPr>
          <p:grpSpPr>
            <a:xfrm>
              <a:off x="-2580653" y="1920293"/>
              <a:ext cx="22076725" cy="2146881"/>
              <a:chOff x="-2580653" y="1920293"/>
              <a:chExt cx="22076725" cy="2146881"/>
            </a:xfrm>
          </p:grpSpPr>
          <p:pic>
            <p:nvPicPr>
              <p:cNvPr id="1028" name="Picture 4">
                <a:extLst>
                  <a:ext uri="{FF2B5EF4-FFF2-40B4-BE49-F238E27FC236}">
                    <a16:creationId xmlns:a16="http://schemas.microsoft.com/office/drawing/2014/main" id="{62D5982E-594F-890F-140A-248BDF26AAD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34356" y="1966349"/>
                <a:ext cx="2910648"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FE70DBF1-2991-8219-445C-237301B94A2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80893" y="2046301"/>
                <a:ext cx="3754312" cy="190476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a:extLst>
                  <a:ext uri="{FF2B5EF4-FFF2-40B4-BE49-F238E27FC236}">
                    <a16:creationId xmlns:a16="http://schemas.microsoft.com/office/drawing/2014/main" id="{D5151EC0-AA72-728F-3C26-EB9286B4549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80653" y="1920293"/>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8">
                <a:extLst>
                  <a:ext uri="{FF2B5EF4-FFF2-40B4-BE49-F238E27FC236}">
                    <a16:creationId xmlns:a16="http://schemas.microsoft.com/office/drawing/2014/main" id="{9E358DB3-A786-A409-8B6A-71DC605E44E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571094" y="2162412"/>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4A5E0823-E2A8-97D9-459D-9AE6BE95D1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596601" y="2162412"/>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spTree>
    <p:extLst>
      <p:ext uri="{BB962C8B-B14F-4D97-AF65-F5344CB8AC3E}">
        <p14:creationId xmlns:p14="http://schemas.microsoft.com/office/powerpoint/2010/main" val="2736966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080142" y="-8542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08">
            <a:extLst>
              <a:ext uri="{FF2B5EF4-FFF2-40B4-BE49-F238E27FC236}">
                <a16:creationId xmlns:a16="http://schemas.microsoft.com/office/drawing/2014/main" id="{700DE3C3-CC02-014E-7C03-D0D80863FC4A}"/>
              </a:ext>
            </a:extLst>
          </p:cNvPr>
          <p:cNvSpPr txBox="1"/>
          <p:nvPr/>
        </p:nvSpPr>
        <p:spPr>
          <a:xfrm>
            <a:off x="2345472" y="254528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15" name="TextBox 109">
            <a:extLst>
              <a:ext uri="{FF2B5EF4-FFF2-40B4-BE49-F238E27FC236}">
                <a16:creationId xmlns:a16="http://schemas.microsoft.com/office/drawing/2014/main" id="{89010FE3-A821-59A4-9104-D3D2868F76B1}"/>
              </a:ext>
            </a:extLst>
          </p:cNvPr>
          <p:cNvSpPr txBox="1"/>
          <p:nvPr/>
        </p:nvSpPr>
        <p:spPr>
          <a:xfrm>
            <a:off x="2918145" y="180007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16" name="Picture 15">
            <a:extLst>
              <a:ext uri="{FF2B5EF4-FFF2-40B4-BE49-F238E27FC236}">
                <a16:creationId xmlns:a16="http://schemas.microsoft.com/office/drawing/2014/main" id="{6344F222-C677-8BAB-0290-AAE132EFDAAE}"/>
              </a:ext>
            </a:extLst>
          </p:cNvPr>
          <p:cNvPicPr>
            <a:picLocks noChangeAspect="1"/>
          </p:cNvPicPr>
          <p:nvPr/>
        </p:nvPicPr>
        <p:blipFill>
          <a:blip r:embed="rId3"/>
          <a:stretch>
            <a:fillRect/>
          </a:stretch>
        </p:blipFill>
        <p:spPr>
          <a:xfrm>
            <a:off x="4156544" y="831302"/>
            <a:ext cx="770513" cy="770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a:extLst>
              <a:ext uri="{FF2B5EF4-FFF2-40B4-BE49-F238E27FC236}">
                <a16:creationId xmlns:a16="http://schemas.microsoft.com/office/drawing/2014/main" id="{7A49F717-5C55-6896-D499-34F04EC166F7}"/>
              </a:ext>
            </a:extLst>
          </p:cNvPr>
          <p:cNvSpPr txBox="1"/>
          <p:nvPr/>
        </p:nvSpPr>
        <p:spPr>
          <a:xfrm>
            <a:off x="6081111" y="2268278"/>
            <a:ext cx="2480586" cy="2118529"/>
          </a:xfrm>
          <a:prstGeom prst="rect">
            <a:avLst/>
          </a:prstGeom>
          <a:noFill/>
        </p:spPr>
        <p:txBody>
          <a:bodyPr wrap="square">
            <a:spAutoFit/>
          </a:bodyPr>
          <a:lstStyle/>
          <a:p>
            <a:pPr algn="just">
              <a:lnSpc>
                <a:spcPct val="150000"/>
              </a:lnSpc>
            </a:pPr>
            <a:r>
              <a:rPr lang="vi-VN" sz="1800" b="1" dirty="0"/>
              <a:t>Sự đa dạng của các dân tộc trên thế giới được thể hiện như thế nào  trong thông tin trên? </a:t>
            </a:r>
            <a:endParaRPr lang="en-US" sz="1800" b="1" dirty="0"/>
          </a:p>
        </p:txBody>
      </p:sp>
      <p:sp>
        <p:nvSpPr>
          <p:cNvPr id="21" name="TextBox 20">
            <a:extLst>
              <a:ext uri="{FF2B5EF4-FFF2-40B4-BE49-F238E27FC236}">
                <a16:creationId xmlns:a16="http://schemas.microsoft.com/office/drawing/2014/main" id="{B4DD5FDD-8D43-F8E4-E2A8-1195EE9F3869}"/>
              </a:ext>
            </a:extLst>
          </p:cNvPr>
          <p:cNvSpPr txBox="1"/>
          <p:nvPr/>
        </p:nvSpPr>
        <p:spPr>
          <a:xfrm>
            <a:off x="3712308" y="2423141"/>
            <a:ext cx="1754073" cy="1703030"/>
          </a:xfrm>
          <a:prstGeom prst="rect">
            <a:avLst/>
          </a:prstGeom>
          <a:noFill/>
        </p:spPr>
        <p:txBody>
          <a:bodyPr wrap="square">
            <a:spAutoFit/>
          </a:bodyPr>
          <a:lstStyle/>
          <a:p>
            <a:pPr algn="just">
              <a:lnSpc>
                <a:spcPct val="150000"/>
              </a:lnSpc>
            </a:pPr>
            <a:r>
              <a:rPr lang="vi-VN" sz="1800" b="1" dirty="0"/>
              <a:t>Ngày Quốc tế Khoan dung ra đời nhằm mục đích gì? </a:t>
            </a:r>
            <a:endParaRPr lang="en-US" sz="1800" b="1" dirty="0"/>
          </a:p>
        </p:txBody>
      </p:sp>
      <p:sp>
        <p:nvSpPr>
          <p:cNvPr id="23" name="TextBox 22">
            <a:extLst>
              <a:ext uri="{FF2B5EF4-FFF2-40B4-BE49-F238E27FC236}">
                <a16:creationId xmlns:a16="http://schemas.microsoft.com/office/drawing/2014/main" id="{07D373EB-2137-654F-FFC5-D717A86B6ED9}"/>
              </a:ext>
            </a:extLst>
          </p:cNvPr>
          <p:cNvSpPr txBox="1"/>
          <p:nvPr/>
        </p:nvSpPr>
        <p:spPr>
          <a:xfrm>
            <a:off x="447524" y="2268278"/>
            <a:ext cx="2480586" cy="2534027"/>
          </a:xfrm>
          <a:prstGeom prst="rect">
            <a:avLst/>
          </a:prstGeom>
          <a:noFill/>
        </p:spPr>
        <p:txBody>
          <a:bodyPr wrap="square">
            <a:spAutoFit/>
          </a:bodyPr>
          <a:lstStyle/>
          <a:p>
            <a:pPr algn="just">
              <a:lnSpc>
                <a:spcPct val="150000"/>
              </a:lnSpc>
            </a:pPr>
            <a:r>
              <a:rPr lang="vi-VN" sz="1800" b="1" dirty="0"/>
              <a:t>Công ước Quốc tế về </a:t>
            </a:r>
            <a:r>
              <a:rPr lang="vi-VN" sz="1800" b="1" dirty="0" err="1"/>
              <a:t>xoá</a:t>
            </a:r>
            <a:r>
              <a:rPr lang="vi-VN" sz="1800" b="1" dirty="0"/>
              <a:t> bỏ mọi hình thức phân biệt chủng tộc của  Liên Hợp Quốc ra đời nhằm mục đích gì?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C8852-638F-7278-A49B-7BC8E0482F30}"/>
              </a:ext>
            </a:extLst>
          </p:cNvPr>
          <p:cNvPicPr>
            <a:picLocks noChangeAspect="1"/>
          </p:cNvPicPr>
          <p:nvPr/>
        </p:nvPicPr>
        <p:blipFill>
          <a:blip r:embed="rId2">
            <a:biLevel thresh="75000"/>
          </a:blip>
          <a:stretch>
            <a:fillRect/>
          </a:stretch>
        </p:blipFill>
        <p:spPr>
          <a:xfrm>
            <a:off x="583941" y="0"/>
            <a:ext cx="5306559" cy="2615081"/>
          </a:xfrm>
          <a:prstGeom prst="rect">
            <a:avLst/>
          </a:prstGeom>
          <a:ln>
            <a:noFill/>
          </a:ln>
          <a:effectLst>
            <a:softEdge rad="112500"/>
          </a:effectLst>
        </p:spPr>
      </p:pic>
      <p:pic>
        <p:nvPicPr>
          <p:cNvPr id="5" name="Picture 4">
            <a:extLst>
              <a:ext uri="{FF2B5EF4-FFF2-40B4-BE49-F238E27FC236}">
                <a16:creationId xmlns:a16="http://schemas.microsoft.com/office/drawing/2014/main" id="{D4EC5B1D-9E9D-C87D-369A-CB22C74122D0}"/>
              </a:ext>
            </a:extLst>
          </p:cNvPr>
          <p:cNvPicPr>
            <a:picLocks noChangeAspect="1"/>
          </p:cNvPicPr>
          <p:nvPr/>
        </p:nvPicPr>
        <p:blipFill>
          <a:blip r:embed="rId3">
            <a:biLevel thresh="75000"/>
          </a:blip>
          <a:stretch>
            <a:fillRect/>
          </a:stretch>
        </p:blipFill>
        <p:spPr>
          <a:xfrm>
            <a:off x="3067465" y="2528419"/>
            <a:ext cx="5436455" cy="2615081"/>
          </a:xfrm>
          <a:prstGeom prst="rect">
            <a:avLst/>
          </a:prstGeom>
          <a:ln>
            <a:noFill/>
          </a:ln>
          <a:effectLst>
            <a:softEdge rad="112500"/>
          </a:effectLst>
        </p:spPr>
      </p:pic>
    </p:spTree>
    <p:extLst>
      <p:ext uri="{BB962C8B-B14F-4D97-AF65-F5344CB8AC3E}">
        <p14:creationId xmlns:p14="http://schemas.microsoft.com/office/powerpoint/2010/main" val="23973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81"/>
        <p:cNvGrpSpPr/>
        <p:nvPr/>
      </p:nvGrpSpPr>
      <p:grpSpPr>
        <a:xfrm>
          <a:off x="0" y="0"/>
          <a:ext cx="0" cy="0"/>
          <a:chOff x="0" y="0"/>
          <a:chExt cx="0" cy="0"/>
        </a:xfrm>
      </p:grpSpPr>
      <p:sp>
        <p:nvSpPr>
          <p:cNvPr id="27087" name="Google Shape;27087;p52"/>
          <p:cNvSpPr/>
          <p:nvPr/>
        </p:nvSpPr>
        <p:spPr>
          <a:xfrm>
            <a:off x="2212485" y="176717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8" name="Google Shape;27088;p52"/>
          <p:cNvSpPr/>
          <p:nvPr/>
        </p:nvSpPr>
        <p:spPr>
          <a:xfrm>
            <a:off x="6095598" y="173512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89" name="Google Shape;27089;p52"/>
          <p:cNvGrpSpPr/>
          <p:nvPr/>
        </p:nvGrpSpPr>
        <p:grpSpPr>
          <a:xfrm>
            <a:off x="79324" y="-34675"/>
            <a:ext cx="815736" cy="3658127"/>
            <a:chOff x="3960449" y="535000"/>
            <a:chExt cx="815736" cy="3658127"/>
          </a:xfrm>
        </p:grpSpPr>
        <p:sp>
          <p:nvSpPr>
            <p:cNvPr id="27090" name="Google Shape;27090;p52"/>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1" name="Google Shape;27091;p52"/>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2" name="Google Shape;27092;p52"/>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3" name="Google Shape;27093;p52"/>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4" name="Google Shape;27094;p52"/>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5" name="Google Shape;27095;p52"/>
          <p:cNvGrpSpPr/>
          <p:nvPr/>
        </p:nvGrpSpPr>
        <p:grpSpPr>
          <a:xfrm>
            <a:off x="6285769" y="1882748"/>
            <a:ext cx="273077" cy="358488"/>
            <a:chOff x="7386226" y="1890900"/>
            <a:chExt cx="299756" cy="393511"/>
          </a:xfrm>
        </p:grpSpPr>
        <p:sp>
          <p:nvSpPr>
            <p:cNvPr id="27096" name="Google Shape;27096;p52"/>
            <p:cNvSpPr/>
            <p:nvPr/>
          </p:nvSpPr>
          <p:spPr>
            <a:xfrm>
              <a:off x="7386226" y="2213689"/>
              <a:ext cx="299756" cy="70722"/>
            </a:xfrm>
            <a:custGeom>
              <a:avLst/>
              <a:gdLst/>
              <a:ahLst/>
              <a:cxnLst/>
              <a:rect l="l" t="t" r="r" b="b"/>
              <a:pathLst>
                <a:path w="13559" h="3199" extrusionOk="0">
                  <a:moveTo>
                    <a:pt x="2286" y="0"/>
                  </a:moveTo>
                  <a:lnTo>
                    <a:pt x="1243" y="2156"/>
                  </a:lnTo>
                  <a:lnTo>
                    <a:pt x="1" y="2156"/>
                  </a:lnTo>
                  <a:lnTo>
                    <a:pt x="1" y="3198"/>
                  </a:lnTo>
                  <a:lnTo>
                    <a:pt x="13558" y="3198"/>
                  </a:lnTo>
                  <a:lnTo>
                    <a:pt x="13558" y="2156"/>
                  </a:lnTo>
                  <a:lnTo>
                    <a:pt x="12316" y="2156"/>
                  </a:lnTo>
                  <a:lnTo>
                    <a:pt x="112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7" name="Google Shape;27097;p52"/>
            <p:cNvSpPr/>
            <p:nvPr/>
          </p:nvSpPr>
          <p:spPr>
            <a:xfrm>
              <a:off x="7525469" y="2010951"/>
              <a:ext cx="21267" cy="18305"/>
            </a:xfrm>
            <a:custGeom>
              <a:avLst/>
              <a:gdLst/>
              <a:ahLst/>
              <a:cxnLst/>
              <a:rect l="l" t="t" r="r" b="b"/>
              <a:pathLst>
                <a:path w="962" h="828" extrusionOk="0">
                  <a:moveTo>
                    <a:pt x="481" y="0"/>
                  </a:moveTo>
                  <a:lnTo>
                    <a:pt x="418" y="64"/>
                  </a:lnTo>
                  <a:cubicBezTo>
                    <a:pt x="209" y="273"/>
                    <a:pt x="64" y="538"/>
                    <a:pt x="0" y="827"/>
                  </a:cubicBezTo>
                  <a:lnTo>
                    <a:pt x="961" y="827"/>
                  </a:lnTo>
                  <a:cubicBezTo>
                    <a:pt x="897" y="538"/>
                    <a:pt x="752" y="273"/>
                    <a:pt x="543" y="64"/>
                  </a:cubicBezTo>
                  <a:lnTo>
                    <a:pt x="4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8" name="Google Shape;27098;p52"/>
            <p:cNvSpPr/>
            <p:nvPr/>
          </p:nvSpPr>
          <p:spPr>
            <a:xfrm>
              <a:off x="7501414" y="2122822"/>
              <a:ext cx="69351" cy="67826"/>
            </a:xfrm>
            <a:custGeom>
              <a:avLst/>
              <a:gdLst/>
              <a:ahLst/>
              <a:cxnLst/>
              <a:rect l="l" t="t" r="r" b="b"/>
              <a:pathLst>
                <a:path w="3137" h="3068" extrusionOk="0">
                  <a:moveTo>
                    <a:pt x="1569" y="0"/>
                  </a:moveTo>
                  <a:lnTo>
                    <a:pt x="1446" y="62"/>
                  </a:lnTo>
                  <a:cubicBezTo>
                    <a:pt x="561" y="502"/>
                    <a:pt x="1" y="1405"/>
                    <a:pt x="6" y="2394"/>
                  </a:cubicBezTo>
                  <a:lnTo>
                    <a:pt x="6" y="3067"/>
                  </a:lnTo>
                  <a:lnTo>
                    <a:pt x="1048" y="3067"/>
                  </a:lnTo>
                  <a:lnTo>
                    <a:pt x="1048" y="2025"/>
                  </a:lnTo>
                  <a:lnTo>
                    <a:pt x="2091" y="2025"/>
                  </a:lnTo>
                  <a:lnTo>
                    <a:pt x="2091" y="3067"/>
                  </a:lnTo>
                  <a:lnTo>
                    <a:pt x="3133" y="3067"/>
                  </a:lnTo>
                  <a:lnTo>
                    <a:pt x="3133" y="2394"/>
                  </a:lnTo>
                  <a:cubicBezTo>
                    <a:pt x="3137" y="1405"/>
                    <a:pt x="2578" y="502"/>
                    <a:pt x="1692" y="62"/>
                  </a:cubicBezTo>
                  <a:lnTo>
                    <a:pt x="1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9" name="Google Shape;27099;p52"/>
            <p:cNvSpPr/>
            <p:nvPr/>
          </p:nvSpPr>
          <p:spPr>
            <a:xfrm>
              <a:off x="7432345" y="2052294"/>
              <a:ext cx="207523" cy="138349"/>
            </a:xfrm>
            <a:custGeom>
              <a:avLst/>
              <a:gdLst/>
              <a:ahLst/>
              <a:cxnLst/>
              <a:rect l="l" t="t" r="r" b="b"/>
              <a:pathLst>
                <a:path w="9387" h="6258" extrusionOk="0">
                  <a:moveTo>
                    <a:pt x="0" y="0"/>
                  </a:moveTo>
                  <a:lnTo>
                    <a:pt x="0" y="6257"/>
                  </a:lnTo>
                  <a:lnTo>
                    <a:pt x="2087" y="6257"/>
                  </a:lnTo>
                  <a:lnTo>
                    <a:pt x="2087" y="5584"/>
                  </a:lnTo>
                  <a:cubicBezTo>
                    <a:pt x="2082" y="4199"/>
                    <a:pt x="2865" y="2935"/>
                    <a:pt x="4104" y="2318"/>
                  </a:cubicBezTo>
                  <a:lnTo>
                    <a:pt x="4693" y="2025"/>
                  </a:lnTo>
                  <a:lnTo>
                    <a:pt x="5284" y="2318"/>
                  </a:lnTo>
                  <a:cubicBezTo>
                    <a:pt x="6523" y="2935"/>
                    <a:pt x="7305" y="4199"/>
                    <a:pt x="7300" y="5584"/>
                  </a:cubicBezTo>
                  <a:lnTo>
                    <a:pt x="7300" y="6257"/>
                  </a:lnTo>
                  <a:lnTo>
                    <a:pt x="9387" y="6257"/>
                  </a:lnTo>
                  <a:lnTo>
                    <a:pt x="9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0" name="Google Shape;27100;p52"/>
            <p:cNvSpPr/>
            <p:nvPr/>
          </p:nvSpPr>
          <p:spPr>
            <a:xfrm>
              <a:off x="7470948" y="1890900"/>
              <a:ext cx="130346" cy="138349"/>
            </a:xfrm>
            <a:custGeom>
              <a:avLst/>
              <a:gdLst/>
              <a:ahLst/>
              <a:cxnLst/>
              <a:rect l="l" t="t" r="r" b="b"/>
              <a:pathLst>
                <a:path w="5896" h="6258" extrusionOk="0">
                  <a:moveTo>
                    <a:pt x="2426" y="0"/>
                  </a:moveTo>
                  <a:lnTo>
                    <a:pt x="2426" y="1287"/>
                  </a:lnTo>
                  <a:lnTo>
                    <a:pt x="1856" y="1672"/>
                  </a:lnTo>
                  <a:cubicBezTo>
                    <a:pt x="1080" y="2186"/>
                    <a:pt x="443" y="2885"/>
                    <a:pt x="1" y="3704"/>
                  </a:cubicBezTo>
                  <a:lnTo>
                    <a:pt x="311" y="4014"/>
                  </a:lnTo>
                  <a:cubicBezTo>
                    <a:pt x="1304" y="5007"/>
                    <a:pt x="1328" y="6152"/>
                    <a:pt x="1360" y="6257"/>
                  </a:cubicBezTo>
                  <a:lnTo>
                    <a:pt x="1417" y="6257"/>
                  </a:lnTo>
                  <a:cubicBezTo>
                    <a:pt x="1492" y="5692"/>
                    <a:pt x="1736" y="5167"/>
                    <a:pt x="2147" y="4757"/>
                  </a:cubicBezTo>
                  <a:lnTo>
                    <a:pt x="2948" y="3955"/>
                  </a:lnTo>
                  <a:lnTo>
                    <a:pt x="3748" y="4757"/>
                  </a:lnTo>
                  <a:cubicBezTo>
                    <a:pt x="4159" y="5167"/>
                    <a:pt x="4405" y="5692"/>
                    <a:pt x="4480" y="6257"/>
                  </a:cubicBezTo>
                  <a:lnTo>
                    <a:pt x="4537" y="6257"/>
                  </a:lnTo>
                  <a:cubicBezTo>
                    <a:pt x="4567" y="6154"/>
                    <a:pt x="4595" y="5006"/>
                    <a:pt x="5586" y="4014"/>
                  </a:cubicBezTo>
                  <a:lnTo>
                    <a:pt x="5896" y="3704"/>
                  </a:lnTo>
                  <a:cubicBezTo>
                    <a:pt x="5455" y="2885"/>
                    <a:pt x="4818" y="2187"/>
                    <a:pt x="4044" y="1673"/>
                  </a:cubicBezTo>
                  <a:lnTo>
                    <a:pt x="3469" y="1287"/>
                  </a:lnTo>
                  <a:lnTo>
                    <a:pt x="34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1" name="Google Shape;27101;p52"/>
            <p:cNvSpPr/>
            <p:nvPr/>
          </p:nvSpPr>
          <p:spPr>
            <a:xfrm>
              <a:off x="7594471" y="1978318"/>
              <a:ext cx="67737" cy="50936"/>
            </a:xfrm>
            <a:custGeom>
              <a:avLst/>
              <a:gdLst/>
              <a:ahLst/>
              <a:cxnLst/>
              <a:rect l="l" t="t" r="r" b="b"/>
              <a:pathLst>
                <a:path w="3064" h="2304" extrusionOk="0">
                  <a:moveTo>
                    <a:pt x="1532" y="1"/>
                  </a:moveTo>
                  <a:lnTo>
                    <a:pt x="735" y="798"/>
                  </a:lnTo>
                  <a:cubicBezTo>
                    <a:pt x="323" y="1210"/>
                    <a:pt x="77" y="1737"/>
                    <a:pt x="1" y="2303"/>
                  </a:cubicBezTo>
                  <a:lnTo>
                    <a:pt x="3063" y="2303"/>
                  </a:lnTo>
                  <a:cubicBezTo>
                    <a:pt x="2988" y="1737"/>
                    <a:pt x="2741" y="1210"/>
                    <a:pt x="2329"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2" name="Google Shape;27102;p52"/>
            <p:cNvSpPr/>
            <p:nvPr/>
          </p:nvSpPr>
          <p:spPr>
            <a:xfrm>
              <a:off x="7410015" y="1978318"/>
              <a:ext cx="67693" cy="50936"/>
            </a:xfrm>
            <a:custGeom>
              <a:avLst/>
              <a:gdLst/>
              <a:ahLst/>
              <a:cxnLst/>
              <a:rect l="l" t="t" r="r" b="b"/>
              <a:pathLst>
                <a:path w="3062" h="2304" extrusionOk="0">
                  <a:moveTo>
                    <a:pt x="1532" y="1"/>
                  </a:moveTo>
                  <a:lnTo>
                    <a:pt x="735" y="798"/>
                  </a:lnTo>
                  <a:cubicBezTo>
                    <a:pt x="323" y="1210"/>
                    <a:pt x="76" y="1737"/>
                    <a:pt x="1" y="2303"/>
                  </a:cubicBezTo>
                  <a:lnTo>
                    <a:pt x="3062" y="2303"/>
                  </a:lnTo>
                  <a:cubicBezTo>
                    <a:pt x="2992" y="1733"/>
                    <a:pt x="2733" y="1205"/>
                    <a:pt x="2327"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3" name="Google Shape;27103;p52"/>
          <p:cNvGrpSpPr/>
          <p:nvPr/>
        </p:nvGrpSpPr>
        <p:grpSpPr>
          <a:xfrm>
            <a:off x="2359936" y="1914790"/>
            <a:ext cx="358518" cy="358513"/>
            <a:chOff x="2741897" y="3715873"/>
            <a:chExt cx="393889" cy="393884"/>
          </a:xfrm>
        </p:grpSpPr>
        <p:sp>
          <p:nvSpPr>
            <p:cNvPr id="27104" name="Google Shape;27104;p52"/>
            <p:cNvSpPr/>
            <p:nvPr/>
          </p:nvSpPr>
          <p:spPr>
            <a:xfrm>
              <a:off x="2788989" y="3994223"/>
              <a:ext cx="300021" cy="115534"/>
            </a:xfrm>
            <a:custGeom>
              <a:avLst/>
              <a:gdLst/>
              <a:ahLst/>
              <a:cxnLst/>
              <a:rect l="l" t="t" r="r" b="b"/>
              <a:pathLst>
                <a:path w="13571" h="5226" extrusionOk="0">
                  <a:moveTo>
                    <a:pt x="9700" y="1047"/>
                  </a:moveTo>
                  <a:lnTo>
                    <a:pt x="8353" y="2398"/>
                  </a:lnTo>
                  <a:lnTo>
                    <a:pt x="8351" y="1049"/>
                  </a:lnTo>
                  <a:lnTo>
                    <a:pt x="9700" y="1047"/>
                  </a:lnTo>
                  <a:close/>
                  <a:moveTo>
                    <a:pt x="5220" y="1051"/>
                  </a:moveTo>
                  <a:lnTo>
                    <a:pt x="5220" y="2401"/>
                  </a:lnTo>
                  <a:lnTo>
                    <a:pt x="3869" y="1052"/>
                  </a:lnTo>
                  <a:lnTo>
                    <a:pt x="5220" y="1051"/>
                  </a:lnTo>
                  <a:close/>
                  <a:moveTo>
                    <a:pt x="13571" y="0"/>
                  </a:moveTo>
                  <a:lnTo>
                    <a:pt x="0" y="11"/>
                  </a:lnTo>
                  <a:lnTo>
                    <a:pt x="0" y="1055"/>
                  </a:lnTo>
                  <a:lnTo>
                    <a:pt x="2394" y="1054"/>
                  </a:lnTo>
                  <a:lnTo>
                    <a:pt x="5222" y="3877"/>
                  </a:lnTo>
                  <a:lnTo>
                    <a:pt x="5223" y="5226"/>
                  </a:lnTo>
                  <a:lnTo>
                    <a:pt x="8354" y="5224"/>
                  </a:lnTo>
                  <a:lnTo>
                    <a:pt x="8354" y="3875"/>
                  </a:lnTo>
                  <a:lnTo>
                    <a:pt x="11177" y="1046"/>
                  </a:lnTo>
                  <a:lnTo>
                    <a:pt x="13571" y="1044"/>
                  </a:lnTo>
                  <a:lnTo>
                    <a:pt x="13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5" name="Google Shape;27105;p52"/>
            <p:cNvSpPr/>
            <p:nvPr/>
          </p:nvSpPr>
          <p:spPr>
            <a:xfrm>
              <a:off x="2858677" y="3715873"/>
              <a:ext cx="160235" cy="70855"/>
            </a:xfrm>
            <a:custGeom>
              <a:avLst/>
              <a:gdLst/>
              <a:ahLst/>
              <a:cxnLst/>
              <a:rect l="l" t="t" r="r" b="b"/>
              <a:pathLst>
                <a:path w="7248" h="3205" extrusionOk="0">
                  <a:moveTo>
                    <a:pt x="4144" y="0"/>
                  </a:moveTo>
                  <a:lnTo>
                    <a:pt x="3100" y="2"/>
                  </a:lnTo>
                  <a:lnTo>
                    <a:pt x="3101" y="1341"/>
                  </a:lnTo>
                  <a:lnTo>
                    <a:pt x="0" y="3205"/>
                  </a:lnTo>
                  <a:lnTo>
                    <a:pt x="7248" y="3198"/>
                  </a:lnTo>
                  <a:lnTo>
                    <a:pt x="4145" y="1340"/>
                  </a:lnTo>
                  <a:lnTo>
                    <a:pt x="4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6" name="Google Shape;27106;p52"/>
            <p:cNvSpPr/>
            <p:nvPr/>
          </p:nvSpPr>
          <p:spPr>
            <a:xfrm>
              <a:off x="2788923" y="3925244"/>
              <a:ext cx="23102" cy="23102"/>
            </a:xfrm>
            <a:custGeom>
              <a:avLst/>
              <a:gdLst/>
              <a:ahLst/>
              <a:cxnLst/>
              <a:rect l="l" t="t" r="r" b="b"/>
              <a:pathLst>
                <a:path w="1045" h="1045" extrusionOk="0">
                  <a:moveTo>
                    <a:pt x="0" y="0"/>
                  </a:moveTo>
                  <a:lnTo>
                    <a:pt x="0" y="1044"/>
                  </a:lnTo>
                  <a:lnTo>
                    <a:pt x="1045" y="1044"/>
                  </a:lnTo>
                  <a:lnTo>
                    <a:pt x="10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7" name="Google Shape;27107;p52"/>
            <p:cNvSpPr/>
            <p:nvPr/>
          </p:nvSpPr>
          <p:spPr>
            <a:xfrm>
              <a:off x="3065860" y="3924979"/>
              <a:ext cx="23102" cy="23124"/>
            </a:xfrm>
            <a:custGeom>
              <a:avLst/>
              <a:gdLst/>
              <a:ahLst/>
              <a:cxnLst/>
              <a:rect l="l" t="t" r="r" b="b"/>
              <a:pathLst>
                <a:path w="1045" h="1046" extrusionOk="0">
                  <a:moveTo>
                    <a:pt x="0" y="1"/>
                  </a:moveTo>
                  <a:lnTo>
                    <a:pt x="0" y="1045"/>
                  </a:lnTo>
                  <a:lnTo>
                    <a:pt x="1045" y="1045"/>
                  </a:ln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8" name="Google Shape;27108;p52"/>
            <p:cNvSpPr/>
            <p:nvPr/>
          </p:nvSpPr>
          <p:spPr>
            <a:xfrm>
              <a:off x="2741897" y="3763407"/>
              <a:ext cx="393889" cy="92630"/>
            </a:xfrm>
            <a:custGeom>
              <a:avLst/>
              <a:gdLst/>
              <a:ahLst/>
              <a:cxnLst/>
              <a:rect l="l" t="t" r="r" b="b"/>
              <a:pathLst>
                <a:path w="17817" h="4190" extrusionOk="0">
                  <a:moveTo>
                    <a:pt x="15725" y="1"/>
                  </a:moveTo>
                  <a:lnTo>
                    <a:pt x="15725" y="1045"/>
                  </a:lnTo>
                  <a:lnTo>
                    <a:pt x="16247" y="1045"/>
                  </a:lnTo>
                  <a:cubicBezTo>
                    <a:pt x="16536" y="1045"/>
                    <a:pt x="16769" y="1280"/>
                    <a:pt x="16769" y="1567"/>
                  </a:cubicBezTo>
                  <a:cubicBezTo>
                    <a:pt x="16769" y="1856"/>
                    <a:pt x="16536" y="2089"/>
                    <a:pt x="16247" y="2089"/>
                  </a:cubicBezTo>
                  <a:lnTo>
                    <a:pt x="1564" y="2102"/>
                  </a:lnTo>
                  <a:cubicBezTo>
                    <a:pt x="1276" y="2102"/>
                    <a:pt x="1043" y="1867"/>
                    <a:pt x="1043" y="1580"/>
                  </a:cubicBezTo>
                  <a:cubicBezTo>
                    <a:pt x="1043" y="1291"/>
                    <a:pt x="1276" y="1058"/>
                    <a:pt x="1564" y="1058"/>
                  </a:cubicBezTo>
                  <a:lnTo>
                    <a:pt x="2086" y="1058"/>
                  </a:lnTo>
                  <a:lnTo>
                    <a:pt x="2086" y="14"/>
                  </a:lnTo>
                  <a:lnTo>
                    <a:pt x="1564" y="14"/>
                  </a:lnTo>
                  <a:cubicBezTo>
                    <a:pt x="700" y="15"/>
                    <a:pt x="0" y="716"/>
                    <a:pt x="0" y="1582"/>
                  </a:cubicBezTo>
                  <a:cubicBezTo>
                    <a:pt x="0" y="3020"/>
                    <a:pt x="1172" y="4189"/>
                    <a:pt x="2611" y="4189"/>
                  </a:cubicBezTo>
                  <a:lnTo>
                    <a:pt x="15207" y="4178"/>
                  </a:lnTo>
                  <a:cubicBezTo>
                    <a:pt x="16646" y="4176"/>
                    <a:pt x="17816" y="3006"/>
                    <a:pt x="17815" y="1566"/>
                  </a:cubicBezTo>
                  <a:cubicBezTo>
                    <a:pt x="17813" y="702"/>
                    <a:pt x="17112" y="3"/>
                    <a:pt x="16247" y="3"/>
                  </a:cubicBezTo>
                  <a:lnTo>
                    <a:pt x="16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9" name="Google Shape;27109;p52"/>
            <p:cNvSpPr/>
            <p:nvPr/>
          </p:nvSpPr>
          <p:spPr>
            <a:xfrm>
              <a:off x="2904310" y="3925133"/>
              <a:ext cx="69241" cy="46160"/>
            </a:xfrm>
            <a:custGeom>
              <a:avLst/>
              <a:gdLst/>
              <a:ahLst/>
              <a:cxnLst/>
              <a:rect l="l" t="t" r="r" b="b"/>
              <a:pathLst>
                <a:path w="3132" h="2088" extrusionOk="0">
                  <a:moveTo>
                    <a:pt x="1" y="0"/>
                  </a:moveTo>
                  <a:lnTo>
                    <a:pt x="1" y="2087"/>
                  </a:lnTo>
                  <a:lnTo>
                    <a:pt x="3132" y="2087"/>
                  </a:lnTo>
                  <a:lnTo>
                    <a:pt x="3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0" name="Google Shape;27110;p52"/>
            <p:cNvSpPr/>
            <p:nvPr/>
          </p:nvSpPr>
          <p:spPr>
            <a:xfrm>
              <a:off x="2811960" y="3878860"/>
              <a:ext cx="253905" cy="46404"/>
            </a:xfrm>
            <a:custGeom>
              <a:avLst/>
              <a:gdLst/>
              <a:ahLst/>
              <a:cxnLst/>
              <a:rect l="l" t="t" r="r" b="b"/>
              <a:pathLst>
                <a:path w="11485" h="2099" extrusionOk="0">
                  <a:moveTo>
                    <a:pt x="11483" y="0"/>
                  </a:moveTo>
                  <a:lnTo>
                    <a:pt x="1" y="10"/>
                  </a:lnTo>
                  <a:lnTo>
                    <a:pt x="3" y="2098"/>
                  </a:lnTo>
                  <a:lnTo>
                    <a:pt x="3134" y="2095"/>
                  </a:lnTo>
                  <a:lnTo>
                    <a:pt x="3134" y="1051"/>
                  </a:lnTo>
                  <a:lnTo>
                    <a:pt x="8353" y="1046"/>
                  </a:lnTo>
                  <a:lnTo>
                    <a:pt x="8353" y="2090"/>
                  </a:lnTo>
                  <a:lnTo>
                    <a:pt x="11484" y="2087"/>
                  </a:lnTo>
                  <a:lnTo>
                    <a:pt x="11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1" name="Google Shape;27111;p52"/>
            <p:cNvSpPr/>
            <p:nvPr/>
          </p:nvSpPr>
          <p:spPr>
            <a:xfrm>
              <a:off x="2812049" y="3948281"/>
              <a:ext cx="69241" cy="23080"/>
            </a:xfrm>
            <a:custGeom>
              <a:avLst/>
              <a:gdLst/>
              <a:ahLst/>
              <a:cxnLst/>
              <a:rect l="l" t="t" r="r" b="b"/>
              <a:pathLst>
                <a:path w="3132" h="1044" extrusionOk="0">
                  <a:moveTo>
                    <a:pt x="0" y="1"/>
                  </a:moveTo>
                  <a:lnTo>
                    <a:pt x="0" y="1043"/>
                  </a:lnTo>
                  <a:lnTo>
                    <a:pt x="3131" y="1043"/>
                  </a:lnTo>
                  <a:lnTo>
                    <a:pt x="3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2" name="Google Shape;27112;p52"/>
            <p:cNvSpPr/>
            <p:nvPr/>
          </p:nvSpPr>
          <p:spPr>
            <a:xfrm>
              <a:off x="2996637" y="3948104"/>
              <a:ext cx="69263" cy="23102"/>
            </a:xfrm>
            <a:custGeom>
              <a:avLst/>
              <a:gdLst/>
              <a:ahLst/>
              <a:cxnLst/>
              <a:rect l="l" t="t" r="r" b="b"/>
              <a:pathLst>
                <a:path w="3133" h="1045" extrusionOk="0">
                  <a:moveTo>
                    <a:pt x="0" y="1"/>
                  </a:moveTo>
                  <a:lnTo>
                    <a:pt x="0" y="1045"/>
                  </a:lnTo>
                  <a:lnTo>
                    <a:pt x="3133" y="1045"/>
                  </a:lnTo>
                  <a:lnTo>
                    <a:pt x="3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05">
            <a:extLst>
              <a:ext uri="{FF2B5EF4-FFF2-40B4-BE49-F238E27FC236}">
                <a16:creationId xmlns:a16="http://schemas.microsoft.com/office/drawing/2014/main" id="{61FD71AB-6D71-FBDB-7C40-C3ACFD754F28}"/>
              </a:ext>
            </a:extLst>
          </p:cNvPr>
          <p:cNvSpPr txBox="1"/>
          <p:nvPr/>
        </p:nvSpPr>
        <p:spPr>
          <a:xfrm>
            <a:off x="2862441" y="-6438"/>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13" name="TextBox 12">
            <a:extLst>
              <a:ext uri="{FF2B5EF4-FFF2-40B4-BE49-F238E27FC236}">
                <a16:creationId xmlns:a16="http://schemas.microsoft.com/office/drawing/2014/main" id="{1BE884FE-D6DD-5791-B69F-9EED96A7F866}"/>
              </a:ext>
            </a:extLst>
          </p:cNvPr>
          <p:cNvSpPr txBox="1"/>
          <p:nvPr/>
        </p:nvSpPr>
        <p:spPr>
          <a:xfrm>
            <a:off x="895060" y="626836"/>
            <a:ext cx="7658392" cy="646331"/>
          </a:xfrm>
          <a:prstGeom prst="rect">
            <a:avLst/>
          </a:prstGeom>
          <a:solidFill>
            <a:schemeClr val="bg1">
              <a:lumMod val="90000"/>
            </a:schemeClr>
          </a:solidFill>
        </p:spPr>
        <p:txBody>
          <a:bodyPr wrap="square">
            <a:spAutoFit/>
          </a:bodyPr>
          <a:lstStyle/>
          <a:p>
            <a:pPr algn="ctr"/>
            <a:r>
              <a:rPr lang="en-US" sz="1800" b="1" dirty="0" err="1">
                <a:solidFill>
                  <a:schemeClr val="tx2"/>
                </a:solidFill>
              </a:rPr>
              <a:t>Em</a:t>
            </a:r>
            <a:r>
              <a:rPr lang="en-US" sz="1800" b="1" dirty="0">
                <a:solidFill>
                  <a:schemeClr val="tx2"/>
                </a:solidFill>
              </a:rPr>
              <a:t> </a:t>
            </a:r>
            <a:r>
              <a:rPr lang="en-US" sz="1800" b="1" dirty="0" err="1">
                <a:solidFill>
                  <a:schemeClr val="tx2"/>
                </a:solidFill>
              </a:rPr>
              <a:t>hãy</a:t>
            </a:r>
            <a:r>
              <a:rPr lang="en-US" sz="1800" b="1" dirty="0">
                <a:solidFill>
                  <a:schemeClr val="tx2"/>
                </a:solidFill>
              </a:rPr>
              <a:t> </a:t>
            </a:r>
            <a:r>
              <a:rPr lang="en-US" sz="1800" b="1" dirty="0" err="1">
                <a:solidFill>
                  <a:schemeClr val="tx2"/>
                </a:solidFill>
              </a:rPr>
              <a:t>quan</a:t>
            </a:r>
            <a:r>
              <a:rPr lang="en-US" sz="1800" b="1" dirty="0">
                <a:solidFill>
                  <a:schemeClr val="tx2"/>
                </a:solidFill>
              </a:rPr>
              <a:t> </a:t>
            </a:r>
            <a:r>
              <a:rPr lang="en-US" sz="1800" b="1" dirty="0" err="1">
                <a:solidFill>
                  <a:schemeClr val="tx2"/>
                </a:solidFill>
              </a:rPr>
              <a:t>sát</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và</a:t>
            </a:r>
            <a:r>
              <a:rPr lang="en-US" sz="1800" b="1" dirty="0">
                <a:solidFill>
                  <a:schemeClr val="tx2"/>
                </a:solidFill>
              </a:rPr>
              <a:t> </a:t>
            </a:r>
            <a:r>
              <a:rPr lang="en-US" sz="1800" b="1" dirty="0" err="1">
                <a:solidFill>
                  <a:schemeClr val="tx2"/>
                </a:solidFill>
              </a:rPr>
              <a:t>đọc</a:t>
            </a:r>
            <a:r>
              <a:rPr lang="en-US" sz="1800" b="1" dirty="0">
                <a:solidFill>
                  <a:schemeClr val="tx2"/>
                </a:solidFill>
              </a:rPr>
              <a:t> </a:t>
            </a:r>
            <a:r>
              <a:rPr lang="en-US" sz="1800" b="1" dirty="0" err="1">
                <a:solidFill>
                  <a:schemeClr val="tx2"/>
                </a:solidFill>
              </a:rPr>
              <a:t>thông</a:t>
            </a:r>
            <a:r>
              <a:rPr lang="en-US" sz="1800" b="1" dirty="0">
                <a:solidFill>
                  <a:schemeClr val="tx2"/>
                </a:solidFill>
              </a:rPr>
              <a:t> tin </a:t>
            </a:r>
            <a:r>
              <a:rPr lang="en-US" sz="1800" b="1" dirty="0" err="1">
                <a:solidFill>
                  <a:schemeClr val="tx2"/>
                </a:solidFill>
              </a:rPr>
              <a:t>trong</a:t>
            </a:r>
            <a:r>
              <a:rPr lang="en-US" sz="1800" b="1" dirty="0">
                <a:solidFill>
                  <a:schemeClr val="tx2"/>
                </a:solidFill>
              </a:rPr>
              <a:t> SGK tr. 12 </a:t>
            </a:r>
            <a:r>
              <a:rPr lang="en-US" sz="1800" b="1" dirty="0" err="1">
                <a:solidFill>
                  <a:schemeClr val="tx2"/>
                </a:solidFill>
              </a:rPr>
              <a:t>và</a:t>
            </a:r>
            <a:r>
              <a:rPr lang="en-US" sz="1800" b="1" dirty="0">
                <a:solidFill>
                  <a:schemeClr val="tx2"/>
                </a:solidFill>
              </a:rPr>
              <a:t> </a:t>
            </a:r>
            <a:r>
              <a:rPr lang="en-US" sz="1800" b="1" dirty="0" err="1">
                <a:solidFill>
                  <a:schemeClr val="tx2"/>
                </a:solidFill>
              </a:rPr>
              <a:t>thực</a:t>
            </a:r>
            <a:r>
              <a:rPr lang="en-US" sz="1800" b="1" dirty="0">
                <a:solidFill>
                  <a:schemeClr val="tx2"/>
                </a:solidFill>
              </a:rPr>
              <a:t> hiện </a:t>
            </a:r>
            <a:r>
              <a:rPr lang="en-US" sz="1800" b="1" dirty="0" err="1">
                <a:solidFill>
                  <a:schemeClr val="tx2"/>
                </a:solidFill>
              </a:rPr>
              <a:t>các</a:t>
            </a:r>
            <a:r>
              <a:rPr lang="en-US" sz="1800" b="1" dirty="0">
                <a:solidFill>
                  <a:schemeClr val="tx2"/>
                </a:solidFill>
              </a:rPr>
              <a:t> yêu </a:t>
            </a:r>
            <a:r>
              <a:rPr lang="en-US" sz="1800" b="1" dirty="0" err="1">
                <a:solidFill>
                  <a:schemeClr val="tx2"/>
                </a:solidFill>
              </a:rPr>
              <a:t>cầu</a:t>
            </a:r>
            <a:r>
              <a:rPr lang="en-US" sz="1800" b="1" dirty="0">
                <a:solidFill>
                  <a:schemeClr val="tx2"/>
                </a:solidFill>
              </a:rPr>
              <a:t>:</a:t>
            </a:r>
          </a:p>
        </p:txBody>
      </p:sp>
      <p:sp>
        <p:nvSpPr>
          <p:cNvPr id="15" name="TextBox 14">
            <a:extLst>
              <a:ext uri="{FF2B5EF4-FFF2-40B4-BE49-F238E27FC236}">
                <a16:creationId xmlns:a16="http://schemas.microsoft.com/office/drawing/2014/main" id="{18E53677-A2A8-86EF-CB12-96A407B68583}"/>
              </a:ext>
            </a:extLst>
          </p:cNvPr>
          <p:cNvSpPr txBox="1"/>
          <p:nvPr/>
        </p:nvSpPr>
        <p:spPr>
          <a:xfrm>
            <a:off x="4904126" y="2372045"/>
            <a:ext cx="3099516" cy="2343655"/>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thêm</a:t>
            </a:r>
            <a:r>
              <a:rPr lang="en-US" sz="2000" b="1" dirty="0">
                <a:solidFill>
                  <a:schemeClr val="tx2"/>
                </a:solidFill>
              </a:rPr>
              <a:t> một </a:t>
            </a:r>
            <a:r>
              <a:rPr lang="en-US" sz="2000" b="1" dirty="0" err="1">
                <a:solidFill>
                  <a:schemeClr val="tx2"/>
                </a:solidFill>
              </a:rPr>
              <a:t>số</a:t>
            </a:r>
            <a:r>
              <a:rPr lang="en-US" sz="2000" b="1" dirty="0">
                <a:solidFill>
                  <a:schemeClr val="tx2"/>
                </a:solidFill>
              </a:rPr>
              <a:t> </a:t>
            </a:r>
            <a:r>
              <a:rPr lang="en-US" sz="2000" b="1" dirty="0" err="1">
                <a:solidFill>
                  <a:schemeClr val="tx2"/>
                </a:solidFill>
              </a:rPr>
              <a:t>biểu</a:t>
            </a:r>
            <a:r>
              <a:rPr lang="en-US" sz="2000" b="1" dirty="0">
                <a:solidFill>
                  <a:schemeClr val="tx2"/>
                </a:solidFill>
              </a:rPr>
              <a:t> hiện </a:t>
            </a:r>
            <a:r>
              <a:rPr lang="en-US" sz="2000" b="1" dirty="0" err="1">
                <a:solidFill>
                  <a:schemeClr val="tx2"/>
                </a:solidFill>
              </a:rPr>
              <a:t>khác</a:t>
            </a:r>
            <a:r>
              <a:rPr lang="en-US" sz="2000" b="1" dirty="0">
                <a:solidFill>
                  <a:schemeClr val="tx2"/>
                </a:solidFill>
              </a:rPr>
              <a:t> </a:t>
            </a:r>
            <a:r>
              <a:rPr lang="en-US" sz="2000" b="1" dirty="0" err="1">
                <a:solidFill>
                  <a:schemeClr val="tx2"/>
                </a:solidFill>
              </a:rPr>
              <a:t>về</a:t>
            </a:r>
            <a:r>
              <a:rPr lang="en-US" sz="2000" b="1" dirty="0">
                <a:solidFill>
                  <a:schemeClr val="tx2"/>
                </a:solidFill>
              </a:rPr>
              <a:t> </a:t>
            </a:r>
            <a:r>
              <a:rPr lang="en-US" sz="2000" b="1" dirty="0" err="1">
                <a:solidFill>
                  <a:schemeClr val="tx2"/>
                </a:solidFill>
              </a:rPr>
              <a:t>sự</a:t>
            </a:r>
            <a:r>
              <a:rPr lang="en-US" sz="2000" b="1" dirty="0">
                <a:solidFill>
                  <a:schemeClr val="tx2"/>
                </a:solidFill>
              </a:rPr>
              <a:t> </a:t>
            </a:r>
            <a:r>
              <a:rPr lang="en-US" sz="2000" b="1" dirty="0" err="1">
                <a:solidFill>
                  <a:schemeClr val="tx2"/>
                </a:solidFill>
              </a:rPr>
              <a:t>đa</a:t>
            </a:r>
            <a:r>
              <a:rPr lang="en-US" sz="2000" b="1" dirty="0">
                <a:solidFill>
                  <a:schemeClr val="tx2"/>
                </a:solidFill>
              </a:rPr>
              <a:t> </a:t>
            </a:r>
            <a:r>
              <a:rPr lang="en-US" sz="2000" b="1" dirty="0" err="1">
                <a:solidFill>
                  <a:schemeClr val="tx2"/>
                </a:solidFill>
              </a:rPr>
              <a:t>dạng</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nền</a:t>
            </a:r>
            <a:r>
              <a:rPr lang="en-US" sz="2000" b="1" dirty="0">
                <a:solidFill>
                  <a:schemeClr val="tx2"/>
                </a:solidFill>
              </a:rPr>
              <a:t> </a:t>
            </a:r>
            <a:r>
              <a:rPr lang="en-US" sz="2000" b="1" dirty="0" err="1">
                <a:solidFill>
                  <a:schemeClr val="tx2"/>
                </a:solidFill>
              </a:rPr>
              <a:t>văn</a:t>
            </a:r>
            <a:r>
              <a:rPr lang="en-US" sz="2000" b="1" dirty="0">
                <a:solidFill>
                  <a:schemeClr val="tx2"/>
                </a:solidFill>
              </a:rPr>
              <a:t> </a:t>
            </a:r>
            <a:r>
              <a:rPr lang="en-US" sz="2000" b="1" dirty="0" err="1">
                <a:solidFill>
                  <a:schemeClr val="tx2"/>
                </a:solidFill>
              </a:rPr>
              <a:t>hoá</a:t>
            </a:r>
            <a:r>
              <a:rPr lang="en-US" sz="2000" b="1" dirty="0">
                <a:solidFill>
                  <a:schemeClr val="tx2"/>
                </a:solidFill>
              </a:rPr>
              <a:t> </a:t>
            </a:r>
            <a:r>
              <a:rPr lang="en-US" sz="2000" b="1" dirty="0" err="1">
                <a:solidFill>
                  <a:schemeClr val="tx2"/>
                </a:solidFill>
              </a:rPr>
              <a:t>trên</a:t>
            </a:r>
            <a:r>
              <a:rPr lang="en-US" sz="2000" b="1" dirty="0">
                <a:solidFill>
                  <a:schemeClr val="tx2"/>
                </a:solidFill>
              </a:rPr>
              <a:t>  </a:t>
            </a:r>
            <a:r>
              <a:rPr lang="en-US" sz="2000" b="1" dirty="0" err="1">
                <a:solidFill>
                  <a:schemeClr val="tx2"/>
                </a:solidFill>
              </a:rPr>
              <a:t>thế</a:t>
            </a:r>
            <a:r>
              <a:rPr lang="en-US" sz="2000" b="1" dirty="0">
                <a:solidFill>
                  <a:schemeClr val="tx2"/>
                </a:solidFill>
              </a:rPr>
              <a:t> </a:t>
            </a:r>
            <a:r>
              <a:rPr lang="en-US" sz="2000" b="1" dirty="0" err="1">
                <a:solidFill>
                  <a:schemeClr val="tx2"/>
                </a:solidFill>
              </a:rPr>
              <a:t>giới</a:t>
            </a:r>
            <a:r>
              <a:rPr lang="en-US" sz="2000" b="1" dirty="0">
                <a:solidFill>
                  <a:schemeClr val="tx2"/>
                </a:solidFill>
              </a:rPr>
              <a:t> </a:t>
            </a:r>
            <a:r>
              <a:rPr lang="en-US" sz="2000" b="1" dirty="0" err="1">
                <a:solidFill>
                  <a:schemeClr val="tx2"/>
                </a:solidFill>
              </a:rPr>
              <a:t>mà</a:t>
            </a:r>
            <a:r>
              <a:rPr lang="en-US" sz="2000" b="1" dirty="0">
                <a:solidFill>
                  <a:schemeClr val="tx2"/>
                </a:solidFill>
              </a:rPr>
              <a:t> </a:t>
            </a:r>
            <a:r>
              <a:rPr lang="en-US" sz="2000" b="1" dirty="0" err="1">
                <a:solidFill>
                  <a:schemeClr val="tx2"/>
                </a:solidFill>
              </a:rPr>
              <a:t>em</a:t>
            </a:r>
            <a:r>
              <a:rPr lang="en-US" sz="2000" b="1" dirty="0">
                <a:solidFill>
                  <a:schemeClr val="tx2"/>
                </a:solidFill>
              </a:rPr>
              <a:t> </a:t>
            </a:r>
            <a:r>
              <a:rPr lang="en-US" sz="2000" b="1" dirty="0" err="1">
                <a:solidFill>
                  <a:schemeClr val="tx2"/>
                </a:solidFill>
              </a:rPr>
              <a:t>biết</a:t>
            </a:r>
            <a:r>
              <a:rPr lang="en-US" sz="2000" b="1" dirty="0">
                <a:solidFill>
                  <a:schemeClr val="tx2"/>
                </a:solidFill>
              </a:rPr>
              <a:t>. </a:t>
            </a:r>
          </a:p>
        </p:txBody>
      </p:sp>
      <p:sp>
        <p:nvSpPr>
          <p:cNvPr id="17" name="TextBox 16">
            <a:extLst>
              <a:ext uri="{FF2B5EF4-FFF2-40B4-BE49-F238E27FC236}">
                <a16:creationId xmlns:a16="http://schemas.microsoft.com/office/drawing/2014/main" id="{05DD8AE2-C8E1-B26A-1EBA-5BA6448C8AD7}"/>
              </a:ext>
            </a:extLst>
          </p:cNvPr>
          <p:cNvSpPr txBox="1"/>
          <p:nvPr/>
        </p:nvSpPr>
        <p:spPr>
          <a:xfrm>
            <a:off x="1049521" y="2462637"/>
            <a:ext cx="2916486" cy="1881990"/>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những</a:t>
            </a:r>
            <a:r>
              <a:rPr lang="en-US" sz="2000" b="1" dirty="0">
                <a:solidFill>
                  <a:schemeClr val="tx2"/>
                </a:solidFill>
              </a:rPr>
              <a:t> </a:t>
            </a:r>
            <a:r>
              <a:rPr lang="en-US" sz="2000" b="1" dirty="0" err="1">
                <a:solidFill>
                  <a:schemeClr val="tx2"/>
                </a:solidFill>
              </a:rPr>
              <a:t>nét</a:t>
            </a:r>
            <a:r>
              <a:rPr lang="en-US" sz="2000" b="1" dirty="0">
                <a:solidFill>
                  <a:schemeClr val="tx2"/>
                </a:solidFill>
              </a:rPr>
              <a:t> </a:t>
            </a:r>
            <a:r>
              <a:rPr lang="en-US" sz="2000" b="1" dirty="0" err="1">
                <a:solidFill>
                  <a:schemeClr val="tx2"/>
                </a:solidFill>
              </a:rPr>
              <a:t>đặc</a:t>
            </a:r>
            <a:r>
              <a:rPr lang="en-US" sz="2000" b="1" dirty="0">
                <a:solidFill>
                  <a:schemeClr val="tx2"/>
                </a:solidFill>
              </a:rPr>
              <a:t> </a:t>
            </a:r>
            <a:r>
              <a:rPr lang="en-US" sz="2000" b="1" dirty="0" err="1">
                <a:solidFill>
                  <a:schemeClr val="tx2"/>
                </a:solidFill>
              </a:rPr>
              <a:t>sắc</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dân</a:t>
            </a:r>
            <a:r>
              <a:rPr lang="en-US" sz="2000" b="1" dirty="0">
                <a:solidFill>
                  <a:schemeClr val="tx2"/>
                </a:solidFill>
              </a:rPr>
              <a:t> </a:t>
            </a:r>
            <a:r>
              <a:rPr lang="en-US" sz="2000" b="1" dirty="0" err="1">
                <a:solidFill>
                  <a:schemeClr val="tx2"/>
                </a:solidFill>
              </a:rPr>
              <a:t>tộc</a:t>
            </a:r>
            <a:r>
              <a:rPr lang="en-US" sz="2000" b="1" dirty="0">
                <a:solidFill>
                  <a:schemeClr val="tx2"/>
                </a:solidFill>
              </a:rPr>
              <a:t> </a:t>
            </a:r>
            <a:r>
              <a:rPr lang="en-US" sz="2000" b="1" dirty="0" err="1">
                <a:solidFill>
                  <a:schemeClr val="tx2"/>
                </a:solidFill>
              </a:rPr>
              <a:t>trong</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hình</a:t>
            </a:r>
            <a:r>
              <a:rPr lang="en-US" sz="2000" b="1" dirty="0">
                <a:solidFill>
                  <a:schemeClr val="tx2"/>
                </a:solidFill>
              </a:rPr>
              <a:t> </a:t>
            </a:r>
            <a:r>
              <a:rPr lang="en-US" sz="2000" b="1" dirty="0" err="1">
                <a:solidFill>
                  <a:schemeClr val="tx2"/>
                </a:solidFill>
              </a:rPr>
              <a:t>ảnh</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trên</a:t>
            </a:r>
            <a:r>
              <a:rPr lang="en-US" sz="2000" b="1" dirty="0">
                <a:solidFill>
                  <a:schemeClr val="tx2"/>
                </a:solidFill>
              </a:rPr>
              <a:t>. </a:t>
            </a:r>
          </a:p>
        </p:txBody>
      </p:sp>
    </p:spTree>
  </p:cSld>
  <p:clrMapOvr>
    <a:masterClrMapping/>
  </p:clrMapOvr>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2 Ton trong su da dang cua cac dan toc</Template>
  <TotalTime>1</TotalTime>
  <Words>1673</Words>
  <Application>Microsoft Office PowerPoint</Application>
  <PresentationFormat>On-screen Show (16:9)</PresentationFormat>
  <Paragraphs>81</Paragraphs>
  <Slides>26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RocknRoll One</vt:lpstr>
      <vt:lpstr>SVN-Internation</vt:lpstr>
      <vt:lpstr>Inria Sans</vt:lpstr>
      <vt:lpstr>Wingdings</vt:lpstr>
      <vt:lpstr>SVN-FFF Tusj</vt:lpstr>
      <vt:lpstr>SVN-Caprica Script</vt:lpstr>
      <vt:lpstr>Arial</vt:lpstr>
      <vt:lpstr>SVN-Sarifa</vt:lpstr>
      <vt:lpstr>History Subject for High School: Vietnam Independence Day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2025-03-05T14:09:50Z</dcterms:created>
  <dcterms:modified xsi:type="dcterms:W3CDTF">2025-03-05T14:11:08Z</dcterms:modified>
</cp:coreProperties>
</file>