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3" r:id="rId1"/>
  </p:sldMasterIdLst>
  <p:notesMasterIdLst>
    <p:notesMasterId r:id="rId27"/>
  </p:notesMasterIdLst>
  <p:sldIdLst>
    <p:sldId id="308" r:id="rId2"/>
    <p:sldId id="342" r:id="rId3"/>
    <p:sldId id="260" r:id="rId4"/>
    <p:sldId id="343" r:id="rId5"/>
    <p:sldId id="269" r:id="rId6"/>
    <p:sldId id="268" r:id="rId7"/>
    <p:sldId id="328" r:id="rId8"/>
    <p:sldId id="333" r:id="rId9"/>
    <p:sldId id="344" r:id="rId10"/>
    <p:sldId id="323" r:id="rId11"/>
    <p:sldId id="330" r:id="rId12"/>
    <p:sldId id="345" r:id="rId13"/>
    <p:sldId id="346" r:id="rId14"/>
    <p:sldId id="317" r:id="rId15"/>
    <p:sldId id="347" r:id="rId16"/>
    <p:sldId id="277" r:id="rId17"/>
    <p:sldId id="329" r:id="rId18"/>
    <p:sldId id="348" r:id="rId19"/>
    <p:sldId id="337" r:id="rId20"/>
    <p:sldId id="338" r:id="rId21"/>
    <p:sldId id="262" r:id="rId22"/>
    <p:sldId id="340" r:id="rId23"/>
    <p:sldId id="336" r:id="rId24"/>
    <p:sldId id="327" r:id="rId25"/>
    <p:sldId id="349" r:id="rId26"/>
  </p:sldIdLst>
  <p:sldSz cx="9144000" cy="5143500" type="screen16x9"/>
  <p:notesSz cx="6858000" cy="9144000"/>
  <p:embeddedFontLst>
    <p:embeddedFont>
      <p:font typeface="Dosis" pitchFamily="2" charset="0"/>
      <p:regular r:id="rId28"/>
      <p:bold r:id="rId29"/>
    </p:embeddedFont>
    <p:embeddedFont>
      <p:font typeface="Fredoka One" panose="02000000000000000000" pitchFamily="2" charset="0"/>
      <p:regular r:id="rId30"/>
    </p:embeddedFont>
    <p:embeddedFont>
      <p:font typeface="Prompt" panose="020B0502040204020203" pitchFamily="2" charset="-34"/>
      <p:regular r:id="rId31"/>
      <p:bold r:id="rId32"/>
      <p:italic r:id="rId33"/>
      <p:boldItalic r:id="rId34"/>
    </p:embeddedFont>
    <p:embeddedFont>
      <p:font typeface="SVN-Cookies" panose="020B0604020202020204" charset="0"/>
      <p:regular r:id="rId35"/>
    </p:embeddedFont>
    <p:embeddedFont>
      <p:font typeface="SVN-Dessert Menu Script" panose="020B0604020202020204" charset="0"/>
      <p:regular r:id="rId36"/>
    </p:embeddedFont>
    <p:embeddedFont>
      <p:font typeface="SVN-Internation" panose="020B0604020202020204" charset="0"/>
      <p:regular r:id="rId37"/>
    </p:embeddedFont>
    <p:embeddedFont>
      <p:font typeface="SVN-Sarifa" panose="00000500000000000000"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C60"/>
    <a:srgbClr val="1FC161"/>
    <a:srgbClr val="FF6B65"/>
    <a:srgbClr val="1F1201"/>
    <a:srgbClr val="B3B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F35B3C-709B-49D4-9255-29505BE106E2}">
  <a:tblStyle styleId="{9BF35B3C-709B-49D4-9255-29505BE106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7" d="100"/>
          <a:sy n="87" d="100"/>
        </p:scale>
        <p:origin x="93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f91c53502c_0_1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f91c53502c_0_1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8"/>
        <p:cNvGrpSpPr/>
        <p:nvPr/>
      </p:nvGrpSpPr>
      <p:grpSpPr>
        <a:xfrm>
          <a:off x="0" y="0"/>
          <a:ext cx="0" cy="0"/>
          <a:chOff x="0" y="0"/>
          <a:chExt cx="0" cy="0"/>
        </a:xfrm>
      </p:grpSpPr>
      <p:sp>
        <p:nvSpPr>
          <p:cNvPr id="2439" name="Google Shape;2439;gf91c53502c_0_4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f91c53502c_0_4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
        <p:cNvGrpSpPr/>
        <p:nvPr/>
      </p:nvGrpSpPr>
      <p:grpSpPr>
        <a:xfrm>
          <a:off x="0" y="0"/>
          <a:ext cx="0" cy="0"/>
          <a:chOff x="0" y="0"/>
          <a:chExt cx="0" cy="0"/>
        </a:xfrm>
      </p:grpSpPr>
      <p:sp>
        <p:nvSpPr>
          <p:cNvPr id="2434" name="Google Shape;2434;gf91c53502c_0_4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5" name="Google Shape;2435;gf91c53502c_0_4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0"/>
        <p:cNvGrpSpPr/>
        <p:nvPr/>
      </p:nvGrpSpPr>
      <p:grpSpPr>
        <a:xfrm>
          <a:off x="0" y="0"/>
          <a:ext cx="0" cy="0"/>
          <a:chOff x="0" y="0"/>
          <a:chExt cx="0" cy="0"/>
        </a:xfrm>
      </p:grpSpPr>
      <p:sp>
        <p:nvSpPr>
          <p:cNvPr id="2691" name="Google Shape;2691;gf91c53502c_0_6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2" name="Google Shape;2692;gf91c53502c_0_6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82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9"/>
        <p:cNvGrpSpPr/>
        <p:nvPr/>
      </p:nvGrpSpPr>
      <p:grpSpPr>
        <a:xfrm>
          <a:off x="0" y="0"/>
          <a:ext cx="0" cy="0"/>
          <a:chOff x="0" y="0"/>
          <a:chExt cx="0" cy="0"/>
        </a:xfrm>
      </p:grpSpPr>
      <p:sp>
        <p:nvSpPr>
          <p:cNvPr id="2290" name="Google Shape;2290;gf91c53502c_0_6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1" name="Google Shape;2291;gf91c53502c_0_6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2F3C72"/>
        </a:solidFill>
        <a:effectLst/>
      </p:bgPr>
    </p:bg>
    <p:spTree>
      <p:nvGrpSpPr>
        <p:cNvPr id="1" name="Shape 83"/>
        <p:cNvGrpSpPr/>
        <p:nvPr/>
      </p:nvGrpSpPr>
      <p:grpSpPr>
        <a:xfrm>
          <a:off x="0" y="0"/>
          <a:ext cx="0" cy="0"/>
          <a:chOff x="0" y="0"/>
          <a:chExt cx="0" cy="0"/>
        </a:xfrm>
      </p:grpSpPr>
      <p:grpSp>
        <p:nvGrpSpPr>
          <p:cNvPr id="84" name="Google Shape;84;p3"/>
          <p:cNvGrpSpPr/>
          <p:nvPr/>
        </p:nvGrpSpPr>
        <p:grpSpPr>
          <a:xfrm>
            <a:off x="-138170" y="-299471"/>
            <a:ext cx="9864554" cy="5548495"/>
            <a:chOff x="238125" y="822050"/>
            <a:chExt cx="7136850" cy="4051475"/>
          </a:xfrm>
        </p:grpSpPr>
        <p:sp>
          <p:nvSpPr>
            <p:cNvPr id="85" name="Google Shape;85;p3"/>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3"/>
          <p:cNvSpPr/>
          <p:nvPr/>
        </p:nvSpPr>
        <p:spPr>
          <a:xfrm>
            <a:off x="713200" y="2375775"/>
            <a:ext cx="4085700" cy="11532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713200" y="3695621"/>
            <a:ext cx="40857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145475" y="539488"/>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txBox="1">
            <a:spLocks noGrp="1"/>
          </p:cNvSpPr>
          <p:nvPr>
            <p:ph type="title"/>
          </p:nvPr>
        </p:nvSpPr>
        <p:spPr>
          <a:xfrm>
            <a:off x="713225" y="2572775"/>
            <a:ext cx="4042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26" name="Google Shape;126;p3"/>
          <p:cNvSpPr txBox="1">
            <a:spLocks noGrp="1"/>
          </p:cNvSpPr>
          <p:nvPr>
            <p:ph type="title" idx="2" hasCustomPrompt="1"/>
          </p:nvPr>
        </p:nvSpPr>
        <p:spPr>
          <a:xfrm>
            <a:off x="2270275" y="668350"/>
            <a:ext cx="1139400" cy="122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7" name="Google Shape;127;p3"/>
          <p:cNvSpPr txBox="1">
            <a:spLocks noGrp="1"/>
          </p:cNvSpPr>
          <p:nvPr>
            <p:ph type="subTitle" idx="1"/>
          </p:nvPr>
        </p:nvSpPr>
        <p:spPr>
          <a:xfrm>
            <a:off x="713225" y="3704475"/>
            <a:ext cx="4042200" cy="55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subtitle style</a:t>
            </a:r>
            <a:endParaRPr/>
          </a:p>
        </p:txBody>
      </p:sp>
      <p:grpSp>
        <p:nvGrpSpPr>
          <p:cNvPr id="128" name="Google Shape;128;p3"/>
          <p:cNvGrpSpPr/>
          <p:nvPr/>
        </p:nvGrpSpPr>
        <p:grpSpPr>
          <a:xfrm>
            <a:off x="5103831" y="1658685"/>
            <a:ext cx="3195949" cy="2587369"/>
            <a:chOff x="1088350" y="1719925"/>
            <a:chExt cx="1270250" cy="1028366"/>
          </a:xfrm>
        </p:grpSpPr>
        <p:sp>
          <p:nvSpPr>
            <p:cNvPr id="129" name="Google Shape;129;p3"/>
            <p:cNvSpPr/>
            <p:nvPr/>
          </p:nvSpPr>
          <p:spPr>
            <a:xfrm>
              <a:off x="1099398" y="1724343"/>
              <a:ext cx="1259152" cy="1023948"/>
            </a:xfrm>
            <a:custGeom>
              <a:avLst/>
              <a:gdLst/>
              <a:ahLst/>
              <a:cxnLst/>
              <a:rect l="l" t="t" r="r" b="b"/>
              <a:pathLst>
                <a:path w="50467" h="41040" extrusionOk="0">
                  <a:moveTo>
                    <a:pt x="50467" y="31750"/>
                  </a:moveTo>
                  <a:lnTo>
                    <a:pt x="50467" y="35904"/>
                  </a:lnTo>
                  <a:lnTo>
                    <a:pt x="42752" y="35904"/>
                  </a:lnTo>
                  <a:lnTo>
                    <a:pt x="42752" y="40081"/>
                  </a:lnTo>
                  <a:lnTo>
                    <a:pt x="24994" y="40081"/>
                  </a:lnTo>
                  <a:lnTo>
                    <a:pt x="24994" y="40013"/>
                  </a:lnTo>
                  <a:cubicBezTo>
                    <a:pt x="22894" y="40538"/>
                    <a:pt x="20109" y="40857"/>
                    <a:pt x="16366" y="40789"/>
                  </a:cubicBezTo>
                  <a:cubicBezTo>
                    <a:pt x="1096" y="41040"/>
                    <a:pt x="1484" y="34968"/>
                    <a:pt x="1484" y="34968"/>
                  </a:cubicBezTo>
                  <a:cubicBezTo>
                    <a:pt x="0" y="22004"/>
                    <a:pt x="8765" y="12577"/>
                    <a:pt x="11983" y="9564"/>
                  </a:cubicBezTo>
                  <a:cubicBezTo>
                    <a:pt x="11915" y="9473"/>
                    <a:pt x="11869" y="9336"/>
                    <a:pt x="11869" y="9199"/>
                  </a:cubicBezTo>
                  <a:cubicBezTo>
                    <a:pt x="11869" y="9062"/>
                    <a:pt x="11915" y="8948"/>
                    <a:pt x="12006" y="8833"/>
                  </a:cubicBezTo>
                  <a:cubicBezTo>
                    <a:pt x="11961" y="8765"/>
                    <a:pt x="11938" y="8697"/>
                    <a:pt x="11938" y="8605"/>
                  </a:cubicBezTo>
                  <a:cubicBezTo>
                    <a:pt x="11915" y="8308"/>
                    <a:pt x="12120" y="8012"/>
                    <a:pt x="12417" y="7943"/>
                  </a:cubicBezTo>
                  <a:lnTo>
                    <a:pt x="8605" y="1415"/>
                  </a:lnTo>
                  <a:cubicBezTo>
                    <a:pt x="8971" y="662"/>
                    <a:pt x="10020" y="867"/>
                    <a:pt x="11869" y="1073"/>
                  </a:cubicBezTo>
                  <a:cubicBezTo>
                    <a:pt x="11869" y="1073"/>
                    <a:pt x="11892" y="1073"/>
                    <a:pt x="11892" y="1073"/>
                  </a:cubicBezTo>
                  <a:cubicBezTo>
                    <a:pt x="12029" y="1096"/>
                    <a:pt x="12166" y="1119"/>
                    <a:pt x="12303" y="1119"/>
                  </a:cubicBezTo>
                  <a:cubicBezTo>
                    <a:pt x="12440" y="1141"/>
                    <a:pt x="12600" y="1164"/>
                    <a:pt x="12737" y="1164"/>
                  </a:cubicBezTo>
                  <a:cubicBezTo>
                    <a:pt x="12828" y="1187"/>
                    <a:pt x="12896" y="1187"/>
                    <a:pt x="12965" y="1187"/>
                  </a:cubicBezTo>
                  <a:cubicBezTo>
                    <a:pt x="13056" y="1187"/>
                    <a:pt x="13148" y="1187"/>
                    <a:pt x="13239" y="1187"/>
                  </a:cubicBezTo>
                  <a:cubicBezTo>
                    <a:pt x="13330" y="1187"/>
                    <a:pt x="13421" y="1187"/>
                    <a:pt x="13513" y="1187"/>
                  </a:cubicBezTo>
                  <a:cubicBezTo>
                    <a:pt x="13718" y="1164"/>
                    <a:pt x="13901" y="1141"/>
                    <a:pt x="14083" y="1096"/>
                  </a:cubicBezTo>
                  <a:cubicBezTo>
                    <a:pt x="14175" y="1073"/>
                    <a:pt x="14266" y="1050"/>
                    <a:pt x="14357" y="1027"/>
                  </a:cubicBezTo>
                  <a:cubicBezTo>
                    <a:pt x="15019" y="845"/>
                    <a:pt x="15521" y="525"/>
                    <a:pt x="15841" y="251"/>
                  </a:cubicBezTo>
                  <a:cubicBezTo>
                    <a:pt x="16161" y="0"/>
                    <a:pt x="16571" y="0"/>
                    <a:pt x="16868" y="251"/>
                  </a:cubicBezTo>
                  <a:cubicBezTo>
                    <a:pt x="17142" y="479"/>
                    <a:pt x="17507" y="731"/>
                    <a:pt x="18009" y="913"/>
                  </a:cubicBezTo>
                  <a:cubicBezTo>
                    <a:pt x="18055" y="936"/>
                    <a:pt x="18101" y="959"/>
                    <a:pt x="18169" y="959"/>
                  </a:cubicBezTo>
                  <a:cubicBezTo>
                    <a:pt x="18283" y="1004"/>
                    <a:pt x="18397" y="1050"/>
                    <a:pt x="18512" y="1073"/>
                  </a:cubicBezTo>
                  <a:cubicBezTo>
                    <a:pt x="18763" y="1119"/>
                    <a:pt x="19014" y="1164"/>
                    <a:pt x="19310" y="1187"/>
                  </a:cubicBezTo>
                  <a:cubicBezTo>
                    <a:pt x="19310" y="1187"/>
                    <a:pt x="19310" y="1187"/>
                    <a:pt x="19310" y="1187"/>
                  </a:cubicBezTo>
                  <a:cubicBezTo>
                    <a:pt x="19447" y="1187"/>
                    <a:pt x="19607" y="1187"/>
                    <a:pt x="19744" y="1187"/>
                  </a:cubicBezTo>
                  <a:cubicBezTo>
                    <a:pt x="19813" y="1187"/>
                    <a:pt x="19904" y="1187"/>
                    <a:pt x="19972" y="1164"/>
                  </a:cubicBezTo>
                  <a:cubicBezTo>
                    <a:pt x="20178" y="1141"/>
                    <a:pt x="20383" y="1119"/>
                    <a:pt x="20589" y="1119"/>
                  </a:cubicBezTo>
                  <a:cubicBezTo>
                    <a:pt x="20748" y="1096"/>
                    <a:pt x="20908" y="1073"/>
                    <a:pt x="21045" y="1050"/>
                  </a:cubicBezTo>
                  <a:lnTo>
                    <a:pt x="21136" y="1050"/>
                  </a:lnTo>
                  <a:cubicBezTo>
                    <a:pt x="21433" y="1004"/>
                    <a:pt x="21707" y="982"/>
                    <a:pt x="21981" y="936"/>
                  </a:cubicBezTo>
                  <a:cubicBezTo>
                    <a:pt x="22209" y="913"/>
                    <a:pt x="22437" y="890"/>
                    <a:pt x="22643" y="890"/>
                  </a:cubicBezTo>
                  <a:cubicBezTo>
                    <a:pt x="23419" y="845"/>
                    <a:pt x="23898" y="936"/>
                    <a:pt x="24127" y="1415"/>
                  </a:cubicBezTo>
                  <a:lnTo>
                    <a:pt x="20589" y="7464"/>
                  </a:lnTo>
                  <a:cubicBezTo>
                    <a:pt x="20748" y="7555"/>
                    <a:pt x="20863" y="7738"/>
                    <a:pt x="20885" y="7943"/>
                  </a:cubicBezTo>
                  <a:cubicBezTo>
                    <a:pt x="20908" y="8308"/>
                    <a:pt x="20634" y="8628"/>
                    <a:pt x="20292" y="8651"/>
                  </a:cubicBezTo>
                  <a:lnTo>
                    <a:pt x="19881" y="8674"/>
                  </a:lnTo>
                  <a:lnTo>
                    <a:pt x="19858" y="8697"/>
                  </a:lnTo>
                  <a:lnTo>
                    <a:pt x="20201" y="8719"/>
                  </a:lnTo>
                  <a:cubicBezTo>
                    <a:pt x="20566" y="8719"/>
                    <a:pt x="20840" y="9016"/>
                    <a:pt x="20840" y="9381"/>
                  </a:cubicBezTo>
                  <a:cubicBezTo>
                    <a:pt x="20840" y="9473"/>
                    <a:pt x="20817" y="9541"/>
                    <a:pt x="20794" y="9632"/>
                  </a:cubicBezTo>
                  <a:cubicBezTo>
                    <a:pt x="23396" y="12052"/>
                    <a:pt x="29422" y="18534"/>
                    <a:pt x="31020" y="27596"/>
                  </a:cubicBezTo>
                  <a:lnTo>
                    <a:pt x="47751" y="27596"/>
                  </a:lnTo>
                  <a:lnTo>
                    <a:pt x="47751" y="31750"/>
                  </a:lnTo>
                  <a:lnTo>
                    <a:pt x="31408" y="31750"/>
                  </a:lnTo>
                  <a:cubicBezTo>
                    <a:pt x="31408" y="32800"/>
                    <a:pt x="31362" y="33873"/>
                    <a:pt x="31248" y="34968"/>
                  </a:cubicBezTo>
                  <a:cubicBezTo>
                    <a:pt x="31248" y="34968"/>
                    <a:pt x="31271" y="35334"/>
                    <a:pt x="31065" y="35904"/>
                  </a:cubicBezTo>
                  <a:lnTo>
                    <a:pt x="32709" y="35904"/>
                  </a:lnTo>
                  <a:lnTo>
                    <a:pt x="32709" y="3175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1088350" y="1918525"/>
              <a:ext cx="834875" cy="825725"/>
            </a:xfrm>
            <a:custGeom>
              <a:avLst/>
              <a:gdLst/>
              <a:ahLst/>
              <a:cxnLst/>
              <a:rect l="l" t="t" r="r" b="b"/>
              <a:pathLst>
                <a:path w="33395" h="33029" extrusionOk="0">
                  <a:moveTo>
                    <a:pt x="16686" y="274"/>
                  </a:moveTo>
                  <a:lnTo>
                    <a:pt x="13582" y="0"/>
                  </a:lnTo>
                  <a:lnTo>
                    <a:pt x="13582" y="571"/>
                  </a:lnTo>
                  <a:lnTo>
                    <a:pt x="13490" y="571"/>
                  </a:lnTo>
                  <a:cubicBezTo>
                    <a:pt x="13490" y="571"/>
                    <a:pt x="1" y="11162"/>
                    <a:pt x="1827" y="26957"/>
                  </a:cubicBezTo>
                  <a:lnTo>
                    <a:pt x="1827" y="26957"/>
                  </a:lnTo>
                  <a:cubicBezTo>
                    <a:pt x="1827" y="26957"/>
                    <a:pt x="1439" y="33028"/>
                    <a:pt x="16686" y="32800"/>
                  </a:cubicBezTo>
                  <a:lnTo>
                    <a:pt x="16686" y="32800"/>
                  </a:lnTo>
                  <a:cubicBezTo>
                    <a:pt x="31956" y="33028"/>
                    <a:pt x="31568" y="26957"/>
                    <a:pt x="31568" y="26957"/>
                  </a:cubicBezTo>
                  <a:lnTo>
                    <a:pt x="31568" y="26957"/>
                  </a:lnTo>
                  <a:cubicBezTo>
                    <a:pt x="33394" y="11162"/>
                    <a:pt x="19904" y="571"/>
                    <a:pt x="19904" y="571"/>
                  </a:cubicBezTo>
                  <a:lnTo>
                    <a:pt x="19904" y="571"/>
                  </a:lnTo>
                  <a:lnTo>
                    <a:pt x="19813" y="571"/>
                  </a:lnTo>
                  <a:lnTo>
                    <a:pt x="19813" y="0"/>
                  </a:ln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1312050" y="1719925"/>
              <a:ext cx="387475" cy="307025"/>
            </a:xfrm>
            <a:custGeom>
              <a:avLst/>
              <a:gdLst/>
              <a:ahLst/>
              <a:cxnLst/>
              <a:rect l="l" t="t" r="r" b="b"/>
              <a:pathLst>
                <a:path w="15499" h="12281" extrusionOk="0">
                  <a:moveTo>
                    <a:pt x="7236" y="206"/>
                  </a:moveTo>
                  <a:cubicBezTo>
                    <a:pt x="6665" y="663"/>
                    <a:pt x="5638" y="1256"/>
                    <a:pt x="4132" y="1119"/>
                  </a:cubicBezTo>
                  <a:lnTo>
                    <a:pt x="4132" y="1119"/>
                  </a:lnTo>
                  <a:cubicBezTo>
                    <a:pt x="1735" y="891"/>
                    <a:pt x="411" y="480"/>
                    <a:pt x="0" y="1370"/>
                  </a:cubicBezTo>
                  <a:lnTo>
                    <a:pt x="0" y="1370"/>
                  </a:lnTo>
                  <a:lnTo>
                    <a:pt x="4930" y="9839"/>
                  </a:lnTo>
                  <a:lnTo>
                    <a:pt x="7738" y="12281"/>
                  </a:lnTo>
                  <a:lnTo>
                    <a:pt x="10568" y="9839"/>
                  </a:lnTo>
                  <a:lnTo>
                    <a:pt x="15499" y="1370"/>
                  </a:lnTo>
                  <a:cubicBezTo>
                    <a:pt x="15088" y="480"/>
                    <a:pt x="13764" y="891"/>
                    <a:pt x="11367" y="1119"/>
                  </a:cubicBezTo>
                  <a:lnTo>
                    <a:pt x="11367" y="1119"/>
                  </a:lnTo>
                  <a:cubicBezTo>
                    <a:pt x="9861" y="1256"/>
                    <a:pt x="8834" y="663"/>
                    <a:pt x="8263" y="206"/>
                  </a:cubicBezTo>
                  <a:lnTo>
                    <a:pt x="8263" y="206"/>
                  </a:lnTo>
                  <a:cubicBezTo>
                    <a:pt x="8103" y="69"/>
                    <a:pt x="7921" y="1"/>
                    <a:pt x="7738" y="1"/>
                  </a:cubicBezTo>
                  <a:lnTo>
                    <a:pt x="7738" y="1"/>
                  </a:lnTo>
                  <a:cubicBezTo>
                    <a:pt x="7578" y="1"/>
                    <a:pt x="7396" y="69"/>
                    <a:pt x="7236" y="206"/>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1378800" y="2136500"/>
              <a:ext cx="253975" cy="410300"/>
            </a:xfrm>
            <a:custGeom>
              <a:avLst/>
              <a:gdLst/>
              <a:ahLst/>
              <a:cxnLst/>
              <a:rect l="l" t="t" r="r" b="b"/>
              <a:pathLst>
                <a:path w="10159" h="16412" extrusionOk="0">
                  <a:moveTo>
                    <a:pt x="4338" y="0"/>
                  </a:moveTo>
                  <a:lnTo>
                    <a:pt x="4338" y="1940"/>
                  </a:lnTo>
                  <a:cubicBezTo>
                    <a:pt x="1576" y="2237"/>
                    <a:pt x="229" y="3835"/>
                    <a:pt x="229" y="5684"/>
                  </a:cubicBezTo>
                  <a:lnTo>
                    <a:pt x="229" y="5684"/>
                  </a:lnTo>
                  <a:cubicBezTo>
                    <a:pt x="229" y="8195"/>
                    <a:pt x="2397" y="8834"/>
                    <a:pt x="4338" y="9313"/>
                  </a:cubicBezTo>
                  <a:lnTo>
                    <a:pt x="4338" y="9313"/>
                  </a:lnTo>
                  <a:lnTo>
                    <a:pt x="4338" y="12212"/>
                  </a:lnTo>
                  <a:cubicBezTo>
                    <a:pt x="3082" y="12098"/>
                    <a:pt x="1827" y="11618"/>
                    <a:pt x="959" y="10979"/>
                  </a:cubicBezTo>
                  <a:lnTo>
                    <a:pt x="959" y="10979"/>
                  </a:lnTo>
                  <a:lnTo>
                    <a:pt x="1" y="13102"/>
                  </a:lnTo>
                  <a:cubicBezTo>
                    <a:pt x="959" y="13855"/>
                    <a:pt x="2626" y="14403"/>
                    <a:pt x="4338" y="14517"/>
                  </a:cubicBezTo>
                  <a:lnTo>
                    <a:pt x="4338" y="14517"/>
                  </a:lnTo>
                  <a:lnTo>
                    <a:pt x="4338" y="16412"/>
                  </a:lnTo>
                  <a:lnTo>
                    <a:pt x="6095" y="16412"/>
                  </a:lnTo>
                  <a:lnTo>
                    <a:pt x="6095" y="14449"/>
                  </a:lnTo>
                  <a:cubicBezTo>
                    <a:pt x="8834" y="14129"/>
                    <a:pt x="10158" y="12554"/>
                    <a:pt x="10158" y="10728"/>
                  </a:cubicBezTo>
                  <a:lnTo>
                    <a:pt x="10158" y="10728"/>
                  </a:lnTo>
                  <a:cubicBezTo>
                    <a:pt x="10158" y="8263"/>
                    <a:pt x="8035" y="7624"/>
                    <a:pt x="6095" y="7167"/>
                  </a:cubicBezTo>
                  <a:lnTo>
                    <a:pt x="6095" y="7167"/>
                  </a:lnTo>
                  <a:lnTo>
                    <a:pt x="6095" y="4200"/>
                  </a:lnTo>
                  <a:cubicBezTo>
                    <a:pt x="6963" y="4314"/>
                    <a:pt x="7876" y="4611"/>
                    <a:pt x="8766" y="5113"/>
                  </a:cubicBezTo>
                  <a:lnTo>
                    <a:pt x="8766" y="5113"/>
                  </a:lnTo>
                  <a:lnTo>
                    <a:pt x="9633" y="2968"/>
                  </a:lnTo>
                  <a:cubicBezTo>
                    <a:pt x="8674" y="2351"/>
                    <a:pt x="7396" y="2009"/>
                    <a:pt x="6095" y="1895"/>
                  </a:cubicBezTo>
                  <a:lnTo>
                    <a:pt x="6095" y="1895"/>
                  </a:lnTo>
                  <a:lnTo>
                    <a:pt x="6095" y="0"/>
                  </a:lnTo>
                  <a:close/>
                  <a:moveTo>
                    <a:pt x="3059" y="5547"/>
                  </a:moveTo>
                  <a:cubicBezTo>
                    <a:pt x="3059" y="4976"/>
                    <a:pt x="3425" y="4474"/>
                    <a:pt x="4338" y="4246"/>
                  </a:cubicBezTo>
                  <a:lnTo>
                    <a:pt x="4338" y="4246"/>
                  </a:lnTo>
                  <a:lnTo>
                    <a:pt x="4338" y="6734"/>
                  </a:lnTo>
                  <a:cubicBezTo>
                    <a:pt x="3584" y="6483"/>
                    <a:pt x="3059" y="6163"/>
                    <a:pt x="3059" y="5547"/>
                  </a:cubicBezTo>
                  <a:close/>
                  <a:moveTo>
                    <a:pt x="6095" y="9747"/>
                  </a:moveTo>
                  <a:cubicBezTo>
                    <a:pt x="6848" y="9998"/>
                    <a:pt x="7351" y="10340"/>
                    <a:pt x="7351" y="10956"/>
                  </a:cubicBezTo>
                  <a:lnTo>
                    <a:pt x="7351" y="10956"/>
                  </a:lnTo>
                  <a:cubicBezTo>
                    <a:pt x="7351" y="11504"/>
                    <a:pt x="6963" y="11961"/>
                    <a:pt x="6095" y="12143"/>
                  </a:cubicBezTo>
                  <a:lnTo>
                    <a:pt x="6095" y="12143"/>
                  </a:lnTo>
                  <a:close/>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393650" y="1744475"/>
              <a:ext cx="77625" cy="174075"/>
            </a:xfrm>
            <a:custGeom>
              <a:avLst/>
              <a:gdLst/>
              <a:ahLst/>
              <a:cxnLst/>
              <a:rect l="l" t="t" r="r" b="b"/>
              <a:pathLst>
                <a:path w="3105" h="6963" extrusionOk="0">
                  <a:moveTo>
                    <a:pt x="868" y="137"/>
                  </a:moveTo>
                  <a:cubicBezTo>
                    <a:pt x="571" y="114"/>
                    <a:pt x="274" y="69"/>
                    <a:pt x="0" y="46"/>
                  </a:cubicBezTo>
                  <a:lnTo>
                    <a:pt x="0" y="46"/>
                  </a:lnTo>
                  <a:lnTo>
                    <a:pt x="3104" y="6962"/>
                  </a:lnTo>
                  <a:lnTo>
                    <a:pt x="2488" y="0"/>
                  </a:lnTo>
                  <a:cubicBezTo>
                    <a:pt x="2032" y="137"/>
                    <a:pt x="1484" y="206"/>
                    <a:pt x="868" y="137"/>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393650" y="1744475"/>
              <a:ext cx="77625" cy="174075"/>
            </a:xfrm>
            <a:custGeom>
              <a:avLst/>
              <a:gdLst/>
              <a:ahLst/>
              <a:cxnLst/>
              <a:rect l="l" t="t" r="r" b="b"/>
              <a:pathLst>
                <a:path w="3105" h="6963" extrusionOk="0">
                  <a:moveTo>
                    <a:pt x="868" y="137"/>
                  </a:moveTo>
                  <a:cubicBezTo>
                    <a:pt x="571" y="114"/>
                    <a:pt x="274" y="69"/>
                    <a:pt x="0" y="46"/>
                  </a:cubicBezTo>
                  <a:lnTo>
                    <a:pt x="0" y="46"/>
                  </a:lnTo>
                  <a:lnTo>
                    <a:pt x="3104" y="6962"/>
                  </a:lnTo>
                  <a:lnTo>
                    <a:pt x="2488" y="0"/>
                  </a:lnTo>
                  <a:cubicBezTo>
                    <a:pt x="2032" y="137"/>
                    <a:pt x="1484" y="206"/>
                    <a:pt x="868" y="137"/>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515200" y="1740475"/>
              <a:ext cx="147800" cy="192325"/>
            </a:xfrm>
            <a:custGeom>
              <a:avLst/>
              <a:gdLst/>
              <a:ahLst/>
              <a:cxnLst/>
              <a:rect l="l" t="t" r="r" b="b"/>
              <a:pathLst>
                <a:path w="5912" h="7693" extrusionOk="0">
                  <a:moveTo>
                    <a:pt x="3241" y="297"/>
                  </a:moveTo>
                  <a:cubicBezTo>
                    <a:pt x="2442" y="366"/>
                    <a:pt x="1803" y="252"/>
                    <a:pt x="1255" y="46"/>
                  </a:cubicBezTo>
                  <a:lnTo>
                    <a:pt x="1255" y="46"/>
                  </a:lnTo>
                  <a:lnTo>
                    <a:pt x="0" y="7122"/>
                  </a:lnTo>
                  <a:lnTo>
                    <a:pt x="1073" y="7693"/>
                  </a:lnTo>
                  <a:lnTo>
                    <a:pt x="5912" y="1"/>
                  </a:lnTo>
                  <a:cubicBezTo>
                    <a:pt x="5250" y="46"/>
                    <a:pt x="4360" y="183"/>
                    <a:pt x="3241" y="297"/>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515200" y="1740475"/>
              <a:ext cx="147800" cy="192325"/>
            </a:xfrm>
            <a:custGeom>
              <a:avLst/>
              <a:gdLst/>
              <a:ahLst/>
              <a:cxnLst/>
              <a:rect l="l" t="t" r="r" b="b"/>
              <a:pathLst>
                <a:path w="5912" h="7693" extrusionOk="0">
                  <a:moveTo>
                    <a:pt x="3241" y="297"/>
                  </a:moveTo>
                  <a:cubicBezTo>
                    <a:pt x="2442" y="366"/>
                    <a:pt x="1803" y="252"/>
                    <a:pt x="1255" y="46"/>
                  </a:cubicBezTo>
                  <a:lnTo>
                    <a:pt x="1255" y="46"/>
                  </a:lnTo>
                  <a:lnTo>
                    <a:pt x="0" y="7122"/>
                  </a:lnTo>
                  <a:lnTo>
                    <a:pt x="1073" y="7693"/>
                  </a:lnTo>
                  <a:lnTo>
                    <a:pt x="5912" y="1"/>
                  </a:lnTo>
                  <a:cubicBezTo>
                    <a:pt x="5250" y="46"/>
                    <a:pt x="4360" y="183"/>
                    <a:pt x="3241" y="297"/>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394775" y="1902525"/>
              <a:ext cx="224875" cy="46250"/>
            </a:xfrm>
            <a:custGeom>
              <a:avLst/>
              <a:gdLst/>
              <a:ahLst/>
              <a:cxnLst/>
              <a:rect l="l" t="t" r="r" b="b"/>
              <a:pathLst>
                <a:path w="8995" h="1850" extrusionOk="0">
                  <a:moveTo>
                    <a:pt x="8264" y="1"/>
                  </a:moveTo>
                  <a:lnTo>
                    <a:pt x="617" y="572"/>
                  </a:lnTo>
                  <a:cubicBezTo>
                    <a:pt x="252" y="594"/>
                    <a:pt x="1" y="891"/>
                    <a:pt x="24" y="1256"/>
                  </a:cubicBezTo>
                  <a:lnTo>
                    <a:pt x="24" y="1256"/>
                  </a:lnTo>
                  <a:cubicBezTo>
                    <a:pt x="47" y="1599"/>
                    <a:pt x="320" y="1850"/>
                    <a:pt x="663" y="1850"/>
                  </a:cubicBezTo>
                  <a:lnTo>
                    <a:pt x="663" y="1850"/>
                  </a:lnTo>
                  <a:cubicBezTo>
                    <a:pt x="686" y="1850"/>
                    <a:pt x="708" y="1850"/>
                    <a:pt x="708" y="1850"/>
                  </a:cubicBezTo>
                  <a:lnTo>
                    <a:pt x="708" y="1850"/>
                  </a:lnTo>
                  <a:lnTo>
                    <a:pt x="8355" y="1279"/>
                  </a:lnTo>
                  <a:cubicBezTo>
                    <a:pt x="8720" y="1256"/>
                    <a:pt x="8994" y="960"/>
                    <a:pt x="8971" y="594"/>
                  </a:cubicBezTo>
                  <a:lnTo>
                    <a:pt x="8971" y="594"/>
                  </a:lnTo>
                  <a:cubicBezTo>
                    <a:pt x="8926" y="252"/>
                    <a:pt x="8652" y="1"/>
                    <a:pt x="8309" y="1"/>
                  </a:cubicBezTo>
                  <a:lnTo>
                    <a:pt x="8309" y="1"/>
                  </a:lnTo>
                  <a:cubicBezTo>
                    <a:pt x="8309" y="1"/>
                    <a:pt x="8286" y="1"/>
                    <a:pt x="8264" y="1"/>
                  </a:cubicBezTo>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1393650" y="1932775"/>
              <a:ext cx="224275" cy="35975"/>
            </a:xfrm>
            <a:custGeom>
              <a:avLst/>
              <a:gdLst/>
              <a:ahLst/>
              <a:cxnLst/>
              <a:rect l="l" t="t" r="r" b="b"/>
              <a:pathLst>
                <a:path w="8971" h="1439" extrusionOk="0">
                  <a:moveTo>
                    <a:pt x="639" y="1"/>
                  </a:moveTo>
                  <a:cubicBezTo>
                    <a:pt x="297" y="1"/>
                    <a:pt x="0" y="275"/>
                    <a:pt x="0" y="640"/>
                  </a:cubicBezTo>
                  <a:lnTo>
                    <a:pt x="0" y="640"/>
                  </a:lnTo>
                  <a:cubicBezTo>
                    <a:pt x="0" y="982"/>
                    <a:pt x="274" y="1279"/>
                    <a:pt x="639" y="1302"/>
                  </a:cubicBezTo>
                  <a:lnTo>
                    <a:pt x="639" y="1302"/>
                  </a:lnTo>
                  <a:lnTo>
                    <a:pt x="8309" y="1439"/>
                  </a:lnTo>
                  <a:lnTo>
                    <a:pt x="8309" y="1439"/>
                  </a:lnTo>
                  <a:cubicBezTo>
                    <a:pt x="8674" y="1439"/>
                    <a:pt x="8971" y="1165"/>
                    <a:pt x="8971" y="800"/>
                  </a:cubicBezTo>
                  <a:lnTo>
                    <a:pt x="8971" y="800"/>
                  </a:lnTo>
                  <a:cubicBezTo>
                    <a:pt x="8971" y="457"/>
                    <a:pt x="8697" y="160"/>
                    <a:pt x="8331" y="138"/>
                  </a:cubicBezTo>
                  <a:lnTo>
                    <a:pt x="8331" y="138"/>
                  </a:lnTo>
                  <a:lnTo>
                    <a:pt x="662" y="1"/>
                  </a:lnTo>
                  <a:close/>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1721750" y="2616400"/>
              <a:ext cx="443975" cy="103875"/>
            </a:xfrm>
            <a:custGeom>
              <a:avLst/>
              <a:gdLst/>
              <a:ahLst/>
              <a:cxnLst/>
              <a:rect l="l" t="t" r="r" b="b"/>
              <a:pathLst>
                <a:path w="17759" h="4155" extrusionOk="0">
                  <a:moveTo>
                    <a:pt x="1" y="4155"/>
                  </a:moveTo>
                  <a:lnTo>
                    <a:pt x="17759" y="4155"/>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721750" y="261640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1758850"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1817625"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18758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19340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1992225" y="2616400"/>
              <a:ext cx="19450" cy="103875"/>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2050450" y="2616400"/>
              <a:ext cx="19425" cy="103875"/>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2109225" y="2616400"/>
              <a:ext cx="18850" cy="103875"/>
            </a:xfrm>
            <a:custGeom>
              <a:avLst/>
              <a:gdLst/>
              <a:ahLst/>
              <a:cxnLst/>
              <a:rect l="l" t="t" r="r" b="b"/>
              <a:pathLst>
                <a:path w="754" h="4155" extrusionOk="0">
                  <a:moveTo>
                    <a:pt x="753" y="4155"/>
                  </a:moveTo>
                  <a:lnTo>
                    <a:pt x="0" y="4155"/>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892950" y="2616400"/>
              <a:ext cx="243100" cy="103875"/>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2074400" y="2616400"/>
              <a:ext cx="61650" cy="103875"/>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914625" y="2512550"/>
              <a:ext cx="443975" cy="103875"/>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1914625" y="251255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19517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010500" y="2512550"/>
              <a:ext cx="18850" cy="103875"/>
            </a:xfrm>
            <a:custGeom>
              <a:avLst/>
              <a:gdLst/>
              <a:ahLst/>
              <a:cxnLst/>
              <a:rect l="l" t="t" r="r" b="b"/>
              <a:pathLst>
                <a:path w="754" h="4155" extrusionOk="0">
                  <a:moveTo>
                    <a:pt x="754" y="4154"/>
                  </a:moveTo>
                  <a:lnTo>
                    <a:pt x="0" y="4154"/>
                  </a:lnTo>
                  <a:lnTo>
                    <a:pt x="0"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20687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21269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1851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22433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2302100" y="2512550"/>
              <a:ext cx="18850" cy="103875"/>
            </a:xfrm>
            <a:custGeom>
              <a:avLst/>
              <a:gdLst/>
              <a:ahLst/>
              <a:cxnLst/>
              <a:rect l="l" t="t" r="r" b="b"/>
              <a:pathLst>
                <a:path w="754" h="4155" extrusionOk="0">
                  <a:moveTo>
                    <a:pt x="753" y="4154"/>
                  </a:moveTo>
                  <a:lnTo>
                    <a:pt x="0" y="4154"/>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085825" y="2512550"/>
              <a:ext cx="243100" cy="103875"/>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267275" y="2512550"/>
              <a:ext cx="61650" cy="103875"/>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846725" y="2408675"/>
              <a:ext cx="443975" cy="103900"/>
            </a:xfrm>
            <a:custGeom>
              <a:avLst/>
              <a:gdLst/>
              <a:ahLst/>
              <a:cxnLst/>
              <a:rect l="l" t="t" r="r" b="b"/>
              <a:pathLst>
                <a:path w="17759" h="4156" extrusionOk="0">
                  <a:moveTo>
                    <a:pt x="1" y="4155"/>
                  </a:moveTo>
                  <a:lnTo>
                    <a:pt x="17759" y="4155"/>
                  </a:lnTo>
                  <a:lnTo>
                    <a:pt x="17759" y="1"/>
                  </a:lnTo>
                  <a:lnTo>
                    <a:pt x="1"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846725" y="2408675"/>
              <a:ext cx="443975" cy="14875"/>
            </a:xfrm>
            <a:custGeom>
              <a:avLst/>
              <a:gdLst/>
              <a:ahLst/>
              <a:cxnLst/>
              <a:rect l="l" t="t" r="r" b="b"/>
              <a:pathLst>
                <a:path w="17759" h="595" extrusionOk="0">
                  <a:moveTo>
                    <a:pt x="1" y="1"/>
                  </a:moveTo>
                  <a:lnTo>
                    <a:pt x="1" y="594"/>
                  </a:lnTo>
                  <a:lnTo>
                    <a:pt x="17759" y="594"/>
                  </a:lnTo>
                  <a:lnTo>
                    <a:pt x="17759"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8838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942600" y="2408675"/>
              <a:ext cx="18850" cy="103900"/>
            </a:xfrm>
            <a:custGeom>
              <a:avLst/>
              <a:gdLst/>
              <a:ahLst/>
              <a:cxnLst/>
              <a:rect l="l" t="t" r="r" b="b"/>
              <a:pathLst>
                <a:path w="754" h="4156" extrusionOk="0">
                  <a:moveTo>
                    <a:pt x="753" y="4155"/>
                  </a:moveTo>
                  <a:lnTo>
                    <a:pt x="0" y="4155"/>
                  </a:lnTo>
                  <a:lnTo>
                    <a:pt x="0" y="1"/>
                  </a:lnTo>
                  <a:lnTo>
                    <a:pt x="753"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2000800"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0590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21172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1754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2336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2017925" y="2408675"/>
              <a:ext cx="243100" cy="103900"/>
            </a:xfrm>
            <a:custGeom>
              <a:avLst/>
              <a:gdLst/>
              <a:ahLst/>
              <a:cxnLst/>
              <a:rect l="l" t="t" r="r" b="b"/>
              <a:pathLst>
                <a:path w="9724" h="4156" extrusionOk="0">
                  <a:moveTo>
                    <a:pt x="9724" y="4155"/>
                  </a:moveTo>
                  <a:lnTo>
                    <a:pt x="0" y="4155"/>
                  </a:lnTo>
                  <a:lnTo>
                    <a:pt x="0" y="1"/>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198800" y="2408675"/>
              <a:ext cx="62225" cy="103900"/>
            </a:xfrm>
            <a:custGeom>
              <a:avLst/>
              <a:gdLst/>
              <a:ahLst/>
              <a:cxnLst/>
              <a:rect l="l" t="t" r="r" b="b"/>
              <a:pathLst>
                <a:path w="2489" h="4156" extrusionOk="0">
                  <a:moveTo>
                    <a:pt x="2489" y="4155"/>
                  </a:moveTo>
                  <a:lnTo>
                    <a:pt x="1" y="4155"/>
                  </a:lnTo>
                  <a:lnTo>
                    <a:pt x="1" y="1"/>
                  </a:lnTo>
                  <a:lnTo>
                    <a:pt x="2489"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3"/>
          <p:cNvSpPr/>
          <p:nvPr/>
        </p:nvSpPr>
        <p:spPr>
          <a:xfrm>
            <a:off x="8064222" y="21191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6741347" y="445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5271922" y="6683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8119022" y="445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8586647" y="44763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825"/>
        <p:cNvGrpSpPr/>
        <p:nvPr/>
      </p:nvGrpSpPr>
      <p:grpSpPr>
        <a:xfrm>
          <a:off x="0" y="0"/>
          <a:ext cx="0" cy="0"/>
          <a:chOff x="0" y="0"/>
          <a:chExt cx="0" cy="0"/>
        </a:xfrm>
      </p:grpSpPr>
      <p:grpSp>
        <p:nvGrpSpPr>
          <p:cNvPr id="1826" name="Google Shape;1826;p28"/>
          <p:cNvGrpSpPr/>
          <p:nvPr/>
        </p:nvGrpSpPr>
        <p:grpSpPr>
          <a:xfrm>
            <a:off x="-138170" y="-299471"/>
            <a:ext cx="9864554" cy="5548495"/>
            <a:chOff x="238125" y="822050"/>
            <a:chExt cx="7136850" cy="4051475"/>
          </a:xfrm>
        </p:grpSpPr>
        <p:sp>
          <p:nvSpPr>
            <p:cNvPr id="1827" name="Google Shape;1827;p28"/>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8"/>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8"/>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8"/>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8"/>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8"/>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8"/>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8"/>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8"/>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8"/>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8"/>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8"/>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8"/>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8"/>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8"/>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8"/>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8"/>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8"/>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8"/>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8"/>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8"/>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8"/>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8"/>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8"/>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8"/>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8"/>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8"/>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8"/>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8"/>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8"/>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8"/>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8"/>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8"/>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8"/>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8"/>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8"/>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8"/>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28"/>
          <p:cNvSpPr/>
          <p:nvPr/>
        </p:nvSpPr>
        <p:spPr>
          <a:xfrm>
            <a:off x="713275" y="481150"/>
            <a:ext cx="7717500" cy="689400"/>
          </a:xfrm>
          <a:prstGeom prst="roundRect">
            <a:avLst>
              <a:gd name="adj" fmla="val 16667"/>
            </a:avLst>
          </a:prstGeom>
          <a:solidFill>
            <a:srgbClr val="FFBE00"/>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65" name="Google Shape;1865;p28"/>
          <p:cNvSpPr txBox="1">
            <a:spLocks noGrp="1"/>
          </p:cNvSpPr>
          <p:nvPr>
            <p:ph type="title"/>
          </p:nvPr>
        </p:nvSpPr>
        <p:spPr>
          <a:xfrm>
            <a:off x="713225" y="539500"/>
            <a:ext cx="7717500" cy="55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165"/>
        <p:cNvGrpSpPr/>
        <p:nvPr/>
      </p:nvGrpSpPr>
      <p:grpSpPr>
        <a:xfrm>
          <a:off x="0" y="0"/>
          <a:ext cx="0" cy="0"/>
          <a:chOff x="0" y="0"/>
          <a:chExt cx="0" cy="0"/>
        </a:xfrm>
      </p:grpSpPr>
      <p:grpSp>
        <p:nvGrpSpPr>
          <p:cNvPr id="2166" name="Google Shape;2166;p34"/>
          <p:cNvGrpSpPr/>
          <p:nvPr/>
        </p:nvGrpSpPr>
        <p:grpSpPr>
          <a:xfrm>
            <a:off x="-138170" y="-299471"/>
            <a:ext cx="9864554" cy="5548495"/>
            <a:chOff x="238125" y="822050"/>
            <a:chExt cx="7136850" cy="4051475"/>
          </a:xfrm>
        </p:grpSpPr>
        <p:sp>
          <p:nvSpPr>
            <p:cNvPr id="2167" name="Google Shape;2167;p3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34"/>
          <p:cNvGrpSpPr/>
          <p:nvPr/>
        </p:nvGrpSpPr>
        <p:grpSpPr>
          <a:xfrm>
            <a:off x="7027650" y="3154625"/>
            <a:ext cx="1268950" cy="1268975"/>
            <a:chOff x="94500" y="533550"/>
            <a:chExt cx="1268950" cy="1268975"/>
          </a:xfrm>
        </p:grpSpPr>
        <p:sp>
          <p:nvSpPr>
            <p:cNvPr id="2205" name="Google Shape;2205;p34"/>
            <p:cNvSpPr/>
            <p:nvPr/>
          </p:nvSpPr>
          <p:spPr>
            <a:xfrm>
              <a:off x="94500" y="533550"/>
              <a:ext cx="1268950" cy="1268975"/>
            </a:xfrm>
            <a:custGeom>
              <a:avLst/>
              <a:gdLst/>
              <a:ahLst/>
              <a:cxnLst/>
              <a:rect l="l" t="t" r="r" b="b"/>
              <a:pathLst>
                <a:path w="50758" h="50759" extrusionOk="0">
                  <a:moveTo>
                    <a:pt x="25389" y="1"/>
                  </a:moveTo>
                  <a:cubicBezTo>
                    <a:pt x="11370" y="1"/>
                    <a:pt x="1" y="11370"/>
                    <a:pt x="1" y="25369"/>
                  </a:cubicBezTo>
                  <a:cubicBezTo>
                    <a:pt x="1" y="39389"/>
                    <a:pt x="11370" y="50758"/>
                    <a:pt x="25389" y="50758"/>
                  </a:cubicBezTo>
                  <a:cubicBezTo>
                    <a:pt x="39409" y="50758"/>
                    <a:pt x="50758" y="39389"/>
                    <a:pt x="50758" y="25369"/>
                  </a:cubicBezTo>
                  <a:cubicBezTo>
                    <a:pt x="50758" y="11370"/>
                    <a:pt x="39409" y="1"/>
                    <a:pt x="25389"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6" name="Google Shape;2206;p34"/>
            <p:cNvGrpSpPr/>
            <p:nvPr/>
          </p:nvGrpSpPr>
          <p:grpSpPr>
            <a:xfrm>
              <a:off x="94500" y="533550"/>
              <a:ext cx="1268950" cy="1268975"/>
              <a:chOff x="756000" y="1451225"/>
              <a:chExt cx="1268950" cy="1268975"/>
            </a:xfrm>
          </p:grpSpPr>
          <p:sp>
            <p:nvSpPr>
              <p:cNvPr id="2207" name="Google Shape;2207;p34"/>
              <p:cNvSpPr/>
              <p:nvPr/>
            </p:nvSpPr>
            <p:spPr>
              <a:xfrm>
                <a:off x="756000" y="1451225"/>
                <a:ext cx="1268950" cy="1268975"/>
              </a:xfrm>
              <a:custGeom>
                <a:avLst/>
                <a:gdLst/>
                <a:ahLst/>
                <a:cxnLst/>
                <a:rect l="l" t="t" r="r" b="b"/>
                <a:pathLst>
                  <a:path w="50758" h="50759" extrusionOk="0">
                    <a:moveTo>
                      <a:pt x="25389" y="1"/>
                    </a:moveTo>
                    <a:cubicBezTo>
                      <a:pt x="11370" y="1"/>
                      <a:pt x="1" y="11370"/>
                      <a:pt x="1" y="25369"/>
                    </a:cubicBezTo>
                    <a:cubicBezTo>
                      <a:pt x="1" y="39389"/>
                      <a:pt x="11370" y="50758"/>
                      <a:pt x="25389" y="50758"/>
                    </a:cubicBezTo>
                    <a:cubicBezTo>
                      <a:pt x="39409" y="50758"/>
                      <a:pt x="50758" y="39389"/>
                      <a:pt x="50758" y="25369"/>
                    </a:cubicBezTo>
                    <a:cubicBezTo>
                      <a:pt x="50758" y="11370"/>
                      <a:pt x="39409" y="1"/>
                      <a:pt x="253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4"/>
              <p:cNvSpPr/>
              <p:nvPr/>
            </p:nvSpPr>
            <p:spPr>
              <a:xfrm>
                <a:off x="773700" y="1805000"/>
                <a:ext cx="922525" cy="911650"/>
              </a:xfrm>
              <a:custGeom>
                <a:avLst/>
                <a:gdLst/>
                <a:ahLst/>
                <a:cxnLst/>
                <a:rect l="l" t="t" r="r" b="b"/>
                <a:pathLst>
                  <a:path w="36901" h="36466" extrusionOk="0">
                    <a:moveTo>
                      <a:pt x="24631" y="0"/>
                    </a:moveTo>
                    <a:cubicBezTo>
                      <a:pt x="16210" y="0"/>
                      <a:pt x="5583" y="3149"/>
                      <a:pt x="1" y="17166"/>
                    </a:cubicBezTo>
                    <a:cubicBezTo>
                      <a:pt x="2469" y="27463"/>
                      <a:pt x="11228" y="35333"/>
                      <a:pt x="22011" y="36465"/>
                    </a:cubicBezTo>
                    <a:cubicBezTo>
                      <a:pt x="27878" y="31529"/>
                      <a:pt x="36111" y="21252"/>
                      <a:pt x="36900" y="2095"/>
                    </a:cubicBezTo>
                    <a:cubicBezTo>
                      <a:pt x="36900" y="2095"/>
                      <a:pt x="31500" y="0"/>
                      <a:pt x="24631" y="0"/>
                    </a:cubicBezTo>
                    <a:close/>
                  </a:path>
                </a:pathLst>
              </a:custGeom>
              <a:solidFill>
                <a:srgbClr val="7AA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4"/>
              <p:cNvSpPr/>
              <p:nvPr/>
            </p:nvSpPr>
            <p:spPr>
              <a:xfrm>
                <a:off x="969425" y="1451225"/>
                <a:ext cx="796075" cy="404625"/>
              </a:xfrm>
              <a:custGeom>
                <a:avLst/>
                <a:gdLst/>
                <a:ahLst/>
                <a:cxnLst/>
                <a:rect l="l" t="t" r="r" b="b"/>
                <a:pathLst>
                  <a:path w="31843" h="16185" extrusionOk="0">
                    <a:moveTo>
                      <a:pt x="16852" y="1"/>
                    </a:moveTo>
                    <a:cubicBezTo>
                      <a:pt x="10379" y="1"/>
                      <a:pt x="4492" y="2429"/>
                      <a:pt x="1" y="6394"/>
                    </a:cubicBezTo>
                    <a:cubicBezTo>
                      <a:pt x="2553" y="5483"/>
                      <a:pt x="5031" y="5099"/>
                      <a:pt x="7397" y="5099"/>
                    </a:cubicBezTo>
                    <a:cubicBezTo>
                      <a:pt x="20104" y="5099"/>
                      <a:pt x="29537" y="16185"/>
                      <a:pt x="29537" y="16185"/>
                    </a:cubicBezTo>
                    <a:cubicBezTo>
                      <a:pt x="31843" y="11573"/>
                      <a:pt x="31398" y="7223"/>
                      <a:pt x="30083" y="3723"/>
                    </a:cubicBezTo>
                    <a:cubicBezTo>
                      <a:pt x="26219" y="1356"/>
                      <a:pt x="21687" y="1"/>
                      <a:pt x="16852" y="1"/>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4"/>
              <p:cNvSpPr/>
              <p:nvPr/>
            </p:nvSpPr>
            <p:spPr>
              <a:xfrm>
                <a:off x="1710350" y="1862325"/>
                <a:ext cx="314600" cy="548850"/>
              </a:xfrm>
              <a:custGeom>
                <a:avLst/>
                <a:gdLst/>
                <a:ahLst/>
                <a:cxnLst/>
                <a:rect l="l" t="t" r="r" b="b"/>
                <a:pathLst>
                  <a:path w="12584" h="21954" extrusionOk="0">
                    <a:moveTo>
                      <a:pt x="2088" y="1"/>
                    </a:moveTo>
                    <a:cubicBezTo>
                      <a:pt x="801" y="1"/>
                      <a:pt x="1" y="146"/>
                      <a:pt x="1" y="146"/>
                    </a:cubicBezTo>
                    <a:cubicBezTo>
                      <a:pt x="1" y="146"/>
                      <a:pt x="8477" y="10362"/>
                      <a:pt x="9003" y="21954"/>
                    </a:cubicBezTo>
                    <a:cubicBezTo>
                      <a:pt x="11269" y="18130"/>
                      <a:pt x="12584" y="13679"/>
                      <a:pt x="12584" y="8925"/>
                    </a:cubicBezTo>
                    <a:cubicBezTo>
                      <a:pt x="12584" y="6923"/>
                      <a:pt x="12341" y="4960"/>
                      <a:pt x="11896" y="3079"/>
                    </a:cubicBezTo>
                    <a:cubicBezTo>
                      <a:pt x="8272" y="468"/>
                      <a:pt x="4397" y="1"/>
                      <a:pt x="2088" y="1"/>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4"/>
              <p:cNvSpPr/>
              <p:nvPr/>
            </p:nvSpPr>
            <p:spPr>
              <a:xfrm>
                <a:off x="1561150" y="1745925"/>
                <a:ext cx="239750" cy="222375"/>
              </a:xfrm>
              <a:custGeom>
                <a:avLst/>
                <a:gdLst/>
                <a:ahLst/>
                <a:cxnLst/>
                <a:rect l="l" t="t" r="r" b="b"/>
                <a:pathLst>
                  <a:path w="9590" h="8895" extrusionOk="0">
                    <a:moveTo>
                      <a:pt x="4215" y="1"/>
                    </a:moveTo>
                    <a:cubicBezTo>
                      <a:pt x="3347" y="1"/>
                      <a:pt x="2506" y="272"/>
                      <a:pt x="1822" y="837"/>
                    </a:cubicBezTo>
                    <a:cubicBezTo>
                      <a:pt x="82" y="2273"/>
                      <a:pt x="1" y="5065"/>
                      <a:pt x="1640" y="7047"/>
                    </a:cubicBezTo>
                    <a:cubicBezTo>
                      <a:pt x="2634" y="8250"/>
                      <a:pt x="4037" y="8894"/>
                      <a:pt x="5376" y="8894"/>
                    </a:cubicBezTo>
                    <a:cubicBezTo>
                      <a:pt x="6244" y="8894"/>
                      <a:pt x="7085" y="8624"/>
                      <a:pt x="7769" y="8059"/>
                    </a:cubicBezTo>
                    <a:cubicBezTo>
                      <a:pt x="9509" y="6622"/>
                      <a:pt x="9590" y="3831"/>
                      <a:pt x="7951" y="1848"/>
                    </a:cubicBezTo>
                    <a:cubicBezTo>
                      <a:pt x="6957" y="645"/>
                      <a:pt x="5553" y="1"/>
                      <a:pt x="4215" y="1"/>
                    </a:cubicBezTo>
                    <a:close/>
                  </a:path>
                </a:pathLst>
              </a:custGeom>
              <a:solidFill>
                <a:srgbClr val="DCE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4"/>
              <p:cNvSpPr/>
              <p:nvPr/>
            </p:nvSpPr>
            <p:spPr>
              <a:xfrm>
                <a:off x="1667875" y="1778000"/>
                <a:ext cx="101175" cy="79350"/>
              </a:xfrm>
              <a:custGeom>
                <a:avLst/>
                <a:gdLst/>
                <a:ahLst/>
                <a:cxnLst/>
                <a:rect l="l" t="t" r="r" b="b"/>
                <a:pathLst>
                  <a:path w="4047" h="3174" extrusionOk="0">
                    <a:moveTo>
                      <a:pt x="1255" y="0"/>
                    </a:moveTo>
                    <a:cubicBezTo>
                      <a:pt x="910" y="0"/>
                      <a:pt x="613" y="112"/>
                      <a:pt x="425" y="342"/>
                    </a:cubicBezTo>
                    <a:cubicBezTo>
                      <a:pt x="0" y="889"/>
                      <a:pt x="365" y="1880"/>
                      <a:pt x="1255" y="2568"/>
                    </a:cubicBezTo>
                    <a:cubicBezTo>
                      <a:pt x="1757" y="2965"/>
                      <a:pt x="2327" y="3173"/>
                      <a:pt x="2800" y="3173"/>
                    </a:cubicBezTo>
                    <a:cubicBezTo>
                      <a:pt x="3147" y="3173"/>
                      <a:pt x="3442" y="3062"/>
                      <a:pt x="3622" y="2831"/>
                    </a:cubicBezTo>
                    <a:cubicBezTo>
                      <a:pt x="4046" y="2305"/>
                      <a:pt x="3682" y="1293"/>
                      <a:pt x="2792" y="605"/>
                    </a:cubicBezTo>
                    <a:cubicBezTo>
                      <a:pt x="2290" y="208"/>
                      <a:pt x="1727" y="0"/>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13" name="Google Shape;2213;p34"/>
          <p:cNvGrpSpPr/>
          <p:nvPr/>
        </p:nvGrpSpPr>
        <p:grpSpPr>
          <a:xfrm>
            <a:off x="6460513" y="3489943"/>
            <a:ext cx="630680" cy="631105"/>
            <a:chOff x="1300400" y="1688700"/>
            <a:chExt cx="481950" cy="482275"/>
          </a:xfrm>
        </p:grpSpPr>
        <p:sp>
          <p:nvSpPr>
            <p:cNvPr id="2214" name="Google Shape;2214;p34"/>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A54D05"/>
                </a:solidFill>
              </a:endParaRPr>
            </a:p>
          </p:txBody>
        </p:sp>
        <p:sp>
          <p:nvSpPr>
            <p:cNvPr id="2215" name="Google Shape;2215;p34"/>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2216" name="Google Shape;2216;p34"/>
          <p:cNvGrpSpPr/>
          <p:nvPr/>
        </p:nvGrpSpPr>
        <p:grpSpPr>
          <a:xfrm>
            <a:off x="6625300" y="3792493"/>
            <a:ext cx="630680" cy="631105"/>
            <a:chOff x="1300400" y="1688700"/>
            <a:chExt cx="481950" cy="482275"/>
          </a:xfrm>
        </p:grpSpPr>
        <p:sp>
          <p:nvSpPr>
            <p:cNvPr id="2217" name="Google Shape;2217;p34"/>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A54D05"/>
                </a:solidFill>
              </a:endParaRPr>
            </a:p>
          </p:txBody>
        </p:sp>
        <p:sp>
          <p:nvSpPr>
            <p:cNvPr id="2218" name="Google Shape;2218;p34"/>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sp>
        <p:nvSpPr>
          <p:cNvPr id="2219" name="Google Shape;2219;p34"/>
          <p:cNvSpPr/>
          <p:nvPr/>
        </p:nvSpPr>
        <p:spPr>
          <a:xfrm>
            <a:off x="6460522" y="32689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4"/>
          <p:cNvSpPr/>
          <p:nvPr/>
        </p:nvSpPr>
        <p:spPr>
          <a:xfrm>
            <a:off x="6784760" y="22658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4"/>
          <p:cNvSpPr/>
          <p:nvPr/>
        </p:nvSpPr>
        <p:spPr>
          <a:xfrm>
            <a:off x="8060822" y="21646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D769DF-72D7-400B-8D46-2CA7E227B53C}"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0EDA-12E8-486B-B293-B7EEEFB6F524}" type="slidenum">
              <a:rPr lang="en-US" smtClean="0"/>
              <a:t>‹#›</a:t>
            </a:fld>
            <a:endParaRPr lang="en-US"/>
          </a:p>
        </p:txBody>
      </p:sp>
    </p:spTree>
    <p:extLst>
      <p:ext uri="{BB962C8B-B14F-4D97-AF65-F5344CB8AC3E}">
        <p14:creationId xmlns:p14="http://schemas.microsoft.com/office/powerpoint/2010/main" val="40009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dk1"/>
        </a:solidFill>
        <a:effectLst/>
      </p:bgPr>
    </p:bg>
    <p:spTree>
      <p:nvGrpSpPr>
        <p:cNvPr id="1" name="Shape 1015"/>
        <p:cNvGrpSpPr/>
        <p:nvPr/>
      </p:nvGrpSpPr>
      <p:grpSpPr>
        <a:xfrm>
          <a:off x="0" y="0"/>
          <a:ext cx="0" cy="0"/>
          <a:chOff x="0" y="0"/>
          <a:chExt cx="0" cy="0"/>
        </a:xfrm>
      </p:grpSpPr>
      <p:grpSp>
        <p:nvGrpSpPr>
          <p:cNvPr id="1016" name="Google Shape;1016;p16"/>
          <p:cNvGrpSpPr/>
          <p:nvPr/>
        </p:nvGrpSpPr>
        <p:grpSpPr>
          <a:xfrm>
            <a:off x="-138170" y="-299471"/>
            <a:ext cx="9864554" cy="5548495"/>
            <a:chOff x="238125" y="822050"/>
            <a:chExt cx="7136850" cy="4051475"/>
          </a:xfrm>
        </p:grpSpPr>
        <p:sp>
          <p:nvSpPr>
            <p:cNvPr id="1017" name="Google Shape;1017;p16"/>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6"/>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6"/>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 name="Google Shape;1054;p16"/>
          <p:cNvSpPr txBox="1">
            <a:spLocks noGrp="1"/>
          </p:cNvSpPr>
          <p:nvPr>
            <p:ph type="title"/>
          </p:nvPr>
        </p:nvSpPr>
        <p:spPr>
          <a:xfrm>
            <a:off x="761200" y="2271800"/>
            <a:ext cx="5524500" cy="12474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5500">
                <a:solidFill>
                  <a:schemeClr val="dk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a:p>
        </p:txBody>
      </p:sp>
      <p:sp>
        <p:nvSpPr>
          <p:cNvPr id="1055" name="Google Shape;1055;p16"/>
          <p:cNvSpPr txBox="1">
            <a:spLocks noGrp="1"/>
          </p:cNvSpPr>
          <p:nvPr>
            <p:ph type="subTitle" idx="1"/>
          </p:nvPr>
        </p:nvSpPr>
        <p:spPr>
          <a:xfrm>
            <a:off x="761200" y="4034350"/>
            <a:ext cx="5524500" cy="44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a:p>
        </p:txBody>
      </p:sp>
      <p:sp>
        <p:nvSpPr>
          <p:cNvPr id="1056" name="Google Shape;1056;p16"/>
          <p:cNvSpPr txBox="1">
            <a:spLocks noGrp="1"/>
          </p:cNvSpPr>
          <p:nvPr>
            <p:ph type="title" idx="2" hasCustomPrompt="1"/>
          </p:nvPr>
        </p:nvSpPr>
        <p:spPr>
          <a:xfrm>
            <a:off x="812975" y="748825"/>
            <a:ext cx="1286400" cy="12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057" name="Google Shape;1057;p16"/>
          <p:cNvGrpSpPr/>
          <p:nvPr/>
        </p:nvGrpSpPr>
        <p:grpSpPr>
          <a:xfrm>
            <a:off x="6702827" y="2578710"/>
            <a:ext cx="1565411" cy="1970086"/>
            <a:chOff x="7667575" y="2133515"/>
            <a:chExt cx="359600" cy="452550"/>
          </a:xfrm>
        </p:grpSpPr>
        <p:sp>
          <p:nvSpPr>
            <p:cNvPr id="1058" name="Google Shape;1058;p16"/>
            <p:cNvSpPr/>
            <p:nvPr/>
          </p:nvSpPr>
          <p:spPr>
            <a:xfrm>
              <a:off x="7667950" y="2133515"/>
              <a:ext cx="359225" cy="452550"/>
            </a:xfrm>
            <a:custGeom>
              <a:avLst/>
              <a:gdLst/>
              <a:ahLst/>
              <a:cxnLst/>
              <a:rect l="l" t="t" r="r" b="b"/>
              <a:pathLst>
                <a:path w="14369" h="18102" extrusionOk="0">
                  <a:moveTo>
                    <a:pt x="7214" y="0"/>
                  </a:moveTo>
                  <a:cubicBezTo>
                    <a:pt x="7095" y="0"/>
                    <a:pt x="7005" y="90"/>
                    <a:pt x="6990" y="194"/>
                  </a:cubicBezTo>
                  <a:lnTo>
                    <a:pt x="1420" y="194"/>
                  </a:lnTo>
                  <a:lnTo>
                    <a:pt x="1420" y="7423"/>
                  </a:lnTo>
                  <a:lnTo>
                    <a:pt x="6990" y="7423"/>
                  </a:lnTo>
                  <a:lnTo>
                    <a:pt x="6990" y="7438"/>
                  </a:lnTo>
                  <a:lnTo>
                    <a:pt x="449" y="7438"/>
                  </a:lnTo>
                  <a:lnTo>
                    <a:pt x="449" y="9962"/>
                  </a:lnTo>
                  <a:lnTo>
                    <a:pt x="285" y="9962"/>
                  </a:lnTo>
                  <a:cubicBezTo>
                    <a:pt x="135" y="9962"/>
                    <a:pt x="1" y="10081"/>
                    <a:pt x="1" y="10245"/>
                  </a:cubicBezTo>
                  <a:cubicBezTo>
                    <a:pt x="1" y="10395"/>
                    <a:pt x="135" y="10514"/>
                    <a:pt x="285" y="10514"/>
                  </a:cubicBezTo>
                  <a:lnTo>
                    <a:pt x="449" y="10514"/>
                  </a:lnTo>
                  <a:lnTo>
                    <a:pt x="449" y="17549"/>
                  </a:lnTo>
                  <a:lnTo>
                    <a:pt x="6990" y="17549"/>
                  </a:lnTo>
                  <a:lnTo>
                    <a:pt x="6990" y="17892"/>
                  </a:lnTo>
                  <a:cubicBezTo>
                    <a:pt x="6990" y="17997"/>
                    <a:pt x="7095" y="18101"/>
                    <a:pt x="7214" y="18101"/>
                  </a:cubicBezTo>
                  <a:cubicBezTo>
                    <a:pt x="7334" y="18101"/>
                    <a:pt x="7424" y="17997"/>
                    <a:pt x="7424" y="17892"/>
                  </a:cubicBezTo>
                  <a:lnTo>
                    <a:pt x="7424" y="17549"/>
                  </a:lnTo>
                  <a:lnTo>
                    <a:pt x="13905" y="17549"/>
                  </a:lnTo>
                  <a:lnTo>
                    <a:pt x="13905" y="10514"/>
                  </a:lnTo>
                  <a:lnTo>
                    <a:pt x="14085" y="10514"/>
                  </a:lnTo>
                  <a:cubicBezTo>
                    <a:pt x="14249" y="10514"/>
                    <a:pt x="14368" y="10395"/>
                    <a:pt x="14368" y="10245"/>
                  </a:cubicBezTo>
                  <a:cubicBezTo>
                    <a:pt x="14368" y="10081"/>
                    <a:pt x="14249" y="9962"/>
                    <a:pt x="14085" y="9962"/>
                  </a:cubicBezTo>
                  <a:lnTo>
                    <a:pt x="13905" y="9962"/>
                  </a:lnTo>
                  <a:lnTo>
                    <a:pt x="13905" y="7438"/>
                  </a:lnTo>
                  <a:lnTo>
                    <a:pt x="7424" y="7438"/>
                  </a:lnTo>
                  <a:lnTo>
                    <a:pt x="7424" y="7423"/>
                  </a:lnTo>
                  <a:lnTo>
                    <a:pt x="12307" y="7423"/>
                  </a:lnTo>
                  <a:lnTo>
                    <a:pt x="12307" y="194"/>
                  </a:lnTo>
                  <a:lnTo>
                    <a:pt x="7424" y="194"/>
                  </a:lnTo>
                  <a:cubicBezTo>
                    <a:pt x="7409" y="90"/>
                    <a:pt x="7319" y="0"/>
                    <a:pt x="7214" y="0"/>
                  </a:cubicBezTo>
                  <a:close/>
                </a:path>
              </a:pathLst>
            </a:custGeom>
            <a:solidFill>
              <a:srgbClr val="FFFFFF"/>
            </a:solidFill>
            <a:ln w="2286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a:off x="7678775" y="2319625"/>
              <a:ext cx="336075" cy="252425"/>
            </a:xfrm>
            <a:custGeom>
              <a:avLst/>
              <a:gdLst/>
              <a:ahLst/>
              <a:cxnLst/>
              <a:rect l="l" t="t" r="r" b="b"/>
              <a:pathLst>
                <a:path w="13443" h="10097" extrusionOk="0">
                  <a:moveTo>
                    <a:pt x="1" y="1"/>
                  </a:moveTo>
                  <a:lnTo>
                    <a:pt x="1" y="10097"/>
                  </a:lnTo>
                  <a:lnTo>
                    <a:pt x="13442" y="10097"/>
                  </a:lnTo>
                  <a:lnTo>
                    <a:pt x="13442" y="1"/>
                  </a:lnTo>
                  <a:close/>
                </a:path>
              </a:pathLst>
            </a:custGeom>
            <a:solidFill>
              <a:srgbClr val="FAA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a:off x="7716875" y="2354350"/>
              <a:ext cx="72825" cy="72850"/>
            </a:xfrm>
            <a:custGeom>
              <a:avLst/>
              <a:gdLst/>
              <a:ahLst/>
              <a:cxnLst/>
              <a:rect l="l" t="t" r="r" b="b"/>
              <a:pathLst>
                <a:path w="2913" h="2914" extrusionOk="0">
                  <a:moveTo>
                    <a:pt x="0" y="1"/>
                  </a:moveTo>
                  <a:lnTo>
                    <a:pt x="0" y="2913"/>
                  </a:lnTo>
                  <a:lnTo>
                    <a:pt x="2912" y="2913"/>
                  </a:lnTo>
                  <a:lnTo>
                    <a:pt x="2912" y="1"/>
                  </a:lnTo>
                  <a:close/>
                </a:path>
              </a:pathLst>
            </a:custGeom>
            <a:solidFill>
              <a:srgbClr val="61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a:off x="7829250" y="2478700"/>
              <a:ext cx="147875" cy="19050"/>
            </a:xfrm>
            <a:custGeom>
              <a:avLst/>
              <a:gdLst/>
              <a:ahLst/>
              <a:cxnLst/>
              <a:rect l="l" t="t" r="r" b="b"/>
              <a:pathLst>
                <a:path w="5915" h="762" extrusionOk="0">
                  <a:moveTo>
                    <a:pt x="1" y="0"/>
                  </a:moveTo>
                  <a:lnTo>
                    <a:pt x="1" y="762"/>
                  </a:lnTo>
                  <a:lnTo>
                    <a:pt x="5915" y="762"/>
                  </a:lnTo>
                  <a:lnTo>
                    <a:pt x="5915" y="0"/>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a:off x="7829250" y="2516400"/>
              <a:ext cx="147875" cy="18700"/>
            </a:xfrm>
            <a:custGeom>
              <a:avLst/>
              <a:gdLst/>
              <a:ahLst/>
              <a:cxnLst/>
              <a:rect l="l" t="t" r="r" b="b"/>
              <a:pathLst>
                <a:path w="5915" h="748" extrusionOk="0">
                  <a:moveTo>
                    <a:pt x="1" y="1"/>
                  </a:moveTo>
                  <a:lnTo>
                    <a:pt x="1" y="747"/>
                  </a:lnTo>
                  <a:lnTo>
                    <a:pt x="5915" y="747"/>
                  </a:lnTo>
                  <a:lnTo>
                    <a:pt x="5915"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6"/>
            <p:cNvSpPr/>
            <p:nvPr/>
          </p:nvSpPr>
          <p:spPr>
            <a:xfrm>
              <a:off x="7702675" y="2138550"/>
              <a:ext cx="272225" cy="180750"/>
            </a:xfrm>
            <a:custGeom>
              <a:avLst/>
              <a:gdLst/>
              <a:ahLst/>
              <a:cxnLst/>
              <a:rect l="l" t="t" r="r" b="b"/>
              <a:pathLst>
                <a:path w="10889" h="7230" extrusionOk="0">
                  <a:moveTo>
                    <a:pt x="1" y="1"/>
                  </a:moveTo>
                  <a:lnTo>
                    <a:pt x="1" y="7229"/>
                  </a:lnTo>
                  <a:lnTo>
                    <a:pt x="10888" y="7229"/>
                  </a:lnTo>
                  <a:lnTo>
                    <a:pt x="10888" y="1"/>
                  </a:lnTo>
                  <a:close/>
                </a:path>
              </a:pathLst>
            </a:custGeom>
            <a:solidFill>
              <a:srgbClr val="F28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6"/>
            <p:cNvSpPr/>
            <p:nvPr/>
          </p:nvSpPr>
          <p:spPr>
            <a:xfrm>
              <a:off x="7726200" y="2185225"/>
              <a:ext cx="98600" cy="14200"/>
            </a:xfrm>
            <a:custGeom>
              <a:avLst/>
              <a:gdLst/>
              <a:ahLst/>
              <a:cxnLst/>
              <a:rect l="l" t="t" r="r" b="b"/>
              <a:pathLst>
                <a:path w="3944" h="568" extrusionOk="0">
                  <a:moveTo>
                    <a:pt x="1" y="0"/>
                  </a:moveTo>
                  <a:lnTo>
                    <a:pt x="1" y="568"/>
                  </a:lnTo>
                  <a:lnTo>
                    <a:pt x="3943" y="568"/>
                  </a:lnTo>
                  <a:lnTo>
                    <a:pt x="3943" y="0"/>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a:off x="7723575" y="2218075"/>
              <a:ext cx="98975" cy="14225"/>
            </a:xfrm>
            <a:custGeom>
              <a:avLst/>
              <a:gdLst/>
              <a:ahLst/>
              <a:cxnLst/>
              <a:rect l="l" t="t" r="r" b="b"/>
              <a:pathLst>
                <a:path w="3959" h="569" extrusionOk="0">
                  <a:moveTo>
                    <a:pt x="1" y="1"/>
                  </a:moveTo>
                  <a:lnTo>
                    <a:pt x="1" y="568"/>
                  </a:lnTo>
                  <a:lnTo>
                    <a:pt x="3959" y="568"/>
                  </a:lnTo>
                  <a:lnTo>
                    <a:pt x="3959"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a:off x="7871825" y="2178500"/>
              <a:ext cx="82150" cy="121750"/>
            </a:xfrm>
            <a:custGeom>
              <a:avLst/>
              <a:gdLst/>
              <a:ahLst/>
              <a:cxnLst/>
              <a:rect l="l" t="t" r="r" b="b"/>
              <a:pathLst>
                <a:path w="3286" h="4870" extrusionOk="0">
                  <a:moveTo>
                    <a:pt x="0" y="1"/>
                  </a:moveTo>
                  <a:lnTo>
                    <a:pt x="0" y="4869"/>
                  </a:lnTo>
                  <a:lnTo>
                    <a:pt x="3286" y="4869"/>
                  </a:lnTo>
                  <a:lnTo>
                    <a:pt x="3286"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a:off x="7842325" y="2133700"/>
              <a:ext cx="10475" cy="452175"/>
            </a:xfrm>
            <a:custGeom>
              <a:avLst/>
              <a:gdLst/>
              <a:ahLst/>
              <a:cxnLst/>
              <a:rect l="l" t="t" r="r" b="b"/>
              <a:pathLst>
                <a:path w="419" h="18087" extrusionOk="0">
                  <a:moveTo>
                    <a:pt x="209" y="0"/>
                  </a:moveTo>
                  <a:cubicBezTo>
                    <a:pt x="90" y="0"/>
                    <a:pt x="0" y="90"/>
                    <a:pt x="0" y="209"/>
                  </a:cubicBezTo>
                  <a:lnTo>
                    <a:pt x="0" y="17892"/>
                  </a:lnTo>
                  <a:cubicBezTo>
                    <a:pt x="0" y="17997"/>
                    <a:pt x="90" y="18087"/>
                    <a:pt x="209" y="18087"/>
                  </a:cubicBezTo>
                  <a:cubicBezTo>
                    <a:pt x="329" y="18087"/>
                    <a:pt x="418" y="17997"/>
                    <a:pt x="418" y="17892"/>
                  </a:cubicBezTo>
                  <a:lnTo>
                    <a:pt x="418" y="209"/>
                  </a:lnTo>
                  <a:cubicBezTo>
                    <a:pt x="418" y="90"/>
                    <a:pt x="329" y="0"/>
                    <a:pt x="209" y="0"/>
                  </a:cubicBezTo>
                  <a:close/>
                </a:path>
              </a:pathLst>
            </a:custGeom>
            <a:solidFill>
              <a:srgbClr val="FCD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6"/>
            <p:cNvSpPr/>
            <p:nvPr/>
          </p:nvSpPr>
          <p:spPr>
            <a:xfrm>
              <a:off x="7667575" y="2382375"/>
              <a:ext cx="358850" cy="14200"/>
            </a:xfrm>
            <a:custGeom>
              <a:avLst/>
              <a:gdLst/>
              <a:ahLst/>
              <a:cxnLst/>
              <a:rect l="l" t="t" r="r" b="b"/>
              <a:pathLst>
                <a:path w="14354" h="568" extrusionOk="0">
                  <a:moveTo>
                    <a:pt x="270" y="0"/>
                  </a:moveTo>
                  <a:cubicBezTo>
                    <a:pt x="120" y="0"/>
                    <a:pt x="1" y="134"/>
                    <a:pt x="1" y="284"/>
                  </a:cubicBezTo>
                  <a:cubicBezTo>
                    <a:pt x="1" y="448"/>
                    <a:pt x="120" y="568"/>
                    <a:pt x="270" y="568"/>
                  </a:cubicBezTo>
                  <a:lnTo>
                    <a:pt x="14084" y="568"/>
                  </a:lnTo>
                  <a:cubicBezTo>
                    <a:pt x="14234" y="568"/>
                    <a:pt x="14353" y="448"/>
                    <a:pt x="14353" y="284"/>
                  </a:cubicBezTo>
                  <a:cubicBezTo>
                    <a:pt x="14353" y="134"/>
                    <a:pt x="14234" y="0"/>
                    <a:pt x="14084" y="0"/>
                  </a:cubicBez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16"/>
          <p:cNvGrpSpPr/>
          <p:nvPr/>
        </p:nvGrpSpPr>
        <p:grpSpPr>
          <a:xfrm>
            <a:off x="6878399" y="1176721"/>
            <a:ext cx="647914" cy="647927"/>
            <a:chOff x="3312800" y="1179225"/>
            <a:chExt cx="473725" cy="473700"/>
          </a:xfrm>
        </p:grpSpPr>
        <p:sp>
          <p:nvSpPr>
            <p:cNvPr id="1070" name="Google Shape;1070;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16"/>
          <p:cNvGrpSpPr/>
          <p:nvPr/>
        </p:nvGrpSpPr>
        <p:grpSpPr>
          <a:xfrm rot="-2700000">
            <a:off x="7807957" y="1774722"/>
            <a:ext cx="303286" cy="303337"/>
            <a:chOff x="3312800" y="1179225"/>
            <a:chExt cx="473725" cy="473700"/>
          </a:xfrm>
        </p:grpSpPr>
        <p:sp>
          <p:nvSpPr>
            <p:cNvPr id="1074" name="Google Shape;1074;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a:off x="3394319" y="1278762"/>
              <a:ext cx="312099" cy="273488"/>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a:off x="3439806" y="1335618"/>
              <a:ext cx="220794" cy="159443"/>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16"/>
          <p:cNvGrpSpPr/>
          <p:nvPr/>
        </p:nvGrpSpPr>
        <p:grpSpPr>
          <a:xfrm rot="-4500389">
            <a:off x="7899972" y="4089545"/>
            <a:ext cx="506850" cy="506882"/>
            <a:chOff x="3312800" y="1179225"/>
            <a:chExt cx="473725" cy="473700"/>
          </a:xfrm>
        </p:grpSpPr>
        <p:sp>
          <p:nvSpPr>
            <p:cNvPr id="1078" name="Google Shape;1078;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1" name="Google Shape;1081;p16"/>
          <p:cNvSpPr/>
          <p:nvPr/>
        </p:nvSpPr>
        <p:spPr>
          <a:xfrm>
            <a:off x="6333697" y="539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7803722" y="6682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a:off x="713200" y="1992925"/>
            <a:ext cx="5620500" cy="18438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a:off x="713200" y="4000475"/>
            <a:ext cx="56205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a:off x="713225" y="558813"/>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13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7"/>
        <p:cNvGrpSpPr/>
        <p:nvPr/>
      </p:nvGrpSpPr>
      <p:grpSpPr>
        <a:xfrm>
          <a:off x="0" y="0"/>
          <a:ext cx="0" cy="0"/>
          <a:chOff x="0" y="0"/>
          <a:chExt cx="0" cy="0"/>
        </a:xfrm>
      </p:grpSpPr>
      <p:grpSp>
        <p:nvGrpSpPr>
          <p:cNvPr id="178" name="Google Shape;178;p4"/>
          <p:cNvGrpSpPr/>
          <p:nvPr/>
        </p:nvGrpSpPr>
        <p:grpSpPr>
          <a:xfrm>
            <a:off x="-138170" y="-299471"/>
            <a:ext cx="9864554" cy="5548495"/>
            <a:chOff x="238125" y="822050"/>
            <a:chExt cx="7136850" cy="4051475"/>
          </a:xfrm>
        </p:grpSpPr>
        <p:sp>
          <p:nvSpPr>
            <p:cNvPr id="179" name="Google Shape;179;p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4"/>
          <p:cNvSpPr/>
          <p:nvPr/>
        </p:nvSpPr>
        <p:spPr>
          <a:xfrm>
            <a:off x="713200" y="1323450"/>
            <a:ext cx="7717500" cy="3247200"/>
          </a:xfrm>
          <a:prstGeom prst="roundRect">
            <a:avLst>
              <a:gd name="adj" fmla="val 5150"/>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7" name="Google Shape;217;p4"/>
          <p:cNvSpPr/>
          <p:nvPr/>
        </p:nvSpPr>
        <p:spPr>
          <a:xfrm>
            <a:off x="713225"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8" name="Google Shape;218;p4"/>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19" name="Google Shape;219;p4"/>
          <p:cNvSpPr txBox="1">
            <a:spLocks noGrp="1"/>
          </p:cNvSpPr>
          <p:nvPr>
            <p:ph type="body" idx="1"/>
          </p:nvPr>
        </p:nvSpPr>
        <p:spPr>
          <a:xfrm>
            <a:off x="713225" y="1323450"/>
            <a:ext cx="7717500" cy="3208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accent1"/>
              </a:buClr>
              <a:buSzPts val="18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pPr lvl="0"/>
            <a:r>
              <a:rPr lang="en-US"/>
              <a:t>Click to edit Master text styles</a:t>
            </a:r>
          </a:p>
        </p:txBody>
      </p:sp>
      <p:sp>
        <p:nvSpPr>
          <p:cNvPr id="220" name="Google Shape;220;p4"/>
          <p:cNvSpPr/>
          <p:nvPr/>
        </p:nvSpPr>
        <p:spPr>
          <a:xfrm>
            <a:off x="8633472" y="2423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4"/>
          <p:cNvGrpSpPr/>
          <p:nvPr/>
        </p:nvGrpSpPr>
        <p:grpSpPr>
          <a:xfrm>
            <a:off x="7628088" y="444606"/>
            <a:ext cx="866837" cy="932804"/>
            <a:chOff x="7627750" y="181828"/>
            <a:chExt cx="1196793" cy="1288048"/>
          </a:xfrm>
        </p:grpSpPr>
        <p:sp>
          <p:nvSpPr>
            <p:cNvPr id="222" name="Google Shape;222;p4"/>
            <p:cNvSpPr/>
            <p:nvPr/>
          </p:nvSpPr>
          <p:spPr>
            <a:xfrm>
              <a:off x="7627750" y="183417"/>
              <a:ext cx="1196793" cy="1286458"/>
            </a:xfrm>
            <a:custGeom>
              <a:avLst/>
              <a:gdLst/>
              <a:ahLst/>
              <a:cxnLst/>
              <a:rect l="l" t="t" r="r" b="b"/>
              <a:pathLst>
                <a:path w="40916" h="43989" extrusionOk="0">
                  <a:moveTo>
                    <a:pt x="16330" y="1"/>
                  </a:moveTo>
                  <a:cubicBezTo>
                    <a:pt x="10854" y="1"/>
                    <a:pt x="6328" y="1956"/>
                    <a:pt x="5700" y="4471"/>
                  </a:cubicBezTo>
                  <a:cubicBezTo>
                    <a:pt x="2738" y="5379"/>
                    <a:pt x="769" y="6943"/>
                    <a:pt x="769" y="8731"/>
                  </a:cubicBezTo>
                  <a:lnTo>
                    <a:pt x="769" y="10813"/>
                  </a:lnTo>
                  <a:cubicBezTo>
                    <a:pt x="769" y="12112"/>
                    <a:pt x="1816" y="13285"/>
                    <a:pt x="3507" y="14193"/>
                  </a:cubicBezTo>
                  <a:cubicBezTo>
                    <a:pt x="3674" y="14864"/>
                    <a:pt x="4121" y="15506"/>
                    <a:pt x="4792" y="16079"/>
                  </a:cubicBezTo>
                  <a:cubicBezTo>
                    <a:pt x="4526" y="16526"/>
                    <a:pt x="4387" y="17001"/>
                    <a:pt x="4387" y="17476"/>
                  </a:cubicBezTo>
                  <a:lnTo>
                    <a:pt x="4387" y="19557"/>
                  </a:lnTo>
                  <a:cubicBezTo>
                    <a:pt x="4387" y="19948"/>
                    <a:pt x="4470" y="20311"/>
                    <a:pt x="4638" y="20675"/>
                  </a:cubicBezTo>
                  <a:cubicBezTo>
                    <a:pt x="1844" y="21583"/>
                    <a:pt x="0" y="23105"/>
                    <a:pt x="0" y="24837"/>
                  </a:cubicBezTo>
                  <a:lnTo>
                    <a:pt x="0" y="26919"/>
                  </a:lnTo>
                  <a:cubicBezTo>
                    <a:pt x="0" y="28078"/>
                    <a:pt x="838" y="29140"/>
                    <a:pt x="2221" y="30006"/>
                  </a:cubicBezTo>
                  <a:cubicBezTo>
                    <a:pt x="1718" y="30593"/>
                    <a:pt x="1439" y="31235"/>
                    <a:pt x="1439" y="31906"/>
                  </a:cubicBezTo>
                  <a:lnTo>
                    <a:pt x="1439" y="33987"/>
                  </a:lnTo>
                  <a:cubicBezTo>
                    <a:pt x="1439" y="36767"/>
                    <a:pt x="6258" y="39044"/>
                    <a:pt x="12153" y="39044"/>
                  </a:cubicBezTo>
                  <a:cubicBezTo>
                    <a:pt x="15394" y="39044"/>
                    <a:pt x="18300" y="38359"/>
                    <a:pt x="20269" y="37284"/>
                  </a:cubicBezTo>
                  <a:cubicBezTo>
                    <a:pt x="21862" y="41209"/>
                    <a:pt x="25717" y="43989"/>
                    <a:pt x="30201" y="43989"/>
                  </a:cubicBezTo>
                  <a:cubicBezTo>
                    <a:pt x="36096" y="43989"/>
                    <a:pt x="40916" y="39183"/>
                    <a:pt x="40916" y="33289"/>
                  </a:cubicBezTo>
                  <a:cubicBezTo>
                    <a:pt x="40916" y="27380"/>
                    <a:pt x="36096" y="22574"/>
                    <a:pt x="30201" y="22574"/>
                  </a:cubicBezTo>
                  <a:cubicBezTo>
                    <a:pt x="29824" y="22574"/>
                    <a:pt x="29461" y="22588"/>
                    <a:pt x="29098" y="22630"/>
                  </a:cubicBezTo>
                  <a:lnTo>
                    <a:pt x="29098" y="21164"/>
                  </a:lnTo>
                  <a:cubicBezTo>
                    <a:pt x="29098" y="20242"/>
                    <a:pt x="28581" y="19389"/>
                    <a:pt x="27687" y="18649"/>
                  </a:cubicBezTo>
                  <a:cubicBezTo>
                    <a:pt x="28232" y="18034"/>
                    <a:pt x="28539" y="17364"/>
                    <a:pt x="28539" y="16666"/>
                  </a:cubicBezTo>
                  <a:lnTo>
                    <a:pt x="28539" y="14584"/>
                  </a:lnTo>
                  <a:cubicBezTo>
                    <a:pt x="28539" y="13034"/>
                    <a:pt x="27058" y="11637"/>
                    <a:pt x="24711" y="10701"/>
                  </a:cubicBezTo>
                  <a:cubicBezTo>
                    <a:pt x="24684" y="10589"/>
                    <a:pt x="24628" y="10491"/>
                    <a:pt x="24572" y="10379"/>
                  </a:cubicBezTo>
                  <a:cubicBezTo>
                    <a:pt x="26108" y="9499"/>
                    <a:pt x="27044" y="8382"/>
                    <a:pt x="27044" y="7153"/>
                  </a:cubicBezTo>
                  <a:lnTo>
                    <a:pt x="27044" y="5071"/>
                  </a:lnTo>
                  <a:cubicBezTo>
                    <a:pt x="27044" y="2277"/>
                    <a:pt x="22225" y="1"/>
                    <a:pt x="16330"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4"/>
            <p:cNvGrpSpPr/>
            <p:nvPr/>
          </p:nvGrpSpPr>
          <p:grpSpPr>
            <a:xfrm>
              <a:off x="7627838" y="181828"/>
              <a:ext cx="1196383" cy="1286458"/>
              <a:chOff x="-1780025" y="3601513"/>
              <a:chExt cx="1022550" cy="1099725"/>
            </a:xfrm>
          </p:grpSpPr>
          <p:sp>
            <p:nvSpPr>
              <p:cNvPr id="224" name="Google Shape;224;p4"/>
              <p:cNvSpPr/>
              <p:nvPr/>
            </p:nvSpPr>
            <p:spPr>
              <a:xfrm>
                <a:off x="-1744050" y="4324388"/>
                <a:ext cx="535375" cy="253225"/>
              </a:xfrm>
              <a:custGeom>
                <a:avLst/>
                <a:gdLst/>
                <a:ahLst/>
                <a:cxnLst/>
                <a:rect l="l" t="t" r="r" b="b"/>
                <a:pathLst>
                  <a:path w="21415" h="10129" extrusionOk="0">
                    <a:moveTo>
                      <a:pt x="10700" y="10128"/>
                    </a:moveTo>
                    <a:cubicBezTo>
                      <a:pt x="16609" y="10128"/>
                      <a:pt x="21415" y="7865"/>
                      <a:pt x="21415" y="5072"/>
                    </a:cubicBezTo>
                    <a:cubicBezTo>
                      <a:pt x="21415" y="2278"/>
                      <a:pt x="16609" y="1"/>
                      <a:pt x="10700" y="1"/>
                    </a:cubicBezTo>
                    <a:cubicBezTo>
                      <a:pt x="4806" y="1"/>
                      <a:pt x="0" y="2278"/>
                      <a:pt x="0" y="5072"/>
                    </a:cubicBezTo>
                    <a:cubicBezTo>
                      <a:pt x="0" y="7865"/>
                      <a:pt x="4806" y="10128"/>
                      <a:pt x="10700"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1744050" y="4399138"/>
                <a:ext cx="535375" cy="52050"/>
              </a:xfrm>
              <a:custGeom>
                <a:avLst/>
                <a:gdLst/>
                <a:ahLst/>
                <a:cxnLst/>
                <a:rect l="l" t="t" r="r" b="b"/>
                <a:pathLst>
                  <a:path w="21415" h="2082" extrusionOk="0">
                    <a:moveTo>
                      <a:pt x="0" y="2082"/>
                    </a:moveTo>
                    <a:lnTo>
                      <a:pt x="21415" y="2082"/>
                    </a:lnTo>
                    <a:lnTo>
                      <a:pt x="21415"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1744050" y="4272363"/>
                <a:ext cx="535375" cy="253200"/>
              </a:xfrm>
              <a:custGeom>
                <a:avLst/>
                <a:gdLst/>
                <a:ahLst/>
                <a:cxnLst/>
                <a:rect l="l" t="t" r="r" b="b"/>
                <a:pathLst>
                  <a:path w="21415" h="10128" extrusionOk="0">
                    <a:moveTo>
                      <a:pt x="10700" y="10128"/>
                    </a:moveTo>
                    <a:cubicBezTo>
                      <a:pt x="16609" y="10128"/>
                      <a:pt x="21415" y="7851"/>
                      <a:pt x="21415" y="5071"/>
                    </a:cubicBezTo>
                    <a:cubicBezTo>
                      <a:pt x="21415" y="2277"/>
                      <a:pt x="16609" y="0"/>
                      <a:pt x="10700" y="0"/>
                    </a:cubicBezTo>
                    <a:cubicBezTo>
                      <a:pt x="4806" y="0"/>
                      <a:pt x="0" y="2277"/>
                      <a:pt x="0" y="5071"/>
                    </a:cubicBezTo>
                    <a:cubicBezTo>
                      <a:pt x="0" y="7851"/>
                      <a:pt x="4806" y="10128"/>
                      <a:pt x="10700"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1709125" y="4296813"/>
                <a:ext cx="465525" cy="204325"/>
              </a:xfrm>
              <a:custGeom>
                <a:avLst/>
                <a:gdLst/>
                <a:ahLst/>
                <a:cxnLst/>
                <a:rect l="l" t="t" r="r" b="b"/>
                <a:pathLst>
                  <a:path w="18621" h="8173" extrusionOk="0">
                    <a:moveTo>
                      <a:pt x="9303" y="8172"/>
                    </a:moveTo>
                    <a:cubicBezTo>
                      <a:pt x="14430" y="8172"/>
                      <a:pt x="18621" y="6342"/>
                      <a:pt x="18621" y="4093"/>
                    </a:cubicBezTo>
                    <a:cubicBezTo>
                      <a:pt x="18621" y="1844"/>
                      <a:pt x="14430" y="0"/>
                      <a:pt x="9303" y="0"/>
                    </a:cubicBezTo>
                    <a:cubicBezTo>
                      <a:pt x="4177" y="0"/>
                      <a:pt x="0" y="1844"/>
                      <a:pt x="0" y="4093"/>
                    </a:cubicBezTo>
                    <a:cubicBezTo>
                      <a:pt x="0" y="6342"/>
                      <a:pt x="4177" y="8172"/>
                      <a:pt x="9303"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1556175" y="4329988"/>
                <a:ext cx="159275" cy="137975"/>
              </a:xfrm>
              <a:custGeom>
                <a:avLst/>
                <a:gdLst/>
                <a:ahLst/>
                <a:cxnLst/>
                <a:rect l="l" t="t" r="r" b="b"/>
                <a:pathLst>
                  <a:path w="6371" h="5519" extrusionOk="0">
                    <a:moveTo>
                      <a:pt x="2738" y="978"/>
                    </a:moveTo>
                    <a:lnTo>
                      <a:pt x="2738" y="2054"/>
                    </a:lnTo>
                    <a:cubicBezTo>
                      <a:pt x="2571" y="2012"/>
                      <a:pt x="2431" y="1970"/>
                      <a:pt x="2319" y="1928"/>
                    </a:cubicBezTo>
                    <a:cubicBezTo>
                      <a:pt x="2236" y="1900"/>
                      <a:pt x="2166" y="1858"/>
                      <a:pt x="2096" y="1816"/>
                    </a:cubicBezTo>
                    <a:cubicBezTo>
                      <a:pt x="1970" y="1732"/>
                      <a:pt x="1900" y="1621"/>
                      <a:pt x="1900" y="1523"/>
                    </a:cubicBezTo>
                    <a:cubicBezTo>
                      <a:pt x="1900" y="1397"/>
                      <a:pt x="1970" y="1285"/>
                      <a:pt x="2124" y="1188"/>
                    </a:cubicBezTo>
                    <a:cubicBezTo>
                      <a:pt x="2180" y="1160"/>
                      <a:pt x="2250" y="1118"/>
                      <a:pt x="2319" y="1090"/>
                    </a:cubicBezTo>
                    <a:cubicBezTo>
                      <a:pt x="2431" y="1048"/>
                      <a:pt x="2571" y="1006"/>
                      <a:pt x="2738" y="978"/>
                    </a:cubicBezTo>
                    <a:close/>
                    <a:moveTo>
                      <a:pt x="3674" y="3060"/>
                    </a:moveTo>
                    <a:cubicBezTo>
                      <a:pt x="3898" y="3087"/>
                      <a:pt x="4079" y="3129"/>
                      <a:pt x="4233" y="3171"/>
                    </a:cubicBezTo>
                    <a:cubicBezTo>
                      <a:pt x="4345" y="3199"/>
                      <a:pt x="4443" y="3241"/>
                      <a:pt x="4526" y="3283"/>
                    </a:cubicBezTo>
                    <a:cubicBezTo>
                      <a:pt x="4694" y="3381"/>
                      <a:pt x="4778" y="3507"/>
                      <a:pt x="4778" y="3646"/>
                    </a:cubicBezTo>
                    <a:cubicBezTo>
                      <a:pt x="4778" y="3800"/>
                      <a:pt x="4680" y="3926"/>
                      <a:pt x="4471" y="4051"/>
                    </a:cubicBezTo>
                    <a:cubicBezTo>
                      <a:pt x="4401" y="4079"/>
                      <a:pt x="4317" y="4121"/>
                      <a:pt x="4233" y="4149"/>
                    </a:cubicBezTo>
                    <a:cubicBezTo>
                      <a:pt x="4065" y="4205"/>
                      <a:pt x="3884" y="4247"/>
                      <a:pt x="3674" y="4261"/>
                    </a:cubicBezTo>
                    <a:lnTo>
                      <a:pt x="3674" y="3060"/>
                    </a:lnTo>
                    <a:close/>
                    <a:moveTo>
                      <a:pt x="2738" y="0"/>
                    </a:moveTo>
                    <a:lnTo>
                      <a:pt x="2738" y="308"/>
                    </a:lnTo>
                    <a:cubicBezTo>
                      <a:pt x="2585" y="322"/>
                      <a:pt x="2445" y="322"/>
                      <a:pt x="2319" y="336"/>
                    </a:cubicBezTo>
                    <a:cubicBezTo>
                      <a:pt x="1761" y="405"/>
                      <a:pt x="1300" y="517"/>
                      <a:pt x="936" y="713"/>
                    </a:cubicBezTo>
                    <a:cubicBezTo>
                      <a:pt x="489" y="936"/>
                      <a:pt x="266" y="1216"/>
                      <a:pt x="266" y="1551"/>
                    </a:cubicBezTo>
                    <a:cubicBezTo>
                      <a:pt x="266" y="1886"/>
                      <a:pt x="461" y="2166"/>
                      <a:pt x="867" y="2403"/>
                    </a:cubicBezTo>
                    <a:cubicBezTo>
                      <a:pt x="1188" y="2599"/>
                      <a:pt x="1677" y="2752"/>
                      <a:pt x="2319" y="2864"/>
                    </a:cubicBezTo>
                    <a:cubicBezTo>
                      <a:pt x="2445" y="2878"/>
                      <a:pt x="2585" y="2906"/>
                      <a:pt x="2738" y="2920"/>
                    </a:cubicBezTo>
                    <a:lnTo>
                      <a:pt x="2738" y="4219"/>
                    </a:lnTo>
                    <a:cubicBezTo>
                      <a:pt x="2585" y="4177"/>
                      <a:pt x="2445" y="4135"/>
                      <a:pt x="2319" y="4079"/>
                    </a:cubicBezTo>
                    <a:cubicBezTo>
                      <a:pt x="2236" y="4037"/>
                      <a:pt x="2166" y="3995"/>
                      <a:pt x="2096" y="3954"/>
                    </a:cubicBezTo>
                    <a:cubicBezTo>
                      <a:pt x="1900" y="3842"/>
                      <a:pt x="1775" y="3702"/>
                      <a:pt x="1705" y="3534"/>
                    </a:cubicBezTo>
                    <a:lnTo>
                      <a:pt x="0" y="3618"/>
                    </a:lnTo>
                    <a:cubicBezTo>
                      <a:pt x="140" y="4023"/>
                      <a:pt x="434" y="4331"/>
                      <a:pt x="908" y="4554"/>
                    </a:cubicBezTo>
                    <a:cubicBezTo>
                      <a:pt x="1286" y="4736"/>
                      <a:pt x="1747" y="4862"/>
                      <a:pt x="2319" y="4917"/>
                    </a:cubicBezTo>
                    <a:cubicBezTo>
                      <a:pt x="2445" y="4931"/>
                      <a:pt x="2585" y="4945"/>
                      <a:pt x="2738" y="4959"/>
                    </a:cubicBezTo>
                    <a:lnTo>
                      <a:pt x="2738" y="5518"/>
                    </a:lnTo>
                    <a:lnTo>
                      <a:pt x="3674" y="5518"/>
                    </a:lnTo>
                    <a:lnTo>
                      <a:pt x="3674" y="4945"/>
                    </a:lnTo>
                    <a:cubicBezTo>
                      <a:pt x="3870" y="4931"/>
                      <a:pt x="4052" y="4903"/>
                      <a:pt x="4233" y="4889"/>
                    </a:cubicBezTo>
                    <a:cubicBezTo>
                      <a:pt x="4820" y="4806"/>
                      <a:pt x="5295" y="4666"/>
                      <a:pt x="5658" y="4470"/>
                    </a:cubicBezTo>
                    <a:cubicBezTo>
                      <a:pt x="6133" y="4219"/>
                      <a:pt x="6370" y="3898"/>
                      <a:pt x="6370" y="3534"/>
                    </a:cubicBezTo>
                    <a:cubicBezTo>
                      <a:pt x="6370" y="3199"/>
                      <a:pt x="6189" y="2920"/>
                      <a:pt x="5798" y="2710"/>
                    </a:cubicBezTo>
                    <a:cubicBezTo>
                      <a:pt x="5504" y="2543"/>
                      <a:pt x="4973" y="2389"/>
                      <a:pt x="4233" y="2277"/>
                    </a:cubicBezTo>
                    <a:cubicBezTo>
                      <a:pt x="4052" y="2249"/>
                      <a:pt x="3870" y="2221"/>
                      <a:pt x="3674" y="2193"/>
                    </a:cubicBezTo>
                    <a:lnTo>
                      <a:pt x="3674" y="992"/>
                    </a:lnTo>
                    <a:cubicBezTo>
                      <a:pt x="3912" y="1034"/>
                      <a:pt x="4093" y="1104"/>
                      <a:pt x="4233" y="1202"/>
                    </a:cubicBezTo>
                    <a:cubicBezTo>
                      <a:pt x="4331" y="1285"/>
                      <a:pt x="4415" y="1369"/>
                      <a:pt x="4457" y="1481"/>
                    </a:cubicBezTo>
                    <a:lnTo>
                      <a:pt x="6105" y="1383"/>
                    </a:lnTo>
                    <a:cubicBezTo>
                      <a:pt x="5993" y="1076"/>
                      <a:pt x="5728" y="824"/>
                      <a:pt x="5323" y="643"/>
                    </a:cubicBezTo>
                    <a:cubicBezTo>
                      <a:pt x="5029" y="517"/>
                      <a:pt x="4666" y="419"/>
                      <a:pt x="4233" y="364"/>
                    </a:cubicBezTo>
                    <a:cubicBezTo>
                      <a:pt x="4052" y="336"/>
                      <a:pt x="3870" y="322"/>
                      <a:pt x="3674" y="308"/>
                    </a:cubicBezTo>
                    <a:lnTo>
                      <a:pt x="3674"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1563850" y="4256988"/>
                <a:ext cx="535725" cy="253225"/>
              </a:xfrm>
              <a:custGeom>
                <a:avLst/>
                <a:gdLst/>
                <a:ahLst/>
                <a:cxnLst/>
                <a:rect l="l" t="t" r="r" b="b"/>
                <a:pathLst>
                  <a:path w="21429" h="10129" extrusionOk="0">
                    <a:moveTo>
                      <a:pt x="10714" y="10128"/>
                    </a:moveTo>
                    <a:cubicBezTo>
                      <a:pt x="16609" y="10128"/>
                      <a:pt x="21429" y="7851"/>
                      <a:pt x="21429" y="5072"/>
                    </a:cubicBezTo>
                    <a:cubicBezTo>
                      <a:pt x="21429" y="2278"/>
                      <a:pt x="16609" y="1"/>
                      <a:pt x="10714" y="1"/>
                    </a:cubicBezTo>
                    <a:cubicBezTo>
                      <a:pt x="4819" y="1"/>
                      <a:pt x="0" y="2278"/>
                      <a:pt x="0" y="5072"/>
                    </a:cubicBezTo>
                    <a:cubicBezTo>
                      <a:pt x="0" y="7851"/>
                      <a:pt x="4819" y="10128"/>
                      <a:pt x="10714"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1563850" y="4331738"/>
                <a:ext cx="535725" cy="52050"/>
              </a:xfrm>
              <a:custGeom>
                <a:avLst/>
                <a:gdLst/>
                <a:ahLst/>
                <a:cxnLst/>
                <a:rect l="l" t="t" r="r" b="b"/>
                <a:pathLst>
                  <a:path w="21429" h="2082" extrusionOk="0">
                    <a:moveTo>
                      <a:pt x="0" y="2082"/>
                    </a:moveTo>
                    <a:lnTo>
                      <a:pt x="21429" y="2082"/>
                    </a:lnTo>
                    <a:lnTo>
                      <a:pt x="21429"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1563850" y="4204963"/>
                <a:ext cx="535725" cy="253200"/>
              </a:xfrm>
              <a:custGeom>
                <a:avLst/>
                <a:gdLst/>
                <a:ahLst/>
                <a:cxnLst/>
                <a:rect l="l" t="t" r="r" b="b"/>
                <a:pathLst>
                  <a:path w="21429" h="10128" extrusionOk="0">
                    <a:moveTo>
                      <a:pt x="10714" y="10128"/>
                    </a:moveTo>
                    <a:cubicBezTo>
                      <a:pt x="16609" y="10128"/>
                      <a:pt x="21429" y="7851"/>
                      <a:pt x="21429" y="5071"/>
                    </a:cubicBezTo>
                    <a:cubicBezTo>
                      <a:pt x="21429" y="2277"/>
                      <a:pt x="16609" y="0"/>
                      <a:pt x="10714" y="0"/>
                    </a:cubicBezTo>
                    <a:cubicBezTo>
                      <a:pt x="4819" y="0"/>
                      <a:pt x="0" y="2277"/>
                      <a:pt x="0" y="5071"/>
                    </a:cubicBezTo>
                    <a:cubicBezTo>
                      <a:pt x="0" y="7851"/>
                      <a:pt x="4819" y="10128"/>
                      <a:pt x="10714"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1528575" y="4229413"/>
                <a:ext cx="465525" cy="204325"/>
              </a:xfrm>
              <a:custGeom>
                <a:avLst/>
                <a:gdLst/>
                <a:ahLst/>
                <a:cxnLst/>
                <a:rect l="l" t="t" r="r" b="b"/>
                <a:pathLst>
                  <a:path w="18621" h="8173" extrusionOk="0">
                    <a:moveTo>
                      <a:pt x="9303" y="8172"/>
                    </a:moveTo>
                    <a:cubicBezTo>
                      <a:pt x="14430" y="8172"/>
                      <a:pt x="18621" y="6328"/>
                      <a:pt x="18621" y="4093"/>
                    </a:cubicBezTo>
                    <a:cubicBezTo>
                      <a:pt x="18621" y="1844"/>
                      <a:pt x="14430" y="0"/>
                      <a:pt x="9303" y="0"/>
                    </a:cubicBezTo>
                    <a:cubicBezTo>
                      <a:pt x="4177" y="0"/>
                      <a:pt x="0" y="1844"/>
                      <a:pt x="0" y="4093"/>
                    </a:cubicBezTo>
                    <a:cubicBezTo>
                      <a:pt x="0" y="6328"/>
                      <a:pt x="4177" y="8172"/>
                      <a:pt x="9303"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1375625" y="4262588"/>
                <a:ext cx="159275" cy="137975"/>
              </a:xfrm>
              <a:custGeom>
                <a:avLst/>
                <a:gdLst/>
                <a:ahLst/>
                <a:cxnLst/>
                <a:rect l="l" t="t" r="r" b="b"/>
                <a:pathLst>
                  <a:path w="6371" h="5519" extrusionOk="0">
                    <a:moveTo>
                      <a:pt x="2738" y="978"/>
                    </a:moveTo>
                    <a:lnTo>
                      <a:pt x="2738" y="2054"/>
                    </a:lnTo>
                    <a:cubicBezTo>
                      <a:pt x="2571" y="2012"/>
                      <a:pt x="2431" y="1970"/>
                      <a:pt x="2319" y="1928"/>
                    </a:cubicBezTo>
                    <a:cubicBezTo>
                      <a:pt x="2236" y="1900"/>
                      <a:pt x="2166" y="1858"/>
                      <a:pt x="2096" y="1816"/>
                    </a:cubicBezTo>
                    <a:cubicBezTo>
                      <a:pt x="1956" y="1732"/>
                      <a:pt x="1886" y="1621"/>
                      <a:pt x="1886" y="1523"/>
                    </a:cubicBezTo>
                    <a:cubicBezTo>
                      <a:pt x="1886" y="1397"/>
                      <a:pt x="1970" y="1285"/>
                      <a:pt x="2124" y="1188"/>
                    </a:cubicBezTo>
                    <a:cubicBezTo>
                      <a:pt x="2180" y="1160"/>
                      <a:pt x="2236" y="1118"/>
                      <a:pt x="2319" y="1090"/>
                    </a:cubicBezTo>
                    <a:cubicBezTo>
                      <a:pt x="2431" y="1048"/>
                      <a:pt x="2571" y="1006"/>
                      <a:pt x="2738" y="978"/>
                    </a:cubicBezTo>
                    <a:close/>
                    <a:moveTo>
                      <a:pt x="3674" y="3060"/>
                    </a:moveTo>
                    <a:cubicBezTo>
                      <a:pt x="3898" y="3087"/>
                      <a:pt x="4079" y="3129"/>
                      <a:pt x="4219" y="3171"/>
                    </a:cubicBezTo>
                    <a:cubicBezTo>
                      <a:pt x="4345" y="3199"/>
                      <a:pt x="4443" y="3241"/>
                      <a:pt x="4512" y="3283"/>
                    </a:cubicBezTo>
                    <a:cubicBezTo>
                      <a:pt x="4694" y="3381"/>
                      <a:pt x="4778" y="3507"/>
                      <a:pt x="4778" y="3646"/>
                    </a:cubicBezTo>
                    <a:cubicBezTo>
                      <a:pt x="4778" y="3800"/>
                      <a:pt x="4680" y="3926"/>
                      <a:pt x="4471" y="4037"/>
                    </a:cubicBezTo>
                    <a:cubicBezTo>
                      <a:pt x="4401" y="4079"/>
                      <a:pt x="4317" y="4121"/>
                      <a:pt x="4219" y="4149"/>
                    </a:cubicBezTo>
                    <a:cubicBezTo>
                      <a:pt x="4065" y="4205"/>
                      <a:pt x="3884" y="4233"/>
                      <a:pt x="3674" y="4261"/>
                    </a:cubicBezTo>
                    <a:lnTo>
                      <a:pt x="3674" y="3060"/>
                    </a:lnTo>
                    <a:close/>
                    <a:moveTo>
                      <a:pt x="2738" y="0"/>
                    </a:moveTo>
                    <a:lnTo>
                      <a:pt x="2738" y="308"/>
                    </a:lnTo>
                    <a:cubicBezTo>
                      <a:pt x="2585" y="322"/>
                      <a:pt x="2445" y="322"/>
                      <a:pt x="2319" y="336"/>
                    </a:cubicBezTo>
                    <a:cubicBezTo>
                      <a:pt x="1761" y="405"/>
                      <a:pt x="1300" y="517"/>
                      <a:pt x="936" y="699"/>
                    </a:cubicBezTo>
                    <a:cubicBezTo>
                      <a:pt x="489" y="936"/>
                      <a:pt x="266" y="1216"/>
                      <a:pt x="266" y="1551"/>
                    </a:cubicBezTo>
                    <a:cubicBezTo>
                      <a:pt x="266" y="1886"/>
                      <a:pt x="461" y="2165"/>
                      <a:pt x="867" y="2403"/>
                    </a:cubicBezTo>
                    <a:cubicBezTo>
                      <a:pt x="1188" y="2599"/>
                      <a:pt x="1677" y="2752"/>
                      <a:pt x="2319" y="2864"/>
                    </a:cubicBezTo>
                    <a:cubicBezTo>
                      <a:pt x="2445" y="2878"/>
                      <a:pt x="2585" y="2906"/>
                      <a:pt x="2738" y="2920"/>
                    </a:cubicBezTo>
                    <a:lnTo>
                      <a:pt x="2738" y="4219"/>
                    </a:lnTo>
                    <a:cubicBezTo>
                      <a:pt x="2585" y="4177"/>
                      <a:pt x="2445" y="4135"/>
                      <a:pt x="2319" y="4079"/>
                    </a:cubicBezTo>
                    <a:cubicBezTo>
                      <a:pt x="2236" y="4037"/>
                      <a:pt x="2166" y="3995"/>
                      <a:pt x="2096" y="3954"/>
                    </a:cubicBezTo>
                    <a:cubicBezTo>
                      <a:pt x="1900" y="3842"/>
                      <a:pt x="1775" y="3688"/>
                      <a:pt x="1705" y="3534"/>
                    </a:cubicBezTo>
                    <a:lnTo>
                      <a:pt x="0" y="3618"/>
                    </a:lnTo>
                    <a:cubicBezTo>
                      <a:pt x="140" y="4023"/>
                      <a:pt x="434" y="4331"/>
                      <a:pt x="908" y="4554"/>
                    </a:cubicBezTo>
                    <a:cubicBezTo>
                      <a:pt x="1286" y="4736"/>
                      <a:pt x="1747" y="4862"/>
                      <a:pt x="2319" y="4917"/>
                    </a:cubicBezTo>
                    <a:cubicBezTo>
                      <a:pt x="2445" y="4931"/>
                      <a:pt x="2585" y="4945"/>
                      <a:pt x="2738" y="4959"/>
                    </a:cubicBezTo>
                    <a:lnTo>
                      <a:pt x="2738" y="5518"/>
                    </a:lnTo>
                    <a:lnTo>
                      <a:pt x="3674" y="5518"/>
                    </a:lnTo>
                    <a:lnTo>
                      <a:pt x="3674" y="4931"/>
                    </a:lnTo>
                    <a:cubicBezTo>
                      <a:pt x="3870" y="4931"/>
                      <a:pt x="4051" y="4903"/>
                      <a:pt x="4219" y="4889"/>
                    </a:cubicBezTo>
                    <a:cubicBezTo>
                      <a:pt x="4820" y="4806"/>
                      <a:pt x="5295" y="4666"/>
                      <a:pt x="5658" y="4470"/>
                    </a:cubicBezTo>
                    <a:cubicBezTo>
                      <a:pt x="6133" y="4219"/>
                      <a:pt x="6370" y="3898"/>
                      <a:pt x="6370" y="3534"/>
                    </a:cubicBezTo>
                    <a:cubicBezTo>
                      <a:pt x="6370" y="3199"/>
                      <a:pt x="6175" y="2920"/>
                      <a:pt x="5798" y="2710"/>
                    </a:cubicBezTo>
                    <a:cubicBezTo>
                      <a:pt x="5504" y="2543"/>
                      <a:pt x="4973" y="2389"/>
                      <a:pt x="4219" y="2277"/>
                    </a:cubicBezTo>
                    <a:cubicBezTo>
                      <a:pt x="4051" y="2249"/>
                      <a:pt x="3870" y="2221"/>
                      <a:pt x="3674" y="2193"/>
                    </a:cubicBezTo>
                    <a:lnTo>
                      <a:pt x="3674" y="992"/>
                    </a:lnTo>
                    <a:cubicBezTo>
                      <a:pt x="3912" y="1034"/>
                      <a:pt x="4093" y="1104"/>
                      <a:pt x="4219" y="1202"/>
                    </a:cubicBezTo>
                    <a:cubicBezTo>
                      <a:pt x="4331" y="1285"/>
                      <a:pt x="4415" y="1369"/>
                      <a:pt x="4457" y="1481"/>
                    </a:cubicBezTo>
                    <a:lnTo>
                      <a:pt x="6105" y="1383"/>
                    </a:lnTo>
                    <a:cubicBezTo>
                      <a:pt x="5993" y="1076"/>
                      <a:pt x="5728" y="824"/>
                      <a:pt x="5323" y="643"/>
                    </a:cubicBezTo>
                    <a:cubicBezTo>
                      <a:pt x="5029" y="517"/>
                      <a:pt x="4666" y="419"/>
                      <a:pt x="4219" y="363"/>
                    </a:cubicBezTo>
                    <a:cubicBezTo>
                      <a:pt x="4051" y="336"/>
                      <a:pt x="3870" y="322"/>
                      <a:pt x="3674" y="308"/>
                    </a:cubicBezTo>
                    <a:lnTo>
                      <a:pt x="3674"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1780025" y="4147688"/>
                <a:ext cx="535375" cy="253550"/>
              </a:xfrm>
              <a:custGeom>
                <a:avLst/>
                <a:gdLst/>
                <a:ahLst/>
                <a:cxnLst/>
                <a:rect l="l" t="t" r="r" b="b"/>
                <a:pathLst>
                  <a:path w="21415" h="10142" extrusionOk="0">
                    <a:moveTo>
                      <a:pt x="10701" y="10142"/>
                    </a:moveTo>
                    <a:cubicBezTo>
                      <a:pt x="16610" y="10142"/>
                      <a:pt x="21415" y="7865"/>
                      <a:pt x="21415" y="5071"/>
                    </a:cubicBezTo>
                    <a:cubicBezTo>
                      <a:pt x="21415" y="2277"/>
                      <a:pt x="16610" y="1"/>
                      <a:pt x="10701" y="1"/>
                    </a:cubicBezTo>
                    <a:cubicBezTo>
                      <a:pt x="4806" y="1"/>
                      <a:pt x="0" y="2277"/>
                      <a:pt x="0" y="5071"/>
                    </a:cubicBezTo>
                    <a:cubicBezTo>
                      <a:pt x="0"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1780025" y="4222413"/>
                <a:ext cx="535375" cy="52075"/>
              </a:xfrm>
              <a:custGeom>
                <a:avLst/>
                <a:gdLst/>
                <a:ahLst/>
                <a:cxnLst/>
                <a:rect l="l" t="t" r="r" b="b"/>
                <a:pathLst>
                  <a:path w="21415" h="2083" extrusionOk="0">
                    <a:moveTo>
                      <a:pt x="0" y="2082"/>
                    </a:moveTo>
                    <a:lnTo>
                      <a:pt x="21415" y="2082"/>
                    </a:lnTo>
                    <a:lnTo>
                      <a:pt x="21415" y="1"/>
                    </a:lnTo>
                    <a:lnTo>
                      <a:pt x="0"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1780025" y="4095663"/>
                <a:ext cx="535375" cy="253550"/>
              </a:xfrm>
              <a:custGeom>
                <a:avLst/>
                <a:gdLst/>
                <a:ahLst/>
                <a:cxnLst/>
                <a:rect l="l" t="t" r="r" b="b"/>
                <a:pathLst>
                  <a:path w="21415" h="10142" extrusionOk="0">
                    <a:moveTo>
                      <a:pt x="10701" y="10142"/>
                    </a:moveTo>
                    <a:cubicBezTo>
                      <a:pt x="16610" y="10142"/>
                      <a:pt x="21415" y="7865"/>
                      <a:pt x="21415" y="5071"/>
                    </a:cubicBezTo>
                    <a:cubicBezTo>
                      <a:pt x="21415" y="2277"/>
                      <a:pt x="16610" y="0"/>
                      <a:pt x="10701" y="0"/>
                    </a:cubicBezTo>
                    <a:cubicBezTo>
                      <a:pt x="4806" y="0"/>
                      <a:pt x="0" y="2277"/>
                      <a:pt x="0" y="5071"/>
                    </a:cubicBezTo>
                    <a:cubicBezTo>
                      <a:pt x="0"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1745100" y="4120438"/>
                <a:ext cx="465525" cy="203975"/>
              </a:xfrm>
              <a:custGeom>
                <a:avLst/>
                <a:gdLst/>
                <a:ahLst/>
                <a:cxnLst/>
                <a:rect l="l" t="t" r="r" b="b"/>
                <a:pathLst>
                  <a:path w="18621" h="8159" extrusionOk="0">
                    <a:moveTo>
                      <a:pt x="9304" y="8159"/>
                    </a:moveTo>
                    <a:cubicBezTo>
                      <a:pt x="14430" y="8159"/>
                      <a:pt x="18621" y="6329"/>
                      <a:pt x="18621" y="4080"/>
                    </a:cubicBezTo>
                    <a:cubicBezTo>
                      <a:pt x="18621" y="1831"/>
                      <a:pt x="14430" y="1"/>
                      <a:pt x="9304" y="1"/>
                    </a:cubicBezTo>
                    <a:cubicBezTo>
                      <a:pt x="4177" y="1"/>
                      <a:pt x="0" y="1831"/>
                      <a:pt x="0" y="4080"/>
                    </a:cubicBezTo>
                    <a:cubicBezTo>
                      <a:pt x="0" y="6329"/>
                      <a:pt x="4177"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1591800" y="4153613"/>
                <a:ext cx="158925" cy="137625"/>
              </a:xfrm>
              <a:custGeom>
                <a:avLst/>
                <a:gdLst/>
                <a:ahLst/>
                <a:cxnLst/>
                <a:rect l="l" t="t" r="r" b="b"/>
                <a:pathLst>
                  <a:path w="6357" h="5505" extrusionOk="0">
                    <a:moveTo>
                      <a:pt x="2725" y="979"/>
                    </a:moveTo>
                    <a:lnTo>
                      <a:pt x="2725" y="2040"/>
                    </a:lnTo>
                    <a:cubicBezTo>
                      <a:pt x="2557" y="1999"/>
                      <a:pt x="2417" y="1971"/>
                      <a:pt x="2306" y="1915"/>
                    </a:cubicBezTo>
                    <a:cubicBezTo>
                      <a:pt x="2222" y="1887"/>
                      <a:pt x="2152" y="1845"/>
                      <a:pt x="2082" y="1817"/>
                    </a:cubicBezTo>
                    <a:cubicBezTo>
                      <a:pt x="1956" y="1719"/>
                      <a:pt x="1886" y="1621"/>
                      <a:pt x="1886" y="1510"/>
                    </a:cubicBezTo>
                    <a:cubicBezTo>
                      <a:pt x="1886" y="1384"/>
                      <a:pt x="1956" y="1286"/>
                      <a:pt x="2110" y="1188"/>
                    </a:cubicBezTo>
                    <a:cubicBezTo>
                      <a:pt x="2166" y="1146"/>
                      <a:pt x="2236" y="1119"/>
                      <a:pt x="2306" y="1091"/>
                    </a:cubicBezTo>
                    <a:cubicBezTo>
                      <a:pt x="2417" y="1035"/>
                      <a:pt x="2557" y="993"/>
                      <a:pt x="2725" y="979"/>
                    </a:cubicBezTo>
                    <a:close/>
                    <a:moveTo>
                      <a:pt x="3661" y="3046"/>
                    </a:moveTo>
                    <a:cubicBezTo>
                      <a:pt x="3884" y="3074"/>
                      <a:pt x="4066" y="3116"/>
                      <a:pt x="4219" y="3158"/>
                    </a:cubicBezTo>
                    <a:cubicBezTo>
                      <a:pt x="4331" y="3200"/>
                      <a:pt x="4429" y="3228"/>
                      <a:pt x="4513" y="3284"/>
                    </a:cubicBezTo>
                    <a:cubicBezTo>
                      <a:pt x="4680" y="3381"/>
                      <a:pt x="4764" y="3493"/>
                      <a:pt x="4764" y="3633"/>
                    </a:cubicBezTo>
                    <a:cubicBezTo>
                      <a:pt x="4764" y="3787"/>
                      <a:pt x="4666" y="3926"/>
                      <a:pt x="4457" y="4038"/>
                    </a:cubicBezTo>
                    <a:cubicBezTo>
                      <a:pt x="4387" y="4080"/>
                      <a:pt x="4303" y="4108"/>
                      <a:pt x="4219" y="4136"/>
                    </a:cubicBezTo>
                    <a:cubicBezTo>
                      <a:pt x="4052" y="4192"/>
                      <a:pt x="3870" y="4234"/>
                      <a:pt x="3661" y="4248"/>
                    </a:cubicBezTo>
                    <a:lnTo>
                      <a:pt x="3661" y="3046"/>
                    </a:lnTo>
                    <a:close/>
                    <a:moveTo>
                      <a:pt x="2725" y="1"/>
                    </a:moveTo>
                    <a:lnTo>
                      <a:pt x="2725" y="308"/>
                    </a:lnTo>
                    <a:cubicBezTo>
                      <a:pt x="2571" y="308"/>
                      <a:pt x="2431" y="322"/>
                      <a:pt x="2306" y="336"/>
                    </a:cubicBezTo>
                    <a:cubicBezTo>
                      <a:pt x="1747" y="392"/>
                      <a:pt x="1286" y="518"/>
                      <a:pt x="923" y="699"/>
                    </a:cubicBezTo>
                    <a:cubicBezTo>
                      <a:pt x="476" y="923"/>
                      <a:pt x="252" y="1216"/>
                      <a:pt x="252" y="1552"/>
                    </a:cubicBezTo>
                    <a:cubicBezTo>
                      <a:pt x="252" y="1873"/>
                      <a:pt x="448" y="2166"/>
                      <a:pt x="853" y="2390"/>
                    </a:cubicBezTo>
                    <a:cubicBezTo>
                      <a:pt x="1174" y="2585"/>
                      <a:pt x="1663" y="2739"/>
                      <a:pt x="2306" y="2851"/>
                    </a:cubicBezTo>
                    <a:cubicBezTo>
                      <a:pt x="2431" y="2879"/>
                      <a:pt x="2571" y="2893"/>
                      <a:pt x="2725" y="2921"/>
                    </a:cubicBezTo>
                    <a:lnTo>
                      <a:pt x="2725" y="4206"/>
                    </a:lnTo>
                    <a:cubicBezTo>
                      <a:pt x="2571" y="4178"/>
                      <a:pt x="2431" y="4122"/>
                      <a:pt x="2306" y="4066"/>
                    </a:cubicBezTo>
                    <a:cubicBezTo>
                      <a:pt x="2222" y="4024"/>
                      <a:pt x="2152" y="3996"/>
                      <a:pt x="2082" y="3954"/>
                    </a:cubicBezTo>
                    <a:cubicBezTo>
                      <a:pt x="1886" y="3828"/>
                      <a:pt x="1761" y="3689"/>
                      <a:pt x="1691" y="3521"/>
                    </a:cubicBezTo>
                    <a:lnTo>
                      <a:pt x="1" y="3605"/>
                    </a:lnTo>
                    <a:cubicBezTo>
                      <a:pt x="126" y="4010"/>
                      <a:pt x="420" y="4331"/>
                      <a:pt x="895" y="4541"/>
                    </a:cubicBezTo>
                    <a:cubicBezTo>
                      <a:pt x="1272" y="4722"/>
                      <a:pt x="1747" y="4848"/>
                      <a:pt x="2306" y="4904"/>
                    </a:cubicBezTo>
                    <a:cubicBezTo>
                      <a:pt x="2431" y="4918"/>
                      <a:pt x="2571" y="4932"/>
                      <a:pt x="2725" y="4946"/>
                    </a:cubicBezTo>
                    <a:lnTo>
                      <a:pt x="2725" y="5505"/>
                    </a:lnTo>
                    <a:lnTo>
                      <a:pt x="3661" y="5505"/>
                    </a:lnTo>
                    <a:lnTo>
                      <a:pt x="3661" y="4932"/>
                    </a:lnTo>
                    <a:cubicBezTo>
                      <a:pt x="3856" y="4918"/>
                      <a:pt x="4038" y="4904"/>
                      <a:pt x="4219" y="4876"/>
                    </a:cubicBezTo>
                    <a:cubicBezTo>
                      <a:pt x="4806" y="4792"/>
                      <a:pt x="5281" y="4653"/>
                      <a:pt x="5644" y="4457"/>
                    </a:cubicBezTo>
                    <a:cubicBezTo>
                      <a:pt x="6119" y="4206"/>
                      <a:pt x="6357" y="3898"/>
                      <a:pt x="6357" y="3521"/>
                    </a:cubicBezTo>
                    <a:cubicBezTo>
                      <a:pt x="6357" y="3186"/>
                      <a:pt x="6175" y="2921"/>
                      <a:pt x="5798" y="2711"/>
                    </a:cubicBezTo>
                    <a:cubicBezTo>
                      <a:pt x="5490" y="2529"/>
                      <a:pt x="4960" y="2390"/>
                      <a:pt x="4219" y="2264"/>
                    </a:cubicBezTo>
                    <a:cubicBezTo>
                      <a:pt x="4038" y="2236"/>
                      <a:pt x="3856" y="2208"/>
                      <a:pt x="3661" y="2180"/>
                    </a:cubicBezTo>
                    <a:lnTo>
                      <a:pt x="3661" y="979"/>
                    </a:lnTo>
                    <a:cubicBezTo>
                      <a:pt x="3898" y="1035"/>
                      <a:pt x="4080" y="1105"/>
                      <a:pt x="4219" y="1202"/>
                    </a:cubicBezTo>
                    <a:cubicBezTo>
                      <a:pt x="4331" y="1272"/>
                      <a:pt x="4401" y="1370"/>
                      <a:pt x="4443" y="1482"/>
                    </a:cubicBezTo>
                    <a:lnTo>
                      <a:pt x="6091" y="1370"/>
                    </a:lnTo>
                    <a:cubicBezTo>
                      <a:pt x="5979" y="1063"/>
                      <a:pt x="5714" y="825"/>
                      <a:pt x="5309" y="630"/>
                    </a:cubicBezTo>
                    <a:cubicBezTo>
                      <a:pt x="5016" y="504"/>
                      <a:pt x="4652" y="406"/>
                      <a:pt x="4219" y="350"/>
                    </a:cubicBezTo>
                    <a:cubicBezTo>
                      <a:pt x="4038" y="336"/>
                      <a:pt x="3856" y="308"/>
                      <a:pt x="3661" y="308"/>
                    </a:cubicBezTo>
                    <a:lnTo>
                      <a:pt x="366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1588650" y="4055838"/>
                <a:ext cx="535725" cy="253575"/>
              </a:xfrm>
              <a:custGeom>
                <a:avLst/>
                <a:gdLst/>
                <a:ahLst/>
                <a:cxnLst/>
                <a:rect l="l" t="t" r="r" b="b"/>
                <a:pathLst>
                  <a:path w="21429" h="10143" extrusionOk="0">
                    <a:moveTo>
                      <a:pt x="10715" y="10142"/>
                    </a:moveTo>
                    <a:cubicBezTo>
                      <a:pt x="16610" y="10142"/>
                      <a:pt x="21429" y="7865"/>
                      <a:pt x="21429" y="5071"/>
                    </a:cubicBezTo>
                    <a:cubicBezTo>
                      <a:pt x="21429" y="2278"/>
                      <a:pt x="16610" y="1"/>
                      <a:pt x="10715" y="1"/>
                    </a:cubicBezTo>
                    <a:cubicBezTo>
                      <a:pt x="4820" y="1"/>
                      <a:pt x="0" y="2278"/>
                      <a:pt x="0" y="5071"/>
                    </a:cubicBezTo>
                    <a:cubicBezTo>
                      <a:pt x="0"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1588650" y="4130588"/>
                <a:ext cx="535725" cy="52050"/>
              </a:xfrm>
              <a:custGeom>
                <a:avLst/>
                <a:gdLst/>
                <a:ahLst/>
                <a:cxnLst/>
                <a:rect l="l" t="t" r="r" b="b"/>
                <a:pathLst>
                  <a:path w="21429" h="2082" extrusionOk="0">
                    <a:moveTo>
                      <a:pt x="0" y="2081"/>
                    </a:moveTo>
                    <a:lnTo>
                      <a:pt x="21429" y="2081"/>
                    </a:lnTo>
                    <a:lnTo>
                      <a:pt x="21429"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1588650" y="4003813"/>
                <a:ext cx="535725" cy="253200"/>
              </a:xfrm>
              <a:custGeom>
                <a:avLst/>
                <a:gdLst/>
                <a:ahLst/>
                <a:cxnLst/>
                <a:rect l="l" t="t" r="r" b="b"/>
                <a:pathLst>
                  <a:path w="21429" h="10128" extrusionOk="0">
                    <a:moveTo>
                      <a:pt x="10715" y="10128"/>
                    </a:moveTo>
                    <a:cubicBezTo>
                      <a:pt x="16610" y="10128"/>
                      <a:pt x="21429" y="7865"/>
                      <a:pt x="21429" y="5071"/>
                    </a:cubicBezTo>
                    <a:cubicBezTo>
                      <a:pt x="21429" y="2277"/>
                      <a:pt x="16610" y="0"/>
                      <a:pt x="10715" y="0"/>
                    </a:cubicBezTo>
                    <a:cubicBezTo>
                      <a:pt x="4820" y="0"/>
                      <a:pt x="0" y="2277"/>
                      <a:pt x="0" y="5071"/>
                    </a:cubicBezTo>
                    <a:cubicBezTo>
                      <a:pt x="0" y="7865"/>
                      <a:pt x="4820"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1553375" y="4028263"/>
                <a:ext cx="465175" cy="204300"/>
              </a:xfrm>
              <a:custGeom>
                <a:avLst/>
                <a:gdLst/>
                <a:ahLst/>
                <a:cxnLst/>
                <a:rect l="l" t="t" r="r" b="b"/>
                <a:pathLst>
                  <a:path w="18607" h="8172" extrusionOk="0">
                    <a:moveTo>
                      <a:pt x="9304" y="8172"/>
                    </a:moveTo>
                    <a:cubicBezTo>
                      <a:pt x="14430" y="8172"/>
                      <a:pt x="18607" y="6342"/>
                      <a:pt x="18607" y="4093"/>
                    </a:cubicBezTo>
                    <a:cubicBezTo>
                      <a:pt x="18607" y="1844"/>
                      <a:pt x="14430" y="0"/>
                      <a:pt x="9304" y="0"/>
                    </a:cubicBezTo>
                    <a:cubicBezTo>
                      <a:pt x="4177" y="0"/>
                      <a:pt x="0" y="1844"/>
                      <a:pt x="0" y="4093"/>
                    </a:cubicBezTo>
                    <a:cubicBezTo>
                      <a:pt x="0" y="6342"/>
                      <a:pt x="4177" y="8172"/>
                      <a:pt x="9304"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1400425" y="4061788"/>
                <a:ext cx="159275" cy="137600"/>
              </a:xfrm>
              <a:custGeom>
                <a:avLst/>
                <a:gdLst/>
                <a:ahLst/>
                <a:cxnLst/>
                <a:rect l="l" t="t" r="r" b="b"/>
                <a:pathLst>
                  <a:path w="6371" h="5504" extrusionOk="0">
                    <a:moveTo>
                      <a:pt x="2725" y="964"/>
                    </a:moveTo>
                    <a:lnTo>
                      <a:pt x="2725" y="2040"/>
                    </a:lnTo>
                    <a:cubicBezTo>
                      <a:pt x="2571" y="1998"/>
                      <a:pt x="2431" y="1956"/>
                      <a:pt x="2306" y="1914"/>
                    </a:cubicBezTo>
                    <a:cubicBezTo>
                      <a:pt x="2222" y="1886"/>
                      <a:pt x="2152" y="1844"/>
                      <a:pt x="2096" y="1802"/>
                    </a:cubicBezTo>
                    <a:cubicBezTo>
                      <a:pt x="1956" y="1718"/>
                      <a:pt x="1886" y="1621"/>
                      <a:pt x="1886" y="1509"/>
                    </a:cubicBezTo>
                    <a:cubicBezTo>
                      <a:pt x="1886" y="1383"/>
                      <a:pt x="1970" y="1271"/>
                      <a:pt x="2124" y="1174"/>
                    </a:cubicBezTo>
                    <a:cubicBezTo>
                      <a:pt x="2180" y="1146"/>
                      <a:pt x="2236" y="1104"/>
                      <a:pt x="2306" y="1076"/>
                    </a:cubicBezTo>
                    <a:cubicBezTo>
                      <a:pt x="2431" y="1034"/>
                      <a:pt x="2571" y="992"/>
                      <a:pt x="2725" y="964"/>
                    </a:cubicBezTo>
                    <a:close/>
                    <a:moveTo>
                      <a:pt x="3675" y="3045"/>
                    </a:moveTo>
                    <a:cubicBezTo>
                      <a:pt x="3898" y="3073"/>
                      <a:pt x="4080" y="3115"/>
                      <a:pt x="4219" y="3157"/>
                    </a:cubicBezTo>
                    <a:cubicBezTo>
                      <a:pt x="4345" y="3185"/>
                      <a:pt x="4443" y="3227"/>
                      <a:pt x="4513" y="3269"/>
                    </a:cubicBezTo>
                    <a:cubicBezTo>
                      <a:pt x="4694" y="3381"/>
                      <a:pt x="4778" y="3492"/>
                      <a:pt x="4778" y="3632"/>
                    </a:cubicBezTo>
                    <a:cubicBezTo>
                      <a:pt x="4778" y="3786"/>
                      <a:pt x="4666" y="3911"/>
                      <a:pt x="4471" y="4037"/>
                    </a:cubicBezTo>
                    <a:cubicBezTo>
                      <a:pt x="4401" y="4079"/>
                      <a:pt x="4317" y="4107"/>
                      <a:pt x="4219" y="4135"/>
                    </a:cubicBezTo>
                    <a:cubicBezTo>
                      <a:pt x="4066" y="4191"/>
                      <a:pt x="3884" y="4233"/>
                      <a:pt x="3675" y="4247"/>
                    </a:cubicBezTo>
                    <a:lnTo>
                      <a:pt x="3675" y="3045"/>
                    </a:lnTo>
                    <a:close/>
                    <a:moveTo>
                      <a:pt x="2725" y="0"/>
                    </a:moveTo>
                    <a:lnTo>
                      <a:pt x="2725" y="294"/>
                    </a:lnTo>
                    <a:cubicBezTo>
                      <a:pt x="2585" y="307"/>
                      <a:pt x="2445" y="321"/>
                      <a:pt x="2306" y="335"/>
                    </a:cubicBezTo>
                    <a:cubicBezTo>
                      <a:pt x="1761" y="391"/>
                      <a:pt x="1300" y="503"/>
                      <a:pt x="937" y="699"/>
                    </a:cubicBezTo>
                    <a:cubicBezTo>
                      <a:pt x="490" y="922"/>
                      <a:pt x="266" y="1201"/>
                      <a:pt x="266" y="1537"/>
                    </a:cubicBezTo>
                    <a:cubicBezTo>
                      <a:pt x="266" y="1872"/>
                      <a:pt x="462" y="2151"/>
                      <a:pt x="853" y="2389"/>
                    </a:cubicBezTo>
                    <a:cubicBezTo>
                      <a:pt x="1188" y="2584"/>
                      <a:pt x="1677" y="2738"/>
                      <a:pt x="2306" y="2850"/>
                    </a:cubicBezTo>
                    <a:cubicBezTo>
                      <a:pt x="2445" y="2878"/>
                      <a:pt x="2585" y="2892"/>
                      <a:pt x="2725" y="2920"/>
                    </a:cubicBezTo>
                    <a:lnTo>
                      <a:pt x="2725" y="4205"/>
                    </a:lnTo>
                    <a:cubicBezTo>
                      <a:pt x="2585" y="4163"/>
                      <a:pt x="2445" y="4121"/>
                      <a:pt x="2306" y="4065"/>
                    </a:cubicBezTo>
                    <a:cubicBezTo>
                      <a:pt x="2236" y="4023"/>
                      <a:pt x="2166" y="3981"/>
                      <a:pt x="2096" y="3939"/>
                    </a:cubicBezTo>
                    <a:cubicBezTo>
                      <a:pt x="1900" y="3828"/>
                      <a:pt x="1775" y="3688"/>
                      <a:pt x="1705" y="3520"/>
                    </a:cubicBezTo>
                    <a:lnTo>
                      <a:pt x="1" y="3604"/>
                    </a:lnTo>
                    <a:cubicBezTo>
                      <a:pt x="140" y="4009"/>
                      <a:pt x="434" y="4331"/>
                      <a:pt x="895" y="4540"/>
                    </a:cubicBezTo>
                    <a:cubicBezTo>
                      <a:pt x="1286" y="4722"/>
                      <a:pt x="1747" y="4847"/>
                      <a:pt x="2306" y="4903"/>
                    </a:cubicBezTo>
                    <a:cubicBezTo>
                      <a:pt x="2445" y="4917"/>
                      <a:pt x="2585" y="4931"/>
                      <a:pt x="2725" y="4945"/>
                    </a:cubicBezTo>
                    <a:lnTo>
                      <a:pt x="2725" y="5504"/>
                    </a:lnTo>
                    <a:lnTo>
                      <a:pt x="3675" y="5504"/>
                    </a:lnTo>
                    <a:lnTo>
                      <a:pt x="3675" y="4931"/>
                    </a:lnTo>
                    <a:cubicBezTo>
                      <a:pt x="3870" y="4917"/>
                      <a:pt x="4052" y="4889"/>
                      <a:pt x="4219" y="4875"/>
                    </a:cubicBezTo>
                    <a:cubicBezTo>
                      <a:pt x="4806" y="4792"/>
                      <a:pt x="5295" y="4652"/>
                      <a:pt x="5658" y="4456"/>
                    </a:cubicBezTo>
                    <a:cubicBezTo>
                      <a:pt x="6133" y="4205"/>
                      <a:pt x="6371" y="3897"/>
                      <a:pt x="6371" y="3520"/>
                    </a:cubicBezTo>
                    <a:cubicBezTo>
                      <a:pt x="6371" y="3185"/>
                      <a:pt x="6175" y="2920"/>
                      <a:pt x="5798" y="2696"/>
                    </a:cubicBezTo>
                    <a:cubicBezTo>
                      <a:pt x="5490" y="2529"/>
                      <a:pt x="4974" y="2389"/>
                      <a:pt x="4219" y="2263"/>
                    </a:cubicBezTo>
                    <a:cubicBezTo>
                      <a:pt x="4052" y="2235"/>
                      <a:pt x="3870" y="2207"/>
                      <a:pt x="3675" y="2179"/>
                    </a:cubicBezTo>
                    <a:lnTo>
                      <a:pt x="3675" y="978"/>
                    </a:lnTo>
                    <a:cubicBezTo>
                      <a:pt x="3912" y="1020"/>
                      <a:pt x="4094" y="1104"/>
                      <a:pt x="4219" y="1188"/>
                    </a:cubicBezTo>
                    <a:cubicBezTo>
                      <a:pt x="4331" y="1271"/>
                      <a:pt x="4415" y="1369"/>
                      <a:pt x="4457" y="1467"/>
                    </a:cubicBezTo>
                    <a:lnTo>
                      <a:pt x="6105" y="1369"/>
                    </a:lnTo>
                    <a:cubicBezTo>
                      <a:pt x="5993" y="1062"/>
                      <a:pt x="5728" y="810"/>
                      <a:pt x="5323" y="629"/>
                    </a:cubicBezTo>
                    <a:cubicBezTo>
                      <a:pt x="5030" y="503"/>
                      <a:pt x="4666" y="405"/>
                      <a:pt x="4219" y="349"/>
                    </a:cubicBezTo>
                    <a:cubicBezTo>
                      <a:pt x="4052" y="321"/>
                      <a:pt x="3870" y="307"/>
                      <a:pt x="3675" y="294"/>
                    </a:cubicBezTo>
                    <a:lnTo>
                      <a:pt x="367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1670725" y="3963988"/>
                <a:ext cx="535400" cy="253225"/>
              </a:xfrm>
              <a:custGeom>
                <a:avLst/>
                <a:gdLst/>
                <a:ahLst/>
                <a:cxnLst/>
                <a:rect l="l" t="t" r="r" b="b"/>
                <a:pathLst>
                  <a:path w="21416" h="10129" extrusionOk="0">
                    <a:moveTo>
                      <a:pt x="10715" y="10128"/>
                    </a:moveTo>
                    <a:cubicBezTo>
                      <a:pt x="16610" y="10128"/>
                      <a:pt x="21415" y="7851"/>
                      <a:pt x="21415" y="5058"/>
                    </a:cubicBezTo>
                    <a:cubicBezTo>
                      <a:pt x="21415" y="2278"/>
                      <a:pt x="16610" y="1"/>
                      <a:pt x="10715" y="1"/>
                    </a:cubicBezTo>
                    <a:cubicBezTo>
                      <a:pt x="4806" y="1"/>
                      <a:pt x="1" y="2278"/>
                      <a:pt x="1" y="5058"/>
                    </a:cubicBezTo>
                    <a:cubicBezTo>
                      <a:pt x="1" y="7851"/>
                      <a:pt x="4806"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1670725" y="4038388"/>
                <a:ext cx="535400" cy="52050"/>
              </a:xfrm>
              <a:custGeom>
                <a:avLst/>
                <a:gdLst/>
                <a:ahLst/>
                <a:cxnLst/>
                <a:rect l="l" t="t" r="r" b="b"/>
                <a:pathLst>
                  <a:path w="21416" h="2082" extrusionOk="0">
                    <a:moveTo>
                      <a:pt x="1" y="2082"/>
                    </a:moveTo>
                    <a:lnTo>
                      <a:pt x="21415" y="2082"/>
                    </a:lnTo>
                    <a:lnTo>
                      <a:pt x="21415" y="0"/>
                    </a:lnTo>
                    <a:lnTo>
                      <a:pt x="1"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1670725" y="3911963"/>
                <a:ext cx="535400" cy="253200"/>
              </a:xfrm>
              <a:custGeom>
                <a:avLst/>
                <a:gdLst/>
                <a:ahLst/>
                <a:cxnLst/>
                <a:rect l="l" t="t" r="r" b="b"/>
                <a:pathLst>
                  <a:path w="21416" h="10128" extrusionOk="0">
                    <a:moveTo>
                      <a:pt x="10715" y="10128"/>
                    </a:moveTo>
                    <a:cubicBezTo>
                      <a:pt x="16610" y="10128"/>
                      <a:pt x="21415" y="7851"/>
                      <a:pt x="21415" y="5057"/>
                    </a:cubicBezTo>
                    <a:cubicBezTo>
                      <a:pt x="21415" y="2277"/>
                      <a:pt x="16610" y="0"/>
                      <a:pt x="10715" y="0"/>
                    </a:cubicBezTo>
                    <a:cubicBezTo>
                      <a:pt x="4806" y="0"/>
                      <a:pt x="1" y="2277"/>
                      <a:pt x="1" y="5057"/>
                    </a:cubicBezTo>
                    <a:cubicBezTo>
                      <a:pt x="1" y="7851"/>
                      <a:pt x="4806"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1635800" y="3936413"/>
                <a:ext cx="465550" cy="204325"/>
              </a:xfrm>
              <a:custGeom>
                <a:avLst/>
                <a:gdLst/>
                <a:ahLst/>
                <a:cxnLst/>
                <a:rect l="l" t="t" r="r" b="b"/>
                <a:pathLst>
                  <a:path w="18622" h="8173" extrusionOk="0">
                    <a:moveTo>
                      <a:pt x="9318" y="8172"/>
                    </a:moveTo>
                    <a:cubicBezTo>
                      <a:pt x="14445" y="8172"/>
                      <a:pt x="18621" y="6328"/>
                      <a:pt x="18621" y="4079"/>
                    </a:cubicBezTo>
                    <a:cubicBezTo>
                      <a:pt x="18621" y="1830"/>
                      <a:pt x="14445" y="0"/>
                      <a:pt x="9318" y="0"/>
                    </a:cubicBezTo>
                    <a:cubicBezTo>
                      <a:pt x="4191" y="0"/>
                      <a:pt x="1" y="1830"/>
                      <a:pt x="1" y="4079"/>
                    </a:cubicBezTo>
                    <a:cubicBezTo>
                      <a:pt x="1" y="6328"/>
                      <a:pt x="4191" y="8172"/>
                      <a:pt x="9318"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1482500" y="3969588"/>
                <a:ext cx="158925" cy="137975"/>
              </a:xfrm>
              <a:custGeom>
                <a:avLst/>
                <a:gdLst/>
                <a:ahLst/>
                <a:cxnLst/>
                <a:rect l="l" t="t" r="r" b="b"/>
                <a:pathLst>
                  <a:path w="6357" h="5519" extrusionOk="0">
                    <a:moveTo>
                      <a:pt x="2725" y="978"/>
                    </a:moveTo>
                    <a:lnTo>
                      <a:pt x="2725" y="2040"/>
                    </a:lnTo>
                    <a:cubicBezTo>
                      <a:pt x="2557" y="2012"/>
                      <a:pt x="2418" y="1970"/>
                      <a:pt x="2306" y="1928"/>
                    </a:cubicBezTo>
                    <a:cubicBezTo>
                      <a:pt x="2222" y="1886"/>
                      <a:pt x="2152" y="1858"/>
                      <a:pt x="2096" y="1816"/>
                    </a:cubicBezTo>
                    <a:cubicBezTo>
                      <a:pt x="1957" y="1719"/>
                      <a:pt x="1887" y="1621"/>
                      <a:pt x="1887" y="1509"/>
                    </a:cubicBezTo>
                    <a:cubicBezTo>
                      <a:pt x="1887" y="1397"/>
                      <a:pt x="1957" y="1285"/>
                      <a:pt x="2110" y="1188"/>
                    </a:cubicBezTo>
                    <a:cubicBezTo>
                      <a:pt x="2166" y="1146"/>
                      <a:pt x="2236" y="1118"/>
                      <a:pt x="2306" y="1090"/>
                    </a:cubicBezTo>
                    <a:cubicBezTo>
                      <a:pt x="2432" y="1048"/>
                      <a:pt x="2571" y="1006"/>
                      <a:pt x="2725" y="978"/>
                    </a:cubicBezTo>
                    <a:close/>
                    <a:moveTo>
                      <a:pt x="3675" y="3060"/>
                    </a:moveTo>
                    <a:cubicBezTo>
                      <a:pt x="3884" y="3087"/>
                      <a:pt x="4066" y="3115"/>
                      <a:pt x="4220" y="3171"/>
                    </a:cubicBezTo>
                    <a:cubicBezTo>
                      <a:pt x="4345" y="3199"/>
                      <a:pt x="4443" y="3241"/>
                      <a:pt x="4513" y="3283"/>
                    </a:cubicBezTo>
                    <a:cubicBezTo>
                      <a:pt x="4681" y="3381"/>
                      <a:pt x="4764" y="3507"/>
                      <a:pt x="4764" y="3646"/>
                    </a:cubicBezTo>
                    <a:cubicBezTo>
                      <a:pt x="4764" y="3800"/>
                      <a:pt x="4667" y="3926"/>
                      <a:pt x="4457" y="4037"/>
                    </a:cubicBezTo>
                    <a:cubicBezTo>
                      <a:pt x="4387" y="4079"/>
                      <a:pt x="4303" y="4121"/>
                      <a:pt x="4220" y="4149"/>
                    </a:cubicBezTo>
                    <a:cubicBezTo>
                      <a:pt x="4066" y="4205"/>
                      <a:pt x="3884" y="4233"/>
                      <a:pt x="3675" y="4261"/>
                    </a:cubicBezTo>
                    <a:lnTo>
                      <a:pt x="3675" y="3060"/>
                    </a:lnTo>
                    <a:close/>
                    <a:moveTo>
                      <a:pt x="2725" y="0"/>
                    </a:moveTo>
                    <a:lnTo>
                      <a:pt x="2725" y="308"/>
                    </a:lnTo>
                    <a:cubicBezTo>
                      <a:pt x="2585" y="308"/>
                      <a:pt x="2446" y="322"/>
                      <a:pt x="2306" y="336"/>
                    </a:cubicBezTo>
                    <a:cubicBezTo>
                      <a:pt x="1747" y="391"/>
                      <a:pt x="1300" y="517"/>
                      <a:pt x="937" y="699"/>
                    </a:cubicBezTo>
                    <a:cubicBezTo>
                      <a:pt x="476" y="936"/>
                      <a:pt x="252" y="1216"/>
                      <a:pt x="252" y="1551"/>
                    </a:cubicBezTo>
                    <a:cubicBezTo>
                      <a:pt x="252" y="1886"/>
                      <a:pt x="462" y="2166"/>
                      <a:pt x="853" y="2403"/>
                    </a:cubicBezTo>
                    <a:cubicBezTo>
                      <a:pt x="1188" y="2599"/>
                      <a:pt x="1663" y="2738"/>
                      <a:pt x="2306" y="2864"/>
                    </a:cubicBezTo>
                    <a:cubicBezTo>
                      <a:pt x="2446" y="2878"/>
                      <a:pt x="2585" y="2906"/>
                      <a:pt x="2725" y="2920"/>
                    </a:cubicBezTo>
                    <a:lnTo>
                      <a:pt x="2725" y="4219"/>
                    </a:lnTo>
                    <a:cubicBezTo>
                      <a:pt x="2571" y="4177"/>
                      <a:pt x="2432" y="4135"/>
                      <a:pt x="2306" y="4065"/>
                    </a:cubicBezTo>
                    <a:cubicBezTo>
                      <a:pt x="2236" y="4037"/>
                      <a:pt x="2152" y="3995"/>
                      <a:pt x="2082" y="3954"/>
                    </a:cubicBezTo>
                    <a:cubicBezTo>
                      <a:pt x="1901" y="3828"/>
                      <a:pt x="1761" y="3688"/>
                      <a:pt x="1691" y="3534"/>
                    </a:cubicBezTo>
                    <a:lnTo>
                      <a:pt x="1" y="3618"/>
                    </a:lnTo>
                    <a:cubicBezTo>
                      <a:pt x="127" y="4023"/>
                      <a:pt x="434" y="4331"/>
                      <a:pt x="895" y="4554"/>
                    </a:cubicBezTo>
                    <a:cubicBezTo>
                      <a:pt x="1272" y="4736"/>
                      <a:pt x="1747" y="4848"/>
                      <a:pt x="2306" y="4917"/>
                    </a:cubicBezTo>
                    <a:cubicBezTo>
                      <a:pt x="2446" y="4931"/>
                      <a:pt x="2585" y="4945"/>
                      <a:pt x="2725" y="4945"/>
                    </a:cubicBezTo>
                    <a:lnTo>
                      <a:pt x="2725" y="5518"/>
                    </a:lnTo>
                    <a:lnTo>
                      <a:pt x="3675" y="5518"/>
                    </a:lnTo>
                    <a:lnTo>
                      <a:pt x="3675" y="4931"/>
                    </a:lnTo>
                    <a:cubicBezTo>
                      <a:pt x="3856" y="4917"/>
                      <a:pt x="4052" y="4903"/>
                      <a:pt x="4220" y="4876"/>
                    </a:cubicBezTo>
                    <a:cubicBezTo>
                      <a:pt x="4806" y="4806"/>
                      <a:pt x="5281" y="4666"/>
                      <a:pt x="5658" y="4470"/>
                    </a:cubicBezTo>
                    <a:cubicBezTo>
                      <a:pt x="6119" y="4219"/>
                      <a:pt x="6357" y="3898"/>
                      <a:pt x="6357" y="3534"/>
                    </a:cubicBezTo>
                    <a:cubicBezTo>
                      <a:pt x="6357" y="3199"/>
                      <a:pt x="6175" y="2920"/>
                      <a:pt x="5798" y="2710"/>
                    </a:cubicBezTo>
                    <a:cubicBezTo>
                      <a:pt x="5491" y="2543"/>
                      <a:pt x="4960" y="2389"/>
                      <a:pt x="4220" y="2277"/>
                    </a:cubicBezTo>
                    <a:cubicBezTo>
                      <a:pt x="4052" y="2249"/>
                      <a:pt x="3870" y="2221"/>
                      <a:pt x="3675" y="2193"/>
                    </a:cubicBezTo>
                    <a:lnTo>
                      <a:pt x="3675" y="992"/>
                    </a:lnTo>
                    <a:cubicBezTo>
                      <a:pt x="3898" y="1034"/>
                      <a:pt x="4080" y="1104"/>
                      <a:pt x="4220" y="1202"/>
                    </a:cubicBezTo>
                    <a:cubicBezTo>
                      <a:pt x="4331" y="1285"/>
                      <a:pt x="4401" y="1369"/>
                      <a:pt x="4457" y="1481"/>
                    </a:cubicBezTo>
                    <a:lnTo>
                      <a:pt x="6091" y="1383"/>
                    </a:lnTo>
                    <a:cubicBezTo>
                      <a:pt x="5980" y="1076"/>
                      <a:pt x="5728" y="825"/>
                      <a:pt x="5323" y="643"/>
                    </a:cubicBezTo>
                    <a:cubicBezTo>
                      <a:pt x="5030" y="503"/>
                      <a:pt x="4653" y="419"/>
                      <a:pt x="4220" y="364"/>
                    </a:cubicBezTo>
                    <a:cubicBezTo>
                      <a:pt x="4052" y="336"/>
                      <a:pt x="3870" y="322"/>
                      <a:pt x="3675" y="308"/>
                    </a:cubicBezTo>
                    <a:lnTo>
                      <a:pt x="367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1602275" y="3891363"/>
                <a:ext cx="535400" cy="253550"/>
              </a:xfrm>
              <a:custGeom>
                <a:avLst/>
                <a:gdLst/>
                <a:ahLst/>
                <a:cxnLst/>
                <a:rect l="l" t="t" r="r" b="b"/>
                <a:pathLst>
                  <a:path w="21416" h="10142" extrusionOk="0">
                    <a:moveTo>
                      <a:pt x="10715" y="10142"/>
                    </a:moveTo>
                    <a:cubicBezTo>
                      <a:pt x="16610" y="10142"/>
                      <a:pt x="21415" y="7865"/>
                      <a:pt x="21415" y="5071"/>
                    </a:cubicBezTo>
                    <a:cubicBezTo>
                      <a:pt x="21415" y="2277"/>
                      <a:pt x="16610" y="0"/>
                      <a:pt x="10715" y="0"/>
                    </a:cubicBezTo>
                    <a:cubicBezTo>
                      <a:pt x="4806" y="0"/>
                      <a:pt x="1" y="2277"/>
                      <a:pt x="1" y="5071"/>
                    </a:cubicBezTo>
                    <a:cubicBezTo>
                      <a:pt x="1" y="7865"/>
                      <a:pt x="4806"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1602275" y="3966088"/>
                <a:ext cx="535400" cy="52075"/>
              </a:xfrm>
              <a:custGeom>
                <a:avLst/>
                <a:gdLst/>
                <a:ahLst/>
                <a:cxnLst/>
                <a:rect l="l" t="t" r="r" b="b"/>
                <a:pathLst>
                  <a:path w="21416" h="2083" extrusionOk="0">
                    <a:moveTo>
                      <a:pt x="1" y="2082"/>
                    </a:moveTo>
                    <a:lnTo>
                      <a:pt x="21415" y="2082"/>
                    </a:lnTo>
                    <a:lnTo>
                      <a:pt x="21415"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1602275" y="3839313"/>
                <a:ext cx="535400" cy="253575"/>
              </a:xfrm>
              <a:custGeom>
                <a:avLst/>
                <a:gdLst/>
                <a:ahLst/>
                <a:cxnLst/>
                <a:rect l="l" t="t" r="r" b="b"/>
                <a:pathLst>
                  <a:path w="21416" h="10143" extrusionOk="0">
                    <a:moveTo>
                      <a:pt x="10715" y="10142"/>
                    </a:moveTo>
                    <a:cubicBezTo>
                      <a:pt x="16610" y="10142"/>
                      <a:pt x="21415" y="7865"/>
                      <a:pt x="21415" y="5072"/>
                    </a:cubicBezTo>
                    <a:cubicBezTo>
                      <a:pt x="21415" y="2278"/>
                      <a:pt x="16610" y="1"/>
                      <a:pt x="10715" y="1"/>
                    </a:cubicBezTo>
                    <a:cubicBezTo>
                      <a:pt x="4806" y="1"/>
                      <a:pt x="1" y="2278"/>
                      <a:pt x="1" y="5072"/>
                    </a:cubicBezTo>
                    <a:cubicBezTo>
                      <a:pt x="1" y="7865"/>
                      <a:pt x="4806"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1567350" y="3863763"/>
                <a:ext cx="465550" cy="204325"/>
              </a:xfrm>
              <a:custGeom>
                <a:avLst/>
                <a:gdLst/>
                <a:ahLst/>
                <a:cxnLst/>
                <a:rect l="l" t="t" r="r" b="b"/>
                <a:pathLst>
                  <a:path w="18622" h="8173" extrusionOk="0">
                    <a:moveTo>
                      <a:pt x="9318" y="8173"/>
                    </a:moveTo>
                    <a:cubicBezTo>
                      <a:pt x="14444" y="8173"/>
                      <a:pt x="18621" y="6343"/>
                      <a:pt x="18621" y="4094"/>
                    </a:cubicBezTo>
                    <a:cubicBezTo>
                      <a:pt x="18621" y="1845"/>
                      <a:pt x="14444" y="1"/>
                      <a:pt x="9318" y="1"/>
                    </a:cubicBezTo>
                    <a:cubicBezTo>
                      <a:pt x="4191" y="1"/>
                      <a:pt x="0" y="1845"/>
                      <a:pt x="0" y="4094"/>
                    </a:cubicBezTo>
                    <a:cubicBezTo>
                      <a:pt x="0" y="6343"/>
                      <a:pt x="4191" y="8173"/>
                      <a:pt x="9318" y="817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1414050" y="3897288"/>
                <a:ext cx="158925" cy="137625"/>
              </a:xfrm>
              <a:custGeom>
                <a:avLst/>
                <a:gdLst/>
                <a:ahLst/>
                <a:cxnLst/>
                <a:rect l="l" t="t" r="r" b="b"/>
                <a:pathLst>
                  <a:path w="6357" h="5505" extrusionOk="0">
                    <a:moveTo>
                      <a:pt x="2725" y="965"/>
                    </a:moveTo>
                    <a:lnTo>
                      <a:pt x="2725" y="2040"/>
                    </a:lnTo>
                    <a:cubicBezTo>
                      <a:pt x="2557" y="1998"/>
                      <a:pt x="2418" y="1970"/>
                      <a:pt x="2306" y="1915"/>
                    </a:cubicBezTo>
                    <a:cubicBezTo>
                      <a:pt x="2222" y="1887"/>
                      <a:pt x="2152" y="1845"/>
                      <a:pt x="2096" y="1817"/>
                    </a:cubicBezTo>
                    <a:cubicBezTo>
                      <a:pt x="1957" y="1719"/>
                      <a:pt x="1887" y="1621"/>
                      <a:pt x="1887" y="1509"/>
                    </a:cubicBezTo>
                    <a:cubicBezTo>
                      <a:pt x="1887" y="1384"/>
                      <a:pt x="1957" y="1286"/>
                      <a:pt x="2110" y="1174"/>
                    </a:cubicBezTo>
                    <a:cubicBezTo>
                      <a:pt x="2166" y="1146"/>
                      <a:pt x="2236" y="1104"/>
                      <a:pt x="2306" y="1076"/>
                    </a:cubicBezTo>
                    <a:cubicBezTo>
                      <a:pt x="2431" y="1034"/>
                      <a:pt x="2571" y="993"/>
                      <a:pt x="2725" y="965"/>
                    </a:cubicBezTo>
                    <a:close/>
                    <a:moveTo>
                      <a:pt x="3675" y="3046"/>
                    </a:moveTo>
                    <a:cubicBezTo>
                      <a:pt x="3884" y="3074"/>
                      <a:pt x="4066" y="3116"/>
                      <a:pt x="4220" y="3158"/>
                    </a:cubicBezTo>
                    <a:cubicBezTo>
                      <a:pt x="4345" y="3186"/>
                      <a:pt x="4443" y="3228"/>
                      <a:pt x="4513" y="3270"/>
                    </a:cubicBezTo>
                    <a:cubicBezTo>
                      <a:pt x="4681" y="3381"/>
                      <a:pt x="4764" y="3493"/>
                      <a:pt x="4764" y="3633"/>
                    </a:cubicBezTo>
                    <a:cubicBezTo>
                      <a:pt x="4764" y="3786"/>
                      <a:pt x="4667" y="3926"/>
                      <a:pt x="4457" y="4038"/>
                    </a:cubicBezTo>
                    <a:cubicBezTo>
                      <a:pt x="4387" y="4080"/>
                      <a:pt x="4303" y="4108"/>
                      <a:pt x="4220" y="4136"/>
                    </a:cubicBezTo>
                    <a:cubicBezTo>
                      <a:pt x="4066" y="4191"/>
                      <a:pt x="3884" y="4233"/>
                      <a:pt x="3675" y="4247"/>
                    </a:cubicBezTo>
                    <a:lnTo>
                      <a:pt x="3675" y="3046"/>
                    </a:lnTo>
                    <a:close/>
                    <a:moveTo>
                      <a:pt x="2725" y="1"/>
                    </a:moveTo>
                    <a:lnTo>
                      <a:pt x="2725" y="294"/>
                    </a:lnTo>
                    <a:cubicBezTo>
                      <a:pt x="2585" y="308"/>
                      <a:pt x="2445" y="322"/>
                      <a:pt x="2306" y="336"/>
                    </a:cubicBezTo>
                    <a:cubicBezTo>
                      <a:pt x="1747" y="392"/>
                      <a:pt x="1300" y="518"/>
                      <a:pt x="937" y="699"/>
                    </a:cubicBezTo>
                    <a:cubicBezTo>
                      <a:pt x="490" y="923"/>
                      <a:pt x="252" y="1202"/>
                      <a:pt x="252" y="1537"/>
                    </a:cubicBezTo>
                    <a:cubicBezTo>
                      <a:pt x="252" y="1873"/>
                      <a:pt x="462" y="2152"/>
                      <a:pt x="853" y="2389"/>
                    </a:cubicBezTo>
                    <a:cubicBezTo>
                      <a:pt x="1188" y="2585"/>
                      <a:pt x="1663" y="2739"/>
                      <a:pt x="2306" y="2850"/>
                    </a:cubicBezTo>
                    <a:cubicBezTo>
                      <a:pt x="2445" y="2878"/>
                      <a:pt x="2585" y="2892"/>
                      <a:pt x="2725" y="2920"/>
                    </a:cubicBezTo>
                    <a:lnTo>
                      <a:pt x="2725" y="4205"/>
                    </a:lnTo>
                    <a:cubicBezTo>
                      <a:pt x="2571" y="4164"/>
                      <a:pt x="2431" y="4122"/>
                      <a:pt x="2306" y="4066"/>
                    </a:cubicBezTo>
                    <a:cubicBezTo>
                      <a:pt x="2236" y="4024"/>
                      <a:pt x="2152" y="3996"/>
                      <a:pt x="2082" y="3940"/>
                    </a:cubicBezTo>
                    <a:cubicBezTo>
                      <a:pt x="1901" y="3828"/>
                      <a:pt x="1761" y="3689"/>
                      <a:pt x="1691" y="3521"/>
                    </a:cubicBezTo>
                    <a:lnTo>
                      <a:pt x="1" y="3605"/>
                    </a:lnTo>
                    <a:cubicBezTo>
                      <a:pt x="127" y="4010"/>
                      <a:pt x="434" y="4331"/>
                      <a:pt x="895" y="4541"/>
                    </a:cubicBezTo>
                    <a:cubicBezTo>
                      <a:pt x="1272" y="4722"/>
                      <a:pt x="1747" y="4848"/>
                      <a:pt x="2306" y="4904"/>
                    </a:cubicBezTo>
                    <a:cubicBezTo>
                      <a:pt x="2445" y="4918"/>
                      <a:pt x="2585" y="4932"/>
                      <a:pt x="2725" y="4946"/>
                    </a:cubicBezTo>
                    <a:lnTo>
                      <a:pt x="2725" y="5505"/>
                    </a:lnTo>
                    <a:lnTo>
                      <a:pt x="3675" y="5505"/>
                    </a:lnTo>
                    <a:lnTo>
                      <a:pt x="3675" y="4932"/>
                    </a:lnTo>
                    <a:cubicBezTo>
                      <a:pt x="3856" y="4918"/>
                      <a:pt x="4052" y="4904"/>
                      <a:pt x="4220" y="4876"/>
                    </a:cubicBezTo>
                    <a:cubicBezTo>
                      <a:pt x="4806" y="4792"/>
                      <a:pt x="5281" y="4652"/>
                      <a:pt x="5658" y="4457"/>
                    </a:cubicBezTo>
                    <a:cubicBezTo>
                      <a:pt x="6119" y="4205"/>
                      <a:pt x="6357" y="3898"/>
                      <a:pt x="6357" y="3521"/>
                    </a:cubicBezTo>
                    <a:cubicBezTo>
                      <a:pt x="6357" y="3186"/>
                      <a:pt x="6175" y="2920"/>
                      <a:pt x="5798" y="2697"/>
                    </a:cubicBezTo>
                    <a:cubicBezTo>
                      <a:pt x="5491" y="2529"/>
                      <a:pt x="4960" y="2389"/>
                      <a:pt x="4220" y="2264"/>
                    </a:cubicBezTo>
                    <a:cubicBezTo>
                      <a:pt x="4052" y="2236"/>
                      <a:pt x="3870" y="2208"/>
                      <a:pt x="3675" y="2180"/>
                    </a:cubicBezTo>
                    <a:lnTo>
                      <a:pt x="3675" y="979"/>
                    </a:lnTo>
                    <a:cubicBezTo>
                      <a:pt x="3898" y="1034"/>
                      <a:pt x="4080" y="1104"/>
                      <a:pt x="4220" y="1188"/>
                    </a:cubicBezTo>
                    <a:cubicBezTo>
                      <a:pt x="4331" y="1272"/>
                      <a:pt x="4401" y="1370"/>
                      <a:pt x="4457" y="1468"/>
                    </a:cubicBezTo>
                    <a:lnTo>
                      <a:pt x="6091" y="1370"/>
                    </a:lnTo>
                    <a:cubicBezTo>
                      <a:pt x="5980" y="1062"/>
                      <a:pt x="5728" y="811"/>
                      <a:pt x="5323" y="629"/>
                    </a:cubicBezTo>
                    <a:cubicBezTo>
                      <a:pt x="5030" y="504"/>
                      <a:pt x="4653" y="406"/>
                      <a:pt x="4220" y="350"/>
                    </a:cubicBezTo>
                    <a:cubicBezTo>
                      <a:pt x="4052" y="322"/>
                      <a:pt x="3870" y="308"/>
                      <a:pt x="3675" y="294"/>
                    </a:cubicBezTo>
                    <a:lnTo>
                      <a:pt x="367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1694125" y="3815238"/>
                <a:ext cx="535400" cy="253550"/>
              </a:xfrm>
              <a:custGeom>
                <a:avLst/>
                <a:gdLst/>
                <a:ahLst/>
                <a:cxnLst/>
                <a:rect l="l" t="t" r="r" b="b"/>
                <a:pathLst>
                  <a:path w="21416" h="10142" extrusionOk="0">
                    <a:moveTo>
                      <a:pt x="10701" y="10142"/>
                    </a:moveTo>
                    <a:cubicBezTo>
                      <a:pt x="16610" y="10142"/>
                      <a:pt x="21415" y="7865"/>
                      <a:pt x="21415" y="5071"/>
                    </a:cubicBezTo>
                    <a:cubicBezTo>
                      <a:pt x="21415" y="2277"/>
                      <a:pt x="16610" y="0"/>
                      <a:pt x="10701" y="0"/>
                    </a:cubicBezTo>
                    <a:cubicBezTo>
                      <a:pt x="4806" y="0"/>
                      <a:pt x="1" y="2277"/>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1694125" y="3889963"/>
                <a:ext cx="535400" cy="52050"/>
              </a:xfrm>
              <a:custGeom>
                <a:avLst/>
                <a:gdLst/>
                <a:ahLst/>
                <a:cxnLst/>
                <a:rect l="l" t="t" r="r" b="b"/>
                <a:pathLst>
                  <a:path w="21416" h="2082" extrusionOk="0">
                    <a:moveTo>
                      <a:pt x="1" y="2082"/>
                    </a:moveTo>
                    <a:lnTo>
                      <a:pt x="21415" y="2082"/>
                    </a:lnTo>
                    <a:lnTo>
                      <a:pt x="21415" y="0"/>
                    </a:lnTo>
                    <a:lnTo>
                      <a:pt x="1"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1694125" y="3763188"/>
                <a:ext cx="535400" cy="253575"/>
              </a:xfrm>
              <a:custGeom>
                <a:avLst/>
                <a:gdLst/>
                <a:ahLst/>
                <a:cxnLst/>
                <a:rect l="l" t="t" r="r" b="b"/>
                <a:pathLst>
                  <a:path w="21416" h="10143" extrusionOk="0">
                    <a:moveTo>
                      <a:pt x="10701" y="10142"/>
                    </a:moveTo>
                    <a:cubicBezTo>
                      <a:pt x="16610" y="10142"/>
                      <a:pt x="21415" y="7865"/>
                      <a:pt x="21415" y="5071"/>
                    </a:cubicBezTo>
                    <a:cubicBezTo>
                      <a:pt x="21415" y="2278"/>
                      <a:pt x="16610" y="1"/>
                      <a:pt x="10701" y="1"/>
                    </a:cubicBezTo>
                    <a:cubicBezTo>
                      <a:pt x="4806" y="1"/>
                      <a:pt x="1" y="2278"/>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1659200" y="3787988"/>
                <a:ext cx="465550" cy="203975"/>
              </a:xfrm>
              <a:custGeom>
                <a:avLst/>
                <a:gdLst/>
                <a:ahLst/>
                <a:cxnLst/>
                <a:rect l="l" t="t" r="r" b="b"/>
                <a:pathLst>
                  <a:path w="18622" h="8159" extrusionOk="0">
                    <a:moveTo>
                      <a:pt x="9304" y="8158"/>
                    </a:moveTo>
                    <a:cubicBezTo>
                      <a:pt x="14431" y="8158"/>
                      <a:pt x="18621" y="6328"/>
                      <a:pt x="18621" y="4079"/>
                    </a:cubicBezTo>
                    <a:cubicBezTo>
                      <a:pt x="18621" y="1830"/>
                      <a:pt x="14431" y="0"/>
                      <a:pt x="9304" y="0"/>
                    </a:cubicBezTo>
                    <a:cubicBezTo>
                      <a:pt x="4177" y="0"/>
                      <a:pt x="1" y="1830"/>
                      <a:pt x="1" y="4079"/>
                    </a:cubicBezTo>
                    <a:cubicBezTo>
                      <a:pt x="1" y="6328"/>
                      <a:pt x="4177" y="8158"/>
                      <a:pt x="9304" y="8158"/>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1506225" y="3821163"/>
                <a:ext cx="159250" cy="137625"/>
              </a:xfrm>
              <a:custGeom>
                <a:avLst/>
                <a:gdLst/>
                <a:ahLst/>
                <a:cxnLst/>
                <a:rect l="l" t="t" r="r" b="b"/>
                <a:pathLst>
                  <a:path w="6370" h="5505" extrusionOk="0">
                    <a:moveTo>
                      <a:pt x="2738" y="978"/>
                    </a:moveTo>
                    <a:lnTo>
                      <a:pt x="2738" y="2040"/>
                    </a:lnTo>
                    <a:cubicBezTo>
                      <a:pt x="2570" y="2012"/>
                      <a:pt x="2431" y="1970"/>
                      <a:pt x="2319" y="1928"/>
                    </a:cubicBezTo>
                    <a:cubicBezTo>
                      <a:pt x="2235" y="1886"/>
                      <a:pt x="2165" y="1858"/>
                      <a:pt x="2095" y="1817"/>
                    </a:cubicBezTo>
                    <a:cubicBezTo>
                      <a:pt x="1970" y="1719"/>
                      <a:pt x="1900" y="1621"/>
                      <a:pt x="1900" y="1509"/>
                    </a:cubicBezTo>
                    <a:cubicBezTo>
                      <a:pt x="1900" y="1397"/>
                      <a:pt x="1970" y="1286"/>
                      <a:pt x="2123" y="1188"/>
                    </a:cubicBezTo>
                    <a:cubicBezTo>
                      <a:pt x="2179" y="1146"/>
                      <a:pt x="2249" y="1118"/>
                      <a:pt x="2319" y="1090"/>
                    </a:cubicBezTo>
                    <a:cubicBezTo>
                      <a:pt x="2431" y="1034"/>
                      <a:pt x="2570" y="1006"/>
                      <a:pt x="2738" y="978"/>
                    </a:cubicBezTo>
                    <a:close/>
                    <a:moveTo>
                      <a:pt x="3674" y="3046"/>
                    </a:moveTo>
                    <a:cubicBezTo>
                      <a:pt x="3897" y="3074"/>
                      <a:pt x="4079" y="3116"/>
                      <a:pt x="4233" y="3158"/>
                    </a:cubicBezTo>
                    <a:cubicBezTo>
                      <a:pt x="4344" y="3199"/>
                      <a:pt x="4442" y="3241"/>
                      <a:pt x="4526" y="3283"/>
                    </a:cubicBezTo>
                    <a:cubicBezTo>
                      <a:pt x="4694" y="3381"/>
                      <a:pt x="4777" y="3493"/>
                      <a:pt x="4777" y="3632"/>
                    </a:cubicBezTo>
                    <a:cubicBezTo>
                      <a:pt x="4777" y="3786"/>
                      <a:pt x="4680" y="3926"/>
                      <a:pt x="4470" y="4038"/>
                    </a:cubicBezTo>
                    <a:cubicBezTo>
                      <a:pt x="4400" y="4079"/>
                      <a:pt x="4316" y="4107"/>
                      <a:pt x="4233" y="4149"/>
                    </a:cubicBezTo>
                    <a:cubicBezTo>
                      <a:pt x="4065" y="4191"/>
                      <a:pt x="3883" y="4233"/>
                      <a:pt x="3674" y="4247"/>
                    </a:cubicBezTo>
                    <a:lnTo>
                      <a:pt x="3674" y="3046"/>
                    </a:lnTo>
                    <a:close/>
                    <a:moveTo>
                      <a:pt x="2738" y="1"/>
                    </a:moveTo>
                    <a:lnTo>
                      <a:pt x="2738" y="308"/>
                    </a:lnTo>
                    <a:cubicBezTo>
                      <a:pt x="2584" y="308"/>
                      <a:pt x="2445" y="322"/>
                      <a:pt x="2319" y="336"/>
                    </a:cubicBezTo>
                    <a:cubicBezTo>
                      <a:pt x="1760" y="392"/>
                      <a:pt x="1299" y="517"/>
                      <a:pt x="936" y="699"/>
                    </a:cubicBezTo>
                    <a:cubicBezTo>
                      <a:pt x="489" y="922"/>
                      <a:pt x="265" y="1216"/>
                      <a:pt x="265" y="1551"/>
                    </a:cubicBezTo>
                    <a:cubicBezTo>
                      <a:pt x="265" y="1886"/>
                      <a:pt x="461" y="2166"/>
                      <a:pt x="866" y="2389"/>
                    </a:cubicBezTo>
                    <a:cubicBezTo>
                      <a:pt x="1187" y="2585"/>
                      <a:pt x="1676" y="2738"/>
                      <a:pt x="2319" y="2850"/>
                    </a:cubicBezTo>
                    <a:cubicBezTo>
                      <a:pt x="2445" y="2878"/>
                      <a:pt x="2584" y="2892"/>
                      <a:pt x="2738" y="2920"/>
                    </a:cubicBezTo>
                    <a:lnTo>
                      <a:pt x="2738" y="4205"/>
                    </a:lnTo>
                    <a:cubicBezTo>
                      <a:pt x="2584" y="4177"/>
                      <a:pt x="2445" y="4121"/>
                      <a:pt x="2319" y="4066"/>
                    </a:cubicBezTo>
                    <a:cubicBezTo>
                      <a:pt x="2235" y="4038"/>
                      <a:pt x="2165" y="3996"/>
                      <a:pt x="2095" y="3954"/>
                    </a:cubicBezTo>
                    <a:cubicBezTo>
                      <a:pt x="1900" y="3828"/>
                      <a:pt x="1774" y="3688"/>
                      <a:pt x="1704" y="3521"/>
                    </a:cubicBezTo>
                    <a:lnTo>
                      <a:pt x="0" y="3605"/>
                    </a:lnTo>
                    <a:cubicBezTo>
                      <a:pt x="140" y="4010"/>
                      <a:pt x="433" y="4331"/>
                      <a:pt x="908" y="4554"/>
                    </a:cubicBezTo>
                    <a:cubicBezTo>
                      <a:pt x="1285" y="4722"/>
                      <a:pt x="1746" y="4848"/>
                      <a:pt x="2319" y="4918"/>
                    </a:cubicBezTo>
                    <a:cubicBezTo>
                      <a:pt x="2445" y="4932"/>
                      <a:pt x="2584" y="4946"/>
                      <a:pt x="2738" y="4946"/>
                    </a:cubicBezTo>
                    <a:lnTo>
                      <a:pt x="2738" y="5504"/>
                    </a:lnTo>
                    <a:lnTo>
                      <a:pt x="3674" y="5504"/>
                    </a:lnTo>
                    <a:lnTo>
                      <a:pt x="3674" y="4932"/>
                    </a:lnTo>
                    <a:cubicBezTo>
                      <a:pt x="3869" y="4918"/>
                      <a:pt x="4051" y="4904"/>
                      <a:pt x="4233" y="4876"/>
                    </a:cubicBezTo>
                    <a:cubicBezTo>
                      <a:pt x="4819" y="4792"/>
                      <a:pt x="5294" y="4666"/>
                      <a:pt x="5658" y="4471"/>
                    </a:cubicBezTo>
                    <a:cubicBezTo>
                      <a:pt x="6132" y="4205"/>
                      <a:pt x="6370" y="3898"/>
                      <a:pt x="6370" y="3521"/>
                    </a:cubicBezTo>
                    <a:cubicBezTo>
                      <a:pt x="6370" y="3185"/>
                      <a:pt x="6188" y="2920"/>
                      <a:pt x="5811" y="2711"/>
                    </a:cubicBezTo>
                    <a:cubicBezTo>
                      <a:pt x="5504" y="2529"/>
                      <a:pt x="4973" y="2389"/>
                      <a:pt x="4233" y="2264"/>
                    </a:cubicBezTo>
                    <a:cubicBezTo>
                      <a:pt x="4051" y="2236"/>
                      <a:pt x="3869" y="2208"/>
                      <a:pt x="3674" y="2194"/>
                    </a:cubicBezTo>
                    <a:lnTo>
                      <a:pt x="3674" y="978"/>
                    </a:lnTo>
                    <a:cubicBezTo>
                      <a:pt x="3911" y="1034"/>
                      <a:pt x="4093" y="1104"/>
                      <a:pt x="4233" y="1202"/>
                    </a:cubicBezTo>
                    <a:cubicBezTo>
                      <a:pt x="4330" y="1272"/>
                      <a:pt x="4414" y="1370"/>
                      <a:pt x="4456" y="1481"/>
                    </a:cubicBezTo>
                    <a:lnTo>
                      <a:pt x="6105" y="1370"/>
                    </a:lnTo>
                    <a:cubicBezTo>
                      <a:pt x="5993" y="1062"/>
                      <a:pt x="5727" y="825"/>
                      <a:pt x="5322" y="643"/>
                    </a:cubicBezTo>
                    <a:cubicBezTo>
                      <a:pt x="5029" y="503"/>
                      <a:pt x="4666" y="406"/>
                      <a:pt x="4233" y="350"/>
                    </a:cubicBezTo>
                    <a:cubicBezTo>
                      <a:pt x="4051" y="336"/>
                      <a:pt x="3869" y="308"/>
                      <a:pt x="3674" y="308"/>
                    </a:cubicBezTo>
                    <a:lnTo>
                      <a:pt x="3674"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1760825" y="3745038"/>
                <a:ext cx="535400" cy="253550"/>
              </a:xfrm>
              <a:custGeom>
                <a:avLst/>
                <a:gdLst/>
                <a:ahLst/>
                <a:cxnLst/>
                <a:rect l="l" t="t" r="r" b="b"/>
                <a:pathLst>
                  <a:path w="21416" h="10142" extrusionOk="0">
                    <a:moveTo>
                      <a:pt x="10701" y="10142"/>
                    </a:moveTo>
                    <a:cubicBezTo>
                      <a:pt x="16610" y="10142"/>
                      <a:pt x="21415" y="7865"/>
                      <a:pt x="21415" y="5071"/>
                    </a:cubicBezTo>
                    <a:cubicBezTo>
                      <a:pt x="21415" y="2277"/>
                      <a:pt x="16610" y="0"/>
                      <a:pt x="10701" y="0"/>
                    </a:cubicBezTo>
                    <a:cubicBezTo>
                      <a:pt x="4806" y="0"/>
                      <a:pt x="1" y="2277"/>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1760825" y="3819763"/>
                <a:ext cx="535400" cy="52075"/>
              </a:xfrm>
              <a:custGeom>
                <a:avLst/>
                <a:gdLst/>
                <a:ahLst/>
                <a:cxnLst/>
                <a:rect l="l" t="t" r="r" b="b"/>
                <a:pathLst>
                  <a:path w="21416" h="2083" extrusionOk="0">
                    <a:moveTo>
                      <a:pt x="1" y="2082"/>
                    </a:moveTo>
                    <a:lnTo>
                      <a:pt x="21415" y="2082"/>
                    </a:lnTo>
                    <a:lnTo>
                      <a:pt x="21415"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1760825" y="3692988"/>
                <a:ext cx="535400" cy="253575"/>
              </a:xfrm>
              <a:custGeom>
                <a:avLst/>
                <a:gdLst/>
                <a:ahLst/>
                <a:cxnLst/>
                <a:rect l="l" t="t" r="r" b="b"/>
                <a:pathLst>
                  <a:path w="21416" h="10143" extrusionOk="0">
                    <a:moveTo>
                      <a:pt x="10701" y="10142"/>
                    </a:moveTo>
                    <a:cubicBezTo>
                      <a:pt x="16610" y="10142"/>
                      <a:pt x="21415" y="7865"/>
                      <a:pt x="21415" y="5072"/>
                    </a:cubicBezTo>
                    <a:cubicBezTo>
                      <a:pt x="21415" y="2278"/>
                      <a:pt x="16610" y="1"/>
                      <a:pt x="10701" y="1"/>
                    </a:cubicBezTo>
                    <a:cubicBezTo>
                      <a:pt x="4806" y="1"/>
                      <a:pt x="1" y="2278"/>
                      <a:pt x="1" y="5072"/>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1725900" y="3717788"/>
                <a:ext cx="465550" cy="203975"/>
              </a:xfrm>
              <a:custGeom>
                <a:avLst/>
                <a:gdLst/>
                <a:ahLst/>
                <a:cxnLst/>
                <a:rect l="l" t="t" r="r" b="b"/>
                <a:pathLst>
                  <a:path w="18622" h="8159" extrusionOk="0">
                    <a:moveTo>
                      <a:pt x="9304" y="8159"/>
                    </a:moveTo>
                    <a:cubicBezTo>
                      <a:pt x="14431" y="8159"/>
                      <a:pt x="18621" y="6329"/>
                      <a:pt x="18621" y="4080"/>
                    </a:cubicBezTo>
                    <a:cubicBezTo>
                      <a:pt x="18621" y="1831"/>
                      <a:pt x="14431" y="1"/>
                      <a:pt x="9304" y="1"/>
                    </a:cubicBezTo>
                    <a:cubicBezTo>
                      <a:pt x="4177" y="1"/>
                      <a:pt x="1" y="1831"/>
                      <a:pt x="1" y="4080"/>
                    </a:cubicBezTo>
                    <a:cubicBezTo>
                      <a:pt x="1" y="6329"/>
                      <a:pt x="4177"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1572600" y="3750963"/>
                <a:ext cx="158925" cy="137625"/>
              </a:xfrm>
              <a:custGeom>
                <a:avLst/>
                <a:gdLst/>
                <a:ahLst/>
                <a:cxnLst/>
                <a:rect l="l" t="t" r="r" b="b"/>
                <a:pathLst>
                  <a:path w="6357" h="5505" extrusionOk="0">
                    <a:moveTo>
                      <a:pt x="2725" y="979"/>
                    </a:moveTo>
                    <a:lnTo>
                      <a:pt x="2725" y="2040"/>
                    </a:lnTo>
                    <a:cubicBezTo>
                      <a:pt x="2557" y="2012"/>
                      <a:pt x="2418" y="1970"/>
                      <a:pt x="2306" y="1915"/>
                    </a:cubicBezTo>
                    <a:cubicBezTo>
                      <a:pt x="2222" y="1887"/>
                      <a:pt x="2152" y="1845"/>
                      <a:pt x="2082" y="1817"/>
                    </a:cubicBezTo>
                    <a:cubicBezTo>
                      <a:pt x="1957" y="1719"/>
                      <a:pt x="1887" y="1621"/>
                      <a:pt x="1887" y="1509"/>
                    </a:cubicBezTo>
                    <a:cubicBezTo>
                      <a:pt x="1887" y="1398"/>
                      <a:pt x="1957" y="1286"/>
                      <a:pt x="2110" y="1188"/>
                    </a:cubicBezTo>
                    <a:cubicBezTo>
                      <a:pt x="2166" y="1146"/>
                      <a:pt x="2236" y="1118"/>
                      <a:pt x="2306" y="1090"/>
                    </a:cubicBezTo>
                    <a:cubicBezTo>
                      <a:pt x="2418" y="1034"/>
                      <a:pt x="2557" y="993"/>
                      <a:pt x="2725" y="979"/>
                    </a:cubicBezTo>
                    <a:close/>
                    <a:moveTo>
                      <a:pt x="3661" y="3046"/>
                    </a:moveTo>
                    <a:cubicBezTo>
                      <a:pt x="3884" y="3074"/>
                      <a:pt x="4066" y="3116"/>
                      <a:pt x="4220" y="3158"/>
                    </a:cubicBezTo>
                    <a:cubicBezTo>
                      <a:pt x="4331" y="3200"/>
                      <a:pt x="4429" y="3228"/>
                      <a:pt x="4513" y="3283"/>
                    </a:cubicBezTo>
                    <a:cubicBezTo>
                      <a:pt x="4681" y="3381"/>
                      <a:pt x="4764" y="3493"/>
                      <a:pt x="4764" y="3633"/>
                    </a:cubicBezTo>
                    <a:cubicBezTo>
                      <a:pt x="4764" y="3786"/>
                      <a:pt x="4667" y="3926"/>
                      <a:pt x="4457" y="4038"/>
                    </a:cubicBezTo>
                    <a:cubicBezTo>
                      <a:pt x="4387" y="4080"/>
                      <a:pt x="4303" y="4108"/>
                      <a:pt x="4220" y="4150"/>
                    </a:cubicBezTo>
                    <a:cubicBezTo>
                      <a:pt x="4052" y="4191"/>
                      <a:pt x="3870" y="4233"/>
                      <a:pt x="3661" y="4247"/>
                    </a:cubicBezTo>
                    <a:lnTo>
                      <a:pt x="3661" y="3046"/>
                    </a:lnTo>
                    <a:close/>
                    <a:moveTo>
                      <a:pt x="2725" y="1"/>
                    </a:moveTo>
                    <a:lnTo>
                      <a:pt x="2725" y="308"/>
                    </a:lnTo>
                    <a:cubicBezTo>
                      <a:pt x="2571" y="308"/>
                      <a:pt x="2432" y="322"/>
                      <a:pt x="2306" y="336"/>
                    </a:cubicBezTo>
                    <a:cubicBezTo>
                      <a:pt x="1747" y="392"/>
                      <a:pt x="1286" y="518"/>
                      <a:pt x="923" y="699"/>
                    </a:cubicBezTo>
                    <a:cubicBezTo>
                      <a:pt x="476" y="923"/>
                      <a:pt x="252" y="1216"/>
                      <a:pt x="252" y="1551"/>
                    </a:cubicBezTo>
                    <a:cubicBezTo>
                      <a:pt x="252" y="1873"/>
                      <a:pt x="448" y="2166"/>
                      <a:pt x="853" y="2389"/>
                    </a:cubicBezTo>
                    <a:cubicBezTo>
                      <a:pt x="1174" y="2585"/>
                      <a:pt x="1663" y="2739"/>
                      <a:pt x="2306" y="2850"/>
                    </a:cubicBezTo>
                    <a:cubicBezTo>
                      <a:pt x="2432" y="2878"/>
                      <a:pt x="2571" y="2892"/>
                      <a:pt x="2725" y="2920"/>
                    </a:cubicBezTo>
                    <a:lnTo>
                      <a:pt x="2725" y="4205"/>
                    </a:lnTo>
                    <a:cubicBezTo>
                      <a:pt x="2571" y="4178"/>
                      <a:pt x="2432" y="4122"/>
                      <a:pt x="2306" y="4066"/>
                    </a:cubicBezTo>
                    <a:cubicBezTo>
                      <a:pt x="2222" y="4038"/>
                      <a:pt x="2152" y="3996"/>
                      <a:pt x="2082" y="3954"/>
                    </a:cubicBezTo>
                    <a:cubicBezTo>
                      <a:pt x="1887" y="3828"/>
                      <a:pt x="1761" y="3689"/>
                      <a:pt x="1691" y="3521"/>
                    </a:cubicBezTo>
                    <a:lnTo>
                      <a:pt x="1" y="3605"/>
                    </a:lnTo>
                    <a:cubicBezTo>
                      <a:pt x="127" y="4010"/>
                      <a:pt x="420" y="4331"/>
                      <a:pt x="895" y="4555"/>
                    </a:cubicBezTo>
                    <a:cubicBezTo>
                      <a:pt x="1272" y="4722"/>
                      <a:pt x="1747" y="4848"/>
                      <a:pt x="2306" y="4904"/>
                    </a:cubicBezTo>
                    <a:cubicBezTo>
                      <a:pt x="2432" y="4932"/>
                      <a:pt x="2571" y="4932"/>
                      <a:pt x="2725" y="4946"/>
                    </a:cubicBezTo>
                    <a:lnTo>
                      <a:pt x="2725" y="5505"/>
                    </a:lnTo>
                    <a:lnTo>
                      <a:pt x="3661" y="5505"/>
                    </a:lnTo>
                    <a:lnTo>
                      <a:pt x="3661" y="4932"/>
                    </a:lnTo>
                    <a:cubicBezTo>
                      <a:pt x="3856" y="4918"/>
                      <a:pt x="4038" y="4904"/>
                      <a:pt x="4220" y="4876"/>
                    </a:cubicBezTo>
                    <a:cubicBezTo>
                      <a:pt x="4806" y="4792"/>
                      <a:pt x="5281" y="4652"/>
                      <a:pt x="5644" y="4457"/>
                    </a:cubicBezTo>
                    <a:cubicBezTo>
                      <a:pt x="6119" y="4205"/>
                      <a:pt x="6357" y="3898"/>
                      <a:pt x="6357" y="3521"/>
                    </a:cubicBezTo>
                    <a:cubicBezTo>
                      <a:pt x="6357" y="3186"/>
                      <a:pt x="6175" y="2920"/>
                      <a:pt x="5798" y="2711"/>
                    </a:cubicBezTo>
                    <a:cubicBezTo>
                      <a:pt x="5491" y="2529"/>
                      <a:pt x="4960" y="2389"/>
                      <a:pt x="4220" y="2264"/>
                    </a:cubicBezTo>
                    <a:cubicBezTo>
                      <a:pt x="4038" y="2236"/>
                      <a:pt x="3856" y="2208"/>
                      <a:pt x="3661" y="2180"/>
                    </a:cubicBezTo>
                    <a:lnTo>
                      <a:pt x="3661" y="979"/>
                    </a:lnTo>
                    <a:cubicBezTo>
                      <a:pt x="3898" y="1034"/>
                      <a:pt x="4080" y="1104"/>
                      <a:pt x="4220" y="1202"/>
                    </a:cubicBezTo>
                    <a:cubicBezTo>
                      <a:pt x="4331" y="1272"/>
                      <a:pt x="4401" y="1370"/>
                      <a:pt x="4443" y="1481"/>
                    </a:cubicBezTo>
                    <a:lnTo>
                      <a:pt x="6091" y="1370"/>
                    </a:lnTo>
                    <a:cubicBezTo>
                      <a:pt x="5980" y="1062"/>
                      <a:pt x="5714" y="825"/>
                      <a:pt x="5309" y="629"/>
                    </a:cubicBezTo>
                    <a:cubicBezTo>
                      <a:pt x="5016" y="504"/>
                      <a:pt x="4653" y="406"/>
                      <a:pt x="4220" y="350"/>
                    </a:cubicBezTo>
                    <a:cubicBezTo>
                      <a:pt x="4038" y="336"/>
                      <a:pt x="3856" y="308"/>
                      <a:pt x="3661" y="308"/>
                    </a:cubicBezTo>
                    <a:lnTo>
                      <a:pt x="366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1640000" y="3653538"/>
                <a:ext cx="535750" cy="253550"/>
              </a:xfrm>
              <a:custGeom>
                <a:avLst/>
                <a:gdLst/>
                <a:ahLst/>
                <a:cxnLst/>
                <a:rect l="l" t="t" r="r" b="b"/>
                <a:pathLst>
                  <a:path w="21430" h="10142" extrusionOk="0">
                    <a:moveTo>
                      <a:pt x="10715" y="10142"/>
                    </a:moveTo>
                    <a:cubicBezTo>
                      <a:pt x="16610" y="10142"/>
                      <a:pt x="21429" y="7865"/>
                      <a:pt x="21429" y="5071"/>
                    </a:cubicBezTo>
                    <a:cubicBezTo>
                      <a:pt x="21429" y="2277"/>
                      <a:pt x="16610" y="0"/>
                      <a:pt x="10715" y="0"/>
                    </a:cubicBezTo>
                    <a:cubicBezTo>
                      <a:pt x="4820" y="0"/>
                      <a:pt x="1" y="2277"/>
                      <a:pt x="1" y="5071"/>
                    </a:cubicBezTo>
                    <a:cubicBezTo>
                      <a:pt x="1"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1640000" y="3728263"/>
                <a:ext cx="535750" cy="52075"/>
              </a:xfrm>
              <a:custGeom>
                <a:avLst/>
                <a:gdLst/>
                <a:ahLst/>
                <a:cxnLst/>
                <a:rect l="l" t="t" r="r" b="b"/>
                <a:pathLst>
                  <a:path w="21430" h="2083" extrusionOk="0">
                    <a:moveTo>
                      <a:pt x="1" y="2082"/>
                    </a:moveTo>
                    <a:lnTo>
                      <a:pt x="21429" y="2082"/>
                    </a:lnTo>
                    <a:lnTo>
                      <a:pt x="21429"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1640000" y="3601513"/>
                <a:ext cx="535750" cy="253550"/>
              </a:xfrm>
              <a:custGeom>
                <a:avLst/>
                <a:gdLst/>
                <a:ahLst/>
                <a:cxnLst/>
                <a:rect l="l" t="t" r="r" b="b"/>
                <a:pathLst>
                  <a:path w="21430" h="10142" extrusionOk="0">
                    <a:moveTo>
                      <a:pt x="10715" y="10142"/>
                    </a:moveTo>
                    <a:cubicBezTo>
                      <a:pt x="16610" y="10142"/>
                      <a:pt x="21429" y="7865"/>
                      <a:pt x="21429" y="5071"/>
                    </a:cubicBezTo>
                    <a:cubicBezTo>
                      <a:pt x="21429" y="2277"/>
                      <a:pt x="16610" y="0"/>
                      <a:pt x="10715" y="0"/>
                    </a:cubicBezTo>
                    <a:cubicBezTo>
                      <a:pt x="4820" y="0"/>
                      <a:pt x="1" y="2277"/>
                      <a:pt x="1" y="5071"/>
                    </a:cubicBezTo>
                    <a:cubicBezTo>
                      <a:pt x="1"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1604725" y="3626288"/>
                <a:ext cx="465550" cy="203975"/>
              </a:xfrm>
              <a:custGeom>
                <a:avLst/>
                <a:gdLst/>
                <a:ahLst/>
                <a:cxnLst/>
                <a:rect l="l" t="t" r="r" b="b"/>
                <a:pathLst>
                  <a:path w="18622" h="8159" extrusionOk="0">
                    <a:moveTo>
                      <a:pt x="9304" y="8159"/>
                    </a:moveTo>
                    <a:cubicBezTo>
                      <a:pt x="14431" y="8159"/>
                      <a:pt x="18621" y="6329"/>
                      <a:pt x="18621" y="4080"/>
                    </a:cubicBezTo>
                    <a:cubicBezTo>
                      <a:pt x="18621" y="1831"/>
                      <a:pt x="14431" y="1"/>
                      <a:pt x="9304" y="1"/>
                    </a:cubicBezTo>
                    <a:cubicBezTo>
                      <a:pt x="4178" y="1"/>
                      <a:pt x="1" y="1831"/>
                      <a:pt x="1" y="4080"/>
                    </a:cubicBezTo>
                    <a:cubicBezTo>
                      <a:pt x="1" y="6329"/>
                      <a:pt x="4178"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1451750" y="3659463"/>
                <a:ext cx="159275" cy="137625"/>
              </a:xfrm>
              <a:custGeom>
                <a:avLst/>
                <a:gdLst/>
                <a:ahLst/>
                <a:cxnLst/>
                <a:rect l="l" t="t" r="r" b="b"/>
                <a:pathLst>
                  <a:path w="6371" h="5505" extrusionOk="0">
                    <a:moveTo>
                      <a:pt x="2738" y="979"/>
                    </a:moveTo>
                    <a:lnTo>
                      <a:pt x="2738" y="2040"/>
                    </a:lnTo>
                    <a:cubicBezTo>
                      <a:pt x="2571" y="2012"/>
                      <a:pt x="2431" y="1971"/>
                      <a:pt x="2319" y="1915"/>
                    </a:cubicBezTo>
                    <a:cubicBezTo>
                      <a:pt x="2235" y="1887"/>
                      <a:pt x="2151" y="1859"/>
                      <a:pt x="2096" y="1817"/>
                    </a:cubicBezTo>
                    <a:cubicBezTo>
                      <a:pt x="1956" y="1719"/>
                      <a:pt x="1886" y="1621"/>
                      <a:pt x="1886" y="1510"/>
                    </a:cubicBezTo>
                    <a:cubicBezTo>
                      <a:pt x="1886" y="1398"/>
                      <a:pt x="1970" y="1286"/>
                      <a:pt x="2124" y="1188"/>
                    </a:cubicBezTo>
                    <a:cubicBezTo>
                      <a:pt x="2179" y="1146"/>
                      <a:pt x="2235" y="1118"/>
                      <a:pt x="2319" y="1090"/>
                    </a:cubicBezTo>
                    <a:cubicBezTo>
                      <a:pt x="2431" y="1035"/>
                      <a:pt x="2571" y="1007"/>
                      <a:pt x="2738" y="979"/>
                    </a:cubicBezTo>
                    <a:close/>
                    <a:moveTo>
                      <a:pt x="3674" y="3046"/>
                    </a:moveTo>
                    <a:cubicBezTo>
                      <a:pt x="3898" y="3074"/>
                      <a:pt x="4079" y="3116"/>
                      <a:pt x="4233" y="3158"/>
                    </a:cubicBezTo>
                    <a:cubicBezTo>
                      <a:pt x="4345" y="3200"/>
                      <a:pt x="4442" y="3242"/>
                      <a:pt x="4526" y="3284"/>
                    </a:cubicBezTo>
                    <a:cubicBezTo>
                      <a:pt x="4694" y="3381"/>
                      <a:pt x="4778" y="3493"/>
                      <a:pt x="4778" y="3633"/>
                    </a:cubicBezTo>
                    <a:cubicBezTo>
                      <a:pt x="4778" y="3787"/>
                      <a:pt x="4680" y="3926"/>
                      <a:pt x="4470" y="4038"/>
                    </a:cubicBezTo>
                    <a:cubicBezTo>
                      <a:pt x="4400" y="4080"/>
                      <a:pt x="4317" y="4108"/>
                      <a:pt x="4233" y="4150"/>
                    </a:cubicBezTo>
                    <a:cubicBezTo>
                      <a:pt x="4065" y="4192"/>
                      <a:pt x="3884" y="4234"/>
                      <a:pt x="3674" y="4247"/>
                    </a:cubicBezTo>
                    <a:lnTo>
                      <a:pt x="3674" y="3046"/>
                    </a:lnTo>
                    <a:close/>
                    <a:moveTo>
                      <a:pt x="2738" y="1"/>
                    </a:moveTo>
                    <a:lnTo>
                      <a:pt x="2738" y="308"/>
                    </a:lnTo>
                    <a:cubicBezTo>
                      <a:pt x="2584" y="308"/>
                      <a:pt x="2445" y="322"/>
                      <a:pt x="2319" y="336"/>
                    </a:cubicBezTo>
                    <a:cubicBezTo>
                      <a:pt x="1760" y="392"/>
                      <a:pt x="1299" y="518"/>
                      <a:pt x="936" y="699"/>
                    </a:cubicBezTo>
                    <a:cubicBezTo>
                      <a:pt x="489" y="923"/>
                      <a:pt x="266" y="1216"/>
                      <a:pt x="266" y="1551"/>
                    </a:cubicBezTo>
                    <a:cubicBezTo>
                      <a:pt x="266" y="1887"/>
                      <a:pt x="461" y="2166"/>
                      <a:pt x="866" y="2390"/>
                    </a:cubicBezTo>
                    <a:cubicBezTo>
                      <a:pt x="1188" y="2585"/>
                      <a:pt x="1677" y="2739"/>
                      <a:pt x="2319" y="2851"/>
                    </a:cubicBezTo>
                    <a:cubicBezTo>
                      <a:pt x="2445" y="2879"/>
                      <a:pt x="2584" y="2892"/>
                      <a:pt x="2738" y="2920"/>
                    </a:cubicBezTo>
                    <a:lnTo>
                      <a:pt x="2738" y="4206"/>
                    </a:lnTo>
                    <a:cubicBezTo>
                      <a:pt x="2584" y="4178"/>
                      <a:pt x="2445" y="4122"/>
                      <a:pt x="2319" y="4066"/>
                    </a:cubicBezTo>
                    <a:cubicBezTo>
                      <a:pt x="2235" y="4038"/>
                      <a:pt x="2165" y="3996"/>
                      <a:pt x="2096" y="3954"/>
                    </a:cubicBezTo>
                    <a:cubicBezTo>
                      <a:pt x="1900" y="3828"/>
                      <a:pt x="1774" y="3689"/>
                      <a:pt x="1704" y="3521"/>
                    </a:cubicBezTo>
                    <a:lnTo>
                      <a:pt x="0" y="3605"/>
                    </a:lnTo>
                    <a:cubicBezTo>
                      <a:pt x="140" y="4010"/>
                      <a:pt x="433" y="4331"/>
                      <a:pt x="908" y="4555"/>
                    </a:cubicBezTo>
                    <a:cubicBezTo>
                      <a:pt x="1285" y="4722"/>
                      <a:pt x="1746" y="4848"/>
                      <a:pt x="2319" y="4918"/>
                    </a:cubicBezTo>
                    <a:cubicBezTo>
                      <a:pt x="2445" y="4932"/>
                      <a:pt x="2584" y="4932"/>
                      <a:pt x="2738" y="4946"/>
                    </a:cubicBezTo>
                    <a:lnTo>
                      <a:pt x="2738" y="5505"/>
                    </a:lnTo>
                    <a:lnTo>
                      <a:pt x="3674" y="5505"/>
                    </a:lnTo>
                    <a:lnTo>
                      <a:pt x="3674" y="4932"/>
                    </a:lnTo>
                    <a:cubicBezTo>
                      <a:pt x="3870" y="4918"/>
                      <a:pt x="4051" y="4904"/>
                      <a:pt x="4233" y="4876"/>
                    </a:cubicBezTo>
                    <a:cubicBezTo>
                      <a:pt x="4820" y="4792"/>
                      <a:pt x="5294" y="4667"/>
                      <a:pt x="5658" y="4457"/>
                    </a:cubicBezTo>
                    <a:cubicBezTo>
                      <a:pt x="6133" y="4206"/>
                      <a:pt x="6370" y="3898"/>
                      <a:pt x="6370" y="3521"/>
                    </a:cubicBezTo>
                    <a:cubicBezTo>
                      <a:pt x="6370" y="3186"/>
                      <a:pt x="6175" y="2920"/>
                      <a:pt x="5797" y="2711"/>
                    </a:cubicBezTo>
                    <a:cubicBezTo>
                      <a:pt x="5504" y="2529"/>
                      <a:pt x="4973" y="2390"/>
                      <a:pt x="4233" y="2264"/>
                    </a:cubicBezTo>
                    <a:cubicBezTo>
                      <a:pt x="4051" y="2236"/>
                      <a:pt x="3870" y="2208"/>
                      <a:pt x="3674" y="2194"/>
                    </a:cubicBezTo>
                    <a:lnTo>
                      <a:pt x="3674" y="979"/>
                    </a:lnTo>
                    <a:cubicBezTo>
                      <a:pt x="3912" y="1035"/>
                      <a:pt x="4093" y="1104"/>
                      <a:pt x="4233" y="1202"/>
                    </a:cubicBezTo>
                    <a:cubicBezTo>
                      <a:pt x="4331" y="1272"/>
                      <a:pt x="4414" y="1370"/>
                      <a:pt x="4456" y="1482"/>
                    </a:cubicBezTo>
                    <a:lnTo>
                      <a:pt x="6105" y="1370"/>
                    </a:lnTo>
                    <a:cubicBezTo>
                      <a:pt x="5993" y="1063"/>
                      <a:pt x="5728" y="825"/>
                      <a:pt x="5322" y="643"/>
                    </a:cubicBezTo>
                    <a:cubicBezTo>
                      <a:pt x="5029" y="504"/>
                      <a:pt x="4666" y="406"/>
                      <a:pt x="4233" y="350"/>
                    </a:cubicBezTo>
                    <a:cubicBezTo>
                      <a:pt x="4051" y="336"/>
                      <a:pt x="3870" y="308"/>
                      <a:pt x="3674" y="308"/>
                    </a:cubicBezTo>
                    <a:lnTo>
                      <a:pt x="3674"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1292850" y="4165838"/>
                <a:ext cx="535375" cy="535400"/>
              </a:xfrm>
              <a:custGeom>
                <a:avLst/>
                <a:gdLst/>
                <a:ahLst/>
                <a:cxnLst/>
                <a:rect l="l" t="t" r="r" b="b"/>
                <a:pathLst>
                  <a:path w="21415" h="21416" extrusionOk="0">
                    <a:moveTo>
                      <a:pt x="10700" y="21415"/>
                    </a:moveTo>
                    <a:cubicBezTo>
                      <a:pt x="16609" y="21415"/>
                      <a:pt x="21415" y="16610"/>
                      <a:pt x="21415" y="10715"/>
                    </a:cubicBezTo>
                    <a:cubicBezTo>
                      <a:pt x="21415" y="4806"/>
                      <a:pt x="16609" y="1"/>
                      <a:pt x="10700" y="1"/>
                    </a:cubicBezTo>
                    <a:cubicBezTo>
                      <a:pt x="4805" y="1"/>
                      <a:pt x="0" y="4806"/>
                      <a:pt x="0" y="10715"/>
                    </a:cubicBezTo>
                    <a:cubicBezTo>
                      <a:pt x="0" y="16610"/>
                      <a:pt x="4805" y="21415"/>
                      <a:pt x="10700" y="21415"/>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1240825" y="4217888"/>
                <a:ext cx="431325" cy="431300"/>
              </a:xfrm>
              <a:custGeom>
                <a:avLst/>
                <a:gdLst/>
                <a:ahLst/>
                <a:cxnLst/>
                <a:rect l="l" t="t" r="r" b="b"/>
                <a:pathLst>
                  <a:path w="17253" h="17252" extrusionOk="0">
                    <a:moveTo>
                      <a:pt x="8619" y="17252"/>
                    </a:moveTo>
                    <a:cubicBezTo>
                      <a:pt x="13383" y="17252"/>
                      <a:pt x="17252" y="13383"/>
                      <a:pt x="17252" y="8633"/>
                    </a:cubicBezTo>
                    <a:cubicBezTo>
                      <a:pt x="17252" y="3870"/>
                      <a:pt x="13383" y="0"/>
                      <a:pt x="8619" y="0"/>
                    </a:cubicBezTo>
                    <a:cubicBezTo>
                      <a:pt x="3870" y="0"/>
                      <a:pt x="1" y="3870"/>
                      <a:pt x="1" y="8633"/>
                    </a:cubicBezTo>
                    <a:cubicBezTo>
                      <a:pt x="1" y="13383"/>
                      <a:pt x="3870" y="17252"/>
                      <a:pt x="8619" y="1725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1104625" y="4288088"/>
                <a:ext cx="158925" cy="290925"/>
              </a:xfrm>
              <a:custGeom>
                <a:avLst/>
                <a:gdLst/>
                <a:ahLst/>
                <a:cxnLst/>
                <a:rect l="l" t="t" r="r" b="b"/>
                <a:pathLst>
                  <a:path w="6357" h="11637" extrusionOk="0">
                    <a:moveTo>
                      <a:pt x="2724" y="2053"/>
                    </a:moveTo>
                    <a:lnTo>
                      <a:pt x="2724" y="4316"/>
                    </a:lnTo>
                    <a:cubicBezTo>
                      <a:pt x="2557" y="4247"/>
                      <a:pt x="2417" y="4163"/>
                      <a:pt x="2305" y="4065"/>
                    </a:cubicBezTo>
                    <a:cubicBezTo>
                      <a:pt x="2221" y="3995"/>
                      <a:pt x="2152" y="3911"/>
                      <a:pt x="2096" y="3828"/>
                    </a:cubicBezTo>
                    <a:cubicBezTo>
                      <a:pt x="1956" y="3632"/>
                      <a:pt x="1886" y="3422"/>
                      <a:pt x="1886" y="3199"/>
                    </a:cubicBezTo>
                    <a:cubicBezTo>
                      <a:pt x="1886" y="2947"/>
                      <a:pt x="1956" y="2710"/>
                      <a:pt x="2110" y="2500"/>
                    </a:cubicBezTo>
                    <a:cubicBezTo>
                      <a:pt x="2166" y="2431"/>
                      <a:pt x="2235" y="2361"/>
                      <a:pt x="2305" y="2291"/>
                    </a:cubicBezTo>
                    <a:cubicBezTo>
                      <a:pt x="2417" y="2193"/>
                      <a:pt x="2557" y="2109"/>
                      <a:pt x="2724" y="2053"/>
                    </a:cubicBezTo>
                    <a:close/>
                    <a:moveTo>
                      <a:pt x="3660" y="6454"/>
                    </a:moveTo>
                    <a:cubicBezTo>
                      <a:pt x="3884" y="6510"/>
                      <a:pt x="4065" y="6593"/>
                      <a:pt x="4219" y="6677"/>
                    </a:cubicBezTo>
                    <a:cubicBezTo>
                      <a:pt x="4331" y="6761"/>
                      <a:pt x="4429" y="6845"/>
                      <a:pt x="4512" y="6929"/>
                    </a:cubicBezTo>
                    <a:cubicBezTo>
                      <a:pt x="4680" y="7138"/>
                      <a:pt x="4764" y="7390"/>
                      <a:pt x="4764" y="7683"/>
                    </a:cubicBezTo>
                    <a:cubicBezTo>
                      <a:pt x="4764" y="8004"/>
                      <a:pt x="4666" y="8298"/>
                      <a:pt x="4457" y="8535"/>
                    </a:cubicBezTo>
                    <a:cubicBezTo>
                      <a:pt x="4387" y="8619"/>
                      <a:pt x="4303" y="8689"/>
                      <a:pt x="4219" y="8759"/>
                    </a:cubicBezTo>
                    <a:cubicBezTo>
                      <a:pt x="4051" y="8870"/>
                      <a:pt x="3870" y="8940"/>
                      <a:pt x="3660" y="8982"/>
                    </a:cubicBezTo>
                    <a:lnTo>
                      <a:pt x="3660" y="6454"/>
                    </a:lnTo>
                    <a:close/>
                    <a:moveTo>
                      <a:pt x="2724" y="0"/>
                    </a:moveTo>
                    <a:lnTo>
                      <a:pt x="2724" y="643"/>
                    </a:lnTo>
                    <a:cubicBezTo>
                      <a:pt x="2571" y="657"/>
                      <a:pt x="2431" y="671"/>
                      <a:pt x="2305" y="712"/>
                    </a:cubicBezTo>
                    <a:cubicBezTo>
                      <a:pt x="1747" y="838"/>
                      <a:pt x="1286" y="1090"/>
                      <a:pt x="922" y="1481"/>
                    </a:cubicBezTo>
                    <a:cubicBezTo>
                      <a:pt x="475" y="1956"/>
                      <a:pt x="252" y="2556"/>
                      <a:pt x="252" y="3269"/>
                    </a:cubicBezTo>
                    <a:cubicBezTo>
                      <a:pt x="252" y="3967"/>
                      <a:pt x="447" y="4568"/>
                      <a:pt x="853" y="5057"/>
                    </a:cubicBezTo>
                    <a:cubicBezTo>
                      <a:pt x="1174" y="5476"/>
                      <a:pt x="1663" y="5797"/>
                      <a:pt x="2305" y="6035"/>
                    </a:cubicBezTo>
                    <a:cubicBezTo>
                      <a:pt x="2431" y="6077"/>
                      <a:pt x="2571" y="6132"/>
                      <a:pt x="2724" y="6174"/>
                    </a:cubicBezTo>
                    <a:lnTo>
                      <a:pt x="2724" y="8898"/>
                    </a:lnTo>
                    <a:cubicBezTo>
                      <a:pt x="2571" y="8828"/>
                      <a:pt x="2431" y="8717"/>
                      <a:pt x="2305" y="8591"/>
                    </a:cubicBezTo>
                    <a:cubicBezTo>
                      <a:pt x="2221" y="8521"/>
                      <a:pt x="2152" y="8437"/>
                      <a:pt x="2082" y="8353"/>
                    </a:cubicBezTo>
                    <a:cubicBezTo>
                      <a:pt x="1900" y="8102"/>
                      <a:pt x="1761" y="7795"/>
                      <a:pt x="1691" y="7445"/>
                    </a:cubicBezTo>
                    <a:lnTo>
                      <a:pt x="0" y="7627"/>
                    </a:lnTo>
                    <a:cubicBezTo>
                      <a:pt x="126" y="8493"/>
                      <a:pt x="419" y="9150"/>
                      <a:pt x="894" y="9611"/>
                    </a:cubicBezTo>
                    <a:cubicBezTo>
                      <a:pt x="1272" y="9988"/>
                      <a:pt x="1747" y="10253"/>
                      <a:pt x="2305" y="10379"/>
                    </a:cubicBezTo>
                    <a:cubicBezTo>
                      <a:pt x="2431" y="10407"/>
                      <a:pt x="2571" y="10435"/>
                      <a:pt x="2724" y="10449"/>
                    </a:cubicBezTo>
                    <a:lnTo>
                      <a:pt x="2724" y="11636"/>
                    </a:lnTo>
                    <a:lnTo>
                      <a:pt x="3660" y="11636"/>
                    </a:lnTo>
                    <a:lnTo>
                      <a:pt x="3660" y="10421"/>
                    </a:lnTo>
                    <a:cubicBezTo>
                      <a:pt x="3856" y="10393"/>
                      <a:pt x="4037" y="10351"/>
                      <a:pt x="4219" y="10309"/>
                    </a:cubicBezTo>
                    <a:cubicBezTo>
                      <a:pt x="4806" y="10142"/>
                      <a:pt x="5281" y="9848"/>
                      <a:pt x="5644" y="9429"/>
                    </a:cubicBezTo>
                    <a:cubicBezTo>
                      <a:pt x="6119" y="8898"/>
                      <a:pt x="6356" y="8228"/>
                      <a:pt x="6356" y="7445"/>
                    </a:cubicBezTo>
                    <a:cubicBezTo>
                      <a:pt x="6356" y="6747"/>
                      <a:pt x="6175" y="6174"/>
                      <a:pt x="5798" y="5727"/>
                    </a:cubicBezTo>
                    <a:cubicBezTo>
                      <a:pt x="5490" y="5350"/>
                      <a:pt x="4959" y="5043"/>
                      <a:pt x="4219" y="4791"/>
                    </a:cubicBezTo>
                    <a:cubicBezTo>
                      <a:pt x="4037" y="4736"/>
                      <a:pt x="3856" y="4680"/>
                      <a:pt x="3660" y="4624"/>
                    </a:cubicBezTo>
                    <a:lnTo>
                      <a:pt x="3660" y="2081"/>
                    </a:lnTo>
                    <a:cubicBezTo>
                      <a:pt x="3898" y="2179"/>
                      <a:pt x="4079" y="2333"/>
                      <a:pt x="4219" y="2528"/>
                    </a:cubicBezTo>
                    <a:cubicBezTo>
                      <a:pt x="4331" y="2696"/>
                      <a:pt x="4401" y="2892"/>
                      <a:pt x="4443" y="3115"/>
                    </a:cubicBezTo>
                    <a:lnTo>
                      <a:pt x="6091" y="2906"/>
                    </a:lnTo>
                    <a:cubicBezTo>
                      <a:pt x="5979" y="2249"/>
                      <a:pt x="5714" y="1732"/>
                      <a:pt x="5309" y="1341"/>
                    </a:cubicBezTo>
                    <a:cubicBezTo>
                      <a:pt x="5015" y="1062"/>
                      <a:pt x="4652" y="866"/>
                      <a:pt x="4219" y="754"/>
                    </a:cubicBezTo>
                    <a:cubicBezTo>
                      <a:pt x="4037" y="698"/>
                      <a:pt x="3856" y="671"/>
                      <a:pt x="3660" y="643"/>
                    </a:cubicBezTo>
                    <a:lnTo>
                      <a:pt x="366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7"/>
        <p:cNvGrpSpPr/>
        <p:nvPr/>
      </p:nvGrpSpPr>
      <p:grpSpPr>
        <a:xfrm>
          <a:off x="0" y="0"/>
          <a:ext cx="0" cy="0"/>
          <a:chOff x="0" y="0"/>
          <a:chExt cx="0" cy="0"/>
        </a:xfrm>
      </p:grpSpPr>
      <p:grpSp>
        <p:nvGrpSpPr>
          <p:cNvPr id="318" name="Google Shape;318;p6"/>
          <p:cNvGrpSpPr/>
          <p:nvPr/>
        </p:nvGrpSpPr>
        <p:grpSpPr>
          <a:xfrm>
            <a:off x="-138170" y="-299471"/>
            <a:ext cx="9864554" cy="5548495"/>
            <a:chOff x="238125" y="822050"/>
            <a:chExt cx="7136850" cy="4051475"/>
          </a:xfrm>
        </p:grpSpPr>
        <p:sp>
          <p:nvSpPr>
            <p:cNvPr id="319" name="Google Shape;319;p6"/>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6"/>
          <p:cNvSpPr/>
          <p:nvPr/>
        </p:nvSpPr>
        <p:spPr>
          <a:xfrm>
            <a:off x="713225"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7" name="Google Shape;357;p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8"/>
        <p:cNvGrpSpPr/>
        <p:nvPr/>
      </p:nvGrpSpPr>
      <p:grpSpPr>
        <a:xfrm>
          <a:off x="0" y="0"/>
          <a:ext cx="0" cy="0"/>
          <a:chOff x="0" y="0"/>
          <a:chExt cx="0" cy="0"/>
        </a:xfrm>
      </p:grpSpPr>
      <p:grpSp>
        <p:nvGrpSpPr>
          <p:cNvPr id="359" name="Google Shape;359;p7"/>
          <p:cNvGrpSpPr/>
          <p:nvPr/>
        </p:nvGrpSpPr>
        <p:grpSpPr>
          <a:xfrm>
            <a:off x="-138170" y="-299471"/>
            <a:ext cx="9864554" cy="5548495"/>
            <a:chOff x="238125" y="822050"/>
            <a:chExt cx="7136850" cy="4051475"/>
          </a:xfrm>
        </p:grpSpPr>
        <p:sp>
          <p:nvSpPr>
            <p:cNvPr id="360" name="Google Shape;360;p7"/>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7"/>
          <p:cNvSpPr/>
          <p:nvPr/>
        </p:nvSpPr>
        <p:spPr>
          <a:xfrm>
            <a:off x="713200" y="481150"/>
            <a:ext cx="7717500" cy="689400"/>
          </a:xfrm>
          <a:prstGeom prst="roundRect">
            <a:avLst>
              <a:gd name="adj" fmla="val 16667"/>
            </a:avLst>
          </a:prstGeom>
          <a:solidFill>
            <a:srgbClr val="FFBE00"/>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8" name="Google Shape;398;p7"/>
          <p:cNvSpPr/>
          <p:nvPr/>
        </p:nvSpPr>
        <p:spPr>
          <a:xfrm>
            <a:off x="700900" y="1630550"/>
            <a:ext cx="3421800" cy="2929200"/>
          </a:xfrm>
          <a:prstGeom prst="roundRect">
            <a:avLst>
              <a:gd name="adj" fmla="val 4573"/>
            </a:avLst>
          </a:prstGeom>
          <a:solidFill>
            <a:schemeClr val="lt1"/>
          </a:solidFill>
          <a:ln w="76200" cap="flat" cmpd="sng">
            <a:solidFill>
              <a:srgbClr val="FFBE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9" name="Google Shape;399;p7"/>
          <p:cNvSpPr txBox="1">
            <a:spLocks noGrp="1"/>
          </p:cNvSpPr>
          <p:nvPr>
            <p:ph type="title"/>
          </p:nvPr>
        </p:nvSpPr>
        <p:spPr>
          <a:xfrm>
            <a:off x="713225" y="539500"/>
            <a:ext cx="7717500" cy="56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400" name="Google Shape;400;p7"/>
          <p:cNvSpPr txBox="1">
            <a:spLocks noGrp="1"/>
          </p:cNvSpPr>
          <p:nvPr>
            <p:ph type="body" idx="1"/>
          </p:nvPr>
        </p:nvSpPr>
        <p:spPr>
          <a:xfrm>
            <a:off x="782250" y="1710750"/>
            <a:ext cx="3300900" cy="280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FFBE00"/>
              </a:buClr>
              <a:buSzPts val="1200"/>
              <a:buChar char="●"/>
              <a:defRPr sz="1400">
                <a:solidFill>
                  <a:schemeClr val="dk1"/>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pPr lvl="0"/>
            <a:r>
              <a:rPr lang="en-US"/>
              <a:t>Click to edit Master text styles</a:t>
            </a:r>
          </a:p>
        </p:txBody>
      </p:sp>
      <p:sp>
        <p:nvSpPr>
          <p:cNvPr id="401" name="Google Shape;401;p7"/>
          <p:cNvSpPr/>
          <p:nvPr/>
        </p:nvSpPr>
        <p:spPr>
          <a:xfrm>
            <a:off x="4863185" y="26657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7996522" y="16305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7"/>
          <p:cNvGrpSpPr/>
          <p:nvPr/>
        </p:nvGrpSpPr>
        <p:grpSpPr>
          <a:xfrm>
            <a:off x="6683770" y="1630538"/>
            <a:ext cx="1511764" cy="1695618"/>
            <a:chOff x="6683770" y="1630538"/>
            <a:chExt cx="1511764" cy="1695618"/>
          </a:xfrm>
        </p:grpSpPr>
        <p:sp>
          <p:nvSpPr>
            <p:cNvPr id="404" name="Google Shape;404;p7"/>
            <p:cNvSpPr/>
            <p:nvPr/>
          </p:nvSpPr>
          <p:spPr>
            <a:xfrm>
              <a:off x="6712883" y="1630639"/>
              <a:ext cx="1453698" cy="1695517"/>
            </a:xfrm>
            <a:custGeom>
              <a:avLst/>
              <a:gdLst/>
              <a:ahLst/>
              <a:cxnLst/>
              <a:rect l="l" t="t" r="r" b="b"/>
              <a:pathLst>
                <a:path w="52174" h="60853" extrusionOk="0">
                  <a:moveTo>
                    <a:pt x="26097" y="1"/>
                  </a:moveTo>
                  <a:cubicBezTo>
                    <a:pt x="16812" y="9286"/>
                    <a:pt x="12159" y="21465"/>
                    <a:pt x="12159" y="33623"/>
                  </a:cubicBezTo>
                  <a:lnTo>
                    <a:pt x="12159" y="33643"/>
                  </a:lnTo>
                  <a:cubicBezTo>
                    <a:pt x="11855" y="33846"/>
                    <a:pt x="11491" y="34088"/>
                    <a:pt x="11107" y="34351"/>
                  </a:cubicBezTo>
                  <a:cubicBezTo>
                    <a:pt x="11006" y="34412"/>
                    <a:pt x="10925" y="34493"/>
                    <a:pt x="10823" y="34554"/>
                  </a:cubicBezTo>
                  <a:cubicBezTo>
                    <a:pt x="10621" y="34695"/>
                    <a:pt x="10439" y="34837"/>
                    <a:pt x="10237" y="34999"/>
                  </a:cubicBezTo>
                  <a:cubicBezTo>
                    <a:pt x="10035" y="35160"/>
                    <a:pt x="9812" y="35322"/>
                    <a:pt x="9610" y="35504"/>
                  </a:cubicBezTo>
                  <a:cubicBezTo>
                    <a:pt x="9488" y="35606"/>
                    <a:pt x="9367" y="35707"/>
                    <a:pt x="9266" y="35808"/>
                  </a:cubicBezTo>
                  <a:cubicBezTo>
                    <a:pt x="9165" y="35889"/>
                    <a:pt x="9063" y="35990"/>
                    <a:pt x="8962" y="36091"/>
                  </a:cubicBezTo>
                  <a:cubicBezTo>
                    <a:pt x="8841" y="36172"/>
                    <a:pt x="8740" y="36293"/>
                    <a:pt x="8618" y="36394"/>
                  </a:cubicBezTo>
                  <a:cubicBezTo>
                    <a:pt x="8537" y="36475"/>
                    <a:pt x="8436" y="36577"/>
                    <a:pt x="8335" y="36678"/>
                  </a:cubicBezTo>
                  <a:cubicBezTo>
                    <a:pt x="8194" y="36799"/>
                    <a:pt x="8052" y="36941"/>
                    <a:pt x="7910" y="37103"/>
                  </a:cubicBezTo>
                  <a:cubicBezTo>
                    <a:pt x="7708" y="37305"/>
                    <a:pt x="7506" y="37527"/>
                    <a:pt x="7303" y="37750"/>
                  </a:cubicBezTo>
                  <a:cubicBezTo>
                    <a:pt x="7061" y="38013"/>
                    <a:pt x="6838" y="38296"/>
                    <a:pt x="6595" y="38600"/>
                  </a:cubicBezTo>
                  <a:cubicBezTo>
                    <a:pt x="6494" y="38721"/>
                    <a:pt x="6393" y="38863"/>
                    <a:pt x="6272" y="39004"/>
                  </a:cubicBezTo>
                  <a:cubicBezTo>
                    <a:pt x="2954" y="43293"/>
                    <a:pt x="0" y="50212"/>
                    <a:pt x="992" y="60853"/>
                  </a:cubicBezTo>
                  <a:lnTo>
                    <a:pt x="2792" y="60853"/>
                  </a:lnTo>
                  <a:cubicBezTo>
                    <a:pt x="2792" y="60853"/>
                    <a:pt x="7405" y="54763"/>
                    <a:pt x="13777" y="51405"/>
                  </a:cubicBezTo>
                  <a:cubicBezTo>
                    <a:pt x="14283" y="51142"/>
                    <a:pt x="14789" y="50879"/>
                    <a:pt x="15315" y="50657"/>
                  </a:cubicBezTo>
                  <a:cubicBezTo>
                    <a:pt x="15841" y="52053"/>
                    <a:pt x="16447" y="53428"/>
                    <a:pt x="17115" y="54784"/>
                  </a:cubicBezTo>
                  <a:lnTo>
                    <a:pt x="18713" y="54784"/>
                  </a:lnTo>
                  <a:lnTo>
                    <a:pt x="18814" y="55188"/>
                  </a:lnTo>
                  <a:cubicBezTo>
                    <a:pt x="18855" y="55330"/>
                    <a:pt x="18875" y="55471"/>
                    <a:pt x="18916" y="55633"/>
                  </a:cubicBezTo>
                  <a:cubicBezTo>
                    <a:pt x="18956" y="55775"/>
                    <a:pt x="18996" y="55916"/>
                    <a:pt x="19037" y="56058"/>
                  </a:cubicBezTo>
                  <a:cubicBezTo>
                    <a:pt x="19138" y="56361"/>
                    <a:pt x="19219" y="56645"/>
                    <a:pt x="19320" y="56948"/>
                  </a:cubicBezTo>
                  <a:cubicBezTo>
                    <a:pt x="19725" y="58243"/>
                    <a:pt x="20251" y="59517"/>
                    <a:pt x="20858" y="60751"/>
                  </a:cubicBezTo>
                  <a:lnTo>
                    <a:pt x="31317" y="60751"/>
                  </a:lnTo>
                  <a:cubicBezTo>
                    <a:pt x="31964" y="59436"/>
                    <a:pt x="32510" y="58081"/>
                    <a:pt x="32935" y="56705"/>
                  </a:cubicBezTo>
                  <a:cubicBezTo>
                    <a:pt x="32996" y="56523"/>
                    <a:pt x="33056" y="56341"/>
                    <a:pt x="33117" y="56139"/>
                  </a:cubicBezTo>
                  <a:cubicBezTo>
                    <a:pt x="33158" y="55957"/>
                    <a:pt x="33218" y="55755"/>
                    <a:pt x="33279" y="55552"/>
                  </a:cubicBezTo>
                  <a:cubicBezTo>
                    <a:pt x="33340" y="55310"/>
                    <a:pt x="33400" y="55047"/>
                    <a:pt x="33461" y="54784"/>
                  </a:cubicBezTo>
                  <a:lnTo>
                    <a:pt x="35059" y="54784"/>
                  </a:lnTo>
                  <a:cubicBezTo>
                    <a:pt x="35261" y="54359"/>
                    <a:pt x="35464" y="53914"/>
                    <a:pt x="35666" y="53489"/>
                  </a:cubicBezTo>
                  <a:cubicBezTo>
                    <a:pt x="35767" y="53287"/>
                    <a:pt x="35848" y="53084"/>
                    <a:pt x="35949" y="52882"/>
                  </a:cubicBezTo>
                  <a:cubicBezTo>
                    <a:pt x="36273" y="52154"/>
                    <a:pt x="36576" y="51405"/>
                    <a:pt x="36860" y="50657"/>
                  </a:cubicBezTo>
                  <a:cubicBezTo>
                    <a:pt x="37386" y="50879"/>
                    <a:pt x="37891" y="51142"/>
                    <a:pt x="38397" y="51405"/>
                  </a:cubicBezTo>
                  <a:cubicBezTo>
                    <a:pt x="44770" y="54763"/>
                    <a:pt x="49382" y="60853"/>
                    <a:pt x="49382" y="60853"/>
                  </a:cubicBezTo>
                  <a:lnTo>
                    <a:pt x="51203" y="60853"/>
                  </a:lnTo>
                  <a:cubicBezTo>
                    <a:pt x="52174" y="50212"/>
                    <a:pt x="49220" y="43293"/>
                    <a:pt x="45902" y="39004"/>
                  </a:cubicBezTo>
                  <a:cubicBezTo>
                    <a:pt x="45801" y="38863"/>
                    <a:pt x="45680" y="38721"/>
                    <a:pt x="45579" y="38600"/>
                  </a:cubicBezTo>
                  <a:cubicBezTo>
                    <a:pt x="45336" y="38296"/>
                    <a:pt x="45114" y="38013"/>
                    <a:pt x="44871" y="37750"/>
                  </a:cubicBezTo>
                  <a:cubicBezTo>
                    <a:pt x="44668" y="37527"/>
                    <a:pt x="44466" y="37305"/>
                    <a:pt x="44264" y="37103"/>
                  </a:cubicBezTo>
                  <a:cubicBezTo>
                    <a:pt x="44122" y="36941"/>
                    <a:pt x="43981" y="36799"/>
                    <a:pt x="43839" y="36678"/>
                  </a:cubicBezTo>
                  <a:cubicBezTo>
                    <a:pt x="43738" y="36577"/>
                    <a:pt x="43637" y="36475"/>
                    <a:pt x="43556" y="36394"/>
                  </a:cubicBezTo>
                  <a:cubicBezTo>
                    <a:pt x="43434" y="36293"/>
                    <a:pt x="43333" y="36172"/>
                    <a:pt x="43212" y="36091"/>
                  </a:cubicBezTo>
                  <a:cubicBezTo>
                    <a:pt x="43111" y="35990"/>
                    <a:pt x="43010" y="35889"/>
                    <a:pt x="42908" y="35808"/>
                  </a:cubicBezTo>
                  <a:cubicBezTo>
                    <a:pt x="42807" y="35707"/>
                    <a:pt x="42686" y="35606"/>
                    <a:pt x="42565" y="35504"/>
                  </a:cubicBezTo>
                  <a:cubicBezTo>
                    <a:pt x="42362" y="35322"/>
                    <a:pt x="42160" y="35160"/>
                    <a:pt x="41958" y="34999"/>
                  </a:cubicBezTo>
                  <a:cubicBezTo>
                    <a:pt x="41755" y="34837"/>
                    <a:pt x="41553" y="34695"/>
                    <a:pt x="41351" y="34554"/>
                  </a:cubicBezTo>
                  <a:cubicBezTo>
                    <a:pt x="41250" y="34493"/>
                    <a:pt x="41169" y="34412"/>
                    <a:pt x="41067" y="34351"/>
                  </a:cubicBezTo>
                  <a:cubicBezTo>
                    <a:pt x="40683" y="34088"/>
                    <a:pt x="40339" y="33846"/>
                    <a:pt x="40016" y="33643"/>
                  </a:cubicBezTo>
                  <a:cubicBezTo>
                    <a:pt x="40016" y="26381"/>
                    <a:pt x="38357" y="19118"/>
                    <a:pt x="35059" y="12462"/>
                  </a:cubicBezTo>
                  <a:cubicBezTo>
                    <a:pt x="35059" y="12462"/>
                    <a:pt x="35059" y="12462"/>
                    <a:pt x="35059" y="12442"/>
                  </a:cubicBezTo>
                  <a:cubicBezTo>
                    <a:pt x="34796" y="11936"/>
                    <a:pt x="34533" y="11410"/>
                    <a:pt x="34250" y="10884"/>
                  </a:cubicBezTo>
                  <a:cubicBezTo>
                    <a:pt x="32126" y="6980"/>
                    <a:pt x="29415" y="3318"/>
                    <a:pt x="26117" y="1"/>
                  </a:cubicBezTo>
                  <a:lnTo>
                    <a:pt x="26097" y="21"/>
                  </a:lnTo>
                  <a:lnTo>
                    <a:pt x="26097" y="1"/>
                  </a:lnTo>
                  <a:close/>
                </a:path>
              </a:pathLst>
            </a:custGeom>
            <a:solidFill>
              <a:srgbClr val="FFFFFF"/>
            </a:solidFill>
            <a:ln w="1524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7"/>
            <p:cNvGrpSpPr/>
            <p:nvPr/>
          </p:nvGrpSpPr>
          <p:grpSpPr>
            <a:xfrm>
              <a:off x="6683770" y="1630538"/>
              <a:ext cx="1511764" cy="1695517"/>
              <a:chOff x="3995850" y="2982150"/>
              <a:chExt cx="1356450" cy="1521325"/>
            </a:xfrm>
          </p:grpSpPr>
          <p:sp>
            <p:nvSpPr>
              <p:cNvPr id="406" name="Google Shape;406;p7"/>
              <p:cNvSpPr/>
              <p:nvPr/>
            </p:nvSpPr>
            <p:spPr>
              <a:xfrm>
                <a:off x="3995850" y="3801450"/>
                <a:ext cx="467350" cy="702025"/>
              </a:xfrm>
              <a:custGeom>
                <a:avLst/>
                <a:gdLst/>
                <a:ahLst/>
                <a:cxnLst/>
                <a:rect l="l" t="t" r="r" b="b"/>
                <a:pathLst>
                  <a:path w="18694" h="28081" extrusionOk="0">
                    <a:moveTo>
                      <a:pt x="14849" y="1"/>
                    </a:moveTo>
                    <a:cubicBezTo>
                      <a:pt x="14849" y="1"/>
                      <a:pt x="1" y="6009"/>
                      <a:pt x="2024" y="28080"/>
                    </a:cubicBezTo>
                    <a:lnTo>
                      <a:pt x="3844" y="28080"/>
                    </a:lnTo>
                    <a:cubicBezTo>
                      <a:pt x="3844" y="28080"/>
                      <a:pt x="10399" y="19401"/>
                      <a:pt x="18693" y="17034"/>
                    </a:cubicBezTo>
                    <a:lnTo>
                      <a:pt x="148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4178425" y="3801450"/>
                <a:ext cx="284775" cy="465825"/>
              </a:xfrm>
              <a:custGeom>
                <a:avLst/>
                <a:gdLst/>
                <a:ahLst/>
                <a:cxnLst/>
                <a:rect l="l" t="t" r="r" b="b"/>
                <a:pathLst>
                  <a:path w="11391" h="18633" extrusionOk="0">
                    <a:moveTo>
                      <a:pt x="7546" y="1"/>
                    </a:moveTo>
                    <a:cubicBezTo>
                      <a:pt x="7546" y="1"/>
                      <a:pt x="3561" y="1599"/>
                      <a:pt x="1" y="6211"/>
                    </a:cubicBezTo>
                    <a:cubicBezTo>
                      <a:pt x="3116" y="8841"/>
                      <a:pt x="5867" y="14627"/>
                      <a:pt x="7506" y="18633"/>
                    </a:cubicBezTo>
                    <a:cubicBezTo>
                      <a:pt x="8740" y="17965"/>
                      <a:pt x="10035" y="17419"/>
                      <a:pt x="11390" y="17034"/>
                    </a:cubicBezTo>
                    <a:lnTo>
                      <a:pt x="75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4884975" y="3801450"/>
                <a:ext cx="467325" cy="702025"/>
              </a:xfrm>
              <a:custGeom>
                <a:avLst/>
                <a:gdLst/>
                <a:ahLst/>
                <a:cxnLst/>
                <a:rect l="l" t="t" r="r" b="b"/>
                <a:pathLst>
                  <a:path w="18693" h="28081" extrusionOk="0">
                    <a:moveTo>
                      <a:pt x="3824" y="1"/>
                    </a:moveTo>
                    <a:lnTo>
                      <a:pt x="0" y="17034"/>
                    </a:lnTo>
                    <a:cubicBezTo>
                      <a:pt x="8274" y="19401"/>
                      <a:pt x="14849" y="28080"/>
                      <a:pt x="14849" y="28080"/>
                    </a:cubicBezTo>
                    <a:lnTo>
                      <a:pt x="16670" y="28080"/>
                    </a:lnTo>
                    <a:cubicBezTo>
                      <a:pt x="18693" y="6009"/>
                      <a:pt x="3824" y="1"/>
                      <a:pt x="38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4884975" y="3801450"/>
                <a:ext cx="284250" cy="465825"/>
              </a:xfrm>
              <a:custGeom>
                <a:avLst/>
                <a:gdLst/>
                <a:ahLst/>
                <a:cxnLst/>
                <a:rect l="l" t="t" r="r" b="b"/>
                <a:pathLst>
                  <a:path w="11370" h="18633" extrusionOk="0">
                    <a:moveTo>
                      <a:pt x="3824" y="1"/>
                    </a:moveTo>
                    <a:lnTo>
                      <a:pt x="0" y="17034"/>
                    </a:lnTo>
                    <a:cubicBezTo>
                      <a:pt x="1335" y="17419"/>
                      <a:pt x="2630" y="17965"/>
                      <a:pt x="3884" y="18633"/>
                    </a:cubicBezTo>
                    <a:cubicBezTo>
                      <a:pt x="5503" y="14627"/>
                      <a:pt x="8254" y="8841"/>
                      <a:pt x="11369" y="6211"/>
                    </a:cubicBezTo>
                    <a:cubicBezTo>
                      <a:pt x="7809" y="1599"/>
                      <a:pt x="3824" y="1"/>
                      <a:pt x="38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4476825" y="4283425"/>
                <a:ext cx="394000" cy="217000"/>
              </a:xfrm>
              <a:custGeom>
                <a:avLst/>
                <a:gdLst/>
                <a:ahLst/>
                <a:cxnLst/>
                <a:rect l="l" t="t" r="r" b="b"/>
                <a:pathLst>
                  <a:path w="15760" h="8680" extrusionOk="0">
                    <a:moveTo>
                      <a:pt x="0" y="1"/>
                    </a:moveTo>
                    <a:cubicBezTo>
                      <a:pt x="405" y="2995"/>
                      <a:pt x="1275" y="5928"/>
                      <a:pt x="2651" y="8680"/>
                    </a:cubicBezTo>
                    <a:lnTo>
                      <a:pt x="13109" y="8680"/>
                    </a:lnTo>
                    <a:cubicBezTo>
                      <a:pt x="14485" y="5928"/>
                      <a:pt x="15375" y="2995"/>
                      <a:pt x="15760" y="1"/>
                    </a:cubicBezTo>
                    <a:close/>
                  </a:path>
                </a:pathLst>
              </a:custGeom>
              <a:solidFill>
                <a:srgbClr val="FF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4476825" y="4283425"/>
                <a:ext cx="394000" cy="176050"/>
              </a:xfrm>
              <a:custGeom>
                <a:avLst/>
                <a:gdLst/>
                <a:ahLst/>
                <a:cxnLst/>
                <a:rect l="l" t="t" r="r" b="b"/>
                <a:pathLst>
                  <a:path w="15760" h="7042" extrusionOk="0">
                    <a:moveTo>
                      <a:pt x="0" y="1"/>
                    </a:moveTo>
                    <a:cubicBezTo>
                      <a:pt x="324" y="2388"/>
                      <a:pt x="971" y="4775"/>
                      <a:pt x="1902" y="7041"/>
                    </a:cubicBezTo>
                    <a:cubicBezTo>
                      <a:pt x="4759" y="5084"/>
                      <a:pt x="8463" y="4522"/>
                      <a:pt x="11814" y="4522"/>
                    </a:cubicBezTo>
                    <a:cubicBezTo>
                      <a:pt x="12829" y="4522"/>
                      <a:pt x="13811" y="4574"/>
                      <a:pt x="14728" y="4654"/>
                    </a:cubicBezTo>
                    <a:cubicBezTo>
                      <a:pt x="15213" y="3137"/>
                      <a:pt x="15557" y="1559"/>
                      <a:pt x="157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4229000" y="2982150"/>
                <a:ext cx="890150" cy="1369075"/>
              </a:xfrm>
              <a:custGeom>
                <a:avLst/>
                <a:gdLst/>
                <a:ahLst/>
                <a:cxnLst/>
                <a:rect l="l" t="t" r="r" b="b"/>
                <a:pathLst>
                  <a:path w="35606" h="54763" extrusionOk="0">
                    <a:moveTo>
                      <a:pt x="17803" y="0"/>
                    </a:moveTo>
                    <a:cubicBezTo>
                      <a:pt x="2974" y="14829"/>
                      <a:pt x="1" y="36981"/>
                      <a:pt x="8821" y="54763"/>
                    </a:cubicBezTo>
                    <a:lnTo>
                      <a:pt x="26765" y="54763"/>
                    </a:lnTo>
                    <a:cubicBezTo>
                      <a:pt x="35606" y="36981"/>
                      <a:pt x="32612" y="14829"/>
                      <a:pt x="17803"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4308400" y="3691500"/>
                <a:ext cx="694925" cy="659725"/>
              </a:xfrm>
              <a:custGeom>
                <a:avLst/>
                <a:gdLst/>
                <a:ahLst/>
                <a:cxnLst/>
                <a:rect l="l" t="t" r="r" b="b"/>
                <a:pathLst>
                  <a:path w="27797" h="26389" extrusionOk="0">
                    <a:moveTo>
                      <a:pt x="1332" y="1"/>
                    </a:moveTo>
                    <a:cubicBezTo>
                      <a:pt x="1217" y="1"/>
                      <a:pt x="1104" y="10"/>
                      <a:pt x="992" y="29"/>
                    </a:cubicBezTo>
                    <a:cubicBezTo>
                      <a:pt x="1" y="8971"/>
                      <a:pt x="1558" y="18155"/>
                      <a:pt x="5645" y="26389"/>
                    </a:cubicBezTo>
                    <a:lnTo>
                      <a:pt x="23589" y="26389"/>
                    </a:lnTo>
                    <a:cubicBezTo>
                      <a:pt x="25612" y="22343"/>
                      <a:pt x="27008" y="18054"/>
                      <a:pt x="27797" y="13684"/>
                    </a:cubicBezTo>
                    <a:lnTo>
                      <a:pt x="27797" y="13684"/>
                    </a:lnTo>
                    <a:cubicBezTo>
                      <a:pt x="26321" y="14211"/>
                      <a:pt x="24907" y="14445"/>
                      <a:pt x="23550" y="14445"/>
                    </a:cubicBezTo>
                    <a:cubicBezTo>
                      <a:pt x="12888" y="14445"/>
                      <a:pt x="5848" y="1"/>
                      <a:pt x="1332"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4445975" y="3454525"/>
                <a:ext cx="455700" cy="455700"/>
              </a:xfrm>
              <a:custGeom>
                <a:avLst/>
                <a:gdLst/>
                <a:ahLst/>
                <a:cxnLst/>
                <a:rect l="l" t="t" r="r" b="b"/>
                <a:pathLst>
                  <a:path w="18228" h="18228" extrusionOk="0">
                    <a:moveTo>
                      <a:pt x="9124" y="0"/>
                    </a:moveTo>
                    <a:cubicBezTo>
                      <a:pt x="4087" y="0"/>
                      <a:pt x="0" y="4086"/>
                      <a:pt x="0" y="9104"/>
                    </a:cubicBezTo>
                    <a:cubicBezTo>
                      <a:pt x="0" y="14141"/>
                      <a:pt x="4087" y="18227"/>
                      <a:pt x="9124" y="18227"/>
                    </a:cubicBezTo>
                    <a:cubicBezTo>
                      <a:pt x="14161" y="18227"/>
                      <a:pt x="18228" y="14141"/>
                      <a:pt x="18228" y="9104"/>
                    </a:cubicBezTo>
                    <a:cubicBezTo>
                      <a:pt x="18228" y="4086"/>
                      <a:pt x="14161" y="0"/>
                      <a:pt x="9124"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4445975" y="3571350"/>
                <a:ext cx="453175" cy="338875"/>
              </a:xfrm>
              <a:custGeom>
                <a:avLst/>
                <a:gdLst/>
                <a:ahLst/>
                <a:cxnLst/>
                <a:rect l="l" t="t" r="r" b="b"/>
                <a:pathLst>
                  <a:path w="18127" h="13555" extrusionOk="0">
                    <a:moveTo>
                      <a:pt x="1153" y="0"/>
                    </a:moveTo>
                    <a:cubicBezTo>
                      <a:pt x="425" y="1315"/>
                      <a:pt x="0" y="2832"/>
                      <a:pt x="0" y="4431"/>
                    </a:cubicBezTo>
                    <a:cubicBezTo>
                      <a:pt x="0" y="9468"/>
                      <a:pt x="4087" y="13554"/>
                      <a:pt x="9124" y="13554"/>
                    </a:cubicBezTo>
                    <a:cubicBezTo>
                      <a:pt x="13696" y="13554"/>
                      <a:pt x="17499" y="10176"/>
                      <a:pt x="18127" y="5766"/>
                    </a:cubicBezTo>
                    <a:lnTo>
                      <a:pt x="18127" y="5766"/>
                    </a:lnTo>
                    <a:cubicBezTo>
                      <a:pt x="17488" y="6138"/>
                      <a:pt x="16812" y="6298"/>
                      <a:pt x="16107" y="6298"/>
                    </a:cubicBezTo>
                    <a:cubicBezTo>
                      <a:pt x="11783" y="6298"/>
                      <a:pt x="6319" y="278"/>
                      <a:pt x="1153"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4501100" y="3509650"/>
                <a:ext cx="345950" cy="345450"/>
              </a:xfrm>
              <a:custGeom>
                <a:avLst/>
                <a:gdLst/>
                <a:ahLst/>
                <a:cxnLst/>
                <a:rect l="l" t="t" r="r" b="b"/>
                <a:pathLst>
                  <a:path w="13838" h="13818" extrusionOk="0">
                    <a:moveTo>
                      <a:pt x="6919" y="0"/>
                    </a:moveTo>
                    <a:cubicBezTo>
                      <a:pt x="3096" y="0"/>
                      <a:pt x="0" y="3095"/>
                      <a:pt x="0" y="6899"/>
                    </a:cubicBezTo>
                    <a:cubicBezTo>
                      <a:pt x="0" y="10722"/>
                      <a:pt x="3096" y="13817"/>
                      <a:pt x="6919" y="13817"/>
                    </a:cubicBezTo>
                    <a:cubicBezTo>
                      <a:pt x="10743" y="13817"/>
                      <a:pt x="13838" y="10722"/>
                      <a:pt x="13838" y="6899"/>
                    </a:cubicBezTo>
                    <a:cubicBezTo>
                      <a:pt x="13838" y="3095"/>
                      <a:pt x="10743" y="0"/>
                      <a:pt x="6919" y="0"/>
                    </a:cubicBezTo>
                    <a:close/>
                  </a:path>
                </a:pathLst>
              </a:custGeom>
              <a:solidFill>
                <a:srgbClr val="DCE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4504650" y="3513175"/>
                <a:ext cx="236200" cy="236225"/>
              </a:xfrm>
              <a:custGeom>
                <a:avLst/>
                <a:gdLst/>
                <a:ahLst/>
                <a:cxnLst/>
                <a:rect l="l" t="t" r="r" b="b"/>
                <a:pathLst>
                  <a:path w="9448" h="9449" extrusionOk="0">
                    <a:moveTo>
                      <a:pt x="8193" y="1"/>
                    </a:moveTo>
                    <a:lnTo>
                      <a:pt x="0" y="8194"/>
                    </a:lnTo>
                    <a:cubicBezTo>
                      <a:pt x="101" y="8619"/>
                      <a:pt x="223" y="9044"/>
                      <a:pt x="405" y="9448"/>
                    </a:cubicBezTo>
                    <a:lnTo>
                      <a:pt x="9447" y="385"/>
                    </a:lnTo>
                    <a:cubicBezTo>
                      <a:pt x="9063" y="223"/>
                      <a:pt x="8638" y="82"/>
                      <a:pt x="8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4547125" y="3555150"/>
                <a:ext cx="298925" cy="299425"/>
              </a:xfrm>
              <a:custGeom>
                <a:avLst/>
                <a:gdLst/>
                <a:ahLst/>
                <a:cxnLst/>
                <a:rect l="l" t="t" r="r" b="b"/>
                <a:pathLst>
                  <a:path w="11957" h="11977" extrusionOk="0">
                    <a:moveTo>
                      <a:pt x="9751" y="1"/>
                    </a:moveTo>
                    <a:lnTo>
                      <a:pt x="0" y="9772"/>
                    </a:lnTo>
                    <a:cubicBezTo>
                      <a:pt x="1133" y="11006"/>
                      <a:pt x="2711" y="11815"/>
                      <a:pt x="4471" y="11977"/>
                    </a:cubicBezTo>
                    <a:lnTo>
                      <a:pt x="11956" y="4492"/>
                    </a:lnTo>
                    <a:cubicBezTo>
                      <a:pt x="11815" y="2712"/>
                      <a:pt x="10985" y="1154"/>
                      <a:pt x="9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4449500" y="2982150"/>
                <a:ext cx="449150" cy="361125"/>
              </a:xfrm>
              <a:custGeom>
                <a:avLst/>
                <a:gdLst/>
                <a:ahLst/>
                <a:cxnLst/>
                <a:rect l="l" t="t" r="r" b="b"/>
                <a:pathLst>
                  <a:path w="17966" h="14445" extrusionOk="0">
                    <a:moveTo>
                      <a:pt x="9003" y="0"/>
                    </a:moveTo>
                    <a:cubicBezTo>
                      <a:pt x="5241" y="3763"/>
                      <a:pt x="2246" y="8011"/>
                      <a:pt x="1" y="12523"/>
                    </a:cubicBezTo>
                    <a:cubicBezTo>
                      <a:pt x="2570" y="13736"/>
                      <a:pt x="5605" y="14444"/>
                      <a:pt x="8902" y="14444"/>
                    </a:cubicBezTo>
                    <a:cubicBezTo>
                      <a:pt x="12240" y="14444"/>
                      <a:pt x="15356" y="13696"/>
                      <a:pt x="17965" y="12442"/>
                    </a:cubicBezTo>
                    <a:cubicBezTo>
                      <a:pt x="15720" y="7951"/>
                      <a:pt x="12746" y="3743"/>
                      <a:pt x="90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4449500" y="3097450"/>
                <a:ext cx="449150" cy="245825"/>
              </a:xfrm>
              <a:custGeom>
                <a:avLst/>
                <a:gdLst/>
                <a:ahLst/>
                <a:cxnLst/>
                <a:rect l="l" t="t" r="r" b="b"/>
                <a:pathLst>
                  <a:path w="17966" h="9833" extrusionOk="0">
                    <a:moveTo>
                      <a:pt x="4937" y="1"/>
                    </a:moveTo>
                    <a:cubicBezTo>
                      <a:pt x="3015" y="2509"/>
                      <a:pt x="1356" y="5159"/>
                      <a:pt x="1" y="7911"/>
                    </a:cubicBezTo>
                    <a:cubicBezTo>
                      <a:pt x="2570" y="9124"/>
                      <a:pt x="5605" y="9832"/>
                      <a:pt x="8902" y="9832"/>
                    </a:cubicBezTo>
                    <a:cubicBezTo>
                      <a:pt x="12240" y="9832"/>
                      <a:pt x="15356" y="9084"/>
                      <a:pt x="17965" y="7830"/>
                    </a:cubicBezTo>
                    <a:cubicBezTo>
                      <a:pt x="17702" y="7304"/>
                      <a:pt x="17419" y="6798"/>
                      <a:pt x="17136" y="6272"/>
                    </a:cubicBezTo>
                    <a:cubicBezTo>
                      <a:pt x="15788" y="6668"/>
                      <a:pt x="14594" y="6844"/>
                      <a:pt x="13530" y="6844"/>
                    </a:cubicBezTo>
                    <a:cubicBezTo>
                      <a:pt x="8674" y="6844"/>
                      <a:pt x="6547" y="3171"/>
                      <a:pt x="49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1" name="Google Shape;421;p7"/>
          <p:cNvGrpSpPr/>
          <p:nvPr/>
        </p:nvGrpSpPr>
        <p:grpSpPr>
          <a:xfrm>
            <a:off x="5299775" y="2631975"/>
            <a:ext cx="564797" cy="565193"/>
            <a:chOff x="5627938" y="2547425"/>
            <a:chExt cx="564797" cy="565193"/>
          </a:xfrm>
        </p:grpSpPr>
        <p:sp>
          <p:nvSpPr>
            <p:cNvPr id="422" name="Google Shape;422;p7"/>
            <p:cNvSpPr/>
            <p:nvPr/>
          </p:nvSpPr>
          <p:spPr>
            <a:xfrm>
              <a:off x="5627938" y="2547440"/>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5627938" y="2547425"/>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5682811" y="2602329"/>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5826513" y="2676365"/>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7"/>
          <p:cNvGrpSpPr/>
          <p:nvPr/>
        </p:nvGrpSpPr>
        <p:grpSpPr>
          <a:xfrm>
            <a:off x="5950175" y="1956800"/>
            <a:ext cx="564797" cy="565193"/>
            <a:chOff x="6076688" y="1982663"/>
            <a:chExt cx="564797" cy="565193"/>
          </a:xfrm>
        </p:grpSpPr>
        <p:sp>
          <p:nvSpPr>
            <p:cNvPr id="427" name="Google Shape;427;p7"/>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7"/>
          <p:cNvGrpSpPr/>
          <p:nvPr/>
        </p:nvGrpSpPr>
        <p:grpSpPr>
          <a:xfrm>
            <a:off x="7067088" y="3643338"/>
            <a:ext cx="564797" cy="565193"/>
            <a:chOff x="6076688" y="1982663"/>
            <a:chExt cx="564797" cy="565193"/>
          </a:xfrm>
        </p:grpSpPr>
        <p:sp>
          <p:nvSpPr>
            <p:cNvPr id="432" name="Google Shape;432;p7"/>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7"/>
          <p:cNvSpPr/>
          <p:nvPr/>
        </p:nvSpPr>
        <p:spPr>
          <a:xfrm>
            <a:off x="5950185" y="1710761"/>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6017238" y="3501078"/>
            <a:ext cx="578515" cy="503682"/>
          </a:xfrm>
          <a:custGeom>
            <a:avLst/>
            <a:gdLst/>
            <a:ahLst/>
            <a:cxnLst/>
            <a:rect l="l" t="t" r="r" b="b"/>
            <a:pathLst>
              <a:path w="10251" h="8925" extrusionOk="0">
                <a:moveTo>
                  <a:pt x="2798" y="0"/>
                </a:moveTo>
                <a:cubicBezTo>
                  <a:pt x="1933" y="0"/>
                  <a:pt x="1022" y="358"/>
                  <a:pt x="451" y="1596"/>
                </a:cubicBezTo>
                <a:cubicBezTo>
                  <a:pt x="151" y="2248"/>
                  <a:pt x="0" y="2975"/>
                  <a:pt x="0" y="3702"/>
                </a:cubicBezTo>
                <a:cubicBezTo>
                  <a:pt x="25" y="5055"/>
                  <a:pt x="476" y="6784"/>
                  <a:pt x="1379" y="7862"/>
                </a:cubicBezTo>
                <a:cubicBezTo>
                  <a:pt x="1921" y="8513"/>
                  <a:pt x="2723" y="8890"/>
                  <a:pt x="3533" y="8890"/>
                </a:cubicBezTo>
                <a:cubicBezTo>
                  <a:pt x="3846" y="8890"/>
                  <a:pt x="4161" y="8833"/>
                  <a:pt x="4461" y="8714"/>
                </a:cubicBezTo>
                <a:cubicBezTo>
                  <a:pt x="4662" y="8639"/>
                  <a:pt x="4862" y="8614"/>
                  <a:pt x="5063" y="8614"/>
                </a:cubicBezTo>
                <a:cubicBezTo>
                  <a:pt x="5138" y="8614"/>
                  <a:pt x="5339" y="8639"/>
                  <a:pt x="5539" y="8689"/>
                </a:cubicBezTo>
                <a:cubicBezTo>
                  <a:pt x="5589" y="8714"/>
                  <a:pt x="5664" y="8739"/>
                  <a:pt x="5715" y="8764"/>
                </a:cubicBezTo>
                <a:cubicBezTo>
                  <a:pt x="5840" y="8815"/>
                  <a:pt x="5940" y="8865"/>
                  <a:pt x="5965" y="8865"/>
                </a:cubicBezTo>
                <a:lnTo>
                  <a:pt x="5990" y="8865"/>
                </a:lnTo>
                <a:cubicBezTo>
                  <a:pt x="6156" y="8906"/>
                  <a:pt x="6321" y="8925"/>
                  <a:pt x="6487" y="8925"/>
                </a:cubicBezTo>
                <a:cubicBezTo>
                  <a:pt x="6622" y="8925"/>
                  <a:pt x="6757" y="8912"/>
                  <a:pt x="6892" y="8890"/>
                </a:cubicBezTo>
                <a:cubicBezTo>
                  <a:pt x="7394" y="8815"/>
                  <a:pt x="7870" y="8589"/>
                  <a:pt x="8271" y="8288"/>
                </a:cubicBezTo>
                <a:cubicBezTo>
                  <a:pt x="9148" y="7637"/>
                  <a:pt x="9524" y="6484"/>
                  <a:pt x="9825" y="5481"/>
                </a:cubicBezTo>
                <a:cubicBezTo>
                  <a:pt x="10176" y="4228"/>
                  <a:pt x="10251" y="2850"/>
                  <a:pt x="9700" y="1622"/>
                </a:cubicBezTo>
                <a:cubicBezTo>
                  <a:pt x="9223" y="544"/>
                  <a:pt x="8497" y="143"/>
                  <a:pt x="7770" y="43"/>
                </a:cubicBezTo>
                <a:cubicBezTo>
                  <a:pt x="7610" y="14"/>
                  <a:pt x="7451" y="2"/>
                  <a:pt x="7294" y="2"/>
                </a:cubicBezTo>
                <a:cubicBezTo>
                  <a:pt x="6610" y="2"/>
                  <a:pt x="5967" y="235"/>
                  <a:pt x="5539" y="418"/>
                </a:cubicBezTo>
                <a:cubicBezTo>
                  <a:pt x="5389" y="494"/>
                  <a:pt x="5226" y="531"/>
                  <a:pt x="5063" y="531"/>
                </a:cubicBezTo>
                <a:cubicBezTo>
                  <a:pt x="4900" y="531"/>
                  <a:pt x="4737" y="494"/>
                  <a:pt x="4587" y="418"/>
                </a:cubicBezTo>
                <a:cubicBezTo>
                  <a:pt x="4152" y="229"/>
                  <a:pt x="3490" y="0"/>
                  <a:pt x="2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7067110" y="39873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439"/>
        <p:cNvGrpSpPr/>
        <p:nvPr/>
      </p:nvGrpSpPr>
      <p:grpSpPr>
        <a:xfrm>
          <a:off x="0" y="0"/>
          <a:ext cx="0" cy="0"/>
          <a:chOff x="0" y="0"/>
          <a:chExt cx="0" cy="0"/>
        </a:xfrm>
      </p:grpSpPr>
      <p:grpSp>
        <p:nvGrpSpPr>
          <p:cNvPr id="440" name="Google Shape;440;p8"/>
          <p:cNvGrpSpPr/>
          <p:nvPr/>
        </p:nvGrpSpPr>
        <p:grpSpPr>
          <a:xfrm>
            <a:off x="-138170" y="-299471"/>
            <a:ext cx="9864554" cy="5548495"/>
            <a:chOff x="238125" y="822050"/>
            <a:chExt cx="7136850" cy="4051475"/>
          </a:xfrm>
        </p:grpSpPr>
        <p:sp>
          <p:nvSpPr>
            <p:cNvPr id="441" name="Google Shape;441;p8"/>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8"/>
          <p:cNvSpPr/>
          <p:nvPr/>
        </p:nvSpPr>
        <p:spPr>
          <a:xfrm>
            <a:off x="1270150" y="792350"/>
            <a:ext cx="6665400" cy="3395400"/>
          </a:xfrm>
          <a:prstGeom prst="roundRect">
            <a:avLst>
              <a:gd name="adj" fmla="val 4928"/>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txBox="1">
            <a:spLocks noGrp="1"/>
          </p:cNvSpPr>
          <p:nvPr>
            <p:ph type="title"/>
          </p:nvPr>
        </p:nvSpPr>
        <p:spPr>
          <a:xfrm>
            <a:off x="1499550" y="792450"/>
            <a:ext cx="6144900" cy="339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grpSp>
        <p:nvGrpSpPr>
          <p:cNvPr id="480" name="Google Shape;480;p8"/>
          <p:cNvGrpSpPr/>
          <p:nvPr/>
        </p:nvGrpSpPr>
        <p:grpSpPr>
          <a:xfrm flipH="1">
            <a:off x="759065" y="3309910"/>
            <a:ext cx="1217946" cy="877934"/>
            <a:chOff x="7783413" y="3715033"/>
            <a:chExt cx="1091839" cy="786961"/>
          </a:xfrm>
        </p:grpSpPr>
        <p:sp>
          <p:nvSpPr>
            <p:cNvPr id="481" name="Google Shape;481;p8"/>
            <p:cNvSpPr/>
            <p:nvPr/>
          </p:nvSpPr>
          <p:spPr>
            <a:xfrm>
              <a:off x="7897928" y="3729311"/>
              <a:ext cx="977324" cy="385808"/>
            </a:xfrm>
            <a:custGeom>
              <a:avLst/>
              <a:gdLst/>
              <a:ahLst/>
              <a:cxnLst/>
              <a:rect l="l" t="t" r="r" b="b"/>
              <a:pathLst>
                <a:path w="21046" h="8309" extrusionOk="0">
                  <a:moveTo>
                    <a:pt x="21045" y="0"/>
                  </a:moveTo>
                  <a:lnTo>
                    <a:pt x="21045" y="4155"/>
                  </a:lnTo>
                  <a:lnTo>
                    <a:pt x="17781" y="4155"/>
                  </a:lnTo>
                  <a:lnTo>
                    <a:pt x="17781" y="8309"/>
                  </a:lnTo>
                  <a:lnTo>
                    <a:pt x="0" y="8309"/>
                  </a:lnTo>
                  <a:lnTo>
                    <a:pt x="0" y="4155"/>
                  </a:lnTo>
                  <a:lnTo>
                    <a:pt x="3264" y="4155"/>
                  </a:lnTo>
                  <a:lnTo>
                    <a:pt x="3264"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7783459" y="4115073"/>
              <a:ext cx="976256" cy="386922"/>
            </a:xfrm>
            <a:custGeom>
              <a:avLst/>
              <a:gdLst/>
              <a:ahLst/>
              <a:cxnLst/>
              <a:rect l="l" t="t" r="r" b="b"/>
              <a:pathLst>
                <a:path w="21023" h="8333" extrusionOk="0">
                  <a:moveTo>
                    <a:pt x="21022" y="1"/>
                  </a:moveTo>
                  <a:lnTo>
                    <a:pt x="21022" y="4178"/>
                  </a:lnTo>
                  <a:lnTo>
                    <a:pt x="17758" y="4178"/>
                  </a:lnTo>
                  <a:lnTo>
                    <a:pt x="17758" y="8332"/>
                  </a:lnTo>
                  <a:lnTo>
                    <a:pt x="0" y="8332"/>
                  </a:lnTo>
                  <a:lnTo>
                    <a:pt x="0" y="4178"/>
                  </a:lnTo>
                  <a:lnTo>
                    <a:pt x="3264" y="4178"/>
                  </a:lnTo>
                  <a:lnTo>
                    <a:pt x="326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7783413" y="4294743"/>
              <a:ext cx="825752" cy="192927"/>
            </a:xfrm>
            <a:custGeom>
              <a:avLst/>
              <a:gdLst/>
              <a:ahLst/>
              <a:cxnLst/>
              <a:rect l="l" t="t" r="r" b="b"/>
              <a:pathLst>
                <a:path w="17782" h="4155" extrusionOk="0">
                  <a:moveTo>
                    <a:pt x="17782" y="4155"/>
                  </a:moveTo>
                  <a:lnTo>
                    <a:pt x="1" y="4155"/>
                  </a:lnTo>
                  <a:lnTo>
                    <a:pt x="1" y="1"/>
                  </a:lnTo>
                  <a:lnTo>
                    <a:pt x="17782"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7783413" y="4294743"/>
              <a:ext cx="825752" cy="27627"/>
            </a:xfrm>
            <a:custGeom>
              <a:avLst/>
              <a:gdLst/>
              <a:ahLst/>
              <a:cxnLst/>
              <a:rect l="l" t="t" r="r" b="b"/>
              <a:pathLst>
                <a:path w="17782" h="595" extrusionOk="0">
                  <a:moveTo>
                    <a:pt x="1" y="1"/>
                  </a:moveTo>
                  <a:lnTo>
                    <a:pt x="1" y="594"/>
                  </a:lnTo>
                  <a:lnTo>
                    <a:pt x="17782" y="594"/>
                  </a:lnTo>
                  <a:lnTo>
                    <a:pt x="17782"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7853394"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7961500"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8070675" y="4294743"/>
              <a:ext cx="35014" cy="192927"/>
            </a:xfrm>
            <a:custGeom>
              <a:avLst/>
              <a:gdLst/>
              <a:ahLst/>
              <a:cxnLst/>
              <a:rect l="l" t="t" r="r" b="b"/>
              <a:pathLst>
                <a:path w="754" h="4155" extrusionOk="0">
                  <a:moveTo>
                    <a:pt x="0" y="1"/>
                  </a:moveTo>
                  <a:lnTo>
                    <a:pt x="0" y="4155"/>
                  </a:lnTo>
                  <a:lnTo>
                    <a:pt x="754" y="4155"/>
                  </a:lnTo>
                  <a:lnTo>
                    <a:pt x="754"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8178782" y="4294743"/>
              <a:ext cx="36082" cy="192927"/>
            </a:xfrm>
            <a:custGeom>
              <a:avLst/>
              <a:gdLst/>
              <a:ahLst/>
              <a:cxnLst/>
              <a:rect l="l" t="t" r="r" b="b"/>
              <a:pathLst>
                <a:path w="777" h="4155" extrusionOk="0">
                  <a:moveTo>
                    <a:pt x="0" y="1"/>
                  </a:moveTo>
                  <a:lnTo>
                    <a:pt x="0"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8286888"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8394995"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8503147"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8101417" y="4294743"/>
              <a:ext cx="451558" cy="192927"/>
            </a:xfrm>
            <a:custGeom>
              <a:avLst/>
              <a:gdLst/>
              <a:ahLst/>
              <a:cxnLst/>
              <a:rect l="l" t="t" r="r" b="b"/>
              <a:pathLst>
                <a:path w="9724" h="4155" extrusionOk="0">
                  <a:moveTo>
                    <a:pt x="0" y="1"/>
                  </a:moveTo>
                  <a:lnTo>
                    <a:pt x="0" y="4155"/>
                  </a:lnTo>
                  <a:lnTo>
                    <a:pt x="9724" y="4155"/>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8438460" y="4294743"/>
              <a:ext cx="114515" cy="192927"/>
            </a:xfrm>
            <a:custGeom>
              <a:avLst/>
              <a:gdLst/>
              <a:ahLst/>
              <a:cxnLst/>
              <a:rect l="l" t="t" r="r" b="b"/>
              <a:pathLst>
                <a:path w="2466" h="4155" extrusionOk="0">
                  <a:moveTo>
                    <a:pt x="1" y="1"/>
                  </a:moveTo>
                  <a:lnTo>
                    <a:pt x="1" y="4155"/>
                  </a:lnTo>
                  <a:lnTo>
                    <a:pt x="2466" y="4155"/>
                  </a:lnTo>
                  <a:lnTo>
                    <a:pt x="2466"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7934985" y="4101862"/>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7934985" y="4101862"/>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8004966"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8113072"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8221179"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8330354"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8438460"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8546567"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8654719"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8252989" y="4101862"/>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8590032" y="4101862"/>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7898949" y="3907914"/>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7898949" y="3907914"/>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7968930"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8077037"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8185143"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8293250"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8402425" y="3907914"/>
              <a:ext cx="35014" cy="192927"/>
            </a:xfrm>
            <a:custGeom>
              <a:avLst/>
              <a:gdLst/>
              <a:ahLst/>
              <a:cxnLst/>
              <a:rect l="l" t="t" r="r" b="b"/>
              <a:pathLst>
                <a:path w="754" h="4155" extrusionOk="0">
                  <a:moveTo>
                    <a:pt x="754" y="4155"/>
                  </a:moveTo>
                  <a:lnTo>
                    <a:pt x="1" y="4155"/>
                  </a:lnTo>
                  <a:lnTo>
                    <a:pt x="1"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8510531"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8618638" y="3907914"/>
              <a:ext cx="36128" cy="192927"/>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8216953" y="3907914"/>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8553997" y="3907914"/>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8050521" y="3715033"/>
              <a:ext cx="824684" cy="192927"/>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8050521" y="3715033"/>
              <a:ext cx="824684" cy="27581"/>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8120502"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8228609"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8336715" y="3715033"/>
              <a:ext cx="36082" cy="192927"/>
            </a:xfrm>
            <a:custGeom>
              <a:avLst/>
              <a:gdLst/>
              <a:ahLst/>
              <a:cxnLst/>
              <a:rect l="l" t="t" r="r" b="b"/>
              <a:pathLst>
                <a:path w="777" h="4155" extrusionOk="0">
                  <a:moveTo>
                    <a:pt x="777" y="4154"/>
                  </a:moveTo>
                  <a:lnTo>
                    <a:pt x="0" y="4154"/>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8444822"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8552928"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8662103"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8770210" y="3715033"/>
              <a:ext cx="36128" cy="192927"/>
            </a:xfrm>
            <a:custGeom>
              <a:avLst/>
              <a:gdLst/>
              <a:ahLst/>
              <a:cxnLst/>
              <a:rect l="l" t="t" r="r" b="b"/>
              <a:pathLst>
                <a:path w="778"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8368525" y="3715033"/>
              <a:ext cx="451558" cy="192927"/>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8705569" y="3715033"/>
              <a:ext cx="114515" cy="192927"/>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8"/>
          <p:cNvSpPr/>
          <p:nvPr/>
        </p:nvSpPr>
        <p:spPr>
          <a:xfrm>
            <a:off x="651772" y="17533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767722" y="25848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8"/>
          <p:cNvGrpSpPr/>
          <p:nvPr/>
        </p:nvGrpSpPr>
        <p:grpSpPr>
          <a:xfrm>
            <a:off x="7349524" y="2584822"/>
            <a:ext cx="877356" cy="877970"/>
            <a:chOff x="6076688" y="1982663"/>
            <a:chExt cx="564797" cy="565193"/>
          </a:xfrm>
        </p:grpSpPr>
        <p:sp>
          <p:nvSpPr>
            <p:cNvPr id="530" name="Google Shape;530;p8"/>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8"/>
          <p:cNvGrpSpPr/>
          <p:nvPr/>
        </p:nvGrpSpPr>
        <p:grpSpPr>
          <a:xfrm>
            <a:off x="7027800" y="3557991"/>
            <a:ext cx="1402981" cy="687573"/>
            <a:chOff x="490825" y="1364150"/>
            <a:chExt cx="636850" cy="312150"/>
          </a:xfrm>
        </p:grpSpPr>
        <p:grpSp>
          <p:nvGrpSpPr>
            <p:cNvPr id="535" name="Google Shape;535;p8"/>
            <p:cNvGrpSpPr/>
            <p:nvPr/>
          </p:nvGrpSpPr>
          <p:grpSpPr>
            <a:xfrm>
              <a:off x="490825" y="1364150"/>
              <a:ext cx="636850" cy="312150"/>
              <a:chOff x="2858450" y="2652350"/>
              <a:chExt cx="636850" cy="312150"/>
            </a:xfrm>
          </p:grpSpPr>
          <p:sp>
            <p:nvSpPr>
              <p:cNvPr id="536" name="Google Shape;536;p8"/>
              <p:cNvSpPr/>
              <p:nvPr/>
            </p:nvSpPr>
            <p:spPr>
              <a:xfrm>
                <a:off x="2858450" y="2756775"/>
                <a:ext cx="636850" cy="207725"/>
              </a:xfrm>
              <a:custGeom>
                <a:avLst/>
                <a:gdLst/>
                <a:ahLst/>
                <a:cxnLst/>
                <a:rect l="l" t="t" r="r" b="b"/>
                <a:pathLst>
                  <a:path w="25474" h="8309" extrusionOk="0">
                    <a:moveTo>
                      <a:pt x="25474" y="0"/>
                    </a:moveTo>
                    <a:lnTo>
                      <a:pt x="25474" y="4155"/>
                    </a:lnTo>
                    <a:lnTo>
                      <a:pt x="17759" y="4155"/>
                    </a:lnTo>
                    <a:lnTo>
                      <a:pt x="17759" y="8309"/>
                    </a:lnTo>
                    <a:lnTo>
                      <a:pt x="1" y="8309"/>
                    </a:lnTo>
                    <a:lnTo>
                      <a:pt x="1" y="4155"/>
                    </a:lnTo>
                    <a:lnTo>
                      <a:pt x="7716" y="4155"/>
                    </a:lnTo>
                    <a:lnTo>
                      <a:pt x="7716"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2983425" y="2652350"/>
                <a:ext cx="443975" cy="104450"/>
              </a:xfrm>
              <a:custGeom>
                <a:avLst/>
                <a:gdLst/>
                <a:ahLst/>
                <a:cxnLst/>
                <a:rect l="l" t="t" r="r" b="b"/>
                <a:pathLst>
                  <a:path w="17759" h="4178" extrusionOk="0">
                    <a:moveTo>
                      <a:pt x="1" y="0"/>
                    </a:moveTo>
                    <a:lnTo>
                      <a:pt x="17759" y="0"/>
                    </a:lnTo>
                    <a:lnTo>
                      <a:pt x="17759" y="4177"/>
                    </a:lnTo>
                    <a:lnTo>
                      <a:pt x="1" y="4177"/>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8"/>
            <p:cNvGrpSpPr/>
            <p:nvPr/>
          </p:nvGrpSpPr>
          <p:grpSpPr>
            <a:xfrm>
              <a:off x="490825" y="1364425"/>
              <a:ext cx="636850" cy="311600"/>
              <a:chOff x="1721750" y="2408675"/>
              <a:chExt cx="636850" cy="311600"/>
            </a:xfrm>
          </p:grpSpPr>
          <p:sp>
            <p:nvSpPr>
              <p:cNvPr id="539" name="Google Shape;539;p8"/>
              <p:cNvSpPr/>
              <p:nvPr/>
            </p:nvSpPr>
            <p:spPr>
              <a:xfrm>
                <a:off x="1721750" y="2616400"/>
                <a:ext cx="443975" cy="103875"/>
              </a:xfrm>
              <a:custGeom>
                <a:avLst/>
                <a:gdLst/>
                <a:ahLst/>
                <a:cxnLst/>
                <a:rect l="l" t="t" r="r" b="b"/>
                <a:pathLst>
                  <a:path w="17759" h="4155" extrusionOk="0">
                    <a:moveTo>
                      <a:pt x="1" y="4155"/>
                    </a:moveTo>
                    <a:lnTo>
                      <a:pt x="17759" y="4155"/>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1721750" y="261640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1758850"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1817625"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18758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19340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1992225" y="2616400"/>
                <a:ext cx="19450" cy="103875"/>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2050450" y="2616400"/>
                <a:ext cx="19425" cy="103875"/>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2109225" y="2616400"/>
                <a:ext cx="18850" cy="103875"/>
              </a:xfrm>
              <a:custGeom>
                <a:avLst/>
                <a:gdLst/>
                <a:ahLst/>
                <a:cxnLst/>
                <a:rect l="l" t="t" r="r" b="b"/>
                <a:pathLst>
                  <a:path w="754" h="4155" extrusionOk="0">
                    <a:moveTo>
                      <a:pt x="753" y="4155"/>
                    </a:moveTo>
                    <a:lnTo>
                      <a:pt x="0" y="4155"/>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1892950" y="2616400"/>
                <a:ext cx="243100" cy="103875"/>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2074400" y="2616400"/>
                <a:ext cx="61650" cy="103875"/>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1914625" y="2512550"/>
                <a:ext cx="443975" cy="103875"/>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1914625" y="251255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19517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2010500" y="2512550"/>
                <a:ext cx="18850" cy="103875"/>
              </a:xfrm>
              <a:custGeom>
                <a:avLst/>
                <a:gdLst/>
                <a:ahLst/>
                <a:cxnLst/>
                <a:rect l="l" t="t" r="r" b="b"/>
                <a:pathLst>
                  <a:path w="754" h="4155" extrusionOk="0">
                    <a:moveTo>
                      <a:pt x="754" y="4154"/>
                    </a:moveTo>
                    <a:lnTo>
                      <a:pt x="0" y="4154"/>
                    </a:lnTo>
                    <a:lnTo>
                      <a:pt x="0"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20687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21269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21851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22433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2302100" y="2512550"/>
                <a:ext cx="18850" cy="103875"/>
              </a:xfrm>
              <a:custGeom>
                <a:avLst/>
                <a:gdLst/>
                <a:ahLst/>
                <a:cxnLst/>
                <a:rect l="l" t="t" r="r" b="b"/>
                <a:pathLst>
                  <a:path w="754" h="4155" extrusionOk="0">
                    <a:moveTo>
                      <a:pt x="753" y="4154"/>
                    </a:moveTo>
                    <a:lnTo>
                      <a:pt x="0" y="4154"/>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2085825" y="2512550"/>
                <a:ext cx="243100" cy="103875"/>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a:off x="2267275" y="2512550"/>
                <a:ext cx="61650" cy="103875"/>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a:off x="1846725" y="2408675"/>
                <a:ext cx="443975" cy="103900"/>
              </a:xfrm>
              <a:custGeom>
                <a:avLst/>
                <a:gdLst/>
                <a:ahLst/>
                <a:cxnLst/>
                <a:rect l="l" t="t" r="r" b="b"/>
                <a:pathLst>
                  <a:path w="17759" h="4156" extrusionOk="0">
                    <a:moveTo>
                      <a:pt x="1" y="4155"/>
                    </a:moveTo>
                    <a:lnTo>
                      <a:pt x="17759" y="4155"/>
                    </a:lnTo>
                    <a:lnTo>
                      <a:pt x="17759" y="1"/>
                    </a:lnTo>
                    <a:lnTo>
                      <a:pt x="1"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1846725" y="2408675"/>
                <a:ext cx="443975" cy="14875"/>
              </a:xfrm>
              <a:custGeom>
                <a:avLst/>
                <a:gdLst/>
                <a:ahLst/>
                <a:cxnLst/>
                <a:rect l="l" t="t" r="r" b="b"/>
                <a:pathLst>
                  <a:path w="17759" h="595" extrusionOk="0">
                    <a:moveTo>
                      <a:pt x="1" y="1"/>
                    </a:moveTo>
                    <a:lnTo>
                      <a:pt x="1" y="594"/>
                    </a:lnTo>
                    <a:lnTo>
                      <a:pt x="17759" y="594"/>
                    </a:lnTo>
                    <a:lnTo>
                      <a:pt x="17759"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18838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1942600" y="2408675"/>
                <a:ext cx="18850" cy="103900"/>
              </a:xfrm>
              <a:custGeom>
                <a:avLst/>
                <a:gdLst/>
                <a:ahLst/>
                <a:cxnLst/>
                <a:rect l="l" t="t" r="r" b="b"/>
                <a:pathLst>
                  <a:path w="754" h="4156" extrusionOk="0">
                    <a:moveTo>
                      <a:pt x="753" y="4155"/>
                    </a:moveTo>
                    <a:lnTo>
                      <a:pt x="0" y="4155"/>
                    </a:lnTo>
                    <a:lnTo>
                      <a:pt x="0" y="1"/>
                    </a:lnTo>
                    <a:lnTo>
                      <a:pt x="753"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2000800"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20590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21172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21754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22336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2017925" y="2408675"/>
                <a:ext cx="243100" cy="103900"/>
              </a:xfrm>
              <a:custGeom>
                <a:avLst/>
                <a:gdLst/>
                <a:ahLst/>
                <a:cxnLst/>
                <a:rect l="l" t="t" r="r" b="b"/>
                <a:pathLst>
                  <a:path w="9724" h="4156" extrusionOk="0">
                    <a:moveTo>
                      <a:pt x="9724" y="4155"/>
                    </a:moveTo>
                    <a:lnTo>
                      <a:pt x="0" y="4155"/>
                    </a:lnTo>
                    <a:lnTo>
                      <a:pt x="0" y="1"/>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2198800" y="2408675"/>
                <a:ext cx="62225" cy="103900"/>
              </a:xfrm>
              <a:custGeom>
                <a:avLst/>
                <a:gdLst/>
                <a:ahLst/>
                <a:cxnLst/>
                <a:rect l="l" t="t" r="r" b="b"/>
                <a:pathLst>
                  <a:path w="2489" h="4156" extrusionOk="0">
                    <a:moveTo>
                      <a:pt x="2489" y="4155"/>
                    </a:moveTo>
                    <a:lnTo>
                      <a:pt x="1" y="4155"/>
                    </a:lnTo>
                    <a:lnTo>
                      <a:pt x="1" y="1"/>
                    </a:lnTo>
                    <a:lnTo>
                      <a:pt x="2489"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2" name="Google Shape;572;p8"/>
          <p:cNvSpPr/>
          <p:nvPr/>
        </p:nvSpPr>
        <p:spPr>
          <a:xfrm>
            <a:off x="7935547" y="2825811"/>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8118947" y="14341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574"/>
        <p:cNvGrpSpPr/>
        <p:nvPr/>
      </p:nvGrpSpPr>
      <p:grpSpPr>
        <a:xfrm>
          <a:off x="0" y="0"/>
          <a:ext cx="0" cy="0"/>
          <a:chOff x="0" y="0"/>
          <a:chExt cx="0" cy="0"/>
        </a:xfrm>
      </p:grpSpPr>
      <p:grpSp>
        <p:nvGrpSpPr>
          <p:cNvPr id="575" name="Google Shape;575;p9"/>
          <p:cNvGrpSpPr/>
          <p:nvPr/>
        </p:nvGrpSpPr>
        <p:grpSpPr>
          <a:xfrm>
            <a:off x="-138170" y="-299471"/>
            <a:ext cx="9864554" cy="5548495"/>
            <a:chOff x="238125" y="822050"/>
            <a:chExt cx="7136850" cy="4051475"/>
          </a:xfrm>
        </p:grpSpPr>
        <p:sp>
          <p:nvSpPr>
            <p:cNvPr id="576" name="Google Shape;576;p9"/>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9"/>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9"/>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9"/>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9"/>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9"/>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 name="Google Shape;613;p9"/>
          <p:cNvSpPr/>
          <p:nvPr/>
        </p:nvSpPr>
        <p:spPr>
          <a:xfrm>
            <a:off x="691325" y="1233175"/>
            <a:ext cx="3858900" cy="15699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702275" y="3111250"/>
            <a:ext cx="3858900" cy="8595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txBox="1">
            <a:spLocks noGrp="1"/>
          </p:cNvSpPr>
          <p:nvPr>
            <p:ph type="title"/>
          </p:nvPr>
        </p:nvSpPr>
        <p:spPr>
          <a:xfrm>
            <a:off x="713225" y="1350925"/>
            <a:ext cx="3837000" cy="133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3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616" name="Google Shape;616;p9"/>
          <p:cNvSpPr txBox="1">
            <a:spLocks noGrp="1"/>
          </p:cNvSpPr>
          <p:nvPr>
            <p:ph type="subTitle" idx="1"/>
          </p:nvPr>
        </p:nvSpPr>
        <p:spPr>
          <a:xfrm>
            <a:off x="713225" y="3142450"/>
            <a:ext cx="3837000" cy="797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grpSp>
        <p:nvGrpSpPr>
          <p:cNvPr id="617" name="Google Shape;617;p9"/>
          <p:cNvGrpSpPr/>
          <p:nvPr/>
        </p:nvGrpSpPr>
        <p:grpSpPr>
          <a:xfrm rot="-4500389">
            <a:off x="4118197" y="3762370"/>
            <a:ext cx="506850" cy="506882"/>
            <a:chOff x="3312800" y="1179225"/>
            <a:chExt cx="473725" cy="473700"/>
          </a:xfrm>
        </p:grpSpPr>
        <p:sp>
          <p:nvSpPr>
            <p:cNvPr id="618" name="Google Shape;618;p9"/>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9"/>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9"/>
          <p:cNvSpPr/>
          <p:nvPr/>
        </p:nvSpPr>
        <p:spPr>
          <a:xfrm>
            <a:off x="3594947" y="41132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22"/>
        <p:cNvGrpSpPr/>
        <p:nvPr/>
      </p:nvGrpSpPr>
      <p:grpSpPr>
        <a:xfrm>
          <a:off x="0" y="0"/>
          <a:ext cx="0" cy="0"/>
          <a:chOff x="0" y="0"/>
          <a:chExt cx="0" cy="0"/>
        </a:xfrm>
      </p:grpSpPr>
      <p:grpSp>
        <p:nvGrpSpPr>
          <p:cNvPr id="723" name="Google Shape;723;p13"/>
          <p:cNvGrpSpPr/>
          <p:nvPr/>
        </p:nvGrpSpPr>
        <p:grpSpPr>
          <a:xfrm>
            <a:off x="-138170" y="-299471"/>
            <a:ext cx="9864554" cy="5548495"/>
            <a:chOff x="238125" y="822050"/>
            <a:chExt cx="7136850" cy="4051475"/>
          </a:xfrm>
        </p:grpSpPr>
        <p:sp>
          <p:nvSpPr>
            <p:cNvPr id="724" name="Google Shape;724;p13"/>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13"/>
          <p:cNvSpPr/>
          <p:nvPr/>
        </p:nvSpPr>
        <p:spPr>
          <a:xfrm>
            <a:off x="1690250" y="14889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1722501" y="31696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5673500" y="14889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5673638" y="31696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739175" y="1591325"/>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4689938" y="1591325"/>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a:off x="773500" y="3227938"/>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a:off x="4700300" y="3227938"/>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a:off x="713250"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0" name="Google Shape;770;p13"/>
          <p:cNvSpPr txBox="1">
            <a:spLocks noGrp="1"/>
          </p:cNvSpPr>
          <p:nvPr>
            <p:ph type="title"/>
          </p:nvPr>
        </p:nvSpPr>
        <p:spPr>
          <a:xfrm>
            <a:off x="1764225" y="1672175"/>
            <a:ext cx="2561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a:buNone/>
              <a:defRPr sz="2400">
                <a:latin typeface="Prompt"/>
                <a:ea typeface="Prompt"/>
                <a:cs typeface="Prompt"/>
                <a:sym typeface="Prompt"/>
              </a:defRPr>
            </a:lvl2pPr>
            <a:lvl3pPr lvl="2" rtl="0">
              <a:spcBef>
                <a:spcPts val="0"/>
              </a:spcBef>
              <a:spcAft>
                <a:spcPts val="0"/>
              </a:spcAft>
              <a:buSzPts val="2400"/>
              <a:buFont typeface="Prompt"/>
              <a:buNone/>
              <a:defRPr sz="2400">
                <a:latin typeface="Prompt"/>
                <a:ea typeface="Prompt"/>
                <a:cs typeface="Prompt"/>
                <a:sym typeface="Prompt"/>
              </a:defRPr>
            </a:lvl3pPr>
            <a:lvl4pPr lvl="3" rtl="0">
              <a:spcBef>
                <a:spcPts val="0"/>
              </a:spcBef>
              <a:spcAft>
                <a:spcPts val="0"/>
              </a:spcAft>
              <a:buSzPts val="2400"/>
              <a:buFont typeface="Prompt"/>
              <a:buNone/>
              <a:defRPr sz="2400">
                <a:latin typeface="Prompt"/>
                <a:ea typeface="Prompt"/>
                <a:cs typeface="Prompt"/>
                <a:sym typeface="Prompt"/>
              </a:defRPr>
            </a:lvl4pPr>
            <a:lvl5pPr lvl="4" rtl="0">
              <a:spcBef>
                <a:spcPts val="0"/>
              </a:spcBef>
              <a:spcAft>
                <a:spcPts val="0"/>
              </a:spcAft>
              <a:buSzPts val="2400"/>
              <a:buFont typeface="Prompt"/>
              <a:buNone/>
              <a:defRPr sz="2400">
                <a:latin typeface="Prompt"/>
                <a:ea typeface="Prompt"/>
                <a:cs typeface="Prompt"/>
                <a:sym typeface="Prompt"/>
              </a:defRPr>
            </a:lvl5pPr>
            <a:lvl6pPr lvl="5" rtl="0">
              <a:spcBef>
                <a:spcPts val="0"/>
              </a:spcBef>
              <a:spcAft>
                <a:spcPts val="0"/>
              </a:spcAft>
              <a:buSzPts val="2400"/>
              <a:buFont typeface="Prompt"/>
              <a:buNone/>
              <a:defRPr sz="2400">
                <a:latin typeface="Prompt"/>
                <a:ea typeface="Prompt"/>
                <a:cs typeface="Prompt"/>
                <a:sym typeface="Prompt"/>
              </a:defRPr>
            </a:lvl6pPr>
            <a:lvl7pPr lvl="6" rtl="0">
              <a:spcBef>
                <a:spcPts val="0"/>
              </a:spcBef>
              <a:spcAft>
                <a:spcPts val="0"/>
              </a:spcAft>
              <a:buSzPts val="2400"/>
              <a:buFont typeface="Prompt"/>
              <a:buNone/>
              <a:defRPr sz="2400">
                <a:latin typeface="Prompt"/>
                <a:ea typeface="Prompt"/>
                <a:cs typeface="Prompt"/>
                <a:sym typeface="Prompt"/>
              </a:defRPr>
            </a:lvl7pPr>
            <a:lvl8pPr lvl="7" rtl="0">
              <a:spcBef>
                <a:spcPts val="0"/>
              </a:spcBef>
              <a:spcAft>
                <a:spcPts val="0"/>
              </a:spcAft>
              <a:buSzPts val="2400"/>
              <a:buFont typeface="Prompt"/>
              <a:buNone/>
              <a:defRPr sz="2400">
                <a:latin typeface="Prompt"/>
                <a:ea typeface="Prompt"/>
                <a:cs typeface="Prompt"/>
                <a:sym typeface="Prompt"/>
              </a:defRPr>
            </a:lvl8pPr>
            <a:lvl9pPr lvl="8" rtl="0">
              <a:spcBef>
                <a:spcPts val="0"/>
              </a:spcBef>
              <a:spcAft>
                <a:spcPts val="0"/>
              </a:spcAft>
              <a:buSzPts val="2400"/>
              <a:buFont typeface="Prompt"/>
              <a:buNone/>
              <a:defRPr sz="2400">
                <a:latin typeface="Prompt"/>
                <a:ea typeface="Prompt"/>
                <a:cs typeface="Prompt"/>
                <a:sym typeface="Prompt"/>
              </a:defRPr>
            </a:lvl9pPr>
          </a:lstStyle>
          <a:p>
            <a:r>
              <a:rPr lang="en-US"/>
              <a:t>Click to edit Master title style</a:t>
            </a:r>
            <a:endParaRPr/>
          </a:p>
        </p:txBody>
      </p:sp>
      <p:sp>
        <p:nvSpPr>
          <p:cNvPr id="771" name="Google Shape;771;p13"/>
          <p:cNvSpPr txBox="1">
            <a:spLocks noGrp="1"/>
          </p:cNvSpPr>
          <p:nvPr>
            <p:ph type="title" idx="2" hasCustomPrompt="1"/>
          </p:nvPr>
        </p:nvSpPr>
        <p:spPr>
          <a:xfrm>
            <a:off x="834200" y="1672175"/>
            <a:ext cx="468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a:buNone/>
              <a:defRPr sz="3000">
                <a:latin typeface="Prompt"/>
                <a:ea typeface="Prompt"/>
                <a:cs typeface="Prompt"/>
                <a:sym typeface="Prompt"/>
              </a:defRPr>
            </a:lvl2pPr>
            <a:lvl3pPr lvl="2" rtl="0">
              <a:spcBef>
                <a:spcPts val="0"/>
              </a:spcBef>
              <a:spcAft>
                <a:spcPts val="0"/>
              </a:spcAft>
              <a:buSzPts val="3000"/>
              <a:buFont typeface="Prompt"/>
              <a:buNone/>
              <a:defRPr sz="3000">
                <a:latin typeface="Prompt"/>
                <a:ea typeface="Prompt"/>
                <a:cs typeface="Prompt"/>
                <a:sym typeface="Prompt"/>
              </a:defRPr>
            </a:lvl3pPr>
            <a:lvl4pPr lvl="3" rtl="0">
              <a:spcBef>
                <a:spcPts val="0"/>
              </a:spcBef>
              <a:spcAft>
                <a:spcPts val="0"/>
              </a:spcAft>
              <a:buSzPts val="3000"/>
              <a:buFont typeface="Prompt"/>
              <a:buNone/>
              <a:defRPr sz="3000">
                <a:latin typeface="Prompt"/>
                <a:ea typeface="Prompt"/>
                <a:cs typeface="Prompt"/>
                <a:sym typeface="Prompt"/>
              </a:defRPr>
            </a:lvl4pPr>
            <a:lvl5pPr lvl="4" rtl="0">
              <a:spcBef>
                <a:spcPts val="0"/>
              </a:spcBef>
              <a:spcAft>
                <a:spcPts val="0"/>
              </a:spcAft>
              <a:buSzPts val="3000"/>
              <a:buFont typeface="Prompt"/>
              <a:buNone/>
              <a:defRPr sz="3000">
                <a:latin typeface="Prompt"/>
                <a:ea typeface="Prompt"/>
                <a:cs typeface="Prompt"/>
                <a:sym typeface="Prompt"/>
              </a:defRPr>
            </a:lvl5pPr>
            <a:lvl6pPr lvl="5" rtl="0">
              <a:spcBef>
                <a:spcPts val="0"/>
              </a:spcBef>
              <a:spcAft>
                <a:spcPts val="0"/>
              </a:spcAft>
              <a:buSzPts val="3000"/>
              <a:buFont typeface="Prompt"/>
              <a:buNone/>
              <a:defRPr sz="3000">
                <a:latin typeface="Prompt"/>
                <a:ea typeface="Prompt"/>
                <a:cs typeface="Prompt"/>
                <a:sym typeface="Prompt"/>
              </a:defRPr>
            </a:lvl6pPr>
            <a:lvl7pPr lvl="6" rtl="0">
              <a:spcBef>
                <a:spcPts val="0"/>
              </a:spcBef>
              <a:spcAft>
                <a:spcPts val="0"/>
              </a:spcAft>
              <a:buSzPts val="3000"/>
              <a:buFont typeface="Prompt"/>
              <a:buNone/>
              <a:defRPr sz="3000">
                <a:latin typeface="Prompt"/>
                <a:ea typeface="Prompt"/>
                <a:cs typeface="Prompt"/>
                <a:sym typeface="Prompt"/>
              </a:defRPr>
            </a:lvl7pPr>
            <a:lvl8pPr lvl="7" rtl="0">
              <a:spcBef>
                <a:spcPts val="0"/>
              </a:spcBef>
              <a:spcAft>
                <a:spcPts val="0"/>
              </a:spcAft>
              <a:buSzPts val="3000"/>
              <a:buFont typeface="Prompt"/>
              <a:buNone/>
              <a:defRPr sz="3000">
                <a:latin typeface="Prompt"/>
                <a:ea typeface="Prompt"/>
                <a:cs typeface="Prompt"/>
                <a:sym typeface="Prompt"/>
              </a:defRPr>
            </a:lvl8pPr>
            <a:lvl9pPr lvl="8" rtl="0">
              <a:spcBef>
                <a:spcPts val="0"/>
              </a:spcBef>
              <a:spcAft>
                <a:spcPts val="0"/>
              </a:spcAft>
              <a:buSzPts val="3000"/>
              <a:buFont typeface="Prompt"/>
              <a:buNone/>
              <a:defRPr sz="3000">
                <a:latin typeface="Prompt"/>
                <a:ea typeface="Prompt"/>
                <a:cs typeface="Prompt"/>
                <a:sym typeface="Prompt"/>
              </a:defRPr>
            </a:lvl9pPr>
          </a:lstStyle>
          <a:p>
            <a:r>
              <a:t>xx%</a:t>
            </a:r>
          </a:p>
        </p:txBody>
      </p:sp>
      <p:sp>
        <p:nvSpPr>
          <p:cNvPr id="772" name="Google Shape;772;p13"/>
          <p:cNvSpPr txBox="1">
            <a:spLocks noGrp="1"/>
          </p:cNvSpPr>
          <p:nvPr>
            <p:ph type="subTitle" idx="1"/>
          </p:nvPr>
        </p:nvSpPr>
        <p:spPr>
          <a:xfrm>
            <a:off x="1764218" y="2220600"/>
            <a:ext cx="25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773" name="Google Shape;773;p13"/>
          <p:cNvSpPr txBox="1">
            <a:spLocks noGrp="1"/>
          </p:cNvSpPr>
          <p:nvPr>
            <p:ph type="title" idx="3"/>
          </p:nvPr>
        </p:nvSpPr>
        <p:spPr>
          <a:xfrm>
            <a:off x="1796700" y="3352900"/>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a:buNone/>
              <a:defRPr sz="2400">
                <a:latin typeface="Prompt"/>
                <a:ea typeface="Prompt"/>
                <a:cs typeface="Prompt"/>
                <a:sym typeface="Prompt"/>
              </a:defRPr>
            </a:lvl2pPr>
            <a:lvl3pPr lvl="2" rtl="0">
              <a:spcBef>
                <a:spcPts val="0"/>
              </a:spcBef>
              <a:spcAft>
                <a:spcPts val="0"/>
              </a:spcAft>
              <a:buSzPts val="2400"/>
              <a:buFont typeface="Prompt"/>
              <a:buNone/>
              <a:defRPr sz="2400">
                <a:latin typeface="Prompt"/>
                <a:ea typeface="Prompt"/>
                <a:cs typeface="Prompt"/>
                <a:sym typeface="Prompt"/>
              </a:defRPr>
            </a:lvl3pPr>
            <a:lvl4pPr lvl="3" rtl="0">
              <a:spcBef>
                <a:spcPts val="0"/>
              </a:spcBef>
              <a:spcAft>
                <a:spcPts val="0"/>
              </a:spcAft>
              <a:buSzPts val="2400"/>
              <a:buFont typeface="Prompt"/>
              <a:buNone/>
              <a:defRPr sz="2400">
                <a:latin typeface="Prompt"/>
                <a:ea typeface="Prompt"/>
                <a:cs typeface="Prompt"/>
                <a:sym typeface="Prompt"/>
              </a:defRPr>
            </a:lvl4pPr>
            <a:lvl5pPr lvl="4" rtl="0">
              <a:spcBef>
                <a:spcPts val="0"/>
              </a:spcBef>
              <a:spcAft>
                <a:spcPts val="0"/>
              </a:spcAft>
              <a:buSzPts val="2400"/>
              <a:buFont typeface="Prompt"/>
              <a:buNone/>
              <a:defRPr sz="2400">
                <a:latin typeface="Prompt"/>
                <a:ea typeface="Prompt"/>
                <a:cs typeface="Prompt"/>
                <a:sym typeface="Prompt"/>
              </a:defRPr>
            </a:lvl5pPr>
            <a:lvl6pPr lvl="5" rtl="0">
              <a:spcBef>
                <a:spcPts val="0"/>
              </a:spcBef>
              <a:spcAft>
                <a:spcPts val="0"/>
              </a:spcAft>
              <a:buSzPts val="2400"/>
              <a:buFont typeface="Prompt"/>
              <a:buNone/>
              <a:defRPr sz="2400">
                <a:latin typeface="Prompt"/>
                <a:ea typeface="Prompt"/>
                <a:cs typeface="Prompt"/>
                <a:sym typeface="Prompt"/>
              </a:defRPr>
            </a:lvl6pPr>
            <a:lvl7pPr lvl="6" rtl="0">
              <a:spcBef>
                <a:spcPts val="0"/>
              </a:spcBef>
              <a:spcAft>
                <a:spcPts val="0"/>
              </a:spcAft>
              <a:buSzPts val="2400"/>
              <a:buFont typeface="Prompt"/>
              <a:buNone/>
              <a:defRPr sz="2400">
                <a:latin typeface="Prompt"/>
                <a:ea typeface="Prompt"/>
                <a:cs typeface="Prompt"/>
                <a:sym typeface="Prompt"/>
              </a:defRPr>
            </a:lvl7pPr>
            <a:lvl8pPr lvl="7" rtl="0">
              <a:spcBef>
                <a:spcPts val="0"/>
              </a:spcBef>
              <a:spcAft>
                <a:spcPts val="0"/>
              </a:spcAft>
              <a:buSzPts val="2400"/>
              <a:buFont typeface="Prompt"/>
              <a:buNone/>
              <a:defRPr sz="2400">
                <a:latin typeface="Prompt"/>
                <a:ea typeface="Prompt"/>
                <a:cs typeface="Prompt"/>
                <a:sym typeface="Prompt"/>
              </a:defRPr>
            </a:lvl8pPr>
            <a:lvl9pPr lvl="8" rtl="0">
              <a:spcBef>
                <a:spcPts val="0"/>
              </a:spcBef>
              <a:spcAft>
                <a:spcPts val="0"/>
              </a:spcAft>
              <a:buSzPts val="2400"/>
              <a:buFont typeface="Prompt"/>
              <a:buNone/>
              <a:defRPr sz="2400">
                <a:latin typeface="Prompt"/>
                <a:ea typeface="Prompt"/>
                <a:cs typeface="Prompt"/>
                <a:sym typeface="Prompt"/>
              </a:defRPr>
            </a:lvl9pPr>
          </a:lstStyle>
          <a:p>
            <a:r>
              <a:rPr lang="en-US"/>
              <a:t>Click to edit Master title style</a:t>
            </a:r>
            <a:endParaRPr/>
          </a:p>
        </p:txBody>
      </p:sp>
      <p:sp>
        <p:nvSpPr>
          <p:cNvPr id="774" name="Google Shape;774;p13"/>
          <p:cNvSpPr txBox="1">
            <a:spLocks noGrp="1"/>
          </p:cNvSpPr>
          <p:nvPr>
            <p:ph type="title" idx="4" hasCustomPrompt="1"/>
          </p:nvPr>
        </p:nvSpPr>
        <p:spPr>
          <a:xfrm>
            <a:off x="826000" y="3308788"/>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a:buNone/>
              <a:defRPr sz="3000">
                <a:latin typeface="Prompt"/>
                <a:ea typeface="Prompt"/>
                <a:cs typeface="Prompt"/>
                <a:sym typeface="Prompt"/>
              </a:defRPr>
            </a:lvl2pPr>
            <a:lvl3pPr lvl="2" rtl="0">
              <a:spcBef>
                <a:spcPts val="0"/>
              </a:spcBef>
              <a:spcAft>
                <a:spcPts val="0"/>
              </a:spcAft>
              <a:buSzPts val="3000"/>
              <a:buFont typeface="Prompt"/>
              <a:buNone/>
              <a:defRPr sz="3000">
                <a:latin typeface="Prompt"/>
                <a:ea typeface="Prompt"/>
                <a:cs typeface="Prompt"/>
                <a:sym typeface="Prompt"/>
              </a:defRPr>
            </a:lvl3pPr>
            <a:lvl4pPr lvl="3" rtl="0">
              <a:spcBef>
                <a:spcPts val="0"/>
              </a:spcBef>
              <a:spcAft>
                <a:spcPts val="0"/>
              </a:spcAft>
              <a:buSzPts val="3000"/>
              <a:buFont typeface="Prompt"/>
              <a:buNone/>
              <a:defRPr sz="3000">
                <a:latin typeface="Prompt"/>
                <a:ea typeface="Prompt"/>
                <a:cs typeface="Prompt"/>
                <a:sym typeface="Prompt"/>
              </a:defRPr>
            </a:lvl4pPr>
            <a:lvl5pPr lvl="4" rtl="0">
              <a:spcBef>
                <a:spcPts val="0"/>
              </a:spcBef>
              <a:spcAft>
                <a:spcPts val="0"/>
              </a:spcAft>
              <a:buSzPts val="3000"/>
              <a:buFont typeface="Prompt"/>
              <a:buNone/>
              <a:defRPr sz="3000">
                <a:latin typeface="Prompt"/>
                <a:ea typeface="Prompt"/>
                <a:cs typeface="Prompt"/>
                <a:sym typeface="Prompt"/>
              </a:defRPr>
            </a:lvl5pPr>
            <a:lvl6pPr lvl="5" rtl="0">
              <a:spcBef>
                <a:spcPts val="0"/>
              </a:spcBef>
              <a:spcAft>
                <a:spcPts val="0"/>
              </a:spcAft>
              <a:buSzPts val="3000"/>
              <a:buFont typeface="Prompt"/>
              <a:buNone/>
              <a:defRPr sz="3000">
                <a:latin typeface="Prompt"/>
                <a:ea typeface="Prompt"/>
                <a:cs typeface="Prompt"/>
                <a:sym typeface="Prompt"/>
              </a:defRPr>
            </a:lvl6pPr>
            <a:lvl7pPr lvl="6" rtl="0">
              <a:spcBef>
                <a:spcPts val="0"/>
              </a:spcBef>
              <a:spcAft>
                <a:spcPts val="0"/>
              </a:spcAft>
              <a:buSzPts val="3000"/>
              <a:buFont typeface="Prompt"/>
              <a:buNone/>
              <a:defRPr sz="3000">
                <a:latin typeface="Prompt"/>
                <a:ea typeface="Prompt"/>
                <a:cs typeface="Prompt"/>
                <a:sym typeface="Prompt"/>
              </a:defRPr>
            </a:lvl7pPr>
            <a:lvl8pPr lvl="7" rtl="0">
              <a:spcBef>
                <a:spcPts val="0"/>
              </a:spcBef>
              <a:spcAft>
                <a:spcPts val="0"/>
              </a:spcAft>
              <a:buSzPts val="3000"/>
              <a:buFont typeface="Prompt"/>
              <a:buNone/>
              <a:defRPr sz="3000">
                <a:latin typeface="Prompt"/>
                <a:ea typeface="Prompt"/>
                <a:cs typeface="Prompt"/>
                <a:sym typeface="Prompt"/>
              </a:defRPr>
            </a:lvl8pPr>
            <a:lvl9pPr lvl="8" rtl="0">
              <a:spcBef>
                <a:spcPts val="0"/>
              </a:spcBef>
              <a:spcAft>
                <a:spcPts val="0"/>
              </a:spcAft>
              <a:buSzPts val="3000"/>
              <a:buFont typeface="Prompt"/>
              <a:buNone/>
              <a:defRPr sz="3000">
                <a:latin typeface="Prompt"/>
                <a:ea typeface="Prompt"/>
                <a:cs typeface="Prompt"/>
                <a:sym typeface="Prompt"/>
              </a:defRPr>
            </a:lvl9pPr>
          </a:lstStyle>
          <a:p>
            <a:r>
              <a:t>xx%</a:t>
            </a:r>
          </a:p>
        </p:txBody>
      </p:sp>
      <p:sp>
        <p:nvSpPr>
          <p:cNvPr id="775" name="Google Shape;775;p13"/>
          <p:cNvSpPr txBox="1">
            <a:spLocks noGrp="1"/>
          </p:cNvSpPr>
          <p:nvPr>
            <p:ph type="subTitle" idx="5"/>
          </p:nvPr>
        </p:nvSpPr>
        <p:spPr>
          <a:xfrm>
            <a:off x="1796689" y="3901325"/>
            <a:ext cx="25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776" name="Google Shape;776;p13"/>
          <p:cNvSpPr txBox="1">
            <a:spLocks noGrp="1"/>
          </p:cNvSpPr>
          <p:nvPr>
            <p:ph type="title" idx="6"/>
          </p:nvPr>
        </p:nvSpPr>
        <p:spPr>
          <a:xfrm>
            <a:off x="5801425" y="1634725"/>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a:buNone/>
              <a:defRPr sz="2400">
                <a:latin typeface="Prompt"/>
                <a:ea typeface="Prompt"/>
                <a:cs typeface="Prompt"/>
                <a:sym typeface="Prompt"/>
              </a:defRPr>
            </a:lvl2pPr>
            <a:lvl3pPr lvl="2" rtl="0">
              <a:spcBef>
                <a:spcPts val="0"/>
              </a:spcBef>
              <a:spcAft>
                <a:spcPts val="0"/>
              </a:spcAft>
              <a:buSzPts val="2400"/>
              <a:buFont typeface="Prompt"/>
              <a:buNone/>
              <a:defRPr sz="2400">
                <a:latin typeface="Prompt"/>
                <a:ea typeface="Prompt"/>
                <a:cs typeface="Prompt"/>
                <a:sym typeface="Prompt"/>
              </a:defRPr>
            </a:lvl3pPr>
            <a:lvl4pPr lvl="3" rtl="0">
              <a:spcBef>
                <a:spcPts val="0"/>
              </a:spcBef>
              <a:spcAft>
                <a:spcPts val="0"/>
              </a:spcAft>
              <a:buSzPts val="2400"/>
              <a:buFont typeface="Prompt"/>
              <a:buNone/>
              <a:defRPr sz="2400">
                <a:latin typeface="Prompt"/>
                <a:ea typeface="Prompt"/>
                <a:cs typeface="Prompt"/>
                <a:sym typeface="Prompt"/>
              </a:defRPr>
            </a:lvl4pPr>
            <a:lvl5pPr lvl="4" rtl="0">
              <a:spcBef>
                <a:spcPts val="0"/>
              </a:spcBef>
              <a:spcAft>
                <a:spcPts val="0"/>
              </a:spcAft>
              <a:buSzPts val="2400"/>
              <a:buFont typeface="Prompt"/>
              <a:buNone/>
              <a:defRPr sz="2400">
                <a:latin typeface="Prompt"/>
                <a:ea typeface="Prompt"/>
                <a:cs typeface="Prompt"/>
                <a:sym typeface="Prompt"/>
              </a:defRPr>
            </a:lvl5pPr>
            <a:lvl6pPr lvl="5" rtl="0">
              <a:spcBef>
                <a:spcPts val="0"/>
              </a:spcBef>
              <a:spcAft>
                <a:spcPts val="0"/>
              </a:spcAft>
              <a:buSzPts val="2400"/>
              <a:buFont typeface="Prompt"/>
              <a:buNone/>
              <a:defRPr sz="2400">
                <a:latin typeface="Prompt"/>
                <a:ea typeface="Prompt"/>
                <a:cs typeface="Prompt"/>
                <a:sym typeface="Prompt"/>
              </a:defRPr>
            </a:lvl6pPr>
            <a:lvl7pPr lvl="6" rtl="0">
              <a:spcBef>
                <a:spcPts val="0"/>
              </a:spcBef>
              <a:spcAft>
                <a:spcPts val="0"/>
              </a:spcAft>
              <a:buSzPts val="2400"/>
              <a:buFont typeface="Prompt"/>
              <a:buNone/>
              <a:defRPr sz="2400">
                <a:latin typeface="Prompt"/>
                <a:ea typeface="Prompt"/>
                <a:cs typeface="Prompt"/>
                <a:sym typeface="Prompt"/>
              </a:defRPr>
            </a:lvl7pPr>
            <a:lvl8pPr lvl="7" rtl="0">
              <a:spcBef>
                <a:spcPts val="0"/>
              </a:spcBef>
              <a:spcAft>
                <a:spcPts val="0"/>
              </a:spcAft>
              <a:buSzPts val="2400"/>
              <a:buFont typeface="Prompt"/>
              <a:buNone/>
              <a:defRPr sz="2400">
                <a:latin typeface="Prompt"/>
                <a:ea typeface="Prompt"/>
                <a:cs typeface="Prompt"/>
                <a:sym typeface="Prompt"/>
              </a:defRPr>
            </a:lvl8pPr>
            <a:lvl9pPr lvl="8" rtl="0">
              <a:spcBef>
                <a:spcPts val="0"/>
              </a:spcBef>
              <a:spcAft>
                <a:spcPts val="0"/>
              </a:spcAft>
              <a:buSzPts val="2400"/>
              <a:buFont typeface="Prompt"/>
              <a:buNone/>
              <a:defRPr sz="2400">
                <a:latin typeface="Prompt"/>
                <a:ea typeface="Prompt"/>
                <a:cs typeface="Prompt"/>
                <a:sym typeface="Prompt"/>
              </a:defRPr>
            </a:lvl9pPr>
          </a:lstStyle>
          <a:p>
            <a:r>
              <a:rPr lang="en-US"/>
              <a:t>Click to edit Master title style</a:t>
            </a:r>
            <a:endParaRPr/>
          </a:p>
        </p:txBody>
      </p:sp>
      <p:sp>
        <p:nvSpPr>
          <p:cNvPr id="777" name="Google Shape;777;p13"/>
          <p:cNvSpPr txBox="1">
            <a:spLocks noGrp="1"/>
          </p:cNvSpPr>
          <p:nvPr>
            <p:ph type="title" idx="7" hasCustomPrompt="1"/>
          </p:nvPr>
        </p:nvSpPr>
        <p:spPr>
          <a:xfrm>
            <a:off x="4742438" y="1634725"/>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a:buNone/>
              <a:defRPr sz="3000">
                <a:latin typeface="Prompt"/>
                <a:ea typeface="Prompt"/>
                <a:cs typeface="Prompt"/>
                <a:sym typeface="Prompt"/>
              </a:defRPr>
            </a:lvl2pPr>
            <a:lvl3pPr lvl="2" rtl="0">
              <a:spcBef>
                <a:spcPts val="0"/>
              </a:spcBef>
              <a:spcAft>
                <a:spcPts val="0"/>
              </a:spcAft>
              <a:buSzPts val="3000"/>
              <a:buFont typeface="Prompt"/>
              <a:buNone/>
              <a:defRPr sz="3000">
                <a:latin typeface="Prompt"/>
                <a:ea typeface="Prompt"/>
                <a:cs typeface="Prompt"/>
                <a:sym typeface="Prompt"/>
              </a:defRPr>
            </a:lvl3pPr>
            <a:lvl4pPr lvl="3" rtl="0">
              <a:spcBef>
                <a:spcPts val="0"/>
              </a:spcBef>
              <a:spcAft>
                <a:spcPts val="0"/>
              </a:spcAft>
              <a:buSzPts val="3000"/>
              <a:buFont typeface="Prompt"/>
              <a:buNone/>
              <a:defRPr sz="3000">
                <a:latin typeface="Prompt"/>
                <a:ea typeface="Prompt"/>
                <a:cs typeface="Prompt"/>
                <a:sym typeface="Prompt"/>
              </a:defRPr>
            </a:lvl4pPr>
            <a:lvl5pPr lvl="4" rtl="0">
              <a:spcBef>
                <a:spcPts val="0"/>
              </a:spcBef>
              <a:spcAft>
                <a:spcPts val="0"/>
              </a:spcAft>
              <a:buSzPts val="3000"/>
              <a:buFont typeface="Prompt"/>
              <a:buNone/>
              <a:defRPr sz="3000">
                <a:latin typeface="Prompt"/>
                <a:ea typeface="Prompt"/>
                <a:cs typeface="Prompt"/>
                <a:sym typeface="Prompt"/>
              </a:defRPr>
            </a:lvl5pPr>
            <a:lvl6pPr lvl="5" rtl="0">
              <a:spcBef>
                <a:spcPts val="0"/>
              </a:spcBef>
              <a:spcAft>
                <a:spcPts val="0"/>
              </a:spcAft>
              <a:buSzPts val="3000"/>
              <a:buFont typeface="Prompt"/>
              <a:buNone/>
              <a:defRPr sz="3000">
                <a:latin typeface="Prompt"/>
                <a:ea typeface="Prompt"/>
                <a:cs typeface="Prompt"/>
                <a:sym typeface="Prompt"/>
              </a:defRPr>
            </a:lvl6pPr>
            <a:lvl7pPr lvl="6" rtl="0">
              <a:spcBef>
                <a:spcPts val="0"/>
              </a:spcBef>
              <a:spcAft>
                <a:spcPts val="0"/>
              </a:spcAft>
              <a:buSzPts val="3000"/>
              <a:buFont typeface="Prompt"/>
              <a:buNone/>
              <a:defRPr sz="3000">
                <a:latin typeface="Prompt"/>
                <a:ea typeface="Prompt"/>
                <a:cs typeface="Prompt"/>
                <a:sym typeface="Prompt"/>
              </a:defRPr>
            </a:lvl7pPr>
            <a:lvl8pPr lvl="7" rtl="0">
              <a:spcBef>
                <a:spcPts val="0"/>
              </a:spcBef>
              <a:spcAft>
                <a:spcPts val="0"/>
              </a:spcAft>
              <a:buSzPts val="3000"/>
              <a:buFont typeface="Prompt"/>
              <a:buNone/>
              <a:defRPr sz="3000">
                <a:latin typeface="Prompt"/>
                <a:ea typeface="Prompt"/>
                <a:cs typeface="Prompt"/>
                <a:sym typeface="Prompt"/>
              </a:defRPr>
            </a:lvl8pPr>
            <a:lvl9pPr lvl="8" rtl="0">
              <a:spcBef>
                <a:spcPts val="0"/>
              </a:spcBef>
              <a:spcAft>
                <a:spcPts val="0"/>
              </a:spcAft>
              <a:buSzPts val="3000"/>
              <a:buFont typeface="Prompt"/>
              <a:buNone/>
              <a:defRPr sz="3000">
                <a:latin typeface="Prompt"/>
                <a:ea typeface="Prompt"/>
                <a:cs typeface="Prompt"/>
                <a:sym typeface="Prompt"/>
              </a:defRPr>
            </a:lvl9pPr>
          </a:lstStyle>
          <a:p>
            <a:r>
              <a:t>xx%</a:t>
            </a:r>
          </a:p>
        </p:txBody>
      </p:sp>
      <p:sp>
        <p:nvSpPr>
          <p:cNvPr id="778" name="Google Shape;778;p13"/>
          <p:cNvSpPr txBox="1">
            <a:spLocks noGrp="1"/>
          </p:cNvSpPr>
          <p:nvPr>
            <p:ph type="subTitle" idx="8"/>
          </p:nvPr>
        </p:nvSpPr>
        <p:spPr>
          <a:xfrm>
            <a:off x="5801428" y="2183150"/>
            <a:ext cx="2560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779" name="Google Shape;779;p13"/>
          <p:cNvSpPr txBox="1">
            <a:spLocks noGrp="1"/>
          </p:cNvSpPr>
          <p:nvPr>
            <p:ph type="title" idx="9"/>
          </p:nvPr>
        </p:nvSpPr>
        <p:spPr>
          <a:xfrm>
            <a:off x="5792130" y="3315450"/>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a:buNone/>
              <a:defRPr sz="2400">
                <a:latin typeface="Prompt"/>
                <a:ea typeface="Prompt"/>
                <a:cs typeface="Prompt"/>
                <a:sym typeface="Prompt"/>
              </a:defRPr>
            </a:lvl2pPr>
            <a:lvl3pPr lvl="2" rtl="0">
              <a:spcBef>
                <a:spcPts val="0"/>
              </a:spcBef>
              <a:spcAft>
                <a:spcPts val="0"/>
              </a:spcAft>
              <a:buSzPts val="2400"/>
              <a:buFont typeface="Prompt"/>
              <a:buNone/>
              <a:defRPr sz="2400">
                <a:latin typeface="Prompt"/>
                <a:ea typeface="Prompt"/>
                <a:cs typeface="Prompt"/>
                <a:sym typeface="Prompt"/>
              </a:defRPr>
            </a:lvl3pPr>
            <a:lvl4pPr lvl="3" rtl="0">
              <a:spcBef>
                <a:spcPts val="0"/>
              </a:spcBef>
              <a:spcAft>
                <a:spcPts val="0"/>
              </a:spcAft>
              <a:buSzPts val="2400"/>
              <a:buFont typeface="Prompt"/>
              <a:buNone/>
              <a:defRPr sz="2400">
                <a:latin typeface="Prompt"/>
                <a:ea typeface="Prompt"/>
                <a:cs typeface="Prompt"/>
                <a:sym typeface="Prompt"/>
              </a:defRPr>
            </a:lvl4pPr>
            <a:lvl5pPr lvl="4" rtl="0">
              <a:spcBef>
                <a:spcPts val="0"/>
              </a:spcBef>
              <a:spcAft>
                <a:spcPts val="0"/>
              </a:spcAft>
              <a:buSzPts val="2400"/>
              <a:buFont typeface="Prompt"/>
              <a:buNone/>
              <a:defRPr sz="2400">
                <a:latin typeface="Prompt"/>
                <a:ea typeface="Prompt"/>
                <a:cs typeface="Prompt"/>
                <a:sym typeface="Prompt"/>
              </a:defRPr>
            </a:lvl5pPr>
            <a:lvl6pPr lvl="5" rtl="0">
              <a:spcBef>
                <a:spcPts val="0"/>
              </a:spcBef>
              <a:spcAft>
                <a:spcPts val="0"/>
              </a:spcAft>
              <a:buSzPts val="2400"/>
              <a:buFont typeface="Prompt"/>
              <a:buNone/>
              <a:defRPr sz="2400">
                <a:latin typeface="Prompt"/>
                <a:ea typeface="Prompt"/>
                <a:cs typeface="Prompt"/>
                <a:sym typeface="Prompt"/>
              </a:defRPr>
            </a:lvl6pPr>
            <a:lvl7pPr lvl="6" rtl="0">
              <a:spcBef>
                <a:spcPts val="0"/>
              </a:spcBef>
              <a:spcAft>
                <a:spcPts val="0"/>
              </a:spcAft>
              <a:buSzPts val="2400"/>
              <a:buFont typeface="Prompt"/>
              <a:buNone/>
              <a:defRPr sz="2400">
                <a:latin typeface="Prompt"/>
                <a:ea typeface="Prompt"/>
                <a:cs typeface="Prompt"/>
                <a:sym typeface="Prompt"/>
              </a:defRPr>
            </a:lvl7pPr>
            <a:lvl8pPr lvl="7" rtl="0">
              <a:spcBef>
                <a:spcPts val="0"/>
              </a:spcBef>
              <a:spcAft>
                <a:spcPts val="0"/>
              </a:spcAft>
              <a:buSzPts val="2400"/>
              <a:buFont typeface="Prompt"/>
              <a:buNone/>
              <a:defRPr sz="2400">
                <a:latin typeface="Prompt"/>
                <a:ea typeface="Prompt"/>
                <a:cs typeface="Prompt"/>
                <a:sym typeface="Prompt"/>
              </a:defRPr>
            </a:lvl8pPr>
            <a:lvl9pPr lvl="8" rtl="0">
              <a:spcBef>
                <a:spcPts val="0"/>
              </a:spcBef>
              <a:spcAft>
                <a:spcPts val="0"/>
              </a:spcAft>
              <a:buSzPts val="2400"/>
              <a:buFont typeface="Prompt"/>
              <a:buNone/>
              <a:defRPr sz="2400">
                <a:latin typeface="Prompt"/>
                <a:ea typeface="Prompt"/>
                <a:cs typeface="Prompt"/>
                <a:sym typeface="Prompt"/>
              </a:defRPr>
            </a:lvl9pPr>
          </a:lstStyle>
          <a:p>
            <a:r>
              <a:rPr lang="en-US"/>
              <a:t>Click to edit Master title style</a:t>
            </a:r>
            <a:endParaRPr/>
          </a:p>
        </p:txBody>
      </p:sp>
      <p:sp>
        <p:nvSpPr>
          <p:cNvPr id="780" name="Google Shape;780;p13"/>
          <p:cNvSpPr txBox="1">
            <a:spLocks noGrp="1"/>
          </p:cNvSpPr>
          <p:nvPr>
            <p:ph type="title" idx="13" hasCustomPrompt="1"/>
          </p:nvPr>
        </p:nvSpPr>
        <p:spPr>
          <a:xfrm>
            <a:off x="4752800" y="3287900"/>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a:buNone/>
              <a:defRPr sz="3000">
                <a:latin typeface="Prompt"/>
                <a:ea typeface="Prompt"/>
                <a:cs typeface="Prompt"/>
                <a:sym typeface="Prompt"/>
              </a:defRPr>
            </a:lvl2pPr>
            <a:lvl3pPr lvl="2" rtl="0">
              <a:spcBef>
                <a:spcPts val="0"/>
              </a:spcBef>
              <a:spcAft>
                <a:spcPts val="0"/>
              </a:spcAft>
              <a:buSzPts val="3000"/>
              <a:buFont typeface="Prompt"/>
              <a:buNone/>
              <a:defRPr sz="3000">
                <a:latin typeface="Prompt"/>
                <a:ea typeface="Prompt"/>
                <a:cs typeface="Prompt"/>
                <a:sym typeface="Prompt"/>
              </a:defRPr>
            </a:lvl3pPr>
            <a:lvl4pPr lvl="3" rtl="0">
              <a:spcBef>
                <a:spcPts val="0"/>
              </a:spcBef>
              <a:spcAft>
                <a:spcPts val="0"/>
              </a:spcAft>
              <a:buSzPts val="3000"/>
              <a:buFont typeface="Prompt"/>
              <a:buNone/>
              <a:defRPr sz="3000">
                <a:latin typeface="Prompt"/>
                <a:ea typeface="Prompt"/>
                <a:cs typeface="Prompt"/>
                <a:sym typeface="Prompt"/>
              </a:defRPr>
            </a:lvl4pPr>
            <a:lvl5pPr lvl="4" rtl="0">
              <a:spcBef>
                <a:spcPts val="0"/>
              </a:spcBef>
              <a:spcAft>
                <a:spcPts val="0"/>
              </a:spcAft>
              <a:buSzPts val="3000"/>
              <a:buFont typeface="Prompt"/>
              <a:buNone/>
              <a:defRPr sz="3000">
                <a:latin typeface="Prompt"/>
                <a:ea typeface="Prompt"/>
                <a:cs typeface="Prompt"/>
                <a:sym typeface="Prompt"/>
              </a:defRPr>
            </a:lvl5pPr>
            <a:lvl6pPr lvl="5" rtl="0">
              <a:spcBef>
                <a:spcPts val="0"/>
              </a:spcBef>
              <a:spcAft>
                <a:spcPts val="0"/>
              </a:spcAft>
              <a:buSzPts val="3000"/>
              <a:buFont typeface="Prompt"/>
              <a:buNone/>
              <a:defRPr sz="3000">
                <a:latin typeface="Prompt"/>
                <a:ea typeface="Prompt"/>
                <a:cs typeface="Prompt"/>
                <a:sym typeface="Prompt"/>
              </a:defRPr>
            </a:lvl6pPr>
            <a:lvl7pPr lvl="6" rtl="0">
              <a:spcBef>
                <a:spcPts val="0"/>
              </a:spcBef>
              <a:spcAft>
                <a:spcPts val="0"/>
              </a:spcAft>
              <a:buSzPts val="3000"/>
              <a:buFont typeface="Prompt"/>
              <a:buNone/>
              <a:defRPr sz="3000">
                <a:latin typeface="Prompt"/>
                <a:ea typeface="Prompt"/>
                <a:cs typeface="Prompt"/>
                <a:sym typeface="Prompt"/>
              </a:defRPr>
            </a:lvl7pPr>
            <a:lvl8pPr lvl="7" rtl="0">
              <a:spcBef>
                <a:spcPts val="0"/>
              </a:spcBef>
              <a:spcAft>
                <a:spcPts val="0"/>
              </a:spcAft>
              <a:buSzPts val="3000"/>
              <a:buFont typeface="Prompt"/>
              <a:buNone/>
              <a:defRPr sz="3000">
                <a:latin typeface="Prompt"/>
                <a:ea typeface="Prompt"/>
                <a:cs typeface="Prompt"/>
                <a:sym typeface="Prompt"/>
              </a:defRPr>
            </a:lvl8pPr>
            <a:lvl9pPr lvl="8" rtl="0">
              <a:spcBef>
                <a:spcPts val="0"/>
              </a:spcBef>
              <a:spcAft>
                <a:spcPts val="0"/>
              </a:spcAft>
              <a:buSzPts val="3000"/>
              <a:buFont typeface="Prompt"/>
              <a:buNone/>
              <a:defRPr sz="3000">
                <a:latin typeface="Prompt"/>
                <a:ea typeface="Prompt"/>
                <a:cs typeface="Prompt"/>
                <a:sym typeface="Prompt"/>
              </a:defRPr>
            </a:lvl9pPr>
          </a:lstStyle>
          <a:p>
            <a:r>
              <a:t>xx%</a:t>
            </a:r>
          </a:p>
        </p:txBody>
      </p:sp>
      <p:sp>
        <p:nvSpPr>
          <p:cNvPr id="781" name="Google Shape;781;p13"/>
          <p:cNvSpPr txBox="1">
            <a:spLocks noGrp="1"/>
          </p:cNvSpPr>
          <p:nvPr>
            <p:ph type="subTitle" idx="14"/>
          </p:nvPr>
        </p:nvSpPr>
        <p:spPr>
          <a:xfrm>
            <a:off x="5792129" y="3863875"/>
            <a:ext cx="2560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782" name="Google Shape;782;p13"/>
          <p:cNvSpPr txBox="1">
            <a:spLocks noGrp="1"/>
          </p:cNvSpPr>
          <p:nvPr>
            <p:ph type="title" idx="15"/>
          </p:nvPr>
        </p:nvSpPr>
        <p:spPr>
          <a:xfrm>
            <a:off x="713250"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grpSp>
        <p:nvGrpSpPr>
          <p:cNvPr id="783" name="Google Shape;783;p13"/>
          <p:cNvGrpSpPr/>
          <p:nvPr/>
        </p:nvGrpSpPr>
        <p:grpSpPr>
          <a:xfrm>
            <a:off x="713233" y="481140"/>
            <a:ext cx="1315665" cy="689384"/>
            <a:chOff x="803899" y="422750"/>
            <a:chExt cx="1476451" cy="773633"/>
          </a:xfrm>
        </p:grpSpPr>
        <p:sp>
          <p:nvSpPr>
            <p:cNvPr id="784" name="Google Shape;784;p13"/>
            <p:cNvSpPr/>
            <p:nvPr/>
          </p:nvSpPr>
          <p:spPr>
            <a:xfrm>
              <a:off x="803899" y="422750"/>
              <a:ext cx="1476390" cy="773521"/>
            </a:xfrm>
            <a:custGeom>
              <a:avLst/>
              <a:gdLst/>
              <a:ahLst/>
              <a:cxnLst/>
              <a:rect l="l" t="t" r="r" b="b"/>
              <a:pathLst>
                <a:path w="36820" h="19291" extrusionOk="0">
                  <a:moveTo>
                    <a:pt x="27175" y="1"/>
                  </a:moveTo>
                  <a:cubicBezTo>
                    <a:pt x="23654" y="1"/>
                    <a:pt x="20560" y="1912"/>
                    <a:pt x="18888" y="4741"/>
                  </a:cubicBezTo>
                  <a:cubicBezTo>
                    <a:pt x="17706" y="2855"/>
                    <a:pt x="14009" y="1472"/>
                    <a:pt x="9633" y="1472"/>
                  </a:cubicBezTo>
                  <a:cubicBezTo>
                    <a:pt x="4326" y="1472"/>
                    <a:pt x="0" y="3509"/>
                    <a:pt x="0" y="6024"/>
                  </a:cubicBezTo>
                  <a:lnTo>
                    <a:pt x="0" y="7898"/>
                  </a:lnTo>
                  <a:cubicBezTo>
                    <a:pt x="0" y="8941"/>
                    <a:pt x="742" y="9910"/>
                    <a:pt x="1987" y="10677"/>
                  </a:cubicBezTo>
                  <a:cubicBezTo>
                    <a:pt x="1535" y="11205"/>
                    <a:pt x="1283" y="11783"/>
                    <a:pt x="1283" y="12387"/>
                  </a:cubicBezTo>
                  <a:cubicBezTo>
                    <a:pt x="1283" y="12701"/>
                    <a:pt x="1358" y="13016"/>
                    <a:pt x="1497" y="13317"/>
                  </a:cubicBezTo>
                  <a:cubicBezTo>
                    <a:pt x="1358" y="13632"/>
                    <a:pt x="1283" y="13933"/>
                    <a:pt x="1283" y="14260"/>
                  </a:cubicBezTo>
                  <a:cubicBezTo>
                    <a:pt x="1283" y="16775"/>
                    <a:pt x="5621" y="18825"/>
                    <a:pt x="10928" y="18825"/>
                  </a:cubicBezTo>
                  <a:cubicBezTo>
                    <a:pt x="14713" y="18825"/>
                    <a:pt x="17995" y="17781"/>
                    <a:pt x="19567" y="16285"/>
                  </a:cubicBezTo>
                  <a:cubicBezTo>
                    <a:pt x="19755" y="16260"/>
                    <a:pt x="19944" y="16235"/>
                    <a:pt x="20133" y="16209"/>
                  </a:cubicBezTo>
                  <a:cubicBezTo>
                    <a:pt x="21893" y="18108"/>
                    <a:pt x="24396" y="19290"/>
                    <a:pt x="27175" y="19290"/>
                  </a:cubicBezTo>
                  <a:cubicBezTo>
                    <a:pt x="32494" y="19290"/>
                    <a:pt x="36819" y="14952"/>
                    <a:pt x="36819" y="9645"/>
                  </a:cubicBezTo>
                  <a:cubicBezTo>
                    <a:pt x="36819" y="4339"/>
                    <a:pt x="32494" y="1"/>
                    <a:pt x="2717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13"/>
            <p:cNvGrpSpPr/>
            <p:nvPr/>
          </p:nvGrpSpPr>
          <p:grpSpPr>
            <a:xfrm>
              <a:off x="803960" y="422862"/>
              <a:ext cx="1476390" cy="773521"/>
              <a:chOff x="861850" y="1688700"/>
              <a:chExt cx="920500" cy="482275"/>
            </a:xfrm>
          </p:grpSpPr>
          <p:sp>
            <p:nvSpPr>
              <p:cNvPr id="786" name="Google Shape;786;p13"/>
              <p:cNvSpPr/>
              <p:nvPr/>
            </p:nvSpPr>
            <p:spPr>
              <a:xfrm>
                <a:off x="894225" y="1998350"/>
                <a:ext cx="481950" cy="46875"/>
              </a:xfrm>
              <a:custGeom>
                <a:avLst/>
                <a:gdLst/>
                <a:ahLst/>
                <a:cxnLst/>
                <a:rect l="l" t="t" r="r" b="b"/>
                <a:pathLst>
                  <a:path w="19278" h="1875" extrusionOk="0">
                    <a:moveTo>
                      <a:pt x="1" y="1"/>
                    </a:moveTo>
                    <a:lnTo>
                      <a:pt x="1" y="1874"/>
                    </a:lnTo>
                    <a:lnTo>
                      <a:pt x="19278" y="1874"/>
                    </a:lnTo>
                    <a:lnTo>
                      <a:pt x="19278"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a:off x="894225" y="1931075"/>
                <a:ext cx="481950" cy="228275"/>
              </a:xfrm>
              <a:custGeom>
                <a:avLst/>
                <a:gdLst/>
                <a:ahLst/>
                <a:cxnLst/>
                <a:rect l="l" t="t" r="r" b="b"/>
                <a:pathLst>
                  <a:path w="19278" h="9131" extrusionOk="0">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a:off x="894225" y="1884250"/>
                <a:ext cx="481950" cy="228250"/>
              </a:xfrm>
              <a:custGeom>
                <a:avLst/>
                <a:gdLst/>
                <a:ahLst/>
                <a:cxnLst/>
                <a:rect l="l" t="t" r="r" b="b"/>
                <a:pathLst>
                  <a:path w="19278" h="9130" extrusionOk="0">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a:off x="925675" y="1906250"/>
                <a:ext cx="419075" cy="183925"/>
              </a:xfrm>
              <a:custGeom>
                <a:avLst/>
                <a:gdLst/>
                <a:ahLst/>
                <a:cxnLst/>
                <a:rect l="l" t="t" r="r" b="b"/>
                <a:pathLst>
                  <a:path w="16763" h="7357" extrusionOk="0">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a:off x="1063675" y="1936425"/>
                <a:ext cx="143050" cy="123875"/>
              </a:xfrm>
              <a:custGeom>
                <a:avLst/>
                <a:gdLst/>
                <a:ahLst/>
                <a:cxnLst/>
                <a:rect l="l" t="t" r="r" b="b"/>
                <a:pathLst>
                  <a:path w="5722" h="4955" extrusionOk="0">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a:off x="1056750" y="1870400"/>
                <a:ext cx="481950" cy="228275"/>
              </a:xfrm>
              <a:custGeom>
                <a:avLst/>
                <a:gdLst/>
                <a:ahLst/>
                <a:cxnLst/>
                <a:rect l="l" t="t" r="r" b="b"/>
                <a:pathLst>
                  <a:path w="19278" h="9131" extrusionOk="0">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a:off x="1056750" y="1937675"/>
                <a:ext cx="481950" cy="46875"/>
              </a:xfrm>
              <a:custGeom>
                <a:avLst/>
                <a:gdLst/>
                <a:ahLst/>
                <a:cxnLst/>
                <a:rect l="l" t="t" r="r" b="b"/>
                <a:pathLst>
                  <a:path w="19278" h="1875" extrusionOk="0">
                    <a:moveTo>
                      <a:pt x="1" y="1874"/>
                    </a:moveTo>
                    <a:lnTo>
                      <a:pt x="19278" y="1874"/>
                    </a:lnTo>
                    <a:lnTo>
                      <a:pt x="19278"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a:off x="1056750" y="1823575"/>
                <a:ext cx="481950" cy="227925"/>
              </a:xfrm>
              <a:custGeom>
                <a:avLst/>
                <a:gdLst/>
                <a:ahLst/>
                <a:cxnLst/>
                <a:rect l="l" t="t" r="r" b="b"/>
                <a:pathLst>
                  <a:path w="19278" h="9117" extrusionOk="0">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a:off x="1088200" y="1845575"/>
                <a:ext cx="419075" cy="183925"/>
              </a:xfrm>
              <a:custGeom>
                <a:avLst/>
                <a:gdLst/>
                <a:ahLst/>
                <a:cxnLst/>
                <a:rect l="l" t="t" r="r" b="b"/>
                <a:pathLst>
                  <a:path w="16763" h="7357" extrusionOk="0">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p:nvPr/>
            </p:nvSpPr>
            <p:spPr>
              <a:xfrm>
                <a:off x="1226200" y="1875450"/>
                <a:ext cx="143075" cy="124200"/>
              </a:xfrm>
              <a:custGeom>
                <a:avLst/>
                <a:gdLst/>
                <a:ahLst/>
                <a:cxnLst/>
                <a:rect l="l" t="t" r="r" b="b"/>
                <a:pathLst>
                  <a:path w="5723" h="4968" extrusionOk="0">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a:off x="861850" y="1772000"/>
                <a:ext cx="481950" cy="228275"/>
              </a:xfrm>
              <a:custGeom>
                <a:avLst/>
                <a:gdLst/>
                <a:ahLst/>
                <a:cxnLst/>
                <a:rect l="l" t="t" r="r" b="b"/>
                <a:pathLst>
                  <a:path w="19278" h="9131" extrusionOk="0">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a:off x="861850" y="1839275"/>
                <a:ext cx="481950" cy="46875"/>
              </a:xfrm>
              <a:custGeom>
                <a:avLst/>
                <a:gdLst/>
                <a:ahLst/>
                <a:cxnLst/>
                <a:rect l="l" t="t" r="r" b="b"/>
                <a:pathLst>
                  <a:path w="19278" h="1875" extrusionOk="0">
                    <a:moveTo>
                      <a:pt x="0" y="1875"/>
                    </a:moveTo>
                    <a:lnTo>
                      <a:pt x="19278" y="1875"/>
                    </a:lnTo>
                    <a:lnTo>
                      <a:pt x="19278" y="1"/>
                    </a:lnTo>
                    <a:lnTo>
                      <a:pt x="0"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a:off x="861850" y="1725175"/>
                <a:ext cx="481950" cy="228250"/>
              </a:xfrm>
              <a:custGeom>
                <a:avLst/>
                <a:gdLst/>
                <a:ahLst/>
                <a:cxnLst/>
                <a:rect l="l" t="t" r="r" b="b"/>
                <a:pathLst>
                  <a:path w="19278" h="9130" extrusionOk="0">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a:off x="893275" y="1747500"/>
                <a:ext cx="419100" cy="183600"/>
              </a:xfrm>
              <a:custGeom>
                <a:avLst/>
                <a:gdLst/>
                <a:ahLst/>
                <a:cxnLst/>
                <a:rect l="l" t="t" r="r" b="b"/>
                <a:pathLst>
                  <a:path w="16764" h="7344" extrusionOk="0">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a:off x="1031300" y="1777350"/>
                <a:ext cx="143050" cy="123900"/>
              </a:xfrm>
              <a:custGeom>
                <a:avLst/>
                <a:gdLst/>
                <a:ahLst/>
                <a:cxnLst/>
                <a:rect l="l" t="t" r="r" b="b"/>
                <a:pathLst>
                  <a:path w="5722" h="4956" extrusionOk="0">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1469850" y="1798725"/>
                <a:ext cx="143050" cy="262225"/>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4" name="Google Shape;804;p13"/>
          <p:cNvSpPr/>
          <p:nvPr/>
        </p:nvSpPr>
        <p:spPr>
          <a:xfrm flipH="1">
            <a:off x="1785547" y="7745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dk1"/>
        </a:solidFill>
        <a:effectLst/>
      </p:bgPr>
    </p:bg>
    <p:spTree>
      <p:nvGrpSpPr>
        <p:cNvPr id="1" name="Shape 805"/>
        <p:cNvGrpSpPr/>
        <p:nvPr/>
      </p:nvGrpSpPr>
      <p:grpSpPr>
        <a:xfrm>
          <a:off x="0" y="0"/>
          <a:ext cx="0" cy="0"/>
          <a:chOff x="0" y="0"/>
          <a:chExt cx="0" cy="0"/>
        </a:xfrm>
      </p:grpSpPr>
      <p:grpSp>
        <p:nvGrpSpPr>
          <p:cNvPr id="806" name="Google Shape;806;p14"/>
          <p:cNvGrpSpPr/>
          <p:nvPr/>
        </p:nvGrpSpPr>
        <p:grpSpPr>
          <a:xfrm>
            <a:off x="-138170" y="-299471"/>
            <a:ext cx="9864554" cy="5548495"/>
            <a:chOff x="238125" y="822050"/>
            <a:chExt cx="7136850" cy="4051475"/>
          </a:xfrm>
        </p:grpSpPr>
        <p:sp>
          <p:nvSpPr>
            <p:cNvPr id="807" name="Google Shape;807;p1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14"/>
          <p:cNvSpPr/>
          <p:nvPr/>
        </p:nvSpPr>
        <p:spPr>
          <a:xfrm>
            <a:off x="3621825" y="2375775"/>
            <a:ext cx="4809000" cy="11532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3621825" y="3695625"/>
            <a:ext cx="48090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5361900" y="539488"/>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txBox="1">
            <a:spLocks noGrp="1"/>
          </p:cNvSpPr>
          <p:nvPr>
            <p:ph type="title"/>
          </p:nvPr>
        </p:nvSpPr>
        <p:spPr>
          <a:xfrm>
            <a:off x="3778800" y="2568250"/>
            <a:ext cx="4652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5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a:p>
        </p:txBody>
      </p:sp>
      <p:sp>
        <p:nvSpPr>
          <p:cNvPr id="848" name="Google Shape;848;p14"/>
          <p:cNvSpPr txBox="1">
            <a:spLocks noGrp="1"/>
          </p:cNvSpPr>
          <p:nvPr>
            <p:ph type="subTitle" idx="1"/>
          </p:nvPr>
        </p:nvSpPr>
        <p:spPr>
          <a:xfrm>
            <a:off x="3778800" y="3732475"/>
            <a:ext cx="4652100" cy="44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a:p>
        </p:txBody>
      </p:sp>
      <p:sp>
        <p:nvSpPr>
          <p:cNvPr id="849" name="Google Shape;849;p14"/>
          <p:cNvSpPr txBox="1">
            <a:spLocks noGrp="1"/>
          </p:cNvSpPr>
          <p:nvPr>
            <p:ph type="title" idx="2" hasCustomPrompt="1"/>
          </p:nvPr>
        </p:nvSpPr>
        <p:spPr>
          <a:xfrm>
            <a:off x="5511875" y="668350"/>
            <a:ext cx="1218000" cy="122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850" name="Google Shape;850;p14"/>
          <p:cNvGrpSpPr/>
          <p:nvPr/>
        </p:nvGrpSpPr>
        <p:grpSpPr>
          <a:xfrm>
            <a:off x="1050215" y="1437385"/>
            <a:ext cx="1217946" cy="877934"/>
            <a:chOff x="7783413" y="3715033"/>
            <a:chExt cx="1091839" cy="786961"/>
          </a:xfrm>
        </p:grpSpPr>
        <p:sp>
          <p:nvSpPr>
            <p:cNvPr id="851" name="Google Shape;851;p14"/>
            <p:cNvSpPr/>
            <p:nvPr/>
          </p:nvSpPr>
          <p:spPr>
            <a:xfrm>
              <a:off x="7897928" y="3729311"/>
              <a:ext cx="977324" cy="385808"/>
            </a:xfrm>
            <a:custGeom>
              <a:avLst/>
              <a:gdLst/>
              <a:ahLst/>
              <a:cxnLst/>
              <a:rect l="l" t="t" r="r" b="b"/>
              <a:pathLst>
                <a:path w="21046" h="8309" extrusionOk="0">
                  <a:moveTo>
                    <a:pt x="21045" y="0"/>
                  </a:moveTo>
                  <a:lnTo>
                    <a:pt x="21045" y="4155"/>
                  </a:lnTo>
                  <a:lnTo>
                    <a:pt x="17781" y="4155"/>
                  </a:lnTo>
                  <a:lnTo>
                    <a:pt x="17781" y="8309"/>
                  </a:lnTo>
                  <a:lnTo>
                    <a:pt x="0" y="8309"/>
                  </a:lnTo>
                  <a:lnTo>
                    <a:pt x="0" y="4155"/>
                  </a:lnTo>
                  <a:lnTo>
                    <a:pt x="3264" y="4155"/>
                  </a:lnTo>
                  <a:lnTo>
                    <a:pt x="3264"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7783459" y="4115073"/>
              <a:ext cx="976256" cy="386922"/>
            </a:xfrm>
            <a:custGeom>
              <a:avLst/>
              <a:gdLst/>
              <a:ahLst/>
              <a:cxnLst/>
              <a:rect l="l" t="t" r="r" b="b"/>
              <a:pathLst>
                <a:path w="21023" h="8333" extrusionOk="0">
                  <a:moveTo>
                    <a:pt x="21022" y="1"/>
                  </a:moveTo>
                  <a:lnTo>
                    <a:pt x="21022" y="4178"/>
                  </a:lnTo>
                  <a:lnTo>
                    <a:pt x="17758" y="4178"/>
                  </a:lnTo>
                  <a:lnTo>
                    <a:pt x="17758" y="8332"/>
                  </a:lnTo>
                  <a:lnTo>
                    <a:pt x="0" y="8332"/>
                  </a:lnTo>
                  <a:lnTo>
                    <a:pt x="0" y="4178"/>
                  </a:lnTo>
                  <a:lnTo>
                    <a:pt x="3264" y="4178"/>
                  </a:lnTo>
                  <a:lnTo>
                    <a:pt x="326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7783413" y="4294743"/>
              <a:ext cx="825752" cy="192927"/>
            </a:xfrm>
            <a:custGeom>
              <a:avLst/>
              <a:gdLst/>
              <a:ahLst/>
              <a:cxnLst/>
              <a:rect l="l" t="t" r="r" b="b"/>
              <a:pathLst>
                <a:path w="17782" h="4155" extrusionOk="0">
                  <a:moveTo>
                    <a:pt x="17782" y="4155"/>
                  </a:moveTo>
                  <a:lnTo>
                    <a:pt x="1" y="4155"/>
                  </a:lnTo>
                  <a:lnTo>
                    <a:pt x="1" y="1"/>
                  </a:lnTo>
                  <a:lnTo>
                    <a:pt x="17782"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7783413" y="4294743"/>
              <a:ext cx="825752" cy="27627"/>
            </a:xfrm>
            <a:custGeom>
              <a:avLst/>
              <a:gdLst/>
              <a:ahLst/>
              <a:cxnLst/>
              <a:rect l="l" t="t" r="r" b="b"/>
              <a:pathLst>
                <a:path w="17782" h="595" extrusionOk="0">
                  <a:moveTo>
                    <a:pt x="1" y="1"/>
                  </a:moveTo>
                  <a:lnTo>
                    <a:pt x="1" y="594"/>
                  </a:lnTo>
                  <a:lnTo>
                    <a:pt x="17782" y="594"/>
                  </a:lnTo>
                  <a:lnTo>
                    <a:pt x="17782"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7853394"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7961500"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8070675" y="4294743"/>
              <a:ext cx="35014" cy="192927"/>
            </a:xfrm>
            <a:custGeom>
              <a:avLst/>
              <a:gdLst/>
              <a:ahLst/>
              <a:cxnLst/>
              <a:rect l="l" t="t" r="r" b="b"/>
              <a:pathLst>
                <a:path w="754" h="4155" extrusionOk="0">
                  <a:moveTo>
                    <a:pt x="0" y="1"/>
                  </a:moveTo>
                  <a:lnTo>
                    <a:pt x="0" y="4155"/>
                  </a:lnTo>
                  <a:lnTo>
                    <a:pt x="754" y="4155"/>
                  </a:lnTo>
                  <a:lnTo>
                    <a:pt x="754"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8178782" y="4294743"/>
              <a:ext cx="36082" cy="192927"/>
            </a:xfrm>
            <a:custGeom>
              <a:avLst/>
              <a:gdLst/>
              <a:ahLst/>
              <a:cxnLst/>
              <a:rect l="l" t="t" r="r" b="b"/>
              <a:pathLst>
                <a:path w="777" h="4155" extrusionOk="0">
                  <a:moveTo>
                    <a:pt x="0" y="1"/>
                  </a:moveTo>
                  <a:lnTo>
                    <a:pt x="0"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8286888"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4"/>
            <p:cNvSpPr/>
            <p:nvPr/>
          </p:nvSpPr>
          <p:spPr>
            <a:xfrm>
              <a:off x="8394995"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4"/>
            <p:cNvSpPr/>
            <p:nvPr/>
          </p:nvSpPr>
          <p:spPr>
            <a:xfrm>
              <a:off x="8503147"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4"/>
            <p:cNvSpPr/>
            <p:nvPr/>
          </p:nvSpPr>
          <p:spPr>
            <a:xfrm>
              <a:off x="8101417" y="4294743"/>
              <a:ext cx="451558" cy="192927"/>
            </a:xfrm>
            <a:custGeom>
              <a:avLst/>
              <a:gdLst/>
              <a:ahLst/>
              <a:cxnLst/>
              <a:rect l="l" t="t" r="r" b="b"/>
              <a:pathLst>
                <a:path w="9724" h="4155" extrusionOk="0">
                  <a:moveTo>
                    <a:pt x="0" y="1"/>
                  </a:moveTo>
                  <a:lnTo>
                    <a:pt x="0" y="4155"/>
                  </a:lnTo>
                  <a:lnTo>
                    <a:pt x="9724" y="4155"/>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4"/>
            <p:cNvSpPr/>
            <p:nvPr/>
          </p:nvSpPr>
          <p:spPr>
            <a:xfrm>
              <a:off x="8438460" y="4294743"/>
              <a:ext cx="114515" cy="192927"/>
            </a:xfrm>
            <a:custGeom>
              <a:avLst/>
              <a:gdLst/>
              <a:ahLst/>
              <a:cxnLst/>
              <a:rect l="l" t="t" r="r" b="b"/>
              <a:pathLst>
                <a:path w="2466" h="4155" extrusionOk="0">
                  <a:moveTo>
                    <a:pt x="1" y="1"/>
                  </a:moveTo>
                  <a:lnTo>
                    <a:pt x="1" y="4155"/>
                  </a:lnTo>
                  <a:lnTo>
                    <a:pt x="2466" y="4155"/>
                  </a:lnTo>
                  <a:lnTo>
                    <a:pt x="2466"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4"/>
            <p:cNvSpPr/>
            <p:nvPr/>
          </p:nvSpPr>
          <p:spPr>
            <a:xfrm>
              <a:off x="7934985" y="4101862"/>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4"/>
            <p:cNvSpPr/>
            <p:nvPr/>
          </p:nvSpPr>
          <p:spPr>
            <a:xfrm>
              <a:off x="7934985" y="4101862"/>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a:off x="8004966"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4"/>
            <p:cNvSpPr/>
            <p:nvPr/>
          </p:nvSpPr>
          <p:spPr>
            <a:xfrm>
              <a:off x="8113072"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4"/>
            <p:cNvSpPr/>
            <p:nvPr/>
          </p:nvSpPr>
          <p:spPr>
            <a:xfrm>
              <a:off x="8221179"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4"/>
            <p:cNvSpPr/>
            <p:nvPr/>
          </p:nvSpPr>
          <p:spPr>
            <a:xfrm>
              <a:off x="8330354"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4"/>
            <p:cNvSpPr/>
            <p:nvPr/>
          </p:nvSpPr>
          <p:spPr>
            <a:xfrm>
              <a:off x="8438460"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4"/>
            <p:cNvSpPr/>
            <p:nvPr/>
          </p:nvSpPr>
          <p:spPr>
            <a:xfrm>
              <a:off x="8546567"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4"/>
            <p:cNvSpPr/>
            <p:nvPr/>
          </p:nvSpPr>
          <p:spPr>
            <a:xfrm>
              <a:off x="8654719"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a:off x="8252989" y="4101862"/>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4"/>
            <p:cNvSpPr/>
            <p:nvPr/>
          </p:nvSpPr>
          <p:spPr>
            <a:xfrm>
              <a:off x="8590032" y="4101862"/>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4"/>
            <p:cNvSpPr/>
            <p:nvPr/>
          </p:nvSpPr>
          <p:spPr>
            <a:xfrm>
              <a:off x="7898949" y="3907914"/>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4"/>
            <p:cNvSpPr/>
            <p:nvPr/>
          </p:nvSpPr>
          <p:spPr>
            <a:xfrm>
              <a:off x="7898949" y="3907914"/>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4"/>
            <p:cNvSpPr/>
            <p:nvPr/>
          </p:nvSpPr>
          <p:spPr>
            <a:xfrm>
              <a:off x="7968930"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
            <p:cNvSpPr/>
            <p:nvPr/>
          </p:nvSpPr>
          <p:spPr>
            <a:xfrm>
              <a:off x="8077037"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a:off x="8185143"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4"/>
            <p:cNvSpPr/>
            <p:nvPr/>
          </p:nvSpPr>
          <p:spPr>
            <a:xfrm>
              <a:off x="8293250"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4"/>
            <p:cNvSpPr/>
            <p:nvPr/>
          </p:nvSpPr>
          <p:spPr>
            <a:xfrm>
              <a:off x="8402425" y="3907914"/>
              <a:ext cx="35014" cy="192927"/>
            </a:xfrm>
            <a:custGeom>
              <a:avLst/>
              <a:gdLst/>
              <a:ahLst/>
              <a:cxnLst/>
              <a:rect l="l" t="t" r="r" b="b"/>
              <a:pathLst>
                <a:path w="754" h="4155" extrusionOk="0">
                  <a:moveTo>
                    <a:pt x="754" y="4155"/>
                  </a:moveTo>
                  <a:lnTo>
                    <a:pt x="1" y="4155"/>
                  </a:lnTo>
                  <a:lnTo>
                    <a:pt x="1"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4"/>
            <p:cNvSpPr/>
            <p:nvPr/>
          </p:nvSpPr>
          <p:spPr>
            <a:xfrm>
              <a:off x="8510531"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
            <p:cNvSpPr/>
            <p:nvPr/>
          </p:nvSpPr>
          <p:spPr>
            <a:xfrm>
              <a:off x="8618638" y="3907914"/>
              <a:ext cx="36128" cy="192927"/>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4"/>
            <p:cNvSpPr/>
            <p:nvPr/>
          </p:nvSpPr>
          <p:spPr>
            <a:xfrm>
              <a:off x="8216953" y="3907914"/>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4"/>
            <p:cNvSpPr/>
            <p:nvPr/>
          </p:nvSpPr>
          <p:spPr>
            <a:xfrm>
              <a:off x="8553997" y="3907914"/>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4"/>
            <p:cNvSpPr/>
            <p:nvPr/>
          </p:nvSpPr>
          <p:spPr>
            <a:xfrm>
              <a:off x="8050521" y="3715033"/>
              <a:ext cx="824684" cy="192927"/>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4"/>
            <p:cNvSpPr/>
            <p:nvPr/>
          </p:nvSpPr>
          <p:spPr>
            <a:xfrm>
              <a:off x="8050521" y="3715033"/>
              <a:ext cx="824684" cy="27581"/>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4"/>
            <p:cNvSpPr/>
            <p:nvPr/>
          </p:nvSpPr>
          <p:spPr>
            <a:xfrm>
              <a:off x="8120502"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4"/>
            <p:cNvSpPr/>
            <p:nvPr/>
          </p:nvSpPr>
          <p:spPr>
            <a:xfrm>
              <a:off x="8228609"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4"/>
            <p:cNvSpPr/>
            <p:nvPr/>
          </p:nvSpPr>
          <p:spPr>
            <a:xfrm>
              <a:off x="8336715" y="3715033"/>
              <a:ext cx="36082" cy="192927"/>
            </a:xfrm>
            <a:custGeom>
              <a:avLst/>
              <a:gdLst/>
              <a:ahLst/>
              <a:cxnLst/>
              <a:rect l="l" t="t" r="r" b="b"/>
              <a:pathLst>
                <a:path w="777" h="4155" extrusionOk="0">
                  <a:moveTo>
                    <a:pt x="777" y="4154"/>
                  </a:moveTo>
                  <a:lnTo>
                    <a:pt x="0" y="4154"/>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4"/>
            <p:cNvSpPr/>
            <p:nvPr/>
          </p:nvSpPr>
          <p:spPr>
            <a:xfrm>
              <a:off x="8444822"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4"/>
            <p:cNvSpPr/>
            <p:nvPr/>
          </p:nvSpPr>
          <p:spPr>
            <a:xfrm>
              <a:off x="8552928"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4"/>
            <p:cNvSpPr/>
            <p:nvPr/>
          </p:nvSpPr>
          <p:spPr>
            <a:xfrm>
              <a:off x="8662103"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4"/>
            <p:cNvSpPr/>
            <p:nvPr/>
          </p:nvSpPr>
          <p:spPr>
            <a:xfrm>
              <a:off x="8770210" y="3715033"/>
              <a:ext cx="36128" cy="192927"/>
            </a:xfrm>
            <a:custGeom>
              <a:avLst/>
              <a:gdLst/>
              <a:ahLst/>
              <a:cxnLst/>
              <a:rect l="l" t="t" r="r" b="b"/>
              <a:pathLst>
                <a:path w="778"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4"/>
            <p:cNvSpPr/>
            <p:nvPr/>
          </p:nvSpPr>
          <p:spPr>
            <a:xfrm>
              <a:off x="8368525" y="3715033"/>
              <a:ext cx="451558" cy="192927"/>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4"/>
            <p:cNvSpPr/>
            <p:nvPr/>
          </p:nvSpPr>
          <p:spPr>
            <a:xfrm>
              <a:off x="8705569" y="3715033"/>
              <a:ext cx="114515" cy="192927"/>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4"/>
          <p:cNvGrpSpPr/>
          <p:nvPr/>
        </p:nvGrpSpPr>
        <p:grpSpPr>
          <a:xfrm>
            <a:off x="713225" y="2375643"/>
            <a:ext cx="2019259" cy="1889815"/>
            <a:chOff x="4978869" y="3464900"/>
            <a:chExt cx="790038" cy="739422"/>
          </a:xfrm>
        </p:grpSpPr>
        <p:sp>
          <p:nvSpPr>
            <p:cNvPr id="898" name="Google Shape;898;p14"/>
            <p:cNvSpPr/>
            <p:nvPr/>
          </p:nvSpPr>
          <p:spPr>
            <a:xfrm>
              <a:off x="4978869" y="3467397"/>
              <a:ext cx="790038" cy="736925"/>
            </a:xfrm>
            <a:custGeom>
              <a:avLst/>
              <a:gdLst/>
              <a:ahLst/>
              <a:cxnLst/>
              <a:rect l="l" t="t" r="r" b="b"/>
              <a:pathLst>
                <a:path w="30696" h="29477" extrusionOk="0">
                  <a:moveTo>
                    <a:pt x="5634" y="1"/>
                  </a:moveTo>
                  <a:cubicBezTo>
                    <a:pt x="3207" y="1"/>
                    <a:pt x="1220" y="1988"/>
                    <a:pt x="1220" y="4415"/>
                  </a:cubicBezTo>
                  <a:lnTo>
                    <a:pt x="1220" y="5697"/>
                  </a:lnTo>
                  <a:lnTo>
                    <a:pt x="679" y="5697"/>
                  </a:lnTo>
                  <a:cubicBezTo>
                    <a:pt x="302" y="5697"/>
                    <a:pt x="0" y="6012"/>
                    <a:pt x="0" y="6376"/>
                  </a:cubicBezTo>
                  <a:lnTo>
                    <a:pt x="0" y="9545"/>
                  </a:lnTo>
                  <a:cubicBezTo>
                    <a:pt x="0" y="9922"/>
                    <a:pt x="302" y="10224"/>
                    <a:pt x="679" y="10224"/>
                  </a:cubicBezTo>
                  <a:lnTo>
                    <a:pt x="1220" y="10224"/>
                  </a:lnTo>
                  <a:lnTo>
                    <a:pt x="1220" y="19265"/>
                  </a:lnTo>
                  <a:lnTo>
                    <a:pt x="679" y="19265"/>
                  </a:lnTo>
                  <a:cubicBezTo>
                    <a:pt x="302" y="19265"/>
                    <a:pt x="0" y="19567"/>
                    <a:pt x="0" y="19932"/>
                  </a:cubicBezTo>
                  <a:lnTo>
                    <a:pt x="0" y="23101"/>
                  </a:lnTo>
                  <a:cubicBezTo>
                    <a:pt x="0" y="23478"/>
                    <a:pt x="302" y="23780"/>
                    <a:pt x="679" y="23780"/>
                  </a:cubicBezTo>
                  <a:lnTo>
                    <a:pt x="1220" y="23780"/>
                  </a:lnTo>
                  <a:lnTo>
                    <a:pt x="1220" y="25075"/>
                  </a:lnTo>
                  <a:cubicBezTo>
                    <a:pt x="1220" y="27502"/>
                    <a:pt x="3207" y="29476"/>
                    <a:pt x="5634" y="29476"/>
                  </a:cubicBezTo>
                  <a:lnTo>
                    <a:pt x="26294" y="29476"/>
                  </a:lnTo>
                  <a:cubicBezTo>
                    <a:pt x="28721" y="29476"/>
                    <a:pt x="30695" y="27502"/>
                    <a:pt x="30695" y="25075"/>
                  </a:cubicBezTo>
                  <a:lnTo>
                    <a:pt x="30695" y="4415"/>
                  </a:lnTo>
                  <a:cubicBezTo>
                    <a:pt x="30695" y="1988"/>
                    <a:pt x="28721" y="1"/>
                    <a:pt x="26294" y="1"/>
                  </a:cubicBezTo>
                  <a:close/>
                </a:path>
              </a:pathLst>
            </a:custGeom>
            <a:solidFill>
              <a:schemeClr val="lt1"/>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4"/>
            <p:cNvSpPr/>
            <p:nvPr/>
          </p:nvSpPr>
          <p:spPr>
            <a:xfrm>
              <a:off x="5020650" y="3464900"/>
              <a:ext cx="737225" cy="736900"/>
            </a:xfrm>
            <a:custGeom>
              <a:avLst/>
              <a:gdLst/>
              <a:ahLst/>
              <a:cxnLst/>
              <a:rect l="l" t="t" r="r" b="b"/>
              <a:pathLst>
                <a:path w="29489" h="29476" extrusionOk="0">
                  <a:moveTo>
                    <a:pt x="4414" y="0"/>
                  </a:moveTo>
                  <a:lnTo>
                    <a:pt x="25075" y="0"/>
                  </a:lnTo>
                  <a:cubicBezTo>
                    <a:pt x="27502" y="0"/>
                    <a:pt x="29489" y="1987"/>
                    <a:pt x="29489" y="4414"/>
                  </a:cubicBezTo>
                  <a:lnTo>
                    <a:pt x="29489" y="25062"/>
                  </a:lnTo>
                  <a:cubicBezTo>
                    <a:pt x="29489" y="27488"/>
                    <a:pt x="27502" y="29475"/>
                    <a:pt x="25075" y="29475"/>
                  </a:cubicBezTo>
                  <a:lnTo>
                    <a:pt x="4414" y="29475"/>
                  </a:lnTo>
                  <a:cubicBezTo>
                    <a:pt x="1987" y="29475"/>
                    <a:pt x="1" y="27488"/>
                    <a:pt x="1" y="25062"/>
                  </a:cubicBezTo>
                  <a:lnTo>
                    <a:pt x="1" y="4414"/>
                  </a:lnTo>
                  <a:cubicBezTo>
                    <a:pt x="1" y="1987"/>
                    <a:pt x="1987" y="0"/>
                    <a:pt x="4414"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4"/>
            <p:cNvSpPr/>
            <p:nvPr/>
          </p:nvSpPr>
          <p:spPr>
            <a:xfrm>
              <a:off x="5057425" y="3501350"/>
              <a:ext cx="663975" cy="663975"/>
            </a:xfrm>
            <a:custGeom>
              <a:avLst/>
              <a:gdLst/>
              <a:ahLst/>
              <a:cxnLst/>
              <a:rect l="l" t="t" r="r" b="b"/>
              <a:pathLst>
                <a:path w="26559" h="26559" extrusionOk="0">
                  <a:moveTo>
                    <a:pt x="3547" y="1"/>
                  </a:moveTo>
                  <a:lnTo>
                    <a:pt x="23013" y="1"/>
                  </a:lnTo>
                  <a:cubicBezTo>
                    <a:pt x="24962" y="1"/>
                    <a:pt x="26559" y="1598"/>
                    <a:pt x="26559" y="3547"/>
                  </a:cubicBezTo>
                  <a:lnTo>
                    <a:pt x="26559" y="23013"/>
                  </a:lnTo>
                  <a:cubicBezTo>
                    <a:pt x="26559" y="24962"/>
                    <a:pt x="24962" y="26559"/>
                    <a:pt x="23013" y="26559"/>
                  </a:cubicBezTo>
                  <a:lnTo>
                    <a:pt x="3547" y="26559"/>
                  </a:lnTo>
                  <a:cubicBezTo>
                    <a:pt x="1598" y="26559"/>
                    <a:pt x="1" y="24962"/>
                    <a:pt x="1" y="23013"/>
                  </a:cubicBezTo>
                  <a:lnTo>
                    <a:pt x="1" y="3547"/>
                  </a:lnTo>
                  <a:cubicBezTo>
                    <a:pt x="1" y="1598"/>
                    <a:pt x="1598" y="1"/>
                    <a:pt x="3547"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a:off x="5047700" y="3491925"/>
              <a:ext cx="683150" cy="682825"/>
            </a:xfrm>
            <a:custGeom>
              <a:avLst/>
              <a:gdLst/>
              <a:ahLst/>
              <a:cxnLst/>
              <a:rect l="l" t="t" r="r" b="b"/>
              <a:pathLst>
                <a:path w="27326" h="27313" extrusionOk="0">
                  <a:moveTo>
                    <a:pt x="23402" y="755"/>
                  </a:moveTo>
                  <a:cubicBezTo>
                    <a:pt x="24269" y="755"/>
                    <a:pt x="25062" y="1120"/>
                    <a:pt x="25627" y="1685"/>
                  </a:cubicBezTo>
                  <a:cubicBezTo>
                    <a:pt x="26206" y="2264"/>
                    <a:pt x="26558" y="3056"/>
                    <a:pt x="26558" y="3924"/>
                  </a:cubicBezTo>
                  <a:lnTo>
                    <a:pt x="26558" y="23390"/>
                  </a:lnTo>
                  <a:cubicBezTo>
                    <a:pt x="26558" y="24257"/>
                    <a:pt x="26206" y="25049"/>
                    <a:pt x="25627" y="25628"/>
                  </a:cubicBezTo>
                  <a:cubicBezTo>
                    <a:pt x="25062" y="26194"/>
                    <a:pt x="24269" y="26558"/>
                    <a:pt x="23402" y="26558"/>
                  </a:cubicBezTo>
                  <a:lnTo>
                    <a:pt x="3936" y="26558"/>
                  </a:lnTo>
                  <a:cubicBezTo>
                    <a:pt x="3056" y="26558"/>
                    <a:pt x="2276" y="26194"/>
                    <a:pt x="1698" y="25628"/>
                  </a:cubicBezTo>
                  <a:cubicBezTo>
                    <a:pt x="1119" y="25049"/>
                    <a:pt x="767" y="24257"/>
                    <a:pt x="767" y="23390"/>
                  </a:cubicBezTo>
                  <a:lnTo>
                    <a:pt x="767" y="3924"/>
                  </a:lnTo>
                  <a:cubicBezTo>
                    <a:pt x="767" y="3056"/>
                    <a:pt x="1119" y="2264"/>
                    <a:pt x="1698" y="1685"/>
                  </a:cubicBezTo>
                  <a:cubicBezTo>
                    <a:pt x="2276" y="1120"/>
                    <a:pt x="3056" y="755"/>
                    <a:pt x="3936" y="755"/>
                  </a:cubicBezTo>
                  <a:close/>
                  <a:moveTo>
                    <a:pt x="3936" y="0"/>
                  </a:moveTo>
                  <a:cubicBezTo>
                    <a:pt x="2854" y="0"/>
                    <a:pt x="1874" y="441"/>
                    <a:pt x="1157" y="1145"/>
                  </a:cubicBezTo>
                  <a:cubicBezTo>
                    <a:pt x="440" y="1862"/>
                    <a:pt x="0" y="2842"/>
                    <a:pt x="0" y="3924"/>
                  </a:cubicBezTo>
                  <a:lnTo>
                    <a:pt x="0" y="23390"/>
                  </a:lnTo>
                  <a:cubicBezTo>
                    <a:pt x="0" y="24471"/>
                    <a:pt x="440" y="25452"/>
                    <a:pt x="1157" y="26169"/>
                  </a:cubicBezTo>
                  <a:cubicBezTo>
                    <a:pt x="1874" y="26873"/>
                    <a:pt x="2854" y="27313"/>
                    <a:pt x="3936" y="27313"/>
                  </a:cubicBezTo>
                  <a:lnTo>
                    <a:pt x="23402" y="27313"/>
                  </a:lnTo>
                  <a:cubicBezTo>
                    <a:pt x="24471" y="27313"/>
                    <a:pt x="25464" y="26873"/>
                    <a:pt x="26168" y="26169"/>
                  </a:cubicBezTo>
                  <a:cubicBezTo>
                    <a:pt x="26885" y="25452"/>
                    <a:pt x="27325" y="24471"/>
                    <a:pt x="27325" y="23390"/>
                  </a:cubicBezTo>
                  <a:lnTo>
                    <a:pt x="27325" y="3924"/>
                  </a:lnTo>
                  <a:cubicBezTo>
                    <a:pt x="27325" y="2842"/>
                    <a:pt x="26885" y="1862"/>
                    <a:pt x="26168" y="1145"/>
                  </a:cubicBezTo>
                  <a:cubicBezTo>
                    <a:pt x="25464" y="441"/>
                    <a:pt x="24471" y="0"/>
                    <a:pt x="23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4"/>
            <p:cNvSpPr/>
            <p:nvPr/>
          </p:nvSpPr>
          <p:spPr>
            <a:xfrm>
              <a:off x="5242275" y="3682750"/>
              <a:ext cx="328550" cy="328525"/>
            </a:xfrm>
            <a:custGeom>
              <a:avLst/>
              <a:gdLst/>
              <a:ahLst/>
              <a:cxnLst/>
              <a:rect l="l" t="t" r="r" b="b"/>
              <a:pathLst>
                <a:path w="13142" h="13141" extrusionOk="0">
                  <a:moveTo>
                    <a:pt x="5911" y="1346"/>
                  </a:moveTo>
                  <a:lnTo>
                    <a:pt x="5911" y="5910"/>
                  </a:lnTo>
                  <a:lnTo>
                    <a:pt x="1346" y="5910"/>
                  </a:lnTo>
                  <a:cubicBezTo>
                    <a:pt x="1497" y="4728"/>
                    <a:pt x="2038" y="3660"/>
                    <a:pt x="2843" y="2855"/>
                  </a:cubicBezTo>
                  <a:cubicBezTo>
                    <a:pt x="3082" y="2616"/>
                    <a:pt x="3346" y="2390"/>
                    <a:pt x="3635" y="2201"/>
                  </a:cubicBezTo>
                  <a:cubicBezTo>
                    <a:pt x="4301" y="1748"/>
                    <a:pt x="5068" y="1446"/>
                    <a:pt x="5911" y="1346"/>
                  </a:cubicBezTo>
                  <a:close/>
                  <a:moveTo>
                    <a:pt x="7219" y="1346"/>
                  </a:moveTo>
                  <a:cubicBezTo>
                    <a:pt x="8061" y="1446"/>
                    <a:pt x="8841" y="1748"/>
                    <a:pt x="9507" y="2201"/>
                  </a:cubicBezTo>
                  <a:cubicBezTo>
                    <a:pt x="9784" y="2390"/>
                    <a:pt x="10048" y="2616"/>
                    <a:pt x="10287" y="2855"/>
                  </a:cubicBezTo>
                  <a:cubicBezTo>
                    <a:pt x="11092" y="3660"/>
                    <a:pt x="11645" y="4728"/>
                    <a:pt x="11783" y="5910"/>
                  </a:cubicBezTo>
                  <a:lnTo>
                    <a:pt x="7219" y="5910"/>
                  </a:lnTo>
                  <a:lnTo>
                    <a:pt x="7219" y="1346"/>
                  </a:lnTo>
                  <a:close/>
                  <a:moveTo>
                    <a:pt x="5911" y="7218"/>
                  </a:moveTo>
                  <a:lnTo>
                    <a:pt x="5911" y="11795"/>
                  </a:lnTo>
                  <a:cubicBezTo>
                    <a:pt x="5068" y="11682"/>
                    <a:pt x="4301" y="11380"/>
                    <a:pt x="3635" y="10940"/>
                  </a:cubicBezTo>
                  <a:cubicBezTo>
                    <a:pt x="3346" y="10752"/>
                    <a:pt x="3082" y="10525"/>
                    <a:pt x="2843" y="10286"/>
                  </a:cubicBezTo>
                  <a:cubicBezTo>
                    <a:pt x="2038" y="9482"/>
                    <a:pt x="1497" y="8413"/>
                    <a:pt x="1346" y="7218"/>
                  </a:cubicBezTo>
                  <a:close/>
                  <a:moveTo>
                    <a:pt x="11783" y="7218"/>
                  </a:moveTo>
                  <a:cubicBezTo>
                    <a:pt x="11645" y="8413"/>
                    <a:pt x="11092" y="9482"/>
                    <a:pt x="10287" y="10286"/>
                  </a:cubicBezTo>
                  <a:cubicBezTo>
                    <a:pt x="10048" y="10525"/>
                    <a:pt x="9784" y="10752"/>
                    <a:pt x="9507" y="10940"/>
                  </a:cubicBezTo>
                  <a:cubicBezTo>
                    <a:pt x="8841" y="11380"/>
                    <a:pt x="8061" y="11682"/>
                    <a:pt x="7219" y="11795"/>
                  </a:cubicBezTo>
                  <a:lnTo>
                    <a:pt x="7219" y="7218"/>
                  </a:lnTo>
                  <a:close/>
                  <a:moveTo>
                    <a:pt x="6565" y="0"/>
                  </a:moveTo>
                  <a:cubicBezTo>
                    <a:pt x="5509" y="0"/>
                    <a:pt x="4515" y="252"/>
                    <a:pt x="3635" y="692"/>
                  </a:cubicBezTo>
                  <a:cubicBezTo>
                    <a:pt x="2994" y="1006"/>
                    <a:pt x="2415" y="1421"/>
                    <a:pt x="1925" y="1924"/>
                  </a:cubicBezTo>
                  <a:cubicBezTo>
                    <a:pt x="730" y="3119"/>
                    <a:pt x="1" y="4754"/>
                    <a:pt x="1" y="6564"/>
                  </a:cubicBezTo>
                  <a:cubicBezTo>
                    <a:pt x="1" y="8388"/>
                    <a:pt x="730" y="10022"/>
                    <a:pt x="1925" y="11217"/>
                  </a:cubicBezTo>
                  <a:cubicBezTo>
                    <a:pt x="2415" y="11707"/>
                    <a:pt x="2994" y="12135"/>
                    <a:pt x="3635" y="12449"/>
                  </a:cubicBezTo>
                  <a:cubicBezTo>
                    <a:pt x="4515" y="12889"/>
                    <a:pt x="5509" y="13141"/>
                    <a:pt x="6565" y="13141"/>
                  </a:cubicBezTo>
                  <a:cubicBezTo>
                    <a:pt x="7621" y="13141"/>
                    <a:pt x="8615" y="12889"/>
                    <a:pt x="9507" y="12449"/>
                  </a:cubicBezTo>
                  <a:cubicBezTo>
                    <a:pt x="10136" y="12135"/>
                    <a:pt x="10715" y="11707"/>
                    <a:pt x="11218" y="11217"/>
                  </a:cubicBezTo>
                  <a:cubicBezTo>
                    <a:pt x="12400" y="10022"/>
                    <a:pt x="13142" y="8388"/>
                    <a:pt x="13142" y="6564"/>
                  </a:cubicBezTo>
                  <a:cubicBezTo>
                    <a:pt x="13142" y="4754"/>
                    <a:pt x="12400" y="3119"/>
                    <a:pt x="11218" y="1924"/>
                  </a:cubicBezTo>
                  <a:cubicBezTo>
                    <a:pt x="10715" y="1421"/>
                    <a:pt x="10136" y="1006"/>
                    <a:pt x="9507" y="692"/>
                  </a:cubicBezTo>
                  <a:cubicBezTo>
                    <a:pt x="8615" y="252"/>
                    <a:pt x="7621" y="0"/>
                    <a:pt x="6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a:off x="5225000" y="3668925"/>
              <a:ext cx="328525" cy="328525"/>
            </a:xfrm>
            <a:custGeom>
              <a:avLst/>
              <a:gdLst/>
              <a:ahLst/>
              <a:cxnLst/>
              <a:rect l="l" t="t" r="r" b="b"/>
              <a:pathLst>
                <a:path w="13141" h="13141" extrusionOk="0">
                  <a:moveTo>
                    <a:pt x="5923" y="1358"/>
                  </a:moveTo>
                  <a:lnTo>
                    <a:pt x="5923" y="5923"/>
                  </a:lnTo>
                  <a:lnTo>
                    <a:pt x="1346" y="5923"/>
                  </a:lnTo>
                  <a:cubicBezTo>
                    <a:pt x="1497" y="4728"/>
                    <a:pt x="2050" y="3659"/>
                    <a:pt x="2855" y="2855"/>
                  </a:cubicBezTo>
                  <a:cubicBezTo>
                    <a:pt x="3094" y="2616"/>
                    <a:pt x="3358" y="2402"/>
                    <a:pt x="3634" y="2213"/>
                  </a:cubicBezTo>
                  <a:cubicBezTo>
                    <a:pt x="4301" y="1761"/>
                    <a:pt x="5080" y="1459"/>
                    <a:pt x="5923" y="1358"/>
                  </a:cubicBezTo>
                  <a:close/>
                  <a:moveTo>
                    <a:pt x="7231" y="1358"/>
                  </a:moveTo>
                  <a:cubicBezTo>
                    <a:pt x="8061" y="1459"/>
                    <a:pt x="8840" y="1761"/>
                    <a:pt x="9507" y="2213"/>
                  </a:cubicBezTo>
                  <a:cubicBezTo>
                    <a:pt x="9796" y="2402"/>
                    <a:pt x="10060" y="2616"/>
                    <a:pt x="10299" y="2855"/>
                  </a:cubicBezTo>
                  <a:cubicBezTo>
                    <a:pt x="11104" y="3659"/>
                    <a:pt x="11644" y="4728"/>
                    <a:pt x="11795" y="5923"/>
                  </a:cubicBezTo>
                  <a:lnTo>
                    <a:pt x="7231" y="5923"/>
                  </a:lnTo>
                  <a:lnTo>
                    <a:pt x="7231" y="1358"/>
                  </a:lnTo>
                  <a:close/>
                  <a:moveTo>
                    <a:pt x="5923" y="7231"/>
                  </a:moveTo>
                  <a:lnTo>
                    <a:pt x="5923" y="11795"/>
                  </a:lnTo>
                  <a:cubicBezTo>
                    <a:pt x="5080" y="11695"/>
                    <a:pt x="4301" y="11393"/>
                    <a:pt x="3634" y="10940"/>
                  </a:cubicBezTo>
                  <a:cubicBezTo>
                    <a:pt x="3358" y="10751"/>
                    <a:pt x="3094" y="10538"/>
                    <a:pt x="2855" y="10299"/>
                  </a:cubicBezTo>
                  <a:cubicBezTo>
                    <a:pt x="2050" y="9494"/>
                    <a:pt x="1497" y="8425"/>
                    <a:pt x="1346" y="7231"/>
                  </a:cubicBezTo>
                  <a:close/>
                  <a:moveTo>
                    <a:pt x="11795" y="7231"/>
                  </a:moveTo>
                  <a:cubicBezTo>
                    <a:pt x="11644" y="8425"/>
                    <a:pt x="11104" y="9494"/>
                    <a:pt x="10299" y="10299"/>
                  </a:cubicBezTo>
                  <a:cubicBezTo>
                    <a:pt x="10060" y="10538"/>
                    <a:pt x="9796" y="10751"/>
                    <a:pt x="9507" y="10940"/>
                  </a:cubicBezTo>
                  <a:cubicBezTo>
                    <a:pt x="8840" y="11393"/>
                    <a:pt x="8061" y="11695"/>
                    <a:pt x="7231" y="11795"/>
                  </a:cubicBezTo>
                  <a:lnTo>
                    <a:pt x="7231" y="7231"/>
                  </a:lnTo>
                  <a:close/>
                  <a:moveTo>
                    <a:pt x="6577" y="0"/>
                  </a:moveTo>
                  <a:cubicBezTo>
                    <a:pt x="5521" y="0"/>
                    <a:pt x="4515" y="252"/>
                    <a:pt x="3634" y="704"/>
                  </a:cubicBezTo>
                  <a:cubicBezTo>
                    <a:pt x="3006" y="1019"/>
                    <a:pt x="2427" y="1434"/>
                    <a:pt x="1924" y="1937"/>
                  </a:cubicBezTo>
                  <a:cubicBezTo>
                    <a:pt x="742" y="3119"/>
                    <a:pt x="0" y="4766"/>
                    <a:pt x="0" y="6577"/>
                  </a:cubicBezTo>
                  <a:cubicBezTo>
                    <a:pt x="0" y="8387"/>
                    <a:pt x="742" y="10035"/>
                    <a:pt x="1924" y="11217"/>
                  </a:cubicBezTo>
                  <a:cubicBezTo>
                    <a:pt x="2427" y="11720"/>
                    <a:pt x="3006" y="12135"/>
                    <a:pt x="3634" y="12449"/>
                  </a:cubicBezTo>
                  <a:cubicBezTo>
                    <a:pt x="4515" y="12902"/>
                    <a:pt x="5521" y="13141"/>
                    <a:pt x="6577" y="13141"/>
                  </a:cubicBezTo>
                  <a:cubicBezTo>
                    <a:pt x="7633" y="13141"/>
                    <a:pt x="8627" y="12902"/>
                    <a:pt x="9507" y="12449"/>
                  </a:cubicBezTo>
                  <a:cubicBezTo>
                    <a:pt x="10148" y="12135"/>
                    <a:pt x="10727" y="11720"/>
                    <a:pt x="11217" y="11217"/>
                  </a:cubicBezTo>
                  <a:cubicBezTo>
                    <a:pt x="12412" y="10035"/>
                    <a:pt x="13141" y="8387"/>
                    <a:pt x="13141" y="6577"/>
                  </a:cubicBezTo>
                  <a:cubicBezTo>
                    <a:pt x="13141" y="4766"/>
                    <a:pt x="12412" y="3119"/>
                    <a:pt x="11217" y="1937"/>
                  </a:cubicBezTo>
                  <a:cubicBezTo>
                    <a:pt x="10727" y="1434"/>
                    <a:pt x="10148" y="1019"/>
                    <a:pt x="9507" y="704"/>
                  </a:cubicBezTo>
                  <a:cubicBezTo>
                    <a:pt x="8627" y="252"/>
                    <a:pt x="7633" y="0"/>
                    <a:pt x="6577" y="0"/>
                  </a:cubicBezTo>
                  <a:close/>
                </a:path>
              </a:pathLst>
            </a:custGeom>
            <a:solidFill>
              <a:srgbClr val="E4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5233475" y="3677400"/>
              <a:ext cx="311875" cy="311875"/>
            </a:xfrm>
            <a:custGeom>
              <a:avLst/>
              <a:gdLst/>
              <a:ahLst/>
              <a:cxnLst/>
              <a:rect l="l" t="t" r="r" b="b"/>
              <a:pathLst>
                <a:path w="12475" h="12475" extrusionOk="0">
                  <a:moveTo>
                    <a:pt x="3270" y="742"/>
                  </a:moveTo>
                  <a:cubicBezTo>
                    <a:pt x="2742" y="1032"/>
                    <a:pt x="2252" y="1396"/>
                    <a:pt x="1824" y="1824"/>
                  </a:cubicBezTo>
                  <a:cubicBezTo>
                    <a:pt x="655" y="3006"/>
                    <a:pt x="1" y="4578"/>
                    <a:pt x="1" y="6238"/>
                  </a:cubicBezTo>
                  <a:cubicBezTo>
                    <a:pt x="1" y="7898"/>
                    <a:pt x="655" y="9469"/>
                    <a:pt x="1824" y="10651"/>
                  </a:cubicBezTo>
                  <a:cubicBezTo>
                    <a:pt x="2252" y="11079"/>
                    <a:pt x="2742" y="11444"/>
                    <a:pt x="3270" y="11733"/>
                  </a:cubicBezTo>
                  <a:lnTo>
                    <a:pt x="3270" y="10991"/>
                  </a:lnTo>
                  <a:cubicBezTo>
                    <a:pt x="2918" y="10765"/>
                    <a:pt x="2579" y="10500"/>
                    <a:pt x="2277" y="10199"/>
                  </a:cubicBezTo>
                  <a:cubicBezTo>
                    <a:pt x="1397" y="9318"/>
                    <a:pt x="831" y="8174"/>
                    <a:pt x="680" y="6929"/>
                  </a:cubicBezTo>
                  <a:lnTo>
                    <a:pt x="629" y="6565"/>
                  </a:lnTo>
                  <a:lnTo>
                    <a:pt x="3270" y="6565"/>
                  </a:lnTo>
                  <a:lnTo>
                    <a:pt x="3270" y="5911"/>
                  </a:lnTo>
                  <a:lnTo>
                    <a:pt x="629" y="5911"/>
                  </a:lnTo>
                  <a:lnTo>
                    <a:pt x="680" y="5546"/>
                  </a:lnTo>
                  <a:cubicBezTo>
                    <a:pt x="831" y="4301"/>
                    <a:pt x="1397" y="3157"/>
                    <a:pt x="2277" y="2277"/>
                  </a:cubicBezTo>
                  <a:cubicBezTo>
                    <a:pt x="2579" y="1975"/>
                    <a:pt x="2918" y="1711"/>
                    <a:pt x="3270" y="1484"/>
                  </a:cubicBezTo>
                  <a:close/>
                  <a:moveTo>
                    <a:pt x="6238" y="1"/>
                  </a:moveTo>
                  <a:cubicBezTo>
                    <a:pt x="5182" y="1"/>
                    <a:pt x="4176" y="265"/>
                    <a:pt x="3270" y="742"/>
                  </a:cubicBezTo>
                  <a:lnTo>
                    <a:pt x="3270" y="1484"/>
                  </a:lnTo>
                  <a:cubicBezTo>
                    <a:pt x="3962" y="1057"/>
                    <a:pt x="4729" y="780"/>
                    <a:pt x="5534" y="680"/>
                  </a:cubicBezTo>
                  <a:lnTo>
                    <a:pt x="5911" y="642"/>
                  </a:lnTo>
                  <a:lnTo>
                    <a:pt x="5911" y="5911"/>
                  </a:lnTo>
                  <a:lnTo>
                    <a:pt x="3270" y="5911"/>
                  </a:lnTo>
                  <a:lnTo>
                    <a:pt x="3270" y="6565"/>
                  </a:lnTo>
                  <a:lnTo>
                    <a:pt x="5911" y="6565"/>
                  </a:lnTo>
                  <a:lnTo>
                    <a:pt x="5911" y="11833"/>
                  </a:lnTo>
                  <a:lnTo>
                    <a:pt x="5534" y="11783"/>
                  </a:lnTo>
                  <a:cubicBezTo>
                    <a:pt x="4729" y="11683"/>
                    <a:pt x="3962" y="11406"/>
                    <a:pt x="3270" y="10991"/>
                  </a:cubicBezTo>
                  <a:lnTo>
                    <a:pt x="3270" y="11733"/>
                  </a:lnTo>
                  <a:cubicBezTo>
                    <a:pt x="4176" y="12211"/>
                    <a:pt x="5182" y="12475"/>
                    <a:pt x="6238" y="12475"/>
                  </a:cubicBezTo>
                  <a:cubicBezTo>
                    <a:pt x="7282" y="12475"/>
                    <a:pt x="8288" y="12211"/>
                    <a:pt x="9193" y="11733"/>
                  </a:cubicBezTo>
                  <a:lnTo>
                    <a:pt x="9193" y="10991"/>
                  </a:lnTo>
                  <a:cubicBezTo>
                    <a:pt x="8514" y="11406"/>
                    <a:pt x="7734" y="11683"/>
                    <a:pt x="6929" y="11783"/>
                  </a:cubicBezTo>
                  <a:lnTo>
                    <a:pt x="6552" y="11833"/>
                  </a:lnTo>
                  <a:lnTo>
                    <a:pt x="6552" y="6565"/>
                  </a:lnTo>
                  <a:lnTo>
                    <a:pt x="9193" y="6565"/>
                  </a:lnTo>
                  <a:lnTo>
                    <a:pt x="9193" y="5911"/>
                  </a:lnTo>
                  <a:lnTo>
                    <a:pt x="6552" y="5911"/>
                  </a:lnTo>
                  <a:lnTo>
                    <a:pt x="6552" y="642"/>
                  </a:lnTo>
                  <a:lnTo>
                    <a:pt x="6929" y="680"/>
                  </a:lnTo>
                  <a:cubicBezTo>
                    <a:pt x="7734" y="780"/>
                    <a:pt x="8514" y="1057"/>
                    <a:pt x="9193" y="1484"/>
                  </a:cubicBezTo>
                  <a:lnTo>
                    <a:pt x="9193" y="742"/>
                  </a:lnTo>
                  <a:cubicBezTo>
                    <a:pt x="8288" y="265"/>
                    <a:pt x="7282" y="1"/>
                    <a:pt x="6238" y="1"/>
                  </a:cubicBezTo>
                  <a:close/>
                  <a:moveTo>
                    <a:pt x="9193" y="11733"/>
                  </a:moveTo>
                  <a:cubicBezTo>
                    <a:pt x="9721" y="11444"/>
                    <a:pt x="10211" y="11079"/>
                    <a:pt x="10639" y="10651"/>
                  </a:cubicBezTo>
                  <a:cubicBezTo>
                    <a:pt x="11821" y="9469"/>
                    <a:pt x="12475" y="7898"/>
                    <a:pt x="12475" y="6238"/>
                  </a:cubicBezTo>
                  <a:cubicBezTo>
                    <a:pt x="12475" y="4578"/>
                    <a:pt x="11821" y="3006"/>
                    <a:pt x="10639" y="1824"/>
                  </a:cubicBezTo>
                  <a:cubicBezTo>
                    <a:pt x="10211" y="1396"/>
                    <a:pt x="9721" y="1032"/>
                    <a:pt x="9193" y="742"/>
                  </a:cubicBezTo>
                  <a:lnTo>
                    <a:pt x="9193" y="1484"/>
                  </a:lnTo>
                  <a:cubicBezTo>
                    <a:pt x="9558" y="1711"/>
                    <a:pt x="9885" y="1975"/>
                    <a:pt x="10186" y="2277"/>
                  </a:cubicBezTo>
                  <a:cubicBezTo>
                    <a:pt x="11067" y="3157"/>
                    <a:pt x="11632" y="4301"/>
                    <a:pt x="11783" y="5546"/>
                  </a:cubicBezTo>
                  <a:lnTo>
                    <a:pt x="11834" y="5911"/>
                  </a:lnTo>
                  <a:lnTo>
                    <a:pt x="9193" y="5911"/>
                  </a:lnTo>
                  <a:lnTo>
                    <a:pt x="9193" y="6565"/>
                  </a:lnTo>
                  <a:lnTo>
                    <a:pt x="11834" y="6565"/>
                  </a:lnTo>
                  <a:lnTo>
                    <a:pt x="11783" y="6929"/>
                  </a:lnTo>
                  <a:cubicBezTo>
                    <a:pt x="11632" y="8174"/>
                    <a:pt x="11067" y="9318"/>
                    <a:pt x="10186" y="10199"/>
                  </a:cubicBezTo>
                  <a:cubicBezTo>
                    <a:pt x="9885" y="10500"/>
                    <a:pt x="9558" y="10765"/>
                    <a:pt x="9193" y="109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a:off x="4990150" y="3607300"/>
              <a:ext cx="105350" cy="113200"/>
            </a:xfrm>
            <a:custGeom>
              <a:avLst/>
              <a:gdLst/>
              <a:ahLst/>
              <a:cxnLst/>
              <a:rect l="l" t="t" r="r" b="b"/>
              <a:pathLst>
                <a:path w="4214" h="4528" extrusionOk="0">
                  <a:moveTo>
                    <a:pt x="680" y="0"/>
                  </a:moveTo>
                  <a:lnTo>
                    <a:pt x="4213" y="0"/>
                  </a:lnTo>
                  <a:lnTo>
                    <a:pt x="4213" y="4527"/>
                  </a:lnTo>
                  <a:lnTo>
                    <a:pt x="680" y="4527"/>
                  </a:lnTo>
                  <a:cubicBezTo>
                    <a:pt x="303" y="4527"/>
                    <a:pt x="1" y="4213"/>
                    <a:pt x="1" y="3848"/>
                  </a:cubicBezTo>
                  <a:lnTo>
                    <a:pt x="1" y="679"/>
                  </a:lnTo>
                  <a:cubicBezTo>
                    <a:pt x="1" y="302"/>
                    <a:pt x="303" y="0"/>
                    <a:pt x="680"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a:off x="4990150" y="3946175"/>
              <a:ext cx="105350" cy="113200"/>
            </a:xfrm>
            <a:custGeom>
              <a:avLst/>
              <a:gdLst/>
              <a:ahLst/>
              <a:cxnLst/>
              <a:rect l="l" t="t" r="r" b="b"/>
              <a:pathLst>
                <a:path w="4214" h="4528" extrusionOk="0">
                  <a:moveTo>
                    <a:pt x="680" y="1"/>
                  </a:moveTo>
                  <a:lnTo>
                    <a:pt x="4213" y="1"/>
                  </a:lnTo>
                  <a:lnTo>
                    <a:pt x="4213" y="4528"/>
                  </a:lnTo>
                  <a:lnTo>
                    <a:pt x="680" y="4528"/>
                  </a:lnTo>
                  <a:cubicBezTo>
                    <a:pt x="303" y="4528"/>
                    <a:pt x="1" y="4226"/>
                    <a:pt x="1" y="3849"/>
                  </a:cubicBezTo>
                  <a:lnTo>
                    <a:pt x="1" y="680"/>
                  </a:lnTo>
                  <a:cubicBezTo>
                    <a:pt x="1" y="315"/>
                    <a:pt x="303" y="1"/>
                    <a:pt x="680"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5002100" y="3620175"/>
              <a:ext cx="81775" cy="87425"/>
            </a:xfrm>
            <a:custGeom>
              <a:avLst/>
              <a:gdLst/>
              <a:ahLst/>
              <a:cxnLst/>
              <a:rect l="l" t="t" r="r" b="b"/>
              <a:pathLst>
                <a:path w="3271" h="3497" extrusionOk="0">
                  <a:moveTo>
                    <a:pt x="516" y="1"/>
                  </a:moveTo>
                  <a:lnTo>
                    <a:pt x="3270" y="1"/>
                  </a:lnTo>
                  <a:lnTo>
                    <a:pt x="3270" y="3497"/>
                  </a:lnTo>
                  <a:lnTo>
                    <a:pt x="516" y="3497"/>
                  </a:lnTo>
                  <a:cubicBezTo>
                    <a:pt x="227" y="3497"/>
                    <a:pt x="1" y="3270"/>
                    <a:pt x="1" y="2981"/>
                  </a:cubicBezTo>
                  <a:lnTo>
                    <a:pt x="1" y="517"/>
                  </a:lnTo>
                  <a:cubicBezTo>
                    <a:pt x="1" y="227"/>
                    <a:pt x="227" y="1"/>
                    <a:pt x="51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5002100" y="3959075"/>
              <a:ext cx="81775" cy="87425"/>
            </a:xfrm>
            <a:custGeom>
              <a:avLst/>
              <a:gdLst/>
              <a:ahLst/>
              <a:cxnLst/>
              <a:rect l="l" t="t" r="r" b="b"/>
              <a:pathLst>
                <a:path w="3271" h="3497" extrusionOk="0">
                  <a:moveTo>
                    <a:pt x="516" y="1"/>
                  </a:moveTo>
                  <a:lnTo>
                    <a:pt x="3270" y="1"/>
                  </a:lnTo>
                  <a:lnTo>
                    <a:pt x="3270" y="3496"/>
                  </a:lnTo>
                  <a:lnTo>
                    <a:pt x="516" y="3496"/>
                  </a:lnTo>
                  <a:cubicBezTo>
                    <a:pt x="227" y="3496"/>
                    <a:pt x="1" y="3270"/>
                    <a:pt x="1" y="2981"/>
                  </a:cubicBezTo>
                  <a:lnTo>
                    <a:pt x="1" y="516"/>
                  </a:lnTo>
                  <a:cubicBezTo>
                    <a:pt x="1" y="227"/>
                    <a:pt x="227" y="1"/>
                    <a:pt x="51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5433425" y="3539700"/>
              <a:ext cx="157525" cy="157525"/>
            </a:xfrm>
            <a:custGeom>
              <a:avLst/>
              <a:gdLst/>
              <a:ahLst/>
              <a:cxnLst/>
              <a:rect l="l" t="t" r="r" b="b"/>
              <a:pathLst>
                <a:path w="6301" h="6301" extrusionOk="0">
                  <a:moveTo>
                    <a:pt x="3144" y="6301"/>
                  </a:moveTo>
                  <a:cubicBezTo>
                    <a:pt x="4879" y="6301"/>
                    <a:pt x="6300" y="4880"/>
                    <a:pt x="6300" y="3145"/>
                  </a:cubicBezTo>
                  <a:cubicBezTo>
                    <a:pt x="6300" y="1422"/>
                    <a:pt x="4879" y="1"/>
                    <a:pt x="3144" y="1"/>
                  </a:cubicBezTo>
                  <a:cubicBezTo>
                    <a:pt x="1421" y="1"/>
                    <a:pt x="0" y="1422"/>
                    <a:pt x="0" y="3145"/>
                  </a:cubicBezTo>
                  <a:cubicBezTo>
                    <a:pt x="0" y="4880"/>
                    <a:pt x="1421" y="6301"/>
                    <a:pt x="3144" y="6301"/>
                  </a:cubicBezTo>
                  <a:close/>
                </a:path>
              </a:pathLst>
            </a:custGeom>
            <a:solidFill>
              <a:srgbClr val="E4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5509500" y="3547250"/>
              <a:ext cx="5375" cy="142425"/>
            </a:xfrm>
            <a:custGeom>
              <a:avLst/>
              <a:gdLst/>
              <a:ahLst/>
              <a:cxnLst/>
              <a:rect l="l" t="t" r="r" b="b"/>
              <a:pathLst>
                <a:path w="215" h="5697" extrusionOk="0">
                  <a:moveTo>
                    <a:pt x="101" y="1"/>
                  </a:moveTo>
                  <a:cubicBezTo>
                    <a:pt x="51" y="1"/>
                    <a:pt x="0" y="51"/>
                    <a:pt x="0" y="101"/>
                  </a:cubicBezTo>
                  <a:lnTo>
                    <a:pt x="0" y="5596"/>
                  </a:lnTo>
                  <a:cubicBezTo>
                    <a:pt x="0" y="5647"/>
                    <a:pt x="51" y="5697"/>
                    <a:pt x="101" y="5697"/>
                  </a:cubicBezTo>
                  <a:cubicBezTo>
                    <a:pt x="164" y="5697"/>
                    <a:pt x="214" y="5647"/>
                    <a:pt x="214" y="5596"/>
                  </a:cubicBezTo>
                  <a:lnTo>
                    <a:pt x="214" y="101"/>
                  </a:lnTo>
                  <a:cubicBezTo>
                    <a:pt x="214" y="51"/>
                    <a:pt x="164"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5485600" y="3551425"/>
              <a:ext cx="53150" cy="134100"/>
            </a:xfrm>
            <a:custGeom>
              <a:avLst/>
              <a:gdLst/>
              <a:ahLst/>
              <a:cxnLst/>
              <a:rect l="l" t="t" r="r" b="b"/>
              <a:pathLst>
                <a:path w="2126" h="5364" extrusionOk="0">
                  <a:moveTo>
                    <a:pt x="1992" y="0"/>
                  </a:moveTo>
                  <a:cubicBezTo>
                    <a:pt x="1951" y="0"/>
                    <a:pt x="1918" y="26"/>
                    <a:pt x="1900" y="73"/>
                  </a:cubicBezTo>
                  <a:lnTo>
                    <a:pt x="26" y="5228"/>
                  </a:lnTo>
                  <a:cubicBezTo>
                    <a:pt x="1" y="5278"/>
                    <a:pt x="38" y="5341"/>
                    <a:pt x="89" y="5354"/>
                  </a:cubicBezTo>
                  <a:cubicBezTo>
                    <a:pt x="102" y="5360"/>
                    <a:pt x="116" y="5364"/>
                    <a:pt x="129" y="5364"/>
                  </a:cubicBezTo>
                  <a:cubicBezTo>
                    <a:pt x="169" y="5364"/>
                    <a:pt x="208" y="5338"/>
                    <a:pt x="227" y="5291"/>
                  </a:cubicBezTo>
                  <a:lnTo>
                    <a:pt x="2101" y="135"/>
                  </a:lnTo>
                  <a:cubicBezTo>
                    <a:pt x="2126" y="85"/>
                    <a:pt x="2088" y="22"/>
                    <a:pt x="2038" y="10"/>
                  </a:cubicBezTo>
                  <a:cubicBezTo>
                    <a:pt x="2022" y="3"/>
                    <a:pt x="2006" y="0"/>
                    <a:pt x="1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4"/>
            <p:cNvSpPr/>
            <p:nvPr/>
          </p:nvSpPr>
          <p:spPr>
            <a:xfrm>
              <a:off x="5485600" y="3551425"/>
              <a:ext cx="53150" cy="134100"/>
            </a:xfrm>
            <a:custGeom>
              <a:avLst/>
              <a:gdLst/>
              <a:ahLst/>
              <a:cxnLst/>
              <a:rect l="l" t="t" r="r" b="b"/>
              <a:pathLst>
                <a:path w="2126" h="5364" extrusionOk="0">
                  <a:moveTo>
                    <a:pt x="129" y="0"/>
                  </a:moveTo>
                  <a:cubicBezTo>
                    <a:pt x="116" y="0"/>
                    <a:pt x="102" y="3"/>
                    <a:pt x="89" y="10"/>
                  </a:cubicBezTo>
                  <a:cubicBezTo>
                    <a:pt x="38" y="22"/>
                    <a:pt x="1" y="85"/>
                    <a:pt x="26" y="135"/>
                  </a:cubicBezTo>
                  <a:lnTo>
                    <a:pt x="1900" y="5291"/>
                  </a:lnTo>
                  <a:cubicBezTo>
                    <a:pt x="1918" y="5338"/>
                    <a:pt x="1958" y="5364"/>
                    <a:pt x="1997" y="5364"/>
                  </a:cubicBezTo>
                  <a:cubicBezTo>
                    <a:pt x="2011" y="5364"/>
                    <a:pt x="2025" y="5360"/>
                    <a:pt x="2038" y="5354"/>
                  </a:cubicBezTo>
                  <a:cubicBezTo>
                    <a:pt x="2088" y="5341"/>
                    <a:pt x="2126" y="5278"/>
                    <a:pt x="2101" y="5228"/>
                  </a:cubicBezTo>
                  <a:lnTo>
                    <a:pt x="227" y="73"/>
                  </a:lnTo>
                  <a:cubicBezTo>
                    <a:pt x="208" y="26"/>
                    <a:pt x="169"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5465175" y="3563250"/>
              <a:ext cx="94025" cy="110450"/>
            </a:xfrm>
            <a:custGeom>
              <a:avLst/>
              <a:gdLst/>
              <a:ahLst/>
              <a:cxnLst/>
              <a:rect l="l" t="t" r="r" b="b"/>
              <a:pathLst>
                <a:path w="3761" h="4418" extrusionOk="0">
                  <a:moveTo>
                    <a:pt x="3636" y="0"/>
                  </a:moveTo>
                  <a:cubicBezTo>
                    <a:pt x="3607" y="0"/>
                    <a:pt x="3579" y="13"/>
                    <a:pt x="3559" y="40"/>
                  </a:cubicBezTo>
                  <a:lnTo>
                    <a:pt x="38" y="4240"/>
                  </a:lnTo>
                  <a:cubicBezTo>
                    <a:pt x="0" y="4290"/>
                    <a:pt x="0" y="4353"/>
                    <a:pt x="51" y="4391"/>
                  </a:cubicBezTo>
                  <a:cubicBezTo>
                    <a:pt x="68" y="4408"/>
                    <a:pt x="94" y="4417"/>
                    <a:pt x="120" y="4417"/>
                  </a:cubicBezTo>
                  <a:cubicBezTo>
                    <a:pt x="150" y="4417"/>
                    <a:pt x="181" y="4405"/>
                    <a:pt x="202" y="4378"/>
                  </a:cubicBezTo>
                  <a:lnTo>
                    <a:pt x="3723" y="178"/>
                  </a:lnTo>
                  <a:cubicBezTo>
                    <a:pt x="3760" y="128"/>
                    <a:pt x="3760" y="65"/>
                    <a:pt x="3710" y="27"/>
                  </a:cubicBezTo>
                  <a:cubicBezTo>
                    <a:pt x="3687" y="10"/>
                    <a:pt x="3661" y="0"/>
                    <a:pt x="3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5449775" y="3581525"/>
              <a:ext cx="124825" cy="73900"/>
            </a:xfrm>
            <a:custGeom>
              <a:avLst/>
              <a:gdLst/>
              <a:ahLst/>
              <a:cxnLst/>
              <a:rect l="l" t="t" r="r" b="b"/>
              <a:pathLst>
                <a:path w="4993" h="2956" extrusionOk="0">
                  <a:moveTo>
                    <a:pt x="4869" y="0"/>
                  </a:moveTo>
                  <a:cubicBezTo>
                    <a:pt x="4851" y="0"/>
                    <a:pt x="4833" y="4"/>
                    <a:pt x="4816" y="13"/>
                  </a:cubicBezTo>
                  <a:lnTo>
                    <a:pt x="63" y="2754"/>
                  </a:lnTo>
                  <a:cubicBezTo>
                    <a:pt x="13" y="2792"/>
                    <a:pt x="0" y="2855"/>
                    <a:pt x="25" y="2905"/>
                  </a:cubicBezTo>
                  <a:cubicBezTo>
                    <a:pt x="50" y="2939"/>
                    <a:pt x="87" y="2955"/>
                    <a:pt x="123" y="2955"/>
                  </a:cubicBezTo>
                  <a:cubicBezTo>
                    <a:pt x="141" y="2955"/>
                    <a:pt x="159" y="2951"/>
                    <a:pt x="176" y="2943"/>
                  </a:cubicBezTo>
                  <a:lnTo>
                    <a:pt x="4930" y="201"/>
                  </a:lnTo>
                  <a:cubicBezTo>
                    <a:pt x="4980" y="164"/>
                    <a:pt x="4992" y="101"/>
                    <a:pt x="4967" y="51"/>
                  </a:cubicBezTo>
                  <a:cubicBezTo>
                    <a:pt x="4942" y="17"/>
                    <a:pt x="4906" y="0"/>
                    <a:pt x="4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4"/>
            <p:cNvSpPr/>
            <p:nvPr/>
          </p:nvSpPr>
          <p:spPr>
            <a:xfrm>
              <a:off x="5441600" y="3603800"/>
              <a:ext cx="140850" cy="29350"/>
            </a:xfrm>
            <a:custGeom>
              <a:avLst/>
              <a:gdLst/>
              <a:ahLst/>
              <a:cxnLst/>
              <a:rect l="l" t="t" r="r" b="b"/>
              <a:pathLst>
                <a:path w="5634" h="1174" extrusionOk="0">
                  <a:moveTo>
                    <a:pt x="5524" y="0"/>
                  </a:moveTo>
                  <a:cubicBezTo>
                    <a:pt x="5519" y="0"/>
                    <a:pt x="5513" y="1"/>
                    <a:pt x="5508" y="2"/>
                  </a:cubicBezTo>
                  <a:lnTo>
                    <a:pt x="101" y="958"/>
                  </a:lnTo>
                  <a:cubicBezTo>
                    <a:pt x="51" y="970"/>
                    <a:pt x="0" y="1021"/>
                    <a:pt x="13" y="1084"/>
                  </a:cubicBezTo>
                  <a:cubicBezTo>
                    <a:pt x="24" y="1128"/>
                    <a:pt x="66" y="1173"/>
                    <a:pt x="119" y="1173"/>
                  </a:cubicBezTo>
                  <a:cubicBezTo>
                    <a:pt x="125" y="1173"/>
                    <a:pt x="132" y="1173"/>
                    <a:pt x="139" y="1172"/>
                  </a:cubicBezTo>
                  <a:lnTo>
                    <a:pt x="5546" y="216"/>
                  </a:lnTo>
                  <a:cubicBezTo>
                    <a:pt x="5596" y="203"/>
                    <a:pt x="5634" y="153"/>
                    <a:pt x="5634" y="90"/>
                  </a:cubicBezTo>
                  <a:cubicBezTo>
                    <a:pt x="5623" y="45"/>
                    <a:pt x="5571" y="0"/>
                    <a:pt x="5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4"/>
            <p:cNvSpPr/>
            <p:nvPr/>
          </p:nvSpPr>
          <p:spPr>
            <a:xfrm>
              <a:off x="5441600" y="3603800"/>
              <a:ext cx="140850" cy="29350"/>
            </a:xfrm>
            <a:custGeom>
              <a:avLst/>
              <a:gdLst/>
              <a:ahLst/>
              <a:cxnLst/>
              <a:rect l="l" t="t" r="r" b="b"/>
              <a:pathLst>
                <a:path w="5634" h="1174" extrusionOk="0">
                  <a:moveTo>
                    <a:pt x="119" y="0"/>
                  </a:moveTo>
                  <a:cubicBezTo>
                    <a:pt x="66" y="0"/>
                    <a:pt x="24" y="45"/>
                    <a:pt x="13" y="90"/>
                  </a:cubicBezTo>
                  <a:cubicBezTo>
                    <a:pt x="0" y="153"/>
                    <a:pt x="51" y="203"/>
                    <a:pt x="101" y="216"/>
                  </a:cubicBezTo>
                  <a:lnTo>
                    <a:pt x="5508" y="1172"/>
                  </a:lnTo>
                  <a:cubicBezTo>
                    <a:pt x="5513" y="1173"/>
                    <a:pt x="5519" y="1173"/>
                    <a:pt x="5524" y="1173"/>
                  </a:cubicBezTo>
                  <a:cubicBezTo>
                    <a:pt x="5571" y="1173"/>
                    <a:pt x="5623" y="1128"/>
                    <a:pt x="5634" y="1084"/>
                  </a:cubicBezTo>
                  <a:cubicBezTo>
                    <a:pt x="5634" y="1021"/>
                    <a:pt x="5596" y="970"/>
                    <a:pt x="5546" y="958"/>
                  </a:cubicBezTo>
                  <a:lnTo>
                    <a:pt x="139" y="2"/>
                  </a:lnTo>
                  <a:cubicBezTo>
                    <a:pt x="132" y="1"/>
                    <a:pt x="125" y="0"/>
                    <a:pt x="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5449775" y="3581525"/>
              <a:ext cx="124825" cy="73900"/>
            </a:xfrm>
            <a:custGeom>
              <a:avLst/>
              <a:gdLst/>
              <a:ahLst/>
              <a:cxnLst/>
              <a:rect l="l" t="t" r="r" b="b"/>
              <a:pathLst>
                <a:path w="4993" h="2956" extrusionOk="0">
                  <a:moveTo>
                    <a:pt x="123" y="0"/>
                  </a:moveTo>
                  <a:cubicBezTo>
                    <a:pt x="87" y="0"/>
                    <a:pt x="50" y="17"/>
                    <a:pt x="25" y="51"/>
                  </a:cubicBezTo>
                  <a:cubicBezTo>
                    <a:pt x="0" y="101"/>
                    <a:pt x="13" y="164"/>
                    <a:pt x="63" y="201"/>
                  </a:cubicBezTo>
                  <a:lnTo>
                    <a:pt x="4816" y="2943"/>
                  </a:lnTo>
                  <a:cubicBezTo>
                    <a:pt x="4833" y="2951"/>
                    <a:pt x="4851" y="2955"/>
                    <a:pt x="4869" y="2955"/>
                  </a:cubicBezTo>
                  <a:cubicBezTo>
                    <a:pt x="4906" y="2955"/>
                    <a:pt x="4942" y="2939"/>
                    <a:pt x="4967" y="2905"/>
                  </a:cubicBezTo>
                  <a:cubicBezTo>
                    <a:pt x="4992" y="2855"/>
                    <a:pt x="4980" y="2792"/>
                    <a:pt x="4930" y="2754"/>
                  </a:cubicBezTo>
                  <a:lnTo>
                    <a:pt x="176" y="13"/>
                  </a:lnTo>
                  <a:cubicBezTo>
                    <a:pt x="159" y="4"/>
                    <a:pt x="141"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5465175" y="3563250"/>
              <a:ext cx="94025" cy="110450"/>
            </a:xfrm>
            <a:custGeom>
              <a:avLst/>
              <a:gdLst/>
              <a:ahLst/>
              <a:cxnLst/>
              <a:rect l="l" t="t" r="r" b="b"/>
              <a:pathLst>
                <a:path w="3761" h="4418" extrusionOk="0">
                  <a:moveTo>
                    <a:pt x="120" y="0"/>
                  </a:moveTo>
                  <a:cubicBezTo>
                    <a:pt x="94" y="0"/>
                    <a:pt x="68" y="10"/>
                    <a:pt x="51" y="27"/>
                  </a:cubicBezTo>
                  <a:cubicBezTo>
                    <a:pt x="0" y="65"/>
                    <a:pt x="0" y="128"/>
                    <a:pt x="38" y="178"/>
                  </a:cubicBezTo>
                  <a:lnTo>
                    <a:pt x="3559" y="4378"/>
                  </a:lnTo>
                  <a:cubicBezTo>
                    <a:pt x="3579" y="4405"/>
                    <a:pt x="3607" y="4417"/>
                    <a:pt x="3636" y="4417"/>
                  </a:cubicBezTo>
                  <a:cubicBezTo>
                    <a:pt x="3661" y="4417"/>
                    <a:pt x="3687" y="4408"/>
                    <a:pt x="3710" y="4391"/>
                  </a:cubicBezTo>
                  <a:cubicBezTo>
                    <a:pt x="3760" y="4353"/>
                    <a:pt x="3760" y="4290"/>
                    <a:pt x="3723" y="4240"/>
                  </a:cubicBezTo>
                  <a:lnTo>
                    <a:pt x="202" y="40"/>
                  </a:lnTo>
                  <a:cubicBezTo>
                    <a:pt x="181" y="13"/>
                    <a:pt x="150"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5457300" y="3563600"/>
              <a:ext cx="109450" cy="109750"/>
            </a:xfrm>
            <a:custGeom>
              <a:avLst/>
              <a:gdLst/>
              <a:ahLst/>
              <a:cxnLst/>
              <a:rect l="l" t="t" r="r" b="b"/>
              <a:pathLst>
                <a:path w="4378" h="4390" extrusionOk="0">
                  <a:moveTo>
                    <a:pt x="2189" y="4389"/>
                  </a:moveTo>
                  <a:cubicBezTo>
                    <a:pt x="3396" y="4389"/>
                    <a:pt x="4377" y="3396"/>
                    <a:pt x="4377" y="2201"/>
                  </a:cubicBezTo>
                  <a:cubicBezTo>
                    <a:pt x="4377" y="994"/>
                    <a:pt x="3396" y="1"/>
                    <a:pt x="2189" y="1"/>
                  </a:cubicBezTo>
                  <a:cubicBezTo>
                    <a:pt x="994" y="1"/>
                    <a:pt x="1" y="994"/>
                    <a:pt x="1" y="2201"/>
                  </a:cubicBezTo>
                  <a:cubicBezTo>
                    <a:pt x="1" y="3396"/>
                    <a:pt x="994" y="4389"/>
                    <a:pt x="2189" y="43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5509175" y="3551425"/>
              <a:ext cx="29575" cy="69650"/>
            </a:xfrm>
            <a:custGeom>
              <a:avLst/>
              <a:gdLst/>
              <a:ahLst/>
              <a:cxnLst/>
              <a:rect l="l" t="t" r="r" b="b"/>
              <a:pathLst>
                <a:path w="1183" h="2786" extrusionOk="0">
                  <a:moveTo>
                    <a:pt x="1049" y="0"/>
                  </a:moveTo>
                  <a:cubicBezTo>
                    <a:pt x="1008" y="0"/>
                    <a:pt x="975" y="26"/>
                    <a:pt x="957" y="73"/>
                  </a:cubicBezTo>
                  <a:lnTo>
                    <a:pt x="13" y="2650"/>
                  </a:lnTo>
                  <a:cubicBezTo>
                    <a:pt x="1" y="2701"/>
                    <a:pt x="26" y="2764"/>
                    <a:pt x="89" y="2776"/>
                  </a:cubicBezTo>
                  <a:cubicBezTo>
                    <a:pt x="102" y="2783"/>
                    <a:pt x="116" y="2786"/>
                    <a:pt x="129" y="2786"/>
                  </a:cubicBezTo>
                  <a:cubicBezTo>
                    <a:pt x="168" y="2786"/>
                    <a:pt x="205" y="2760"/>
                    <a:pt x="215" y="2713"/>
                  </a:cubicBezTo>
                  <a:lnTo>
                    <a:pt x="1158" y="135"/>
                  </a:lnTo>
                  <a:cubicBezTo>
                    <a:pt x="1183" y="85"/>
                    <a:pt x="1145" y="22"/>
                    <a:pt x="1095" y="10"/>
                  </a:cubicBezTo>
                  <a:cubicBezTo>
                    <a:pt x="1079" y="3"/>
                    <a:pt x="1063"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5474600" y="3580900"/>
              <a:ext cx="75150" cy="75150"/>
            </a:xfrm>
            <a:custGeom>
              <a:avLst/>
              <a:gdLst/>
              <a:ahLst/>
              <a:cxnLst/>
              <a:rect l="l" t="t" r="r" b="b"/>
              <a:pathLst>
                <a:path w="3006" h="3006" extrusionOk="0">
                  <a:moveTo>
                    <a:pt x="1497" y="3005"/>
                  </a:moveTo>
                  <a:cubicBezTo>
                    <a:pt x="2327" y="3005"/>
                    <a:pt x="3006" y="2326"/>
                    <a:pt x="3006" y="1509"/>
                  </a:cubicBezTo>
                  <a:cubicBezTo>
                    <a:pt x="3006" y="679"/>
                    <a:pt x="2327" y="0"/>
                    <a:pt x="1497" y="0"/>
                  </a:cubicBezTo>
                  <a:cubicBezTo>
                    <a:pt x="680" y="0"/>
                    <a:pt x="1" y="679"/>
                    <a:pt x="1" y="1509"/>
                  </a:cubicBezTo>
                  <a:cubicBezTo>
                    <a:pt x="1" y="2326"/>
                    <a:pt x="680" y="3005"/>
                    <a:pt x="1497" y="3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2" name="Google Shape;922;p14"/>
          <p:cNvSpPr/>
          <p:nvPr/>
        </p:nvSpPr>
        <p:spPr>
          <a:xfrm>
            <a:off x="2732472" y="9107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2848422" y="17422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4" name="Google Shape;924;p14"/>
          <p:cNvGrpSpPr/>
          <p:nvPr/>
        </p:nvGrpSpPr>
        <p:grpSpPr>
          <a:xfrm>
            <a:off x="2333274" y="3410047"/>
            <a:ext cx="877356" cy="877970"/>
            <a:chOff x="6076688" y="1982663"/>
            <a:chExt cx="564797" cy="565193"/>
          </a:xfrm>
        </p:grpSpPr>
        <p:sp>
          <p:nvSpPr>
            <p:cNvPr id="925" name="Google Shape;925;p1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14"/>
          <p:cNvSpPr/>
          <p:nvPr/>
        </p:nvSpPr>
        <p:spPr>
          <a:xfrm>
            <a:off x="910472" y="539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TITLE_AND_BODY_1">
    <p:bg>
      <p:bgPr>
        <a:solidFill>
          <a:schemeClr val="dk1"/>
        </a:solidFill>
        <a:effectLst/>
      </p:bgPr>
    </p:bg>
    <p:spTree>
      <p:nvGrpSpPr>
        <p:cNvPr id="1" name="Shape 1596"/>
        <p:cNvGrpSpPr/>
        <p:nvPr/>
      </p:nvGrpSpPr>
      <p:grpSpPr>
        <a:xfrm>
          <a:off x="0" y="0"/>
          <a:ext cx="0" cy="0"/>
          <a:chOff x="0" y="0"/>
          <a:chExt cx="0" cy="0"/>
        </a:xfrm>
      </p:grpSpPr>
      <p:grpSp>
        <p:nvGrpSpPr>
          <p:cNvPr id="1597" name="Google Shape;1597;p24"/>
          <p:cNvGrpSpPr/>
          <p:nvPr/>
        </p:nvGrpSpPr>
        <p:grpSpPr>
          <a:xfrm>
            <a:off x="-138170" y="-299471"/>
            <a:ext cx="9864554" cy="5548495"/>
            <a:chOff x="238125" y="822050"/>
            <a:chExt cx="7136850" cy="4051475"/>
          </a:xfrm>
        </p:grpSpPr>
        <p:sp>
          <p:nvSpPr>
            <p:cNvPr id="1598" name="Google Shape;1598;p2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5" name="Google Shape;1635;p24"/>
          <p:cNvSpPr/>
          <p:nvPr/>
        </p:nvSpPr>
        <p:spPr>
          <a:xfrm>
            <a:off x="713225" y="1016700"/>
            <a:ext cx="3135000" cy="3194400"/>
          </a:xfrm>
          <a:prstGeom prst="roundRect">
            <a:avLst>
              <a:gd name="adj" fmla="val 4573"/>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36" name="Google Shape;1636;p24"/>
          <p:cNvSpPr txBox="1">
            <a:spLocks noGrp="1"/>
          </p:cNvSpPr>
          <p:nvPr>
            <p:ph type="title"/>
          </p:nvPr>
        </p:nvSpPr>
        <p:spPr>
          <a:xfrm>
            <a:off x="804450" y="1189338"/>
            <a:ext cx="3135000" cy="1936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637" name="Google Shape;1637;p24"/>
          <p:cNvSpPr txBox="1">
            <a:spLocks noGrp="1"/>
          </p:cNvSpPr>
          <p:nvPr>
            <p:ph type="body" idx="1"/>
          </p:nvPr>
        </p:nvSpPr>
        <p:spPr>
          <a:xfrm>
            <a:off x="804450" y="3179088"/>
            <a:ext cx="3135000" cy="9015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AutoNum type="arabicPeriod"/>
              <a:defRPr sz="1400">
                <a:solidFill>
                  <a:schemeClr val="dk1"/>
                </a:solidFill>
              </a:defRPr>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a:pPr lvl="0"/>
            <a:r>
              <a:rPr lang="en-US"/>
              <a:t>Click to edit Master text styles</a:t>
            </a:r>
          </a:p>
        </p:txBody>
      </p:sp>
      <p:grpSp>
        <p:nvGrpSpPr>
          <p:cNvPr id="1638" name="Google Shape;1638;p24"/>
          <p:cNvGrpSpPr/>
          <p:nvPr/>
        </p:nvGrpSpPr>
        <p:grpSpPr>
          <a:xfrm>
            <a:off x="3483913" y="842088"/>
            <a:ext cx="564797" cy="565193"/>
            <a:chOff x="6076688" y="1982663"/>
            <a:chExt cx="564797" cy="565193"/>
          </a:xfrm>
        </p:grpSpPr>
        <p:sp>
          <p:nvSpPr>
            <p:cNvPr id="1639" name="Google Shape;1639;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3" name="Google Shape;1643;p24"/>
          <p:cNvSpPr/>
          <p:nvPr/>
        </p:nvSpPr>
        <p:spPr>
          <a:xfrm>
            <a:off x="4754535" y="15527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24"/>
          <p:cNvGrpSpPr/>
          <p:nvPr/>
        </p:nvGrpSpPr>
        <p:grpSpPr>
          <a:xfrm rot="718916">
            <a:off x="4340931" y="2079802"/>
            <a:ext cx="462767" cy="463091"/>
            <a:chOff x="6076688" y="1982663"/>
            <a:chExt cx="564797" cy="565193"/>
          </a:xfrm>
        </p:grpSpPr>
        <p:sp>
          <p:nvSpPr>
            <p:cNvPr id="1645" name="Google Shape;1645;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9" name="Google Shape;1649;p24"/>
          <p:cNvSpPr/>
          <p:nvPr/>
        </p:nvSpPr>
        <p:spPr>
          <a:xfrm>
            <a:off x="4245272" y="341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24"/>
          <p:cNvGrpSpPr/>
          <p:nvPr/>
        </p:nvGrpSpPr>
        <p:grpSpPr>
          <a:xfrm rot="718916">
            <a:off x="4679018" y="2804927"/>
            <a:ext cx="462767" cy="463091"/>
            <a:chOff x="6076688" y="1982663"/>
            <a:chExt cx="564797" cy="565193"/>
          </a:xfrm>
        </p:grpSpPr>
        <p:sp>
          <p:nvSpPr>
            <p:cNvPr id="1651" name="Google Shape;1651;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2F3C72"/>
              </a:buClr>
              <a:buSzPts val="2800"/>
              <a:buFont typeface="Fredoka One"/>
              <a:buNone/>
              <a:defRPr sz="2800" b="1">
                <a:solidFill>
                  <a:srgbClr val="2F3C72"/>
                </a:solidFill>
                <a:latin typeface="Fredoka One"/>
                <a:ea typeface="Fredoka One"/>
                <a:cs typeface="Fredoka One"/>
                <a:sym typeface="Fredok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246950"/>
            <a:ext cx="7717500" cy="336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2F3C72"/>
              </a:buClr>
              <a:buSzPts val="1800"/>
              <a:buFont typeface="Dosis"/>
              <a:buChar char="●"/>
              <a:defRPr sz="1800">
                <a:solidFill>
                  <a:srgbClr val="2F3C72"/>
                </a:solidFill>
                <a:latin typeface="Dosis"/>
                <a:ea typeface="Dosis"/>
                <a:cs typeface="Dosis"/>
                <a:sym typeface="Dosis"/>
              </a:defRPr>
            </a:lvl1pPr>
            <a:lvl2pPr marL="914400" lvl="1"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2pPr>
            <a:lvl3pPr marL="1371600" lvl="2"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3pPr>
            <a:lvl4pPr marL="1828800" lvl="3"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4pPr>
            <a:lvl5pPr marL="2286000" lvl="4"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5pPr>
            <a:lvl6pPr marL="2743200" lvl="5"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6pPr>
            <a:lvl7pPr marL="3200400" lvl="6"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7pPr>
            <a:lvl8pPr marL="3657600" lvl="7"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8pPr>
            <a:lvl9pPr marL="4114800" lvl="8" indent="-317500">
              <a:lnSpc>
                <a:spcPct val="115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9" r:id="rId7"/>
    <p:sldLayoutId id="2147483660" r:id="rId8"/>
    <p:sldLayoutId id="2147483670" r:id="rId9"/>
    <p:sldLayoutId id="2147483674" r:id="rId10"/>
    <p:sldLayoutId id="2147483680" r:id="rId11"/>
    <p:sldLayoutId id="2147483685" r:id="rId12"/>
    <p:sldLayoutId id="214748368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2880">
          <p15:clr>
            <a:srgbClr val="EA4335"/>
          </p15:clr>
        </p15:guide>
        <p15:guide id="3" pos="449">
          <p15:clr>
            <a:srgbClr val="EA4335"/>
          </p15:clr>
        </p15:guide>
        <p15:guide id="4" pos="5311">
          <p15:clr>
            <a:srgbClr val="EA4335"/>
          </p15:clr>
        </p15:guide>
        <p15:guide id="5"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2.pn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image" Target="../media/image23.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oogle Shape;2471;p52">
            <a:extLst>
              <a:ext uri="{FF2B5EF4-FFF2-40B4-BE49-F238E27FC236}">
                <a16:creationId xmlns:a16="http://schemas.microsoft.com/office/drawing/2014/main" id="{48E15EF0-7FCA-4137-E622-4C911BEEE922}"/>
              </a:ext>
            </a:extLst>
          </p:cNvPr>
          <p:cNvGrpSpPr/>
          <p:nvPr/>
        </p:nvGrpSpPr>
        <p:grpSpPr>
          <a:xfrm>
            <a:off x="458768" y="1237665"/>
            <a:ext cx="701334" cy="701758"/>
            <a:chOff x="1300400" y="1688700"/>
            <a:chExt cx="481950" cy="482275"/>
          </a:xfrm>
        </p:grpSpPr>
        <p:sp>
          <p:nvSpPr>
            <p:cNvPr id="21" name="Google Shape;2472;p52">
              <a:extLst>
                <a:ext uri="{FF2B5EF4-FFF2-40B4-BE49-F238E27FC236}">
                  <a16:creationId xmlns:a16="http://schemas.microsoft.com/office/drawing/2014/main" id="{73D607E8-9D57-937E-D5D5-32620A402049}"/>
                </a:ext>
              </a:extLst>
            </p:cNvPr>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22" name="Google Shape;2473;p52">
              <a:extLst>
                <a:ext uri="{FF2B5EF4-FFF2-40B4-BE49-F238E27FC236}">
                  <a16:creationId xmlns:a16="http://schemas.microsoft.com/office/drawing/2014/main" id="{E1FA78A9-13F5-5106-3E44-9977CE1A19B9}"/>
                </a:ext>
              </a:extLst>
            </p:cNvPr>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rgbClr val="999999"/>
                  </a:solidFill>
                  <a:latin typeface="Dosis"/>
                  <a:ea typeface="Dosis"/>
                  <a:cs typeface="Dosis"/>
                  <a:sym typeface="Dosis"/>
                </a:rPr>
                <a:t>5¢</a:t>
              </a:r>
              <a:endParaRPr sz="3000" b="1" dirty="0">
                <a:solidFill>
                  <a:srgbClr val="999999"/>
                </a:solidFill>
                <a:latin typeface="Dosis"/>
                <a:ea typeface="Dosis"/>
                <a:cs typeface="Dosis"/>
                <a:sym typeface="Dosis"/>
              </a:endParaRPr>
            </a:p>
          </p:txBody>
        </p:sp>
      </p:grpSp>
      <p:grpSp>
        <p:nvGrpSpPr>
          <p:cNvPr id="14" name="Google Shape;2457;p52">
            <a:extLst>
              <a:ext uri="{FF2B5EF4-FFF2-40B4-BE49-F238E27FC236}">
                <a16:creationId xmlns:a16="http://schemas.microsoft.com/office/drawing/2014/main" id="{C126B10E-B8A8-601D-24A6-2FE0C04BE2DD}"/>
              </a:ext>
            </a:extLst>
          </p:cNvPr>
          <p:cNvGrpSpPr/>
          <p:nvPr/>
        </p:nvGrpSpPr>
        <p:grpSpPr>
          <a:xfrm>
            <a:off x="3487379" y="3626786"/>
            <a:ext cx="630680" cy="631105"/>
            <a:chOff x="1300400" y="1688700"/>
            <a:chExt cx="481950" cy="482275"/>
          </a:xfrm>
        </p:grpSpPr>
        <p:sp>
          <p:nvSpPr>
            <p:cNvPr id="15" name="Google Shape;2458;p52">
              <a:extLst>
                <a:ext uri="{FF2B5EF4-FFF2-40B4-BE49-F238E27FC236}">
                  <a16:creationId xmlns:a16="http://schemas.microsoft.com/office/drawing/2014/main" id="{E0D8325A-8FEC-3D51-9149-BA347A7F1D03}"/>
                </a:ext>
              </a:extLst>
            </p:cNvPr>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6" name="Google Shape;2459;p52">
              <a:extLst>
                <a:ext uri="{FF2B5EF4-FFF2-40B4-BE49-F238E27FC236}">
                  <a16:creationId xmlns:a16="http://schemas.microsoft.com/office/drawing/2014/main" id="{182C952A-82CD-957E-5F25-56029780FD23}"/>
                </a:ext>
              </a:extLst>
            </p:cNvPr>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11" name="Google Shape;2451;p52">
            <a:extLst>
              <a:ext uri="{FF2B5EF4-FFF2-40B4-BE49-F238E27FC236}">
                <a16:creationId xmlns:a16="http://schemas.microsoft.com/office/drawing/2014/main" id="{8CE03ABF-18E2-B877-B33C-2FB0711F5216}"/>
              </a:ext>
            </a:extLst>
          </p:cNvPr>
          <p:cNvGrpSpPr/>
          <p:nvPr/>
        </p:nvGrpSpPr>
        <p:grpSpPr>
          <a:xfrm>
            <a:off x="7881763" y="1790116"/>
            <a:ext cx="630680" cy="631105"/>
            <a:chOff x="1300400" y="1688700"/>
            <a:chExt cx="481950" cy="482275"/>
          </a:xfrm>
        </p:grpSpPr>
        <p:sp>
          <p:nvSpPr>
            <p:cNvPr id="12" name="Google Shape;2452;p52">
              <a:extLst>
                <a:ext uri="{FF2B5EF4-FFF2-40B4-BE49-F238E27FC236}">
                  <a16:creationId xmlns:a16="http://schemas.microsoft.com/office/drawing/2014/main" id="{CAD9685C-ECE9-920F-1715-8C1A6E15C76B}"/>
                </a:ext>
              </a:extLst>
            </p:cNvPr>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3" name="Google Shape;2453;p52">
              <a:extLst>
                <a:ext uri="{FF2B5EF4-FFF2-40B4-BE49-F238E27FC236}">
                  <a16:creationId xmlns:a16="http://schemas.microsoft.com/office/drawing/2014/main" id="{BFA66F8C-A748-F96B-93CE-D6B3528BC740}"/>
                </a:ext>
              </a:extLst>
            </p:cNvPr>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17" name="Google Shape;2467;p52">
            <a:extLst>
              <a:ext uri="{FF2B5EF4-FFF2-40B4-BE49-F238E27FC236}">
                <a16:creationId xmlns:a16="http://schemas.microsoft.com/office/drawing/2014/main" id="{0CB33C36-2897-E711-9119-D9DE2A7B9F29}"/>
              </a:ext>
            </a:extLst>
          </p:cNvPr>
          <p:cNvGrpSpPr/>
          <p:nvPr/>
        </p:nvGrpSpPr>
        <p:grpSpPr>
          <a:xfrm>
            <a:off x="5776548" y="974995"/>
            <a:ext cx="701334" cy="701758"/>
            <a:chOff x="1300400" y="1688700"/>
            <a:chExt cx="481950" cy="482275"/>
          </a:xfrm>
        </p:grpSpPr>
        <p:sp>
          <p:nvSpPr>
            <p:cNvPr id="18" name="Google Shape;2468;p52">
              <a:extLst>
                <a:ext uri="{FF2B5EF4-FFF2-40B4-BE49-F238E27FC236}">
                  <a16:creationId xmlns:a16="http://schemas.microsoft.com/office/drawing/2014/main" id="{1119D4DA-1D3B-A9C7-9663-06B9188B3C2F}"/>
                </a:ext>
              </a:extLst>
            </p:cNvPr>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9" name="Google Shape;2469;p52">
              <a:extLst>
                <a:ext uri="{FF2B5EF4-FFF2-40B4-BE49-F238E27FC236}">
                  <a16:creationId xmlns:a16="http://schemas.microsoft.com/office/drawing/2014/main" id="{790C08ED-F418-AE6C-FC76-EF4660663D08}"/>
                </a:ext>
              </a:extLst>
            </p:cNvPr>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rgbClr val="999999"/>
                  </a:solidFill>
                  <a:latin typeface="Dosis"/>
                  <a:ea typeface="Dosis"/>
                  <a:cs typeface="Dosis"/>
                  <a:sym typeface="Dosis"/>
                </a:rPr>
                <a:t>5¢</a:t>
              </a:r>
              <a:endParaRPr sz="3000" b="1" dirty="0">
                <a:solidFill>
                  <a:srgbClr val="999999"/>
                </a:solidFill>
                <a:latin typeface="Dosis"/>
                <a:ea typeface="Dosis"/>
                <a:cs typeface="Dosis"/>
                <a:sym typeface="Dosis"/>
              </a:endParaRPr>
            </a:p>
          </p:txBody>
        </p:sp>
      </p:grpSp>
      <p:sp>
        <p:nvSpPr>
          <p:cNvPr id="3" name="Google Shape;2234;p38">
            <a:extLst>
              <a:ext uri="{FF2B5EF4-FFF2-40B4-BE49-F238E27FC236}">
                <a16:creationId xmlns:a16="http://schemas.microsoft.com/office/drawing/2014/main" id="{3C17A3F1-D7E8-14D5-4BB4-91A38BFA4597}"/>
              </a:ext>
            </a:extLst>
          </p:cNvPr>
          <p:cNvSpPr/>
          <p:nvPr/>
        </p:nvSpPr>
        <p:spPr>
          <a:xfrm>
            <a:off x="878114" y="1261299"/>
            <a:ext cx="7387772" cy="2604477"/>
          </a:xfrm>
          <a:prstGeom prst="roundRect">
            <a:avLst>
              <a:gd name="adj" fmla="val 16667"/>
            </a:avLst>
          </a:prstGeom>
          <a:solidFill>
            <a:srgbClr val="FFBE00"/>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solidFill>
                <a:srgbClr val="2F3C72"/>
              </a:solidFill>
              <a:latin typeface="SVN-Internation" panose="02040603050506020204" pitchFamily="18" charset="0"/>
              <a:ea typeface="Fredoka One"/>
              <a:cs typeface="Fredoka One"/>
              <a:sym typeface="Fredoka One"/>
            </a:endParaRPr>
          </a:p>
        </p:txBody>
      </p:sp>
      <p:sp>
        <p:nvSpPr>
          <p:cNvPr id="2" name="Google Shape;2232;p38">
            <a:extLst>
              <a:ext uri="{FF2B5EF4-FFF2-40B4-BE49-F238E27FC236}">
                <a16:creationId xmlns:a16="http://schemas.microsoft.com/office/drawing/2014/main" id="{23821C7C-E583-58B6-F38B-763C417E02DB}"/>
              </a:ext>
            </a:extLst>
          </p:cNvPr>
          <p:cNvSpPr txBox="1">
            <a:spLocks/>
          </p:cNvSpPr>
          <p:nvPr/>
        </p:nvSpPr>
        <p:spPr>
          <a:xfrm>
            <a:off x="1288421" y="1766341"/>
            <a:ext cx="6567158" cy="1904896"/>
          </a:xfrm>
          <a:prstGeom prst="rect">
            <a:avLst/>
          </a:prstGeom>
        </p:spPr>
        <p:txBody>
          <a:bodyPr spcFirstLastPara="1" wrap="square" lIns="91425" tIns="91425" rIns="91425" bIns="91425" anchor="ctr" anchorCtr="0">
            <a:prstTxWarp prst="textWave1">
              <a:avLst>
                <a:gd name="adj1" fmla="val 7700"/>
                <a:gd name="adj2" fmla="val 0"/>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6600" b="1" dirty="0">
                <a:ln w="13462">
                  <a:solidFill>
                    <a:schemeClr val="bg1"/>
                  </a:solidFill>
                  <a:prstDash val="solid"/>
                </a:ln>
                <a:solidFill>
                  <a:srgbClr val="002060"/>
                </a:solidFill>
                <a:effectLst>
                  <a:glow rad="139700">
                    <a:schemeClr val="accent2">
                      <a:satMod val="175000"/>
                      <a:alpha val="40000"/>
                    </a:schemeClr>
                  </a:glow>
                  <a:outerShdw dist="38100" dir="2700000" algn="bl" rotWithShape="0">
                    <a:schemeClr val="accent5"/>
                  </a:outerShdw>
                </a:effectLst>
                <a:latin typeface="SVN-Dessert Menu Script" panose="00000500000000000000" pitchFamily="2" charset="0"/>
              </a:rPr>
              <a:t>LẬP KẾ HOẠCH CHI TIÊU</a:t>
            </a:r>
          </a:p>
        </p:txBody>
      </p:sp>
      <p:pic>
        <p:nvPicPr>
          <p:cNvPr id="4" name="Picture 3" descr="Logo&#10;&#10;Description automatically generated">
            <a:extLst>
              <a:ext uri="{FF2B5EF4-FFF2-40B4-BE49-F238E27FC236}">
                <a16:creationId xmlns:a16="http://schemas.microsoft.com/office/drawing/2014/main" id="{C0BEF551-1857-1CA3-0F16-E3B075EC2D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8059" y="15462"/>
            <a:ext cx="907882" cy="720965"/>
          </a:xfrm>
          <a:prstGeom prst="rect">
            <a:avLst/>
          </a:prstGeom>
        </p:spPr>
      </p:pic>
      <p:sp>
        <p:nvSpPr>
          <p:cNvPr id="5" name="TextBox 4">
            <a:extLst>
              <a:ext uri="{FF2B5EF4-FFF2-40B4-BE49-F238E27FC236}">
                <a16:creationId xmlns:a16="http://schemas.microsoft.com/office/drawing/2014/main" id="{D622FDA3-FD58-CDC7-8D1E-1CA192726945}"/>
              </a:ext>
            </a:extLst>
          </p:cNvPr>
          <p:cNvSpPr txBox="1"/>
          <p:nvPr/>
        </p:nvSpPr>
        <p:spPr>
          <a:xfrm>
            <a:off x="3293952" y="553707"/>
            <a:ext cx="2773139" cy="461665"/>
          </a:xfrm>
          <a:prstGeom prst="rect">
            <a:avLst/>
          </a:prstGeom>
          <a:noFill/>
        </p:spPr>
        <p:txBody>
          <a:bodyPr wrap="square" rtlCol="0">
            <a:spAutoFit/>
          </a:bodyPr>
          <a:lstStyle/>
          <a:p>
            <a:r>
              <a:rPr lang="en-US" sz="2400" dirty="0">
                <a:solidFill>
                  <a:srgbClr val="FF0000"/>
                </a:solidFill>
                <a:latin typeface="SVN-Internation" panose="02040603050506020204" pitchFamily="18" charset="0"/>
              </a:rPr>
              <a:t>GIÁO DỤC CÔNG DÂN 8</a:t>
            </a:r>
          </a:p>
        </p:txBody>
      </p:sp>
      <p:pic>
        <p:nvPicPr>
          <p:cNvPr id="1026" name="Picture 2" descr="Premium Vector | Cute wallet money cartoon icon illustration. business and  finance icon concept isolated . flat cartoon style">
            <a:extLst>
              <a:ext uri="{FF2B5EF4-FFF2-40B4-BE49-F238E27FC236}">
                <a16:creationId xmlns:a16="http://schemas.microsoft.com/office/drawing/2014/main" id="{B16D7183-8D3C-AE77-D750-FCB086AD590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197" y="2220179"/>
            <a:ext cx="3444318" cy="3444318"/>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15">
            <a:extLst>
              <a:ext uri="{FF2B5EF4-FFF2-40B4-BE49-F238E27FC236}">
                <a16:creationId xmlns:a16="http://schemas.microsoft.com/office/drawing/2014/main" id="{32987AC4-112D-234E-04F7-C445ABA5D907}"/>
              </a:ext>
            </a:extLst>
          </p:cNvPr>
          <p:cNvSpPr txBox="1"/>
          <p:nvPr/>
        </p:nvSpPr>
        <p:spPr>
          <a:xfrm>
            <a:off x="3901293" y="1029069"/>
            <a:ext cx="1178528" cy="830997"/>
          </a:xfrm>
          <a:prstGeom prst="rect">
            <a:avLst/>
          </a:prstGeom>
          <a:noFill/>
        </p:spPr>
        <p:txBody>
          <a:bodyPr wrap="none" rtlCol="0">
            <a:spAutoFit/>
          </a:bodyPr>
          <a:lstStyle/>
          <a:p>
            <a:r>
              <a:rPr lang="en-US" altLang="zh-CN" sz="4800" dirty="0" err="1">
                <a:solidFill>
                  <a:srgbClr val="3E8C6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rgbClr val="3E8C60"/>
                </a:solidFill>
                <a:latin typeface="SVN-Internation" panose="02040603050506020204" pitchFamily="18" charset="0"/>
                <a:ea typeface="inpin heiti" panose="00000500000000000000" pitchFamily="2" charset="-122"/>
                <a:sym typeface="inpin heiti" panose="00000500000000000000" pitchFamily="2" charset="-122"/>
              </a:rPr>
              <a:t> 8</a:t>
            </a:r>
          </a:p>
        </p:txBody>
      </p:sp>
      <p:pic>
        <p:nvPicPr>
          <p:cNvPr id="10" name="图片 4">
            <a:extLst>
              <a:ext uri="{FF2B5EF4-FFF2-40B4-BE49-F238E27FC236}">
                <a16:creationId xmlns:a16="http://schemas.microsoft.com/office/drawing/2014/main" id="{9506A8D1-706B-E3CC-D70B-43DE8CFFC1FE}"/>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146285" y="2507362"/>
            <a:ext cx="1878021" cy="2713790"/>
          </a:xfrm>
          <a:prstGeom prst="rect">
            <a:avLst/>
          </a:prstGeom>
        </p:spPr>
      </p:pic>
      <p:grpSp>
        <p:nvGrpSpPr>
          <p:cNvPr id="23" name="Google Shape;2865;p62">
            <a:extLst>
              <a:ext uri="{FF2B5EF4-FFF2-40B4-BE49-F238E27FC236}">
                <a16:creationId xmlns:a16="http://schemas.microsoft.com/office/drawing/2014/main" id="{0139B8CD-B400-CAF6-0FF1-7B5863576706}"/>
              </a:ext>
            </a:extLst>
          </p:cNvPr>
          <p:cNvGrpSpPr/>
          <p:nvPr/>
        </p:nvGrpSpPr>
        <p:grpSpPr>
          <a:xfrm>
            <a:off x="6226501" y="4073781"/>
            <a:ext cx="886878" cy="939365"/>
            <a:chOff x="7865863" y="758213"/>
            <a:chExt cx="1330650" cy="1409400"/>
          </a:xfrm>
        </p:grpSpPr>
        <p:sp>
          <p:nvSpPr>
            <p:cNvPr id="24" name="Google Shape;2866;p62">
              <a:extLst>
                <a:ext uri="{FF2B5EF4-FFF2-40B4-BE49-F238E27FC236}">
                  <a16:creationId xmlns:a16="http://schemas.microsoft.com/office/drawing/2014/main" id="{129152D1-9E4F-B765-7005-B3D39463D027}"/>
                </a:ext>
              </a:extLst>
            </p:cNvPr>
            <p:cNvSpPr/>
            <p:nvPr/>
          </p:nvSpPr>
          <p:spPr>
            <a:xfrm>
              <a:off x="7880775" y="758288"/>
              <a:ext cx="1300825" cy="1409250"/>
            </a:xfrm>
            <a:custGeom>
              <a:avLst/>
              <a:gdLst/>
              <a:ahLst/>
              <a:cxnLst/>
              <a:rect l="l" t="t" r="r" b="b"/>
              <a:pathLst>
                <a:path w="52033" h="56370" extrusionOk="0">
                  <a:moveTo>
                    <a:pt x="14018" y="1"/>
                  </a:moveTo>
                  <a:cubicBezTo>
                    <a:pt x="12573" y="1"/>
                    <a:pt x="11109" y="937"/>
                    <a:pt x="9751" y="2294"/>
                  </a:cubicBezTo>
                  <a:cubicBezTo>
                    <a:pt x="7526" y="4519"/>
                    <a:pt x="6434" y="7007"/>
                    <a:pt x="8659" y="9212"/>
                  </a:cubicBezTo>
                  <a:cubicBezTo>
                    <a:pt x="9756" y="10310"/>
                    <a:pt x="11183" y="10876"/>
                    <a:pt x="12626" y="10876"/>
                  </a:cubicBezTo>
                  <a:cubicBezTo>
                    <a:pt x="12700" y="10876"/>
                    <a:pt x="12773" y="10874"/>
                    <a:pt x="12847" y="10871"/>
                  </a:cubicBezTo>
                  <a:lnTo>
                    <a:pt x="12847" y="10871"/>
                  </a:lnTo>
                  <a:cubicBezTo>
                    <a:pt x="12017" y="12652"/>
                    <a:pt x="11532" y="14634"/>
                    <a:pt x="11491" y="16738"/>
                  </a:cubicBezTo>
                  <a:cubicBezTo>
                    <a:pt x="11491" y="16819"/>
                    <a:pt x="11491" y="16920"/>
                    <a:pt x="11491" y="17021"/>
                  </a:cubicBezTo>
                  <a:cubicBezTo>
                    <a:pt x="11491" y="20400"/>
                    <a:pt x="12644" y="23090"/>
                    <a:pt x="14586" y="25093"/>
                  </a:cubicBezTo>
                  <a:cubicBezTo>
                    <a:pt x="14243" y="25275"/>
                    <a:pt x="13959" y="25538"/>
                    <a:pt x="13737" y="25862"/>
                  </a:cubicBezTo>
                  <a:cubicBezTo>
                    <a:pt x="13696" y="25922"/>
                    <a:pt x="13676" y="25983"/>
                    <a:pt x="13636" y="26044"/>
                  </a:cubicBezTo>
                  <a:cubicBezTo>
                    <a:pt x="3318" y="27885"/>
                    <a:pt x="810" y="35471"/>
                    <a:pt x="2287" y="39497"/>
                  </a:cubicBezTo>
                  <a:cubicBezTo>
                    <a:pt x="2388" y="39780"/>
                    <a:pt x="2509" y="40043"/>
                    <a:pt x="2651" y="40266"/>
                  </a:cubicBezTo>
                  <a:cubicBezTo>
                    <a:pt x="2691" y="40346"/>
                    <a:pt x="2752" y="40427"/>
                    <a:pt x="2792" y="40508"/>
                  </a:cubicBezTo>
                  <a:cubicBezTo>
                    <a:pt x="2853" y="40589"/>
                    <a:pt x="2893" y="40670"/>
                    <a:pt x="2954" y="40751"/>
                  </a:cubicBezTo>
                  <a:cubicBezTo>
                    <a:pt x="3015" y="40812"/>
                    <a:pt x="3055" y="40872"/>
                    <a:pt x="3116" y="40933"/>
                  </a:cubicBezTo>
                  <a:cubicBezTo>
                    <a:pt x="3237" y="41075"/>
                    <a:pt x="3359" y="41196"/>
                    <a:pt x="3480" y="41297"/>
                  </a:cubicBezTo>
                  <a:cubicBezTo>
                    <a:pt x="3541" y="41358"/>
                    <a:pt x="3622" y="41419"/>
                    <a:pt x="3682" y="41459"/>
                  </a:cubicBezTo>
                  <a:cubicBezTo>
                    <a:pt x="3743" y="41500"/>
                    <a:pt x="3824" y="41560"/>
                    <a:pt x="3885" y="41601"/>
                  </a:cubicBezTo>
                  <a:cubicBezTo>
                    <a:pt x="3986" y="41661"/>
                    <a:pt x="4067" y="41702"/>
                    <a:pt x="4168" y="41742"/>
                  </a:cubicBezTo>
                  <a:cubicBezTo>
                    <a:pt x="4208" y="41763"/>
                    <a:pt x="4229" y="41783"/>
                    <a:pt x="4249" y="41783"/>
                  </a:cubicBezTo>
                  <a:cubicBezTo>
                    <a:pt x="2145" y="41985"/>
                    <a:pt x="243" y="43361"/>
                    <a:pt x="41" y="46294"/>
                  </a:cubicBezTo>
                  <a:cubicBezTo>
                    <a:pt x="41" y="46294"/>
                    <a:pt x="1" y="47022"/>
                    <a:pt x="142" y="48074"/>
                  </a:cubicBezTo>
                  <a:cubicBezTo>
                    <a:pt x="122" y="49409"/>
                    <a:pt x="486" y="50886"/>
                    <a:pt x="1275" y="52242"/>
                  </a:cubicBezTo>
                  <a:cubicBezTo>
                    <a:pt x="2347" y="54103"/>
                    <a:pt x="3945" y="55357"/>
                    <a:pt x="5604" y="55843"/>
                  </a:cubicBezTo>
                  <a:cubicBezTo>
                    <a:pt x="5928" y="55964"/>
                    <a:pt x="6252" y="56065"/>
                    <a:pt x="6616" y="56166"/>
                  </a:cubicBezTo>
                  <a:cubicBezTo>
                    <a:pt x="7175" y="56306"/>
                    <a:pt x="7773" y="56369"/>
                    <a:pt x="8397" y="56369"/>
                  </a:cubicBezTo>
                  <a:cubicBezTo>
                    <a:pt x="11292" y="56369"/>
                    <a:pt x="14739" y="55013"/>
                    <a:pt x="17419" y="53698"/>
                  </a:cubicBezTo>
                  <a:cubicBezTo>
                    <a:pt x="18167" y="53314"/>
                    <a:pt x="18875" y="52950"/>
                    <a:pt x="19462" y="52606"/>
                  </a:cubicBezTo>
                  <a:cubicBezTo>
                    <a:pt x="19563" y="52565"/>
                    <a:pt x="19664" y="52505"/>
                    <a:pt x="19765" y="52444"/>
                  </a:cubicBezTo>
                  <a:cubicBezTo>
                    <a:pt x="20049" y="52282"/>
                    <a:pt x="20332" y="52120"/>
                    <a:pt x="20575" y="51979"/>
                  </a:cubicBezTo>
                  <a:cubicBezTo>
                    <a:pt x="20655" y="51918"/>
                    <a:pt x="20736" y="51878"/>
                    <a:pt x="20817" y="51837"/>
                  </a:cubicBezTo>
                  <a:cubicBezTo>
                    <a:pt x="20878" y="51797"/>
                    <a:pt x="20918" y="51756"/>
                    <a:pt x="20979" y="51736"/>
                  </a:cubicBezTo>
                  <a:cubicBezTo>
                    <a:pt x="21020" y="51695"/>
                    <a:pt x="21060" y="51675"/>
                    <a:pt x="21101" y="51655"/>
                  </a:cubicBezTo>
                  <a:cubicBezTo>
                    <a:pt x="21262" y="51554"/>
                    <a:pt x="21404" y="51473"/>
                    <a:pt x="21525" y="51392"/>
                  </a:cubicBezTo>
                  <a:cubicBezTo>
                    <a:pt x="22921" y="51574"/>
                    <a:pt x="24418" y="51655"/>
                    <a:pt x="25956" y="51655"/>
                  </a:cubicBezTo>
                  <a:cubicBezTo>
                    <a:pt x="27534" y="51655"/>
                    <a:pt x="29051" y="51574"/>
                    <a:pt x="30487" y="51372"/>
                  </a:cubicBezTo>
                  <a:cubicBezTo>
                    <a:pt x="30609" y="51453"/>
                    <a:pt x="30750" y="51554"/>
                    <a:pt x="30932" y="51655"/>
                  </a:cubicBezTo>
                  <a:cubicBezTo>
                    <a:pt x="30973" y="51675"/>
                    <a:pt x="31013" y="51695"/>
                    <a:pt x="31054" y="51736"/>
                  </a:cubicBezTo>
                  <a:cubicBezTo>
                    <a:pt x="31114" y="51756"/>
                    <a:pt x="31155" y="51797"/>
                    <a:pt x="31216" y="51837"/>
                  </a:cubicBezTo>
                  <a:cubicBezTo>
                    <a:pt x="31297" y="51878"/>
                    <a:pt x="31377" y="51918"/>
                    <a:pt x="31458" y="51979"/>
                  </a:cubicBezTo>
                  <a:cubicBezTo>
                    <a:pt x="31721" y="52141"/>
                    <a:pt x="32025" y="52302"/>
                    <a:pt x="32369" y="52505"/>
                  </a:cubicBezTo>
                  <a:cubicBezTo>
                    <a:pt x="32429" y="52545"/>
                    <a:pt x="32490" y="52565"/>
                    <a:pt x="32571" y="52606"/>
                  </a:cubicBezTo>
                  <a:cubicBezTo>
                    <a:pt x="33158" y="52950"/>
                    <a:pt x="33866" y="53314"/>
                    <a:pt x="34614" y="53698"/>
                  </a:cubicBezTo>
                  <a:cubicBezTo>
                    <a:pt x="37294" y="55013"/>
                    <a:pt x="40741" y="56369"/>
                    <a:pt x="43636" y="56369"/>
                  </a:cubicBezTo>
                  <a:cubicBezTo>
                    <a:pt x="44260" y="56369"/>
                    <a:pt x="44858" y="56306"/>
                    <a:pt x="45417" y="56166"/>
                  </a:cubicBezTo>
                  <a:cubicBezTo>
                    <a:pt x="45781" y="56065"/>
                    <a:pt x="46105" y="55964"/>
                    <a:pt x="46429" y="55843"/>
                  </a:cubicBezTo>
                  <a:cubicBezTo>
                    <a:pt x="48087" y="55357"/>
                    <a:pt x="49686" y="54103"/>
                    <a:pt x="50758" y="52242"/>
                  </a:cubicBezTo>
                  <a:cubicBezTo>
                    <a:pt x="51547" y="50886"/>
                    <a:pt x="51911" y="49430"/>
                    <a:pt x="51891" y="48074"/>
                  </a:cubicBezTo>
                  <a:cubicBezTo>
                    <a:pt x="52032" y="47022"/>
                    <a:pt x="51992" y="46294"/>
                    <a:pt x="51992" y="46294"/>
                  </a:cubicBezTo>
                  <a:cubicBezTo>
                    <a:pt x="51810" y="43361"/>
                    <a:pt x="49888" y="41985"/>
                    <a:pt x="47784" y="41783"/>
                  </a:cubicBezTo>
                  <a:cubicBezTo>
                    <a:pt x="47824" y="41763"/>
                    <a:pt x="47845" y="41763"/>
                    <a:pt x="47885" y="41742"/>
                  </a:cubicBezTo>
                  <a:cubicBezTo>
                    <a:pt x="47905" y="41722"/>
                    <a:pt x="47926" y="41722"/>
                    <a:pt x="47946" y="41702"/>
                  </a:cubicBezTo>
                  <a:cubicBezTo>
                    <a:pt x="48007" y="41682"/>
                    <a:pt x="48067" y="41641"/>
                    <a:pt x="48128" y="41601"/>
                  </a:cubicBezTo>
                  <a:cubicBezTo>
                    <a:pt x="48209" y="41560"/>
                    <a:pt x="48270" y="41520"/>
                    <a:pt x="48350" y="41459"/>
                  </a:cubicBezTo>
                  <a:cubicBezTo>
                    <a:pt x="48411" y="41419"/>
                    <a:pt x="48492" y="41358"/>
                    <a:pt x="48553" y="41297"/>
                  </a:cubicBezTo>
                  <a:cubicBezTo>
                    <a:pt x="48674" y="41196"/>
                    <a:pt x="48796" y="41075"/>
                    <a:pt x="48917" y="40933"/>
                  </a:cubicBezTo>
                  <a:cubicBezTo>
                    <a:pt x="48978" y="40872"/>
                    <a:pt x="49018" y="40812"/>
                    <a:pt x="49079" y="40751"/>
                  </a:cubicBezTo>
                  <a:cubicBezTo>
                    <a:pt x="49079" y="40731"/>
                    <a:pt x="49079" y="40731"/>
                    <a:pt x="49079" y="40731"/>
                  </a:cubicBezTo>
                  <a:cubicBezTo>
                    <a:pt x="49139" y="40670"/>
                    <a:pt x="49180" y="40589"/>
                    <a:pt x="49241" y="40529"/>
                  </a:cubicBezTo>
                  <a:cubicBezTo>
                    <a:pt x="49301" y="40427"/>
                    <a:pt x="49342" y="40346"/>
                    <a:pt x="49402" y="40245"/>
                  </a:cubicBezTo>
                  <a:cubicBezTo>
                    <a:pt x="49443" y="40164"/>
                    <a:pt x="49483" y="40104"/>
                    <a:pt x="49524" y="40023"/>
                  </a:cubicBezTo>
                  <a:cubicBezTo>
                    <a:pt x="49564" y="39942"/>
                    <a:pt x="49605" y="39861"/>
                    <a:pt x="49645" y="39760"/>
                  </a:cubicBezTo>
                  <a:cubicBezTo>
                    <a:pt x="49686" y="39679"/>
                    <a:pt x="49706" y="39578"/>
                    <a:pt x="49746" y="39497"/>
                  </a:cubicBezTo>
                  <a:cubicBezTo>
                    <a:pt x="51223" y="35451"/>
                    <a:pt x="48694" y="27804"/>
                    <a:pt x="38215" y="26003"/>
                  </a:cubicBezTo>
                  <a:cubicBezTo>
                    <a:pt x="38195" y="26003"/>
                    <a:pt x="38195" y="25983"/>
                    <a:pt x="38195" y="25963"/>
                  </a:cubicBezTo>
                  <a:cubicBezTo>
                    <a:pt x="37972" y="25599"/>
                    <a:pt x="37669" y="25316"/>
                    <a:pt x="37305" y="25113"/>
                  </a:cubicBezTo>
                  <a:cubicBezTo>
                    <a:pt x="37366" y="25053"/>
                    <a:pt x="37406" y="25012"/>
                    <a:pt x="37467" y="24951"/>
                  </a:cubicBezTo>
                  <a:cubicBezTo>
                    <a:pt x="37588" y="24810"/>
                    <a:pt x="37730" y="24668"/>
                    <a:pt x="37851" y="24506"/>
                  </a:cubicBezTo>
                  <a:lnTo>
                    <a:pt x="38033" y="24284"/>
                  </a:lnTo>
                  <a:cubicBezTo>
                    <a:pt x="38094" y="24223"/>
                    <a:pt x="38155" y="24142"/>
                    <a:pt x="38215" y="24061"/>
                  </a:cubicBezTo>
                  <a:cubicBezTo>
                    <a:pt x="38438" y="23758"/>
                    <a:pt x="38660" y="23434"/>
                    <a:pt x="38863" y="23090"/>
                  </a:cubicBezTo>
                  <a:cubicBezTo>
                    <a:pt x="39105" y="22665"/>
                    <a:pt x="39328" y="22220"/>
                    <a:pt x="39510" y="21755"/>
                  </a:cubicBezTo>
                  <a:cubicBezTo>
                    <a:pt x="39550" y="21674"/>
                    <a:pt x="39591" y="21573"/>
                    <a:pt x="39631" y="21472"/>
                  </a:cubicBezTo>
                  <a:cubicBezTo>
                    <a:pt x="39773" y="21108"/>
                    <a:pt x="39894" y="20723"/>
                    <a:pt x="40016" y="20319"/>
                  </a:cubicBezTo>
                  <a:cubicBezTo>
                    <a:pt x="40056" y="20116"/>
                    <a:pt x="40117" y="19894"/>
                    <a:pt x="40157" y="19692"/>
                  </a:cubicBezTo>
                  <a:cubicBezTo>
                    <a:pt x="40178" y="19590"/>
                    <a:pt x="40198" y="19489"/>
                    <a:pt x="40218" y="19388"/>
                  </a:cubicBezTo>
                  <a:cubicBezTo>
                    <a:pt x="40238" y="19267"/>
                    <a:pt x="40258" y="19166"/>
                    <a:pt x="40258" y="19064"/>
                  </a:cubicBezTo>
                  <a:cubicBezTo>
                    <a:pt x="40279" y="18943"/>
                    <a:pt x="40299" y="18842"/>
                    <a:pt x="40319" y="18741"/>
                  </a:cubicBezTo>
                  <a:cubicBezTo>
                    <a:pt x="40319" y="18619"/>
                    <a:pt x="40339" y="18518"/>
                    <a:pt x="40339" y="18397"/>
                  </a:cubicBezTo>
                  <a:cubicBezTo>
                    <a:pt x="40339" y="18417"/>
                    <a:pt x="40339" y="18417"/>
                    <a:pt x="40339" y="18417"/>
                  </a:cubicBezTo>
                  <a:cubicBezTo>
                    <a:pt x="40380" y="17952"/>
                    <a:pt x="40420" y="17487"/>
                    <a:pt x="40420" y="17021"/>
                  </a:cubicBezTo>
                  <a:cubicBezTo>
                    <a:pt x="40420" y="14816"/>
                    <a:pt x="39935" y="12733"/>
                    <a:pt x="39045" y="10871"/>
                  </a:cubicBezTo>
                  <a:lnTo>
                    <a:pt x="39045" y="10871"/>
                  </a:lnTo>
                  <a:cubicBezTo>
                    <a:pt x="39118" y="10874"/>
                    <a:pt x="39192" y="10876"/>
                    <a:pt x="39265" y="10876"/>
                  </a:cubicBezTo>
                  <a:cubicBezTo>
                    <a:pt x="40710" y="10876"/>
                    <a:pt x="42155" y="10310"/>
                    <a:pt x="43252" y="9212"/>
                  </a:cubicBezTo>
                  <a:cubicBezTo>
                    <a:pt x="45458" y="7007"/>
                    <a:pt x="44365" y="4519"/>
                    <a:pt x="42160" y="2294"/>
                  </a:cubicBezTo>
                  <a:cubicBezTo>
                    <a:pt x="40790" y="937"/>
                    <a:pt x="39321" y="1"/>
                    <a:pt x="37879" y="1"/>
                  </a:cubicBezTo>
                  <a:cubicBezTo>
                    <a:pt x="36979" y="1"/>
                    <a:pt x="36089" y="366"/>
                    <a:pt x="35241" y="1222"/>
                  </a:cubicBezTo>
                  <a:cubicBezTo>
                    <a:pt x="34250" y="2193"/>
                    <a:pt x="33704" y="3447"/>
                    <a:pt x="33603" y="4742"/>
                  </a:cubicBezTo>
                  <a:cubicBezTo>
                    <a:pt x="31377" y="3346"/>
                    <a:pt x="28768" y="2557"/>
                    <a:pt x="25956" y="2557"/>
                  </a:cubicBezTo>
                  <a:cubicBezTo>
                    <a:pt x="23144" y="2557"/>
                    <a:pt x="20514" y="3346"/>
                    <a:pt x="18289" y="4742"/>
                  </a:cubicBezTo>
                  <a:cubicBezTo>
                    <a:pt x="18187" y="3447"/>
                    <a:pt x="17641" y="2193"/>
                    <a:pt x="16670" y="1222"/>
                  </a:cubicBezTo>
                  <a:cubicBezTo>
                    <a:pt x="15815" y="366"/>
                    <a:pt x="14920" y="1"/>
                    <a:pt x="1401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867;p62">
              <a:extLst>
                <a:ext uri="{FF2B5EF4-FFF2-40B4-BE49-F238E27FC236}">
                  <a16:creationId xmlns:a16="http://schemas.microsoft.com/office/drawing/2014/main" id="{E5C79910-4C4B-1DBD-973D-39A4B3E47CE6}"/>
                </a:ext>
              </a:extLst>
            </p:cNvPr>
            <p:cNvGrpSpPr/>
            <p:nvPr/>
          </p:nvGrpSpPr>
          <p:grpSpPr>
            <a:xfrm>
              <a:off x="7865863" y="758213"/>
              <a:ext cx="1330650" cy="1409400"/>
              <a:chOff x="2386550" y="3089575"/>
              <a:chExt cx="1330650" cy="1409400"/>
            </a:xfrm>
          </p:grpSpPr>
          <p:sp>
            <p:nvSpPr>
              <p:cNvPr id="26" name="Google Shape;2868;p62">
                <a:extLst>
                  <a:ext uri="{FF2B5EF4-FFF2-40B4-BE49-F238E27FC236}">
                    <a16:creationId xmlns:a16="http://schemas.microsoft.com/office/drawing/2014/main" id="{7AF54ABA-8ECF-A37C-FC23-988A09450097}"/>
                  </a:ext>
                </a:extLst>
              </p:cNvPr>
              <p:cNvSpPr/>
              <p:nvPr/>
            </p:nvSpPr>
            <p:spPr>
              <a:xfrm>
                <a:off x="2388075" y="3739250"/>
                <a:ext cx="407150" cy="401150"/>
              </a:xfrm>
              <a:custGeom>
                <a:avLst/>
                <a:gdLst/>
                <a:ahLst/>
                <a:cxnLst/>
                <a:rect l="l" t="t" r="r" b="b"/>
                <a:pathLst>
                  <a:path w="16286" h="16046" extrusionOk="0">
                    <a:moveTo>
                      <a:pt x="14525" y="1"/>
                    </a:moveTo>
                    <a:cubicBezTo>
                      <a:pt x="0" y="2367"/>
                      <a:pt x="546" y="15881"/>
                      <a:pt x="5887" y="16043"/>
                    </a:cubicBezTo>
                    <a:cubicBezTo>
                      <a:pt x="5934" y="16044"/>
                      <a:pt x="5981" y="16045"/>
                      <a:pt x="6027" y="16045"/>
                    </a:cubicBezTo>
                    <a:cubicBezTo>
                      <a:pt x="11174" y="16045"/>
                      <a:pt x="8245" y="7143"/>
                      <a:pt x="16285" y="2752"/>
                    </a:cubicBezTo>
                    <a:lnTo>
                      <a:pt x="14525" y="1"/>
                    </a:ln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69;p62">
                <a:extLst>
                  <a:ext uri="{FF2B5EF4-FFF2-40B4-BE49-F238E27FC236}">
                    <a16:creationId xmlns:a16="http://schemas.microsoft.com/office/drawing/2014/main" id="{6AEA8FF7-C043-60CE-C4A0-69B169104774}"/>
                  </a:ext>
                </a:extLst>
              </p:cNvPr>
              <p:cNvSpPr/>
              <p:nvPr/>
            </p:nvSpPr>
            <p:spPr>
              <a:xfrm>
                <a:off x="2458375" y="3768575"/>
                <a:ext cx="336850" cy="371825"/>
              </a:xfrm>
              <a:custGeom>
                <a:avLst/>
                <a:gdLst/>
                <a:ahLst/>
                <a:cxnLst/>
                <a:rect l="l" t="t" r="r" b="b"/>
                <a:pathLst>
                  <a:path w="13474" h="14873" extrusionOk="0">
                    <a:moveTo>
                      <a:pt x="12462" y="1"/>
                    </a:moveTo>
                    <a:cubicBezTo>
                      <a:pt x="10297" y="729"/>
                      <a:pt x="8537" y="2327"/>
                      <a:pt x="7586" y="4553"/>
                    </a:cubicBezTo>
                    <a:cubicBezTo>
                      <a:pt x="6147" y="7940"/>
                      <a:pt x="4976" y="12959"/>
                      <a:pt x="1974" y="12959"/>
                    </a:cubicBezTo>
                    <a:cubicBezTo>
                      <a:pt x="1390" y="12959"/>
                      <a:pt x="738" y="12769"/>
                      <a:pt x="0" y="12341"/>
                    </a:cubicBezTo>
                    <a:lnTo>
                      <a:pt x="0" y="12341"/>
                    </a:lnTo>
                    <a:cubicBezTo>
                      <a:pt x="546" y="13818"/>
                      <a:pt x="1639" y="14829"/>
                      <a:pt x="3075" y="14870"/>
                    </a:cubicBezTo>
                    <a:cubicBezTo>
                      <a:pt x="3122" y="14871"/>
                      <a:pt x="3169" y="14872"/>
                      <a:pt x="3215" y="14872"/>
                    </a:cubicBezTo>
                    <a:cubicBezTo>
                      <a:pt x="8362" y="14872"/>
                      <a:pt x="5433" y="5970"/>
                      <a:pt x="13473" y="1579"/>
                    </a:cubicBezTo>
                    <a:lnTo>
                      <a:pt x="12462" y="1"/>
                    </a:ln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70;p62">
                <a:extLst>
                  <a:ext uri="{FF2B5EF4-FFF2-40B4-BE49-F238E27FC236}">
                    <a16:creationId xmlns:a16="http://schemas.microsoft.com/office/drawing/2014/main" id="{2B513684-717A-033A-6940-779F5F13F2A4}"/>
                  </a:ext>
                </a:extLst>
              </p:cNvPr>
              <p:cNvSpPr/>
              <p:nvPr/>
            </p:nvSpPr>
            <p:spPr>
              <a:xfrm>
                <a:off x="2393125" y="4006150"/>
                <a:ext cx="644425" cy="492825"/>
              </a:xfrm>
              <a:custGeom>
                <a:avLst/>
                <a:gdLst/>
                <a:ahLst/>
                <a:cxnLst/>
                <a:rect l="l" t="t" r="r" b="b"/>
                <a:pathLst>
                  <a:path w="25777" h="19713" extrusionOk="0">
                    <a:moveTo>
                      <a:pt x="13321" y="1"/>
                    </a:moveTo>
                    <a:cubicBezTo>
                      <a:pt x="13083" y="1"/>
                      <a:pt x="12857" y="22"/>
                      <a:pt x="12644" y="67"/>
                    </a:cubicBezTo>
                    <a:cubicBezTo>
                      <a:pt x="8558" y="896"/>
                      <a:pt x="8254" y="5974"/>
                      <a:pt x="8254" y="5974"/>
                    </a:cubicBezTo>
                    <a:cubicBezTo>
                      <a:pt x="7337" y="5404"/>
                      <a:pt x="6220" y="5093"/>
                      <a:pt x="5118" y="5093"/>
                    </a:cubicBezTo>
                    <a:cubicBezTo>
                      <a:pt x="2818" y="5093"/>
                      <a:pt x="583" y="6448"/>
                      <a:pt x="365" y="9635"/>
                    </a:cubicBezTo>
                    <a:cubicBezTo>
                      <a:pt x="365" y="9635"/>
                      <a:pt x="0" y="17748"/>
                      <a:pt x="6939" y="19508"/>
                    </a:cubicBezTo>
                    <a:cubicBezTo>
                      <a:pt x="7500" y="19649"/>
                      <a:pt x="8100" y="19712"/>
                      <a:pt x="8727" y="19712"/>
                    </a:cubicBezTo>
                    <a:cubicBezTo>
                      <a:pt x="14380" y="19712"/>
                      <a:pt x="22152" y="14531"/>
                      <a:pt x="22152" y="14531"/>
                    </a:cubicBezTo>
                    <a:cubicBezTo>
                      <a:pt x="25777" y="7148"/>
                      <a:pt x="17657" y="1"/>
                      <a:pt x="13321"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71;p62">
                <a:extLst>
                  <a:ext uri="{FF2B5EF4-FFF2-40B4-BE49-F238E27FC236}">
                    <a16:creationId xmlns:a16="http://schemas.microsoft.com/office/drawing/2014/main" id="{099DFC01-E6AD-DF7A-FB58-2621DCFE5F1E}"/>
                  </a:ext>
                </a:extLst>
              </p:cNvPr>
              <p:cNvSpPr/>
              <p:nvPr/>
            </p:nvSpPr>
            <p:spPr>
              <a:xfrm>
                <a:off x="2630325" y="4006150"/>
                <a:ext cx="407225" cy="426000"/>
              </a:xfrm>
              <a:custGeom>
                <a:avLst/>
                <a:gdLst/>
                <a:ahLst/>
                <a:cxnLst/>
                <a:rect l="l" t="t" r="r" b="b"/>
                <a:pathLst>
                  <a:path w="16289" h="17040" extrusionOk="0">
                    <a:moveTo>
                      <a:pt x="3833" y="1"/>
                    </a:moveTo>
                    <a:cubicBezTo>
                      <a:pt x="3595" y="1"/>
                      <a:pt x="3369" y="22"/>
                      <a:pt x="3156" y="67"/>
                    </a:cubicBezTo>
                    <a:cubicBezTo>
                      <a:pt x="3015" y="87"/>
                      <a:pt x="2893" y="107"/>
                      <a:pt x="2772" y="148"/>
                    </a:cubicBezTo>
                    <a:cubicBezTo>
                      <a:pt x="2752" y="148"/>
                      <a:pt x="2752" y="168"/>
                      <a:pt x="2731" y="168"/>
                    </a:cubicBezTo>
                    <a:lnTo>
                      <a:pt x="2711" y="168"/>
                    </a:lnTo>
                    <a:cubicBezTo>
                      <a:pt x="2610" y="208"/>
                      <a:pt x="2489" y="228"/>
                      <a:pt x="2387" y="269"/>
                    </a:cubicBezTo>
                    <a:cubicBezTo>
                      <a:pt x="2387" y="269"/>
                      <a:pt x="2387" y="289"/>
                      <a:pt x="2367" y="289"/>
                    </a:cubicBezTo>
                    <a:cubicBezTo>
                      <a:pt x="2266" y="330"/>
                      <a:pt x="2145" y="370"/>
                      <a:pt x="2044" y="431"/>
                    </a:cubicBezTo>
                    <a:cubicBezTo>
                      <a:pt x="1942" y="471"/>
                      <a:pt x="1821" y="532"/>
                      <a:pt x="1720" y="593"/>
                    </a:cubicBezTo>
                    <a:cubicBezTo>
                      <a:pt x="0" y="5994"/>
                      <a:pt x="2691" y="14248"/>
                      <a:pt x="8254" y="17040"/>
                    </a:cubicBezTo>
                    <a:cubicBezTo>
                      <a:pt x="10823" y="15765"/>
                      <a:pt x="12664" y="14531"/>
                      <a:pt x="12664" y="14531"/>
                    </a:cubicBezTo>
                    <a:cubicBezTo>
                      <a:pt x="16289" y="7148"/>
                      <a:pt x="8169" y="1"/>
                      <a:pt x="3833"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72;p62">
                <a:extLst>
                  <a:ext uri="{FF2B5EF4-FFF2-40B4-BE49-F238E27FC236}">
                    <a16:creationId xmlns:a16="http://schemas.microsoft.com/office/drawing/2014/main" id="{E71C4DE5-814F-39DC-2CC7-495BFE439AC0}"/>
                  </a:ext>
                </a:extLst>
              </p:cNvPr>
              <p:cNvSpPr/>
              <p:nvPr/>
            </p:nvSpPr>
            <p:spPr>
              <a:xfrm>
                <a:off x="2386550" y="4170775"/>
                <a:ext cx="318150" cy="320225"/>
              </a:xfrm>
              <a:custGeom>
                <a:avLst/>
                <a:gdLst/>
                <a:ahLst/>
                <a:cxnLst/>
                <a:rect l="l" t="t" r="r" b="b"/>
                <a:pathLst>
                  <a:path w="12726" h="12809" extrusionOk="0">
                    <a:moveTo>
                      <a:pt x="5085" y="0"/>
                    </a:moveTo>
                    <a:cubicBezTo>
                      <a:pt x="4348" y="0"/>
                      <a:pt x="3635" y="174"/>
                      <a:pt x="2994" y="542"/>
                    </a:cubicBezTo>
                    <a:cubicBezTo>
                      <a:pt x="506" y="1978"/>
                      <a:pt x="0" y="5761"/>
                      <a:pt x="1862" y="8998"/>
                    </a:cubicBezTo>
                    <a:cubicBezTo>
                      <a:pt x="3236" y="11389"/>
                      <a:pt x="5527" y="12808"/>
                      <a:pt x="7633" y="12808"/>
                    </a:cubicBezTo>
                    <a:cubicBezTo>
                      <a:pt x="8379" y="12808"/>
                      <a:pt x="9101" y="12631"/>
                      <a:pt x="9751" y="12255"/>
                    </a:cubicBezTo>
                    <a:cubicBezTo>
                      <a:pt x="12219" y="10819"/>
                      <a:pt x="12725" y="7036"/>
                      <a:pt x="10864" y="3799"/>
                    </a:cubicBezTo>
                    <a:cubicBezTo>
                      <a:pt x="9486" y="1417"/>
                      <a:pt x="7187" y="0"/>
                      <a:pt x="5085"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3;p62">
                <a:extLst>
                  <a:ext uri="{FF2B5EF4-FFF2-40B4-BE49-F238E27FC236}">
                    <a16:creationId xmlns:a16="http://schemas.microsoft.com/office/drawing/2014/main" id="{A4A5753E-2EC3-3ECD-BFE0-BBF49199110A}"/>
                  </a:ext>
                </a:extLst>
              </p:cNvPr>
              <p:cNvSpPr/>
              <p:nvPr/>
            </p:nvSpPr>
            <p:spPr>
              <a:xfrm>
                <a:off x="2431550" y="4235775"/>
                <a:ext cx="204875" cy="206400"/>
              </a:xfrm>
              <a:custGeom>
                <a:avLst/>
                <a:gdLst/>
                <a:ahLst/>
                <a:cxnLst/>
                <a:rect l="l" t="t" r="r" b="b"/>
                <a:pathLst>
                  <a:path w="8195" h="8256" extrusionOk="0">
                    <a:moveTo>
                      <a:pt x="3274" y="0"/>
                    </a:moveTo>
                    <a:cubicBezTo>
                      <a:pt x="2798" y="0"/>
                      <a:pt x="2338" y="113"/>
                      <a:pt x="1923" y="349"/>
                    </a:cubicBezTo>
                    <a:cubicBezTo>
                      <a:pt x="325" y="1280"/>
                      <a:pt x="1" y="3728"/>
                      <a:pt x="1194" y="5811"/>
                    </a:cubicBezTo>
                    <a:cubicBezTo>
                      <a:pt x="2089" y="7347"/>
                      <a:pt x="3554" y="8256"/>
                      <a:pt x="4903" y="8256"/>
                    </a:cubicBezTo>
                    <a:cubicBezTo>
                      <a:pt x="5385" y="8256"/>
                      <a:pt x="5852" y="8140"/>
                      <a:pt x="6272" y="7895"/>
                    </a:cubicBezTo>
                    <a:cubicBezTo>
                      <a:pt x="7870" y="6985"/>
                      <a:pt x="8194" y="4537"/>
                      <a:pt x="7001" y="2453"/>
                    </a:cubicBezTo>
                    <a:cubicBezTo>
                      <a:pt x="6102" y="911"/>
                      <a:pt x="4627" y="0"/>
                      <a:pt x="3274"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4;p62">
                <a:extLst>
                  <a:ext uri="{FF2B5EF4-FFF2-40B4-BE49-F238E27FC236}">
                    <a16:creationId xmlns:a16="http://schemas.microsoft.com/office/drawing/2014/main" id="{BD68DE1D-18A0-0A39-BBE1-A808D2290920}"/>
                  </a:ext>
                </a:extLst>
              </p:cNvPr>
              <p:cNvSpPr/>
              <p:nvPr/>
            </p:nvSpPr>
            <p:spPr>
              <a:xfrm>
                <a:off x="3308525" y="3739250"/>
                <a:ext cx="407175" cy="401150"/>
              </a:xfrm>
              <a:custGeom>
                <a:avLst/>
                <a:gdLst/>
                <a:ahLst/>
                <a:cxnLst/>
                <a:rect l="l" t="t" r="r" b="b"/>
                <a:pathLst>
                  <a:path w="16287" h="16046" extrusionOk="0">
                    <a:moveTo>
                      <a:pt x="1761" y="1"/>
                    </a:moveTo>
                    <a:lnTo>
                      <a:pt x="1" y="2752"/>
                    </a:lnTo>
                    <a:cubicBezTo>
                      <a:pt x="8041" y="7143"/>
                      <a:pt x="5092" y="16045"/>
                      <a:pt x="10258" y="16045"/>
                    </a:cubicBezTo>
                    <a:cubicBezTo>
                      <a:pt x="10305" y="16045"/>
                      <a:pt x="10352" y="16044"/>
                      <a:pt x="10399" y="16043"/>
                    </a:cubicBezTo>
                    <a:cubicBezTo>
                      <a:pt x="15740" y="15881"/>
                      <a:pt x="16286" y="2367"/>
                      <a:pt x="1761"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5;p62">
                <a:extLst>
                  <a:ext uri="{FF2B5EF4-FFF2-40B4-BE49-F238E27FC236}">
                    <a16:creationId xmlns:a16="http://schemas.microsoft.com/office/drawing/2014/main" id="{3BFDBF2A-A2D0-8336-FD09-5BC8C1EF606E}"/>
                  </a:ext>
                </a:extLst>
              </p:cNvPr>
              <p:cNvSpPr/>
              <p:nvPr/>
            </p:nvSpPr>
            <p:spPr>
              <a:xfrm>
                <a:off x="3308525" y="3768575"/>
                <a:ext cx="336350" cy="371825"/>
              </a:xfrm>
              <a:custGeom>
                <a:avLst/>
                <a:gdLst/>
                <a:ahLst/>
                <a:cxnLst/>
                <a:rect l="l" t="t" r="r" b="b"/>
                <a:pathLst>
                  <a:path w="13454" h="14873" extrusionOk="0">
                    <a:moveTo>
                      <a:pt x="1012" y="1"/>
                    </a:moveTo>
                    <a:lnTo>
                      <a:pt x="1" y="1579"/>
                    </a:lnTo>
                    <a:cubicBezTo>
                      <a:pt x="8041" y="5970"/>
                      <a:pt x="5092" y="14872"/>
                      <a:pt x="10258" y="14872"/>
                    </a:cubicBezTo>
                    <a:cubicBezTo>
                      <a:pt x="10305" y="14872"/>
                      <a:pt x="10352" y="14871"/>
                      <a:pt x="10399" y="14870"/>
                    </a:cubicBezTo>
                    <a:cubicBezTo>
                      <a:pt x="11835" y="14829"/>
                      <a:pt x="12928" y="13818"/>
                      <a:pt x="13454" y="12341"/>
                    </a:cubicBezTo>
                    <a:lnTo>
                      <a:pt x="13454" y="12341"/>
                    </a:lnTo>
                    <a:cubicBezTo>
                      <a:pt x="12716" y="12769"/>
                      <a:pt x="12064" y="12959"/>
                      <a:pt x="11482" y="12959"/>
                    </a:cubicBezTo>
                    <a:cubicBezTo>
                      <a:pt x="8484" y="12959"/>
                      <a:pt x="7328" y="7940"/>
                      <a:pt x="5888" y="4553"/>
                    </a:cubicBezTo>
                    <a:cubicBezTo>
                      <a:pt x="4937" y="2327"/>
                      <a:pt x="3177" y="729"/>
                      <a:pt x="1012"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6;p62">
                <a:extLst>
                  <a:ext uri="{FF2B5EF4-FFF2-40B4-BE49-F238E27FC236}">
                    <a16:creationId xmlns:a16="http://schemas.microsoft.com/office/drawing/2014/main" id="{D5D144BA-0707-07A7-DCD5-709167DBD0A3}"/>
                  </a:ext>
                </a:extLst>
              </p:cNvPr>
              <p:cNvSpPr/>
              <p:nvPr/>
            </p:nvSpPr>
            <p:spPr>
              <a:xfrm>
                <a:off x="3066200" y="4006150"/>
                <a:ext cx="644425" cy="492825"/>
              </a:xfrm>
              <a:custGeom>
                <a:avLst/>
                <a:gdLst/>
                <a:ahLst/>
                <a:cxnLst/>
                <a:rect l="l" t="t" r="r" b="b"/>
                <a:pathLst>
                  <a:path w="25777" h="19713" extrusionOk="0">
                    <a:moveTo>
                      <a:pt x="12456" y="1"/>
                    </a:moveTo>
                    <a:cubicBezTo>
                      <a:pt x="8120" y="1"/>
                      <a:pt x="0" y="7148"/>
                      <a:pt x="3625" y="14531"/>
                    </a:cubicBezTo>
                    <a:cubicBezTo>
                      <a:pt x="3625" y="14531"/>
                      <a:pt x="11381" y="19712"/>
                      <a:pt x="17046" y="19712"/>
                    </a:cubicBezTo>
                    <a:cubicBezTo>
                      <a:pt x="17673" y="19712"/>
                      <a:pt x="18275" y="19649"/>
                      <a:pt x="18838" y="19508"/>
                    </a:cubicBezTo>
                    <a:cubicBezTo>
                      <a:pt x="25777" y="17748"/>
                      <a:pt x="25392" y="9635"/>
                      <a:pt x="25392" y="9635"/>
                    </a:cubicBezTo>
                    <a:cubicBezTo>
                      <a:pt x="25187" y="6448"/>
                      <a:pt x="22957" y="5093"/>
                      <a:pt x="20658" y="5093"/>
                    </a:cubicBezTo>
                    <a:cubicBezTo>
                      <a:pt x="19557" y="5093"/>
                      <a:pt x="18440" y="5404"/>
                      <a:pt x="17523" y="5974"/>
                    </a:cubicBezTo>
                    <a:cubicBezTo>
                      <a:pt x="17523" y="5974"/>
                      <a:pt x="17219" y="896"/>
                      <a:pt x="13133" y="67"/>
                    </a:cubicBezTo>
                    <a:cubicBezTo>
                      <a:pt x="12920" y="22"/>
                      <a:pt x="12694" y="1"/>
                      <a:pt x="12456"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7;p62">
                <a:extLst>
                  <a:ext uri="{FF2B5EF4-FFF2-40B4-BE49-F238E27FC236}">
                    <a16:creationId xmlns:a16="http://schemas.microsoft.com/office/drawing/2014/main" id="{C817D11B-D6AA-3546-3CF0-FC106C801900}"/>
                  </a:ext>
                </a:extLst>
              </p:cNvPr>
              <p:cNvSpPr/>
              <p:nvPr/>
            </p:nvSpPr>
            <p:spPr>
              <a:xfrm>
                <a:off x="3066200" y="4006150"/>
                <a:ext cx="407225" cy="426000"/>
              </a:xfrm>
              <a:custGeom>
                <a:avLst/>
                <a:gdLst/>
                <a:ahLst/>
                <a:cxnLst/>
                <a:rect l="l" t="t" r="r" b="b"/>
                <a:pathLst>
                  <a:path w="16289" h="17040" extrusionOk="0">
                    <a:moveTo>
                      <a:pt x="12456" y="1"/>
                    </a:moveTo>
                    <a:cubicBezTo>
                      <a:pt x="8120" y="1"/>
                      <a:pt x="0" y="7148"/>
                      <a:pt x="3625" y="14531"/>
                    </a:cubicBezTo>
                    <a:cubicBezTo>
                      <a:pt x="3625" y="14531"/>
                      <a:pt x="5466" y="15765"/>
                      <a:pt x="8015" y="17040"/>
                    </a:cubicBezTo>
                    <a:cubicBezTo>
                      <a:pt x="13598" y="14248"/>
                      <a:pt x="16289" y="5994"/>
                      <a:pt x="14569" y="593"/>
                    </a:cubicBezTo>
                    <a:cubicBezTo>
                      <a:pt x="14448" y="532"/>
                      <a:pt x="14347" y="471"/>
                      <a:pt x="14246" y="431"/>
                    </a:cubicBezTo>
                    <a:cubicBezTo>
                      <a:pt x="14124" y="370"/>
                      <a:pt x="14023" y="330"/>
                      <a:pt x="13922" y="289"/>
                    </a:cubicBezTo>
                    <a:cubicBezTo>
                      <a:pt x="13902" y="289"/>
                      <a:pt x="13902" y="269"/>
                      <a:pt x="13882" y="269"/>
                    </a:cubicBezTo>
                    <a:cubicBezTo>
                      <a:pt x="13780" y="228"/>
                      <a:pt x="13679" y="208"/>
                      <a:pt x="13578" y="168"/>
                    </a:cubicBezTo>
                    <a:lnTo>
                      <a:pt x="13558" y="168"/>
                    </a:lnTo>
                    <a:cubicBezTo>
                      <a:pt x="13538" y="168"/>
                      <a:pt x="13538" y="148"/>
                      <a:pt x="13517" y="148"/>
                    </a:cubicBezTo>
                    <a:cubicBezTo>
                      <a:pt x="13396" y="107"/>
                      <a:pt x="13275" y="87"/>
                      <a:pt x="13133" y="67"/>
                    </a:cubicBezTo>
                    <a:cubicBezTo>
                      <a:pt x="12920" y="22"/>
                      <a:pt x="12694" y="1"/>
                      <a:pt x="12456"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8;p62">
                <a:extLst>
                  <a:ext uri="{FF2B5EF4-FFF2-40B4-BE49-F238E27FC236}">
                    <a16:creationId xmlns:a16="http://schemas.microsoft.com/office/drawing/2014/main" id="{E647A315-1388-5F52-0A71-75E38B63A8C2}"/>
                  </a:ext>
                </a:extLst>
              </p:cNvPr>
              <p:cNvSpPr/>
              <p:nvPr/>
            </p:nvSpPr>
            <p:spPr>
              <a:xfrm>
                <a:off x="3399075" y="4170775"/>
                <a:ext cx="318125" cy="320225"/>
              </a:xfrm>
              <a:custGeom>
                <a:avLst/>
                <a:gdLst/>
                <a:ahLst/>
                <a:cxnLst/>
                <a:rect l="l" t="t" r="r" b="b"/>
                <a:pathLst>
                  <a:path w="12725" h="12809" extrusionOk="0">
                    <a:moveTo>
                      <a:pt x="7641" y="0"/>
                    </a:moveTo>
                    <a:cubicBezTo>
                      <a:pt x="5538" y="0"/>
                      <a:pt x="3239" y="1417"/>
                      <a:pt x="1861" y="3799"/>
                    </a:cubicBezTo>
                    <a:cubicBezTo>
                      <a:pt x="0" y="7036"/>
                      <a:pt x="486" y="10819"/>
                      <a:pt x="2974" y="12255"/>
                    </a:cubicBezTo>
                    <a:cubicBezTo>
                      <a:pt x="3624" y="12631"/>
                      <a:pt x="4345" y="12808"/>
                      <a:pt x="5089" y="12808"/>
                    </a:cubicBezTo>
                    <a:cubicBezTo>
                      <a:pt x="7190" y="12808"/>
                      <a:pt x="9474" y="11389"/>
                      <a:pt x="10864" y="8998"/>
                    </a:cubicBezTo>
                    <a:cubicBezTo>
                      <a:pt x="12725" y="5761"/>
                      <a:pt x="12219" y="1978"/>
                      <a:pt x="9731" y="542"/>
                    </a:cubicBezTo>
                    <a:cubicBezTo>
                      <a:pt x="9090" y="174"/>
                      <a:pt x="8377" y="0"/>
                      <a:pt x="7641"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79;p62">
                <a:extLst>
                  <a:ext uri="{FF2B5EF4-FFF2-40B4-BE49-F238E27FC236}">
                    <a16:creationId xmlns:a16="http://schemas.microsoft.com/office/drawing/2014/main" id="{47BAB270-92FE-903F-C596-EB1A7C3650A5}"/>
                  </a:ext>
                </a:extLst>
              </p:cNvPr>
              <p:cNvSpPr/>
              <p:nvPr/>
            </p:nvSpPr>
            <p:spPr>
              <a:xfrm>
                <a:off x="3467350" y="4235775"/>
                <a:ext cx="204850" cy="206400"/>
              </a:xfrm>
              <a:custGeom>
                <a:avLst/>
                <a:gdLst/>
                <a:ahLst/>
                <a:cxnLst/>
                <a:rect l="l" t="t" r="r" b="b"/>
                <a:pathLst>
                  <a:path w="8194" h="8256" extrusionOk="0">
                    <a:moveTo>
                      <a:pt x="4920" y="0"/>
                    </a:moveTo>
                    <a:cubicBezTo>
                      <a:pt x="3567" y="0"/>
                      <a:pt x="2092" y="911"/>
                      <a:pt x="1194" y="2453"/>
                    </a:cubicBezTo>
                    <a:cubicBezTo>
                      <a:pt x="0" y="4537"/>
                      <a:pt x="324" y="6985"/>
                      <a:pt x="1922" y="7895"/>
                    </a:cubicBezTo>
                    <a:cubicBezTo>
                      <a:pt x="2343" y="8140"/>
                      <a:pt x="2809" y="8256"/>
                      <a:pt x="3291" y="8256"/>
                    </a:cubicBezTo>
                    <a:cubicBezTo>
                      <a:pt x="4640" y="8256"/>
                      <a:pt x="6105" y="7347"/>
                      <a:pt x="7000" y="5811"/>
                    </a:cubicBezTo>
                    <a:cubicBezTo>
                      <a:pt x="8193" y="3728"/>
                      <a:pt x="7870" y="1280"/>
                      <a:pt x="6271" y="349"/>
                    </a:cubicBezTo>
                    <a:cubicBezTo>
                      <a:pt x="5856" y="113"/>
                      <a:pt x="5396" y="0"/>
                      <a:pt x="4920"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80;p62">
                <a:extLst>
                  <a:ext uri="{FF2B5EF4-FFF2-40B4-BE49-F238E27FC236}">
                    <a16:creationId xmlns:a16="http://schemas.microsoft.com/office/drawing/2014/main" id="{0E4655C2-6372-D3F3-0BBA-85CCEB04D64B}"/>
                  </a:ext>
                </a:extLst>
              </p:cNvPr>
              <p:cNvSpPr/>
              <p:nvPr/>
            </p:nvSpPr>
            <p:spPr>
              <a:xfrm>
                <a:off x="2666225" y="3637100"/>
                <a:ext cx="767750" cy="743975"/>
              </a:xfrm>
              <a:custGeom>
                <a:avLst/>
                <a:gdLst/>
                <a:ahLst/>
                <a:cxnLst/>
                <a:rect l="l" t="t" r="r" b="b"/>
                <a:pathLst>
                  <a:path w="30710" h="29759" extrusionOk="0">
                    <a:moveTo>
                      <a:pt x="15355" y="0"/>
                    </a:moveTo>
                    <a:cubicBezTo>
                      <a:pt x="6879" y="0"/>
                      <a:pt x="1" y="7910"/>
                      <a:pt x="1" y="17681"/>
                    </a:cubicBezTo>
                    <a:cubicBezTo>
                      <a:pt x="1" y="27432"/>
                      <a:pt x="6879" y="29758"/>
                      <a:pt x="15355" y="29758"/>
                    </a:cubicBezTo>
                    <a:cubicBezTo>
                      <a:pt x="23832" y="29758"/>
                      <a:pt x="30710" y="27432"/>
                      <a:pt x="30710" y="17681"/>
                    </a:cubicBezTo>
                    <a:cubicBezTo>
                      <a:pt x="30710" y="7910"/>
                      <a:pt x="23832" y="0"/>
                      <a:pt x="15355"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81;p62">
                <a:extLst>
                  <a:ext uri="{FF2B5EF4-FFF2-40B4-BE49-F238E27FC236}">
                    <a16:creationId xmlns:a16="http://schemas.microsoft.com/office/drawing/2014/main" id="{5C410A87-1C31-EBD0-B428-CCCA4C252214}"/>
                  </a:ext>
                </a:extLst>
              </p:cNvPr>
              <p:cNvSpPr/>
              <p:nvPr/>
            </p:nvSpPr>
            <p:spPr>
              <a:xfrm>
                <a:off x="2724900" y="3637100"/>
                <a:ext cx="644350" cy="337925"/>
              </a:xfrm>
              <a:custGeom>
                <a:avLst/>
                <a:gdLst/>
                <a:ahLst/>
                <a:cxnLst/>
                <a:rect l="l" t="t" r="r" b="b"/>
                <a:pathLst>
                  <a:path w="25774" h="13517" extrusionOk="0">
                    <a:moveTo>
                      <a:pt x="13008" y="0"/>
                    </a:moveTo>
                    <a:cubicBezTo>
                      <a:pt x="7526" y="0"/>
                      <a:pt x="2731" y="3318"/>
                      <a:pt x="0" y="8294"/>
                    </a:cubicBezTo>
                    <a:cubicBezTo>
                      <a:pt x="147" y="8279"/>
                      <a:pt x="296" y="8272"/>
                      <a:pt x="450" y="8272"/>
                    </a:cubicBezTo>
                    <a:cubicBezTo>
                      <a:pt x="4581" y="8272"/>
                      <a:pt x="11194" y="13517"/>
                      <a:pt x="17247" y="13517"/>
                    </a:cubicBezTo>
                    <a:cubicBezTo>
                      <a:pt x="20380" y="13517"/>
                      <a:pt x="23363" y="12112"/>
                      <a:pt x="25773" y="7849"/>
                    </a:cubicBezTo>
                    <a:cubicBezTo>
                      <a:pt x="23002" y="3115"/>
                      <a:pt x="18329" y="0"/>
                      <a:pt x="13008" y="0"/>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82;p62">
                <a:extLst>
                  <a:ext uri="{FF2B5EF4-FFF2-40B4-BE49-F238E27FC236}">
                    <a16:creationId xmlns:a16="http://schemas.microsoft.com/office/drawing/2014/main" id="{0AF9BA2E-4D35-016C-0A18-42B834672650}"/>
                  </a:ext>
                </a:extLst>
              </p:cNvPr>
              <p:cNvSpPr/>
              <p:nvPr/>
            </p:nvSpPr>
            <p:spPr>
              <a:xfrm>
                <a:off x="2812900" y="3798425"/>
                <a:ext cx="474425" cy="459750"/>
              </a:xfrm>
              <a:custGeom>
                <a:avLst/>
                <a:gdLst/>
                <a:ahLst/>
                <a:cxnLst/>
                <a:rect l="l" t="t" r="r" b="b"/>
                <a:pathLst>
                  <a:path w="18977" h="18390" extrusionOk="0">
                    <a:moveTo>
                      <a:pt x="9488" y="0"/>
                    </a:moveTo>
                    <a:cubicBezTo>
                      <a:pt x="4249" y="0"/>
                      <a:pt x="0" y="4896"/>
                      <a:pt x="0" y="10925"/>
                    </a:cubicBezTo>
                    <a:cubicBezTo>
                      <a:pt x="0" y="16953"/>
                      <a:pt x="4249" y="18389"/>
                      <a:pt x="9488" y="18389"/>
                    </a:cubicBezTo>
                    <a:cubicBezTo>
                      <a:pt x="14728" y="18389"/>
                      <a:pt x="18976" y="16953"/>
                      <a:pt x="18976" y="10925"/>
                    </a:cubicBezTo>
                    <a:cubicBezTo>
                      <a:pt x="18976" y="4896"/>
                      <a:pt x="14728" y="0"/>
                      <a:pt x="9488"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3;p62">
                <a:extLst>
                  <a:ext uri="{FF2B5EF4-FFF2-40B4-BE49-F238E27FC236}">
                    <a16:creationId xmlns:a16="http://schemas.microsoft.com/office/drawing/2014/main" id="{FA66E330-C29A-E8CD-E282-1E8E48AA9918}"/>
                  </a:ext>
                </a:extLst>
              </p:cNvPr>
              <p:cNvSpPr/>
              <p:nvPr/>
            </p:nvSpPr>
            <p:spPr>
              <a:xfrm>
                <a:off x="2876125" y="3798425"/>
                <a:ext cx="385900" cy="176325"/>
              </a:xfrm>
              <a:custGeom>
                <a:avLst/>
                <a:gdLst/>
                <a:ahLst/>
                <a:cxnLst/>
                <a:rect l="l" t="t" r="r" b="b"/>
                <a:pathLst>
                  <a:path w="15436" h="7053" extrusionOk="0">
                    <a:moveTo>
                      <a:pt x="6959" y="0"/>
                    </a:moveTo>
                    <a:cubicBezTo>
                      <a:pt x="4208" y="0"/>
                      <a:pt x="1740" y="1356"/>
                      <a:pt x="0" y="3500"/>
                    </a:cubicBezTo>
                    <a:cubicBezTo>
                      <a:pt x="3453" y="5030"/>
                      <a:pt x="7430" y="7053"/>
                      <a:pt x="11192" y="7053"/>
                    </a:cubicBezTo>
                    <a:cubicBezTo>
                      <a:pt x="12653" y="7053"/>
                      <a:pt x="14083" y="6747"/>
                      <a:pt x="15436" y="5988"/>
                    </a:cubicBezTo>
                    <a:cubicBezTo>
                      <a:pt x="13858" y="2448"/>
                      <a:pt x="10661" y="0"/>
                      <a:pt x="6959"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4;p62">
                <a:extLst>
                  <a:ext uri="{FF2B5EF4-FFF2-40B4-BE49-F238E27FC236}">
                    <a16:creationId xmlns:a16="http://schemas.microsoft.com/office/drawing/2014/main" id="{E2E330E6-1169-06E5-B905-7EC1C772873E}"/>
                  </a:ext>
                </a:extLst>
              </p:cNvPr>
              <p:cNvSpPr/>
              <p:nvPr/>
            </p:nvSpPr>
            <p:spPr>
              <a:xfrm>
                <a:off x="2726425" y="3709450"/>
                <a:ext cx="646875" cy="192175"/>
              </a:xfrm>
              <a:custGeom>
                <a:avLst/>
                <a:gdLst/>
                <a:ahLst/>
                <a:cxnLst/>
                <a:rect l="l" t="t" r="r" b="b"/>
                <a:pathLst>
                  <a:path w="25875" h="7687" extrusionOk="0">
                    <a:moveTo>
                      <a:pt x="23112" y="0"/>
                    </a:moveTo>
                    <a:cubicBezTo>
                      <a:pt x="22694" y="0"/>
                      <a:pt x="22272" y="110"/>
                      <a:pt x="21889" y="343"/>
                    </a:cubicBezTo>
                    <a:cubicBezTo>
                      <a:pt x="18721" y="2235"/>
                      <a:pt x="15674" y="2864"/>
                      <a:pt x="13023" y="2864"/>
                    </a:cubicBezTo>
                    <a:cubicBezTo>
                      <a:pt x="7937" y="2864"/>
                      <a:pt x="4306" y="550"/>
                      <a:pt x="4066" y="404"/>
                    </a:cubicBezTo>
                    <a:cubicBezTo>
                      <a:pt x="3663" y="135"/>
                      <a:pt x="3205" y="7"/>
                      <a:pt x="2751" y="7"/>
                    </a:cubicBezTo>
                    <a:cubicBezTo>
                      <a:pt x="1974" y="7"/>
                      <a:pt x="1208" y="382"/>
                      <a:pt x="749" y="1071"/>
                    </a:cubicBezTo>
                    <a:cubicBezTo>
                      <a:pt x="0" y="2184"/>
                      <a:pt x="303" y="3681"/>
                      <a:pt x="1416" y="4409"/>
                    </a:cubicBezTo>
                    <a:cubicBezTo>
                      <a:pt x="1699" y="4611"/>
                      <a:pt x="6433" y="7686"/>
                      <a:pt x="13069" y="7686"/>
                    </a:cubicBezTo>
                    <a:cubicBezTo>
                      <a:pt x="16447" y="7686"/>
                      <a:pt x="20331" y="6877"/>
                      <a:pt x="24357" y="4470"/>
                    </a:cubicBezTo>
                    <a:cubicBezTo>
                      <a:pt x="25490" y="3802"/>
                      <a:pt x="25874" y="2325"/>
                      <a:pt x="25187" y="1172"/>
                    </a:cubicBezTo>
                    <a:cubicBezTo>
                      <a:pt x="24731" y="422"/>
                      <a:pt x="23930" y="0"/>
                      <a:pt x="23112" y="0"/>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85;p62">
                <a:extLst>
                  <a:ext uri="{FF2B5EF4-FFF2-40B4-BE49-F238E27FC236}">
                    <a16:creationId xmlns:a16="http://schemas.microsoft.com/office/drawing/2014/main" id="{9DA0B7A2-622E-52AA-8AAC-D0A3E79954B7}"/>
                  </a:ext>
                </a:extLst>
              </p:cNvPr>
              <p:cNvSpPr/>
              <p:nvPr/>
            </p:nvSpPr>
            <p:spPr>
              <a:xfrm>
                <a:off x="2728425" y="3744825"/>
                <a:ext cx="643350" cy="156800"/>
              </a:xfrm>
              <a:custGeom>
                <a:avLst/>
                <a:gdLst/>
                <a:ahLst/>
                <a:cxnLst/>
                <a:rect l="l" t="t" r="r" b="b"/>
                <a:pathLst>
                  <a:path w="25734" h="6272" extrusionOk="0">
                    <a:moveTo>
                      <a:pt x="486" y="0"/>
                    </a:moveTo>
                    <a:lnTo>
                      <a:pt x="486" y="0"/>
                    </a:lnTo>
                    <a:cubicBezTo>
                      <a:pt x="1" y="1052"/>
                      <a:pt x="325" y="2326"/>
                      <a:pt x="1336" y="2994"/>
                    </a:cubicBezTo>
                    <a:cubicBezTo>
                      <a:pt x="1619" y="3196"/>
                      <a:pt x="6353" y="6271"/>
                      <a:pt x="12989" y="6271"/>
                    </a:cubicBezTo>
                    <a:cubicBezTo>
                      <a:pt x="16367" y="6271"/>
                      <a:pt x="20251" y="5462"/>
                      <a:pt x="24277" y="3055"/>
                    </a:cubicBezTo>
                    <a:cubicBezTo>
                      <a:pt x="25349" y="2428"/>
                      <a:pt x="25734" y="1092"/>
                      <a:pt x="25228" y="0"/>
                    </a:cubicBezTo>
                    <a:lnTo>
                      <a:pt x="25228" y="0"/>
                    </a:lnTo>
                    <a:cubicBezTo>
                      <a:pt x="25066" y="182"/>
                      <a:pt x="24884" y="364"/>
                      <a:pt x="24682" y="506"/>
                    </a:cubicBezTo>
                    <a:cubicBezTo>
                      <a:pt x="20514" y="3298"/>
                      <a:pt x="16488" y="4228"/>
                      <a:pt x="12989" y="4228"/>
                    </a:cubicBezTo>
                    <a:cubicBezTo>
                      <a:pt x="6131" y="4228"/>
                      <a:pt x="1235" y="647"/>
                      <a:pt x="932" y="425"/>
                    </a:cubicBezTo>
                    <a:cubicBezTo>
                      <a:pt x="749" y="303"/>
                      <a:pt x="608" y="162"/>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86;p62">
                <a:extLst>
                  <a:ext uri="{FF2B5EF4-FFF2-40B4-BE49-F238E27FC236}">
                    <a16:creationId xmlns:a16="http://schemas.microsoft.com/office/drawing/2014/main" id="{30F42AB9-0A63-482E-DD7C-8914160B46CA}"/>
                  </a:ext>
                </a:extLst>
              </p:cNvPr>
              <p:cNvSpPr/>
              <p:nvPr/>
            </p:nvSpPr>
            <p:spPr>
              <a:xfrm>
                <a:off x="3191700" y="3754425"/>
                <a:ext cx="243800" cy="341325"/>
              </a:xfrm>
              <a:custGeom>
                <a:avLst/>
                <a:gdLst/>
                <a:ahLst/>
                <a:cxnLst/>
                <a:rect l="l" t="t" r="r" b="b"/>
                <a:pathLst>
                  <a:path w="9752" h="13653" extrusionOk="0">
                    <a:moveTo>
                      <a:pt x="3905" y="0"/>
                    </a:moveTo>
                    <a:lnTo>
                      <a:pt x="1" y="1558"/>
                    </a:lnTo>
                    <a:cubicBezTo>
                      <a:pt x="5362" y="2084"/>
                      <a:pt x="1154" y="13332"/>
                      <a:pt x="1154" y="13332"/>
                    </a:cubicBezTo>
                    <a:cubicBezTo>
                      <a:pt x="1154" y="13332"/>
                      <a:pt x="2176" y="13653"/>
                      <a:pt x="3515" y="13653"/>
                    </a:cubicBezTo>
                    <a:cubicBezTo>
                      <a:pt x="5367" y="13653"/>
                      <a:pt x="7826" y="13039"/>
                      <a:pt x="9023" y="10115"/>
                    </a:cubicBezTo>
                    <a:cubicBezTo>
                      <a:pt x="9023" y="10115"/>
                      <a:pt x="9752" y="2752"/>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7;p62">
                <a:extLst>
                  <a:ext uri="{FF2B5EF4-FFF2-40B4-BE49-F238E27FC236}">
                    <a16:creationId xmlns:a16="http://schemas.microsoft.com/office/drawing/2014/main" id="{F7952C4A-97E1-2438-56A7-FB14F1149467}"/>
                  </a:ext>
                </a:extLst>
              </p:cNvPr>
              <p:cNvSpPr/>
              <p:nvPr/>
            </p:nvSpPr>
            <p:spPr>
              <a:xfrm>
                <a:off x="2688475" y="3153075"/>
                <a:ext cx="723250" cy="667625"/>
              </a:xfrm>
              <a:custGeom>
                <a:avLst/>
                <a:gdLst/>
                <a:ahLst/>
                <a:cxnLst/>
                <a:rect l="l" t="t" r="r" b="b"/>
                <a:pathLst>
                  <a:path w="28930" h="26705" extrusionOk="0">
                    <a:moveTo>
                      <a:pt x="14465" y="1"/>
                    </a:moveTo>
                    <a:cubicBezTo>
                      <a:pt x="6474" y="1"/>
                      <a:pt x="1" y="6495"/>
                      <a:pt x="1" y="14486"/>
                    </a:cubicBezTo>
                    <a:cubicBezTo>
                      <a:pt x="1" y="22476"/>
                      <a:pt x="6474" y="26705"/>
                      <a:pt x="14465" y="26705"/>
                    </a:cubicBezTo>
                    <a:cubicBezTo>
                      <a:pt x="22456" y="26705"/>
                      <a:pt x="28930" y="22476"/>
                      <a:pt x="28930" y="14486"/>
                    </a:cubicBezTo>
                    <a:cubicBezTo>
                      <a:pt x="28930" y="6495"/>
                      <a:pt x="22456" y="1"/>
                      <a:pt x="14465"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8;p62">
                <a:extLst>
                  <a:ext uri="{FF2B5EF4-FFF2-40B4-BE49-F238E27FC236}">
                    <a16:creationId xmlns:a16="http://schemas.microsoft.com/office/drawing/2014/main" id="{74B14547-05FB-7690-BD11-877C88C245EC}"/>
                  </a:ext>
                </a:extLst>
              </p:cNvPr>
              <p:cNvSpPr/>
              <p:nvPr/>
            </p:nvSpPr>
            <p:spPr>
              <a:xfrm>
                <a:off x="2688475" y="3498875"/>
                <a:ext cx="721750" cy="321825"/>
              </a:xfrm>
              <a:custGeom>
                <a:avLst/>
                <a:gdLst/>
                <a:ahLst/>
                <a:cxnLst/>
                <a:rect l="l" t="t" r="r" b="b"/>
                <a:pathLst>
                  <a:path w="28870" h="12873" extrusionOk="0">
                    <a:moveTo>
                      <a:pt x="2237" y="1"/>
                    </a:moveTo>
                    <a:cubicBezTo>
                      <a:pt x="1451" y="1"/>
                      <a:pt x="703" y="107"/>
                      <a:pt x="1" y="350"/>
                    </a:cubicBezTo>
                    <a:cubicBezTo>
                      <a:pt x="1" y="451"/>
                      <a:pt x="1" y="552"/>
                      <a:pt x="1" y="654"/>
                    </a:cubicBezTo>
                    <a:cubicBezTo>
                      <a:pt x="1" y="8644"/>
                      <a:pt x="6474" y="12873"/>
                      <a:pt x="14465" y="12873"/>
                    </a:cubicBezTo>
                    <a:cubicBezTo>
                      <a:pt x="21971" y="12873"/>
                      <a:pt x="28161" y="9130"/>
                      <a:pt x="28869" y="2029"/>
                    </a:cubicBezTo>
                    <a:lnTo>
                      <a:pt x="28869" y="2029"/>
                    </a:lnTo>
                    <a:cubicBezTo>
                      <a:pt x="26437" y="4031"/>
                      <a:pt x="23851" y="4751"/>
                      <a:pt x="21227" y="4751"/>
                    </a:cubicBezTo>
                    <a:cubicBezTo>
                      <a:pt x="14489" y="4751"/>
                      <a:pt x="7502" y="1"/>
                      <a:pt x="2237"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89;p62">
                <a:extLst>
                  <a:ext uri="{FF2B5EF4-FFF2-40B4-BE49-F238E27FC236}">
                    <a16:creationId xmlns:a16="http://schemas.microsoft.com/office/drawing/2014/main" id="{FB949718-8C42-C057-91F6-79B24448AC8E}"/>
                  </a:ext>
                </a:extLst>
              </p:cNvPr>
              <p:cNvSpPr/>
              <p:nvPr/>
            </p:nvSpPr>
            <p:spPr>
              <a:xfrm>
                <a:off x="2841725" y="3389775"/>
                <a:ext cx="95600" cy="95100"/>
              </a:xfrm>
              <a:custGeom>
                <a:avLst/>
                <a:gdLst/>
                <a:ahLst/>
                <a:cxnLst/>
                <a:rect l="l" t="t" r="r" b="b"/>
                <a:pathLst>
                  <a:path w="3824" h="3804" extrusionOk="0">
                    <a:moveTo>
                      <a:pt x="1922" y="1"/>
                    </a:moveTo>
                    <a:cubicBezTo>
                      <a:pt x="870" y="1"/>
                      <a:pt x="0" y="850"/>
                      <a:pt x="0" y="1902"/>
                    </a:cubicBezTo>
                    <a:cubicBezTo>
                      <a:pt x="0" y="2954"/>
                      <a:pt x="870" y="3804"/>
                      <a:pt x="1922" y="3804"/>
                    </a:cubicBezTo>
                    <a:cubicBezTo>
                      <a:pt x="2974" y="3804"/>
                      <a:pt x="3824" y="2954"/>
                      <a:pt x="3824" y="1902"/>
                    </a:cubicBezTo>
                    <a:cubicBezTo>
                      <a:pt x="3824" y="850"/>
                      <a:pt x="2974" y="1"/>
                      <a:pt x="1922"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90;p62">
                <a:extLst>
                  <a:ext uri="{FF2B5EF4-FFF2-40B4-BE49-F238E27FC236}">
                    <a16:creationId xmlns:a16="http://schemas.microsoft.com/office/drawing/2014/main" id="{D7B1A882-2B80-D722-8CBF-DF81A6003B47}"/>
                  </a:ext>
                </a:extLst>
              </p:cNvPr>
              <p:cNvSpPr/>
              <p:nvPr/>
            </p:nvSpPr>
            <p:spPr>
              <a:xfrm>
                <a:off x="2887250" y="3402075"/>
                <a:ext cx="37450" cy="31350"/>
              </a:xfrm>
              <a:custGeom>
                <a:avLst/>
                <a:gdLst/>
                <a:ahLst/>
                <a:cxnLst/>
                <a:rect l="l" t="t" r="r" b="b"/>
                <a:pathLst>
                  <a:path w="1498" h="1254" extrusionOk="0">
                    <a:moveTo>
                      <a:pt x="497" y="1"/>
                    </a:moveTo>
                    <a:cubicBezTo>
                      <a:pt x="370" y="1"/>
                      <a:pt x="257" y="44"/>
                      <a:pt x="182" y="136"/>
                    </a:cubicBezTo>
                    <a:cubicBezTo>
                      <a:pt x="0" y="338"/>
                      <a:pt x="101" y="722"/>
                      <a:pt x="425" y="1006"/>
                    </a:cubicBezTo>
                    <a:cubicBezTo>
                      <a:pt x="602" y="1171"/>
                      <a:pt x="813" y="1253"/>
                      <a:pt x="995" y="1253"/>
                    </a:cubicBezTo>
                    <a:cubicBezTo>
                      <a:pt x="1125" y="1253"/>
                      <a:pt x="1239" y="1211"/>
                      <a:pt x="1315" y="1127"/>
                    </a:cubicBezTo>
                    <a:cubicBezTo>
                      <a:pt x="1497" y="925"/>
                      <a:pt x="1396" y="540"/>
                      <a:pt x="1072" y="257"/>
                    </a:cubicBezTo>
                    <a:cubicBezTo>
                      <a:pt x="894" y="90"/>
                      <a:pt x="680" y="1"/>
                      <a:pt x="497"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91;p62">
                <a:extLst>
                  <a:ext uri="{FF2B5EF4-FFF2-40B4-BE49-F238E27FC236}">
                    <a16:creationId xmlns:a16="http://schemas.microsoft.com/office/drawing/2014/main" id="{4F2E1693-E238-52F1-85A4-4CF88255DCF3}"/>
                  </a:ext>
                </a:extLst>
              </p:cNvPr>
              <p:cNvSpPr/>
              <p:nvPr/>
            </p:nvSpPr>
            <p:spPr>
              <a:xfrm>
                <a:off x="3162875" y="3389775"/>
                <a:ext cx="95625" cy="95100"/>
              </a:xfrm>
              <a:custGeom>
                <a:avLst/>
                <a:gdLst/>
                <a:ahLst/>
                <a:cxnLst/>
                <a:rect l="l" t="t" r="r" b="b"/>
                <a:pathLst>
                  <a:path w="3825" h="3804" extrusionOk="0">
                    <a:moveTo>
                      <a:pt x="1902" y="1"/>
                    </a:moveTo>
                    <a:cubicBezTo>
                      <a:pt x="850" y="1"/>
                      <a:pt x="1" y="850"/>
                      <a:pt x="1" y="1902"/>
                    </a:cubicBezTo>
                    <a:cubicBezTo>
                      <a:pt x="1" y="2954"/>
                      <a:pt x="850" y="3804"/>
                      <a:pt x="1902" y="3804"/>
                    </a:cubicBezTo>
                    <a:cubicBezTo>
                      <a:pt x="2974" y="3804"/>
                      <a:pt x="3824" y="2954"/>
                      <a:pt x="3824" y="1902"/>
                    </a:cubicBezTo>
                    <a:cubicBezTo>
                      <a:pt x="3824" y="850"/>
                      <a:pt x="2974" y="1"/>
                      <a:pt x="1902"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92;p62">
                <a:extLst>
                  <a:ext uri="{FF2B5EF4-FFF2-40B4-BE49-F238E27FC236}">
                    <a16:creationId xmlns:a16="http://schemas.microsoft.com/office/drawing/2014/main" id="{7506C884-34B3-B325-64CF-B9A2A6DF6D8B}"/>
                  </a:ext>
                </a:extLst>
              </p:cNvPr>
              <p:cNvSpPr/>
              <p:nvPr/>
            </p:nvSpPr>
            <p:spPr>
              <a:xfrm>
                <a:off x="3208400" y="3402075"/>
                <a:ext cx="36950" cy="31350"/>
              </a:xfrm>
              <a:custGeom>
                <a:avLst/>
                <a:gdLst/>
                <a:ahLst/>
                <a:cxnLst/>
                <a:rect l="l" t="t" r="r" b="b"/>
                <a:pathLst>
                  <a:path w="1478" h="1254" extrusionOk="0">
                    <a:moveTo>
                      <a:pt x="497" y="1"/>
                    </a:moveTo>
                    <a:cubicBezTo>
                      <a:pt x="370" y="1"/>
                      <a:pt x="257" y="44"/>
                      <a:pt x="182" y="136"/>
                    </a:cubicBezTo>
                    <a:cubicBezTo>
                      <a:pt x="0" y="338"/>
                      <a:pt x="101" y="722"/>
                      <a:pt x="405" y="1006"/>
                    </a:cubicBezTo>
                    <a:cubicBezTo>
                      <a:pt x="594" y="1171"/>
                      <a:pt x="803" y="1253"/>
                      <a:pt x="981" y="1253"/>
                    </a:cubicBezTo>
                    <a:cubicBezTo>
                      <a:pt x="1108" y="1253"/>
                      <a:pt x="1219" y="1211"/>
                      <a:pt x="1295" y="1127"/>
                    </a:cubicBezTo>
                    <a:cubicBezTo>
                      <a:pt x="1477" y="925"/>
                      <a:pt x="1376" y="540"/>
                      <a:pt x="1073" y="257"/>
                    </a:cubicBezTo>
                    <a:cubicBezTo>
                      <a:pt x="894" y="90"/>
                      <a:pt x="680" y="1"/>
                      <a:pt x="497"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3;p62">
                <a:extLst>
                  <a:ext uri="{FF2B5EF4-FFF2-40B4-BE49-F238E27FC236}">
                    <a16:creationId xmlns:a16="http://schemas.microsoft.com/office/drawing/2014/main" id="{282A5E7E-C3F6-DAB7-4E8B-DFE53A87608E}"/>
                  </a:ext>
                </a:extLst>
              </p:cNvPr>
              <p:cNvSpPr/>
              <p:nvPr/>
            </p:nvSpPr>
            <p:spPr>
              <a:xfrm>
                <a:off x="2562550" y="3089575"/>
                <a:ext cx="310550" cy="272150"/>
              </a:xfrm>
              <a:custGeom>
                <a:avLst/>
                <a:gdLst/>
                <a:ahLst/>
                <a:cxnLst/>
                <a:rect l="l" t="t" r="r" b="b"/>
                <a:pathLst>
                  <a:path w="12422" h="10886" extrusionOk="0">
                    <a:moveTo>
                      <a:pt x="7584" y="0"/>
                    </a:moveTo>
                    <a:cubicBezTo>
                      <a:pt x="6135" y="0"/>
                      <a:pt x="4659" y="938"/>
                      <a:pt x="3298" y="2298"/>
                    </a:cubicBezTo>
                    <a:cubicBezTo>
                      <a:pt x="1093" y="4523"/>
                      <a:pt x="0" y="7012"/>
                      <a:pt x="2206" y="9217"/>
                    </a:cubicBezTo>
                    <a:cubicBezTo>
                      <a:pt x="3308" y="10329"/>
                      <a:pt x="4760" y="10886"/>
                      <a:pt x="6211" y="10886"/>
                    </a:cubicBezTo>
                    <a:cubicBezTo>
                      <a:pt x="7663" y="10886"/>
                      <a:pt x="9114" y="10329"/>
                      <a:pt x="10217" y="9217"/>
                    </a:cubicBezTo>
                    <a:cubicBezTo>
                      <a:pt x="12422" y="7012"/>
                      <a:pt x="12422" y="3431"/>
                      <a:pt x="10217" y="1206"/>
                    </a:cubicBezTo>
                    <a:cubicBezTo>
                      <a:pt x="9372" y="361"/>
                      <a:pt x="8483" y="0"/>
                      <a:pt x="7584"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4;p62">
                <a:extLst>
                  <a:ext uri="{FF2B5EF4-FFF2-40B4-BE49-F238E27FC236}">
                    <a16:creationId xmlns:a16="http://schemas.microsoft.com/office/drawing/2014/main" id="{6F7FD84E-8836-7B93-E63C-2A1598BCEA92}"/>
                  </a:ext>
                </a:extLst>
              </p:cNvPr>
              <p:cNvSpPr/>
              <p:nvPr/>
            </p:nvSpPr>
            <p:spPr>
              <a:xfrm>
                <a:off x="2625275" y="3143075"/>
                <a:ext cx="195750" cy="171250"/>
              </a:xfrm>
              <a:custGeom>
                <a:avLst/>
                <a:gdLst/>
                <a:ahLst/>
                <a:cxnLst/>
                <a:rect l="l" t="t" r="r" b="b"/>
                <a:pathLst>
                  <a:path w="7830" h="6850" extrusionOk="0">
                    <a:moveTo>
                      <a:pt x="4767" y="1"/>
                    </a:moveTo>
                    <a:cubicBezTo>
                      <a:pt x="3854" y="1"/>
                      <a:pt x="2924" y="592"/>
                      <a:pt x="2063" y="1453"/>
                    </a:cubicBezTo>
                    <a:cubicBezTo>
                      <a:pt x="668" y="2829"/>
                      <a:pt x="0" y="4406"/>
                      <a:pt x="1376" y="5802"/>
                    </a:cubicBezTo>
                    <a:cubicBezTo>
                      <a:pt x="2074" y="6500"/>
                      <a:pt x="2989" y="6849"/>
                      <a:pt x="3904" y="6849"/>
                    </a:cubicBezTo>
                    <a:cubicBezTo>
                      <a:pt x="4820" y="6849"/>
                      <a:pt x="5735" y="6500"/>
                      <a:pt x="6433" y="5802"/>
                    </a:cubicBezTo>
                    <a:cubicBezTo>
                      <a:pt x="7829" y="4406"/>
                      <a:pt x="7829" y="2161"/>
                      <a:pt x="6433" y="765"/>
                    </a:cubicBezTo>
                    <a:cubicBezTo>
                      <a:pt x="5898" y="230"/>
                      <a:pt x="5336" y="1"/>
                      <a:pt x="4767"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5;p62">
                <a:extLst>
                  <a:ext uri="{FF2B5EF4-FFF2-40B4-BE49-F238E27FC236}">
                    <a16:creationId xmlns:a16="http://schemas.microsoft.com/office/drawing/2014/main" id="{77CD286F-16D9-4545-32EF-1936A3DFC5D8}"/>
                  </a:ext>
                </a:extLst>
              </p:cNvPr>
              <p:cNvSpPr/>
              <p:nvPr/>
            </p:nvSpPr>
            <p:spPr>
              <a:xfrm>
                <a:off x="3227100" y="3089575"/>
                <a:ext cx="310575" cy="272150"/>
              </a:xfrm>
              <a:custGeom>
                <a:avLst/>
                <a:gdLst/>
                <a:ahLst/>
                <a:cxnLst/>
                <a:rect l="l" t="t" r="r" b="b"/>
                <a:pathLst>
                  <a:path w="12423" h="10886" extrusionOk="0">
                    <a:moveTo>
                      <a:pt x="4839" y="0"/>
                    </a:moveTo>
                    <a:cubicBezTo>
                      <a:pt x="3939" y="0"/>
                      <a:pt x="3050" y="361"/>
                      <a:pt x="2206" y="1206"/>
                    </a:cubicBezTo>
                    <a:cubicBezTo>
                      <a:pt x="1" y="3431"/>
                      <a:pt x="1" y="7012"/>
                      <a:pt x="2206" y="9217"/>
                    </a:cubicBezTo>
                    <a:cubicBezTo>
                      <a:pt x="3308" y="10329"/>
                      <a:pt x="4760" y="10886"/>
                      <a:pt x="6211" y="10886"/>
                    </a:cubicBezTo>
                    <a:cubicBezTo>
                      <a:pt x="7663" y="10886"/>
                      <a:pt x="9114" y="10329"/>
                      <a:pt x="10217" y="9217"/>
                    </a:cubicBezTo>
                    <a:cubicBezTo>
                      <a:pt x="12422" y="7012"/>
                      <a:pt x="11350" y="4523"/>
                      <a:pt x="9125" y="2298"/>
                    </a:cubicBezTo>
                    <a:cubicBezTo>
                      <a:pt x="7764" y="938"/>
                      <a:pt x="6288" y="0"/>
                      <a:pt x="4839"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6;p62">
                <a:extLst>
                  <a:ext uri="{FF2B5EF4-FFF2-40B4-BE49-F238E27FC236}">
                    <a16:creationId xmlns:a16="http://schemas.microsoft.com/office/drawing/2014/main" id="{BAA4CC86-607C-37AE-5AD2-917D7BCD2D46}"/>
                  </a:ext>
                </a:extLst>
              </p:cNvPr>
              <p:cNvSpPr/>
              <p:nvPr/>
            </p:nvSpPr>
            <p:spPr>
              <a:xfrm>
                <a:off x="3279700" y="3143075"/>
                <a:ext cx="195750" cy="171250"/>
              </a:xfrm>
              <a:custGeom>
                <a:avLst/>
                <a:gdLst/>
                <a:ahLst/>
                <a:cxnLst/>
                <a:rect l="l" t="t" r="r" b="b"/>
                <a:pathLst>
                  <a:path w="7830" h="6850" extrusionOk="0">
                    <a:moveTo>
                      <a:pt x="3042" y="1"/>
                    </a:moveTo>
                    <a:cubicBezTo>
                      <a:pt x="2474" y="1"/>
                      <a:pt x="1912" y="230"/>
                      <a:pt x="1376" y="765"/>
                    </a:cubicBezTo>
                    <a:cubicBezTo>
                      <a:pt x="1" y="2161"/>
                      <a:pt x="1" y="4406"/>
                      <a:pt x="1376" y="5802"/>
                    </a:cubicBezTo>
                    <a:cubicBezTo>
                      <a:pt x="2074" y="6500"/>
                      <a:pt x="2990" y="6849"/>
                      <a:pt x="3905" y="6849"/>
                    </a:cubicBezTo>
                    <a:cubicBezTo>
                      <a:pt x="4821" y="6849"/>
                      <a:pt x="5736" y="6500"/>
                      <a:pt x="6434" y="5802"/>
                    </a:cubicBezTo>
                    <a:cubicBezTo>
                      <a:pt x="7830" y="4406"/>
                      <a:pt x="7142" y="2829"/>
                      <a:pt x="5746" y="1453"/>
                    </a:cubicBezTo>
                    <a:cubicBezTo>
                      <a:pt x="4886" y="592"/>
                      <a:pt x="3956" y="1"/>
                      <a:pt x="3042"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7;p62">
                <a:extLst>
                  <a:ext uri="{FF2B5EF4-FFF2-40B4-BE49-F238E27FC236}">
                    <a16:creationId xmlns:a16="http://schemas.microsoft.com/office/drawing/2014/main" id="{ACBD01B4-7227-C587-EE7D-9D8672233C24}"/>
                  </a:ext>
                </a:extLst>
              </p:cNvPr>
              <p:cNvSpPr/>
              <p:nvPr/>
            </p:nvSpPr>
            <p:spPr>
              <a:xfrm>
                <a:off x="2879650" y="3448950"/>
                <a:ext cx="341425" cy="256950"/>
              </a:xfrm>
              <a:custGeom>
                <a:avLst/>
                <a:gdLst/>
                <a:ahLst/>
                <a:cxnLst/>
                <a:rect l="l" t="t" r="r" b="b"/>
                <a:pathLst>
                  <a:path w="13657" h="10278" extrusionOk="0">
                    <a:moveTo>
                      <a:pt x="6818" y="0"/>
                    </a:moveTo>
                    <a:cubicBezTo>
                      <a:pt x="3055" y="0"/>
                      <a:pt x="1" y="2489"/>
                      <a:pt x="1" y="5564"/>
                    </a:cubicBezTo>
                    <a:cubicBezTo>
                      <a:pt x="1" y="8659"/>
                      <a:pt x="3055" y="10277"/>
                      <a:pt x="6818" y="10277"/>
                    </a:cubicBezTo>
                    <a:cubicBezTo>
                      <a:pt x="10581" y="10277"/>
                      <a:pt x="13656" y="8659"/>
                      <a:pt x="13656" y="5564"/>
                    </a:cubicBezTo>
                    <a:cubicBezTo>
                      <a:pt x="13656" y="2489"/>
                      <a:pt x="10581" y="0"/>
                      <a:pt x="6818"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8;p62">
                <a:extLst>
                  <a:ext uri="{FF2B5EF4-FFF2-40B4-BE49-F238E27FC236}">
                    <a16:creationId xmlns:a16="http://schemas.microsoft.com/office/drawing/2014/main" id="{16A5BEFD-3559-428E-04EC-99FB9E305B34}"/>
                  </a:ext>
                </a:extLst>
              </p:cNvPr>
              <p:cNvSpPr/>
              <p:nvPr/>
            </p:nvSpPr>
            <p:spPr>
              <a:xfrm>
                <a:off x="2977775" y="3478800"/>
                <a:ext cx="144675" cy="69300"/>
              </a:xfrm>
              <a:custGeom>
                <a:avLst/>
                <a:gdLst/>
                <a:ahLst/>
                <a:cxnLst/>
                <a:rect l="l" t="t" r="r" b="b"/>
                <a:pathLst>
                  <a:path w="5787" h="2772" extrusionOk="0">
                    <a:moveTo>
                      <a:pt x="2893" y="0"/>
                    </a:moveTo>
                    <a:cubicBezTo>
                      <a:pt x="1295" y="0"/>
                      <a:pt x="0" y="668"/>
                      <a:pt x="0" y="1497"/>
                    </a:cubicBezTo>
                    <a:cubicBezTo>
                      <a:pt x="0" y="2327"/>
                      <a:pt x="1295" y="2772"/>
                      <a:pt x="2893" y="2772"/>
                    </a:cubicBezTo>
                    <a:cubicBezTo>
                      <a:pt x="4491" y="2772"/>
                      <a:pt x="5786" y="2327"/>
                      <a:pt x="5786" y="1497"/>
                    </a:cubicBezTo>
                    <a:cubicBezTo>
                      <a:pt x="5786" y="668"/>
                      <a:pt x="4491" y="0"/>
                      <a:pt x="2893" y="0"/>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99;p62">
                <a:extLst>
                  <a:ext uri="{FF2B5EF4-FFF2-40B4-BE49-F238E27FC236}">
                    <a16:creationId xmlns:a16="http://schemas.microsoft.com/office/drawing/2014/main" id="{889475C3-77BE-E092-7EE7-07AF4410E34B}"/>
                  </a:ext>
                </a:extLst>
              </p:cNvPr>
              <p:cNvSpPr/>
              <p:nvPr/>
            </p:nvSpPr>
            <p:spPr>
              <a:xfrm>
                <a:off x="2977775" y="3478800"/>
                <a:ext cx="144675" cy="69300"/>
              </a:xfrm>
              <a:custGeom>
                <a:avLst/>
                <a:gdLst/>
                <a:ahLst/>
                <a:cxnLst/>
                <a:rect l="l" t="t" r="r" b="b"/>
                <a:pathLst>
                  <a:path w="5787" h="2772" extrusionOk="0">
                    <a:moveTo>
                      <a:pt x="2893" y="0"/>
                    </a:moveTo>
                    <a:cubicBezTo>
                      <a:pt x="1295" y="0"/>
                      <a:pt x="0" y="668"/>
                      <a:pt x="0" y="1497"/>
                    </a:cubicBezTo>
                    <a:cubicBezTo>
                      <a:pt x="0" y="2327"/>
                      <a:pt x="1295" y="2772"/>
                      <a:pt x="2893" y="2772"/>
                    </a:cubicBezTo>
                    <a:cubicBezTo>
                      <a:pt x="4491" y="2772"/>
                      <a:pt x="5786" y="2327"/>
                      <a:pt x="5786" y="1497"/>
                    </a:cubicBezTo>
                    <a:cubicBezTo>
                      <a:pt x="5786" y="668"/>
                      <a:pt x="4491" y="0"/>
                      <a:pt x="2893" y="0"/>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0;p62">
                <a:extLst>
                  <a:ext uri="{FF2B5EF4-FFF2-40B4-BE49-F238E27FC236}">
                    <a16:creationId xmlns:a16="http://schemas.microsoft.com/office/drawing/2014/main" id="{40DF9D65-90D1-5106-8BC5-8F172CEBF16A}"/>
                  </a:ext>
                </a:extLst>
              </p:cNvPr>
              <p:cNvSpPr/>
              <p:nvPr/>
            </p:nvSpPr>
            <p:spPr>
              <a:xfrm>
                <a:off x="2995975" y="3474225"/>
                <a:ext cx="108775" cy="52125"/>
              </a:xfrm>
              <a:custGeom>
                <a:avLst/>
                <a:gdLst/>
                <a:ahLst/>
                <a:cxnLst/>
                <a:rect l="l" t="t" r="r" b="b"/>
                <a:pathLst>
                  <a:path w="4351" h="2085" extrusionOk="0">
                    <a:moveTo>
                      <a:pt x="2165" y="1"/>
                    </a:moveTo>
                    <a:cubicBezTo>
                      <a:pt x="972" y="1"/>
                      <a:pt x="1" y="507"/>
                      <a:pt x="1" y="1134"/>
                    </a:cubicBezTo>
                    <a:cubicBezTo>
                      <a:pt x="1" y="1761"/>
                      <a:pt x="972" y="2085"/>
                      <a:pt x="2165" y="2085"/>
                    </a:cubicBezTo>
                    <a:cubicBezTo>
                      <a:pt x="3359" y="2085"/>
                      <a:pt x="4350" y="1761"/>
                      <a:pt x="4350" y="1134"/>
                    </a:cubicBezTo>
                    <a:cubicBezTo>
                      <a:pt x="4350" y="507"/>
                      <a:pt x="3359" y="1"/>
                      <a:pt x="2165"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1;p62">
                <a:extLst>
                  <a:ext uri="{FF2B5EF4-FFF2-40B4-BE49-F238E27FC236}">
                    <a16:creationId xmlns:a16="http://schemas.microsoft.com/office/drawing/2014/main" id="{2B5D59CA-1856-6622-C19E-694BA0056DA2}"/>
                  </a:ext>
                </a:extLst>
              </p:cNvPr>
              <p:cNvSpPr/>
              <p:nvPr/>
            </p:nvSpPr>
            <p:spPr>
              <a:xfrm>
                <a:off x="3050100" y="3534925"/>
                <a:ext cx="25" cy="64775"/>
              </a:xfrm>
              <a:custGeom>
                <a:avLst/>
                <a:gdLst/>
                <a:ahLst/>
                <a:cxnLst/>
                <a:rect l="l" t="t" r="r" b="b"/>
                <a:pathLst>
                  <a:path w="1" h="2591" fill="none" extrusionOk="0">
                    <a:moveTo>
                      <a:pt x="0" y="1"/>
                    </a:moveTo>
                    <a:lnTo>
                      <a:pt x="0" y="2590"/>
                    </a:ln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02;p62">
                <a:extLst>
                  <a:ext uri="{FF2B5EF4-FFF2-40B4-BE49-F238E27FC236}">
                    <a16:creationId xmlns:a16="http://schemas.microsoft.com/office/drawing/2014/main" id="{6C8FFCBD-14A7-8DD8-B92F-C11EC5B707AA}"/>
                  </a:ext>
                </a:extLst>
              </p:cNvPr>
              <p:cNvSpPr/>
              <p:nvPr/>
            </p:nvSpPr>
            <p:spPr>
              <a:xfrm>
                <a:off x="2970700" y="3596625"/>
                <a:ext cx="79425" cy="51100"/>
              </a:xfrm>
              <a:custGeom>
                <a:avLst/>
                <a:gdLst/>
                <a:ahLst/>
                <a:cxnLst/>
                <a:rect l="l" t="t" r="r" b="b"/>
                <a:pathLst>
                  <a:path w="3177" h="2044" fill="none" extrusionOk="0">
                    <a:moveTo>
                      <a:pt x="0" y="1"/>
                    </a:moveTo>
                    <a:cubicBezTo>
                      <a:pt x="1113" y="2044"/>
                      <a:pt x="3095" y="972"/>
                      <a:pt x="3176" y="21"/>
                    </a:cubicBez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3;p62">
                <a:extLst>
                  <a:ext uri="{FF2B5EF4-FFF2-40B4-BE49-F238E27FC236}">
                    <a16:creationId xmlns:a16="http://schemas.microsoft.com/office/drawing/2014/main" id="{E4381E60-1922-0525-DE42-C693998B421C}"/>
                  </a:ext>
                </a:extLst>
              </p:cNvPr>
              <p:cNvSpPr/>
              <p:nvPr/>
            </p:nvSpPr>
            <p:spPr>
              <a:xfrm>
                <a:off x="3050600" y="3596625"/>
                <a:ext cx="78925" cy="51100"/>
              </a:xfrm>
              <a:custGeom>
                <a:avLst/>
                <a:gdLst/>
                <a:ahLst/>
                <a:cxnLst/>
                <a:rect l="l" t="t" r="r" b="b"/>
                <a:pathLst>
                  <a:path w="3157" h="2044" fill="none" extrusionOk="0">
                    <a:moveTo>
                      <a:pt x="3156" y="1"/>
                    </a:moveTo>
                    <a:cubicBezTo>
                      <a:pt x="2064" y="2044"/>
                      <a:pt x="61" y="972"/>
                      <a:pt x="1" y="21"/>
                    </a:cubicBez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Google Shape;2395;p38">
            <a:extLst>
              <a:ext uri="{FF2B5EF4-FFF2-40B4-BE49-F238E27FC236}">
                <a16:creationId xmlns:a16="http://schemas.microsoft.com/office/drawing/2014/main" id="{3982E5F1-26AB-BB98-5282-AC1879271F0F}"/>
              </a:ext>
            </a:extLst>
          </p:cNvPr>
          <p:cNvSpPr txBox="1">
            <a:spLocks/>
          </p:cNvSpPr>
          <p:nvPr/>
        </p:nvSpPr>
        <p:spPr>
          <a:xfrm rot="-551">
            <a:off x="2373768" y="4090303"/>
            <a:ext cx="3744000" cy="426300"/>
          </a:xfrm>
          <a:prstGeom prst="rect">
            <a:avLst/>
          </a:prstGeom>
          <a:solidFill>
            <a:schemeClr val="accent2"/>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atin typeface="SVN-Sarifa" panose="00000500000000000000" pitchFamily="50" charset="0"/>
              </a:rPr>
              <a:t>Giáo viên:</a:t>
            </a:r>
            <a:endParaRPr lang="en-US" dirty="0">
              <a:latin typeface="SVN-Sarifa" panose="00000500000000000000" pitchFamily="50" charset="0"/>
            </a:endParaRPr>
          </a:p>
        </p:txBody>
      </p:sp>
    </p:spTree>
    <p:extLst>
      <p:ext uri="{BB962C8B-B14F-4D97-AF65-F5344CB8AC3E}">
        <p14:creationId xmlns:p14="http://schemas.microsoft.com/office/powerpoint/2010/main" val="1528990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1.66667E-6 -4.07407E-6 L -1.66667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anim calcmode="lin" valueType="num">
                                      <p:cBhvr>
                                        <p:cTn id="16" dur="2000" fill="hold"/>
                                        <p:tgtEl>
                                          <p:spTgt spid="20"/>
                                        </p:tgtEl>
                                        <p:attrNameLst>
                                          <p:attrName>ppt_w</p:attrName>
                                        </p:attrNameLst>
                                      </p:cBhvr>
                                      <p:tavLst>
                                        <p:tav tm="0" fmla="#ppt_w*sin(2.5*pi*$)">
                                          <p:val>
                                            <p:fltVal val="0"/>
                                          </p:val>
                                        </p:tav>
                                        <p:tav tm="100000">
                                          <p:val>
                                            <p:fltVal val="1"/>
                                          </p:val>
                                        </p:tav>
                                      </p:tavLst>
                                    </p:anim>
                                    <p:anim calcmode="lin" valueType="num">
                                      <p:cBhvr>
                                        <p:cTn id="17" dur="2000" fill="hold"/>
                                        <p:tgtEl>
                                          <p:spTgt spid="20"/>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anim calcmode="lin" valueType="num">
                                      <p:cBhvr>
                                        <p:cTn id="21" dur="2000" fill="hold"/>
                                        <p:tgtEl>
                                          <p:spTgt spid="17"/>
                                        </p:tgtEl>
                                        <p:attrNameLst>
                                          <p:attrName>ppt_w</p:attrName>
                                        </p:attrNameLst>
                                      </p:cBhvr>
                                      <p:tavLst>
                                        <p:tav tm="0" fmla="#ppt_w*sin(2.5*pi*$)">
                                          <p:val>
                                            <p:fltVal val="0"/>
                                          </p:val>
                                        </p:tav>
                                        <p:tav tm="100000">
                                          <p:val>
                                            <p:fltVal val="1"/>
                                          </p:val>
                                        </p:tav>
                                      </p:tavLst>
                                    </p:anim>
                                    <p:anim calcmode="lin" valueType="num">
                                      <p:cBhvr>
                                        <p:cTn id="22" dur="2000" fill="hold"/>
                                        <p:tgtEl>
                                          <p:spTgt spid="17"/>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ppt_w</p:attrName>
                                        </p:attrNameLst>
                                      </p:cBhvr>
                                      <p:tavLst>
                                        <p:tav tm="0" fmla="#ppt_w*sin(2.5*pi*$)">
                                          <p:val>
                                            <p:fltVal val="0"/>
                                          </p:val>
                                        </p:tav>
                                        <p:tav tm="100000">
                                          <p:val>
                                            <p:fltVal val="1"/>
                                          </p:val>
                                        </p:tav>
                                      </p:tavLst>
                                    </p:anim>
                                    <p:anim calcmode="lin" valueType="num">
                                      <p:cBhvr>
                                        <p:cTn id="27" dur="2000" fill="hold"/>
                                        <p:tgtEl>
                                          <p:spTgt spid="11"/>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anim calcmode="lin" valueType="num">
                                      <p:cBhvr>
                                        <p:cTn id="31" dur="2000" fill="hold"/>
                                        <p:tgtEl>
                                          <p:spTgt spid="14"/>
                                        </p:tgtEl>
                                        <p:attrNameLst>
                                          <p:attrName>ppt_w</p:attrName>
                                        </p:attrNameLst>
                                      </p:cBhvr>
                                      <p:tavLst>
                                        <p:tav tm="0" fmla="#ppt_w*sin(2.5*pi*$)">
                                          <p:val>
                                            <p:fltVal val="0"/>
                                          </p:val>
                                        </p:tav>
                                        <p:tav tm="100000">
                                          <p:val>
                                            <p:fltVal val="1"/>
                                          </p:val>
                                        </p:tav>
                                      </p:tavLst>
                                    </p:anim>
                                    <p:anim calcmode="lin" valueType="num">
                                      <p:cBhvr>
                                        <p:cTn id="32" dur="2000" fill="hold"/>
                                        <p:tgtEl>
                                          <p:spTgt spid="14"/>
                                        </p:tgtEl>
                                        <p:attrNameLst>
                                          <p:attrName>ppt_h</p:attrName>
                                        </p:attrNameLst>
                                      </p:cBhvr>
                                      <p:tavLst>
                                        <p:tav tm="0">
                                          <p:val>
                                            <p:strVal val="#ppt_h"/>
                                          </p:val>
                                        </p:tav>
                                        <p:tav tm="100000">
                                          <p:val>
                                            <p:strVal val="#ppt_h"/>
                                          </p:val>
                                        </p:tav>
                                      </p:tavLst>
                                    </p:anim>
                                  </p:childTnLst>
                                </p:cTn>
                              </p:par>
                              <p:par>
                                <p:cTn id="33" presetID="3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250" fill="hold"/>
                                        <p:tgtEl>
                                          <p:spTgt spid="1026"/>
                                        </p:tgtEl>
                                        <p:attrNameLst>
                                          <p:attrName>ppt_w</p:attrName>
                                        </p:attrNameLst>
                                      </p:cBhvr>
                                      <p:tavLst>
                                        <p:tav tm="0">
                                          <p:val>
                                            <p:fltVal val="0"/>
                                          </p:val>
                                        </p:tav>
                                        <p:tav tm="100000">
                                          <p:val>
                                            <p:strVal val="#ppt_w"/>
                                          </p:val>
                                        </p:tav>
                                      </p:tavLst>
                                    </p:anim>
                                    <p:anim calcmode="lin" valueType="num">
                                      <p:cBhvr>
                                        <p:cTn id="36" dur="250" fill="hold"/>
                                        <p:tgtEl>
                                          <p:spTgt spid="1026"/>
                                        </p:tgtEl>
                                        <p:attrNameLst>
                                          <p:attrName>ppt_h</p:attrName>
                                        </p:attrNameLst>
                                      </p:cBhvr>
                                      <p:tavLst>
                                        <p:tav tm="0">
                                          <p:val>
                                            <p:fltVal val="0"/>
                                          </p:val>
                                        </p:tav>
                                        <p:tav tm="100000">
                                          <p:val>
                                            <p:strVal val="#ppt_h"/>
                                          </p:val>
                                        </p:tav>
                                      </p:tavLst>
                                    </p:anim>
                                    <p:anim calcmode="lin" valueType="num">
                                      <p:cBhvr>
                                        <p:cTn id="37" dur="250" fill="hold"/>
                                        <p:tgtEl>
                                          <p:spTgt spid="1026"/>
                                        </p:tgtEl>
                                        <p:attrNameLst>
                                          <p:attrName>style.rotation</p:attrName>
                                        </p:attrNameLst>
                                      </p:cBhvr>
                                      <p:tavLst>
                                        <p:tav tm="0">
                                          <p:val>
                                            <p:fltVal val="90"/>
                                          </p:val>
                                        </p:tav>
                                        <p:tav tm="100000">
                                          <p:val>
                                            <p:fltVal val="0"/>
                                          </p:val>
                                        </p:tav>
                                      </p:tavLst>
                                    </p:anim>
                                    <p:animEffect transition="in" filter="fade">
                                      <p:cBhvr>
                                        <p:cTn id="38"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3A25D73-2A31-EACC-865B-3F3F27CFAD6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1">
            <a:extLst>
              <a:ext uri="{FF2B5EF4-FFF2-40B4-BE49-F238E27FC236}">
                <a16:creationId xmlns:a16="http://schemas.microsoft.com/office/drawing/2014/main" id="{DB0F71F1-358A-0843-3626-2523B2BCEDEA}"/>
              </a:ext>
            </a:extLst>
          </p:cNvPr>
          <p:cNvGrpSpPr/>
          <p:nvPr/>
        </p:nvGrpSpPr>
        <p:grpSpPr>
          <a:xfrm rot="244141">
            <a:off x="243156" y="536313"/>
            <a:ext cx="6996100" cy="2868866"/>
            <a:chOff x="-558688" y="0"/>
            <a:chExt cx="9107943" cy="6858000"/>
          </a:xfrm>
        </p:grpSpPr>
        <p:pic>
          <p:nvPicPr>
            <p:cNvPr id="12" name="图片 10">
              <a:extLst>
                <a:ext uri="{FF2B5EF4-FFF2-40B4-BE49-F238E27FC236}">
                  <a16:creationId xmlns:a16="http://schemas.microsoft.com/office/drawing/2014/main" id="{08F8C3EB-32A6-DC1F-C623-3F02A9A8EB30}"/>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13" name="图片 9">
              <a:extLst>
                <a:ext uri="{FF2B5EF4-FFF2-40B4-BE49-F238E27FC236}">
                  <a16:creationId xmlns:a16="http://schemas.microsoft.com/office/drawing/2014/main" id="{1E79147A-1651-9BAC-8A47-DF5209E70D26}"/>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7" name="TextBox 6">
            <a:extLst>
              <a:ext uri="{FF2B5EF4-FFF2-40B4-BE49-F238E27FC236}">
                <a16:creationId xmlns:a16="http://schemas.microsoft.com/office/drawing/2014/main" id="{5598AD10-C64D-E77C-71FD-2CA70DF96CD0}"/>
              </a:ext>
            </a:extLst>
          </p:cNvPr>
          <p:cNvSpPr txBox="1"/>
          <p:nvPr/>
        </p:nvSpPr>
        <p:spPr>
          <a:xfrm>
            <a:off x="830081" y="1489520"/>
            <a:ext cx="5471659" cy="958660"/>
          </a:xfrm>
          <a:prstGeom prst="rect">
            <a:avLst/>
          </a:prstGeom>
          <a:noFill/>
        </p:spPr>
        <p:txBody>
          <a:bodyPr wrap="square">
            <a:spAutoFit/>
          </a:bodyPr>
          <a:lstStyle/>
          <a:p>
            <a:pPr algn="ctr">
              <a:lnSpc>
                <a:spcPct val="150000"/>
              </a:lnSpc>
            </a:pPr>
            <a:r>
              <a:rPr lang="en-US" sz="2000" b="1" dirty="0" err="1">
                <a:solidFill>
                  <a:schemeClr val="accent5">
                    <a:lumMod val="50000"/>
                  </a:schemeClr>
                </a:solidFill>
                <a:latin typeface="Arial" panose="020B0604020202020204" pitchFamily="34" charset="0"/>
                <a:cs typeface="Arial" panose="020B0604020202020204" pitchFamily="34" charset="0"/>
              </a:rPr>
              <a:t>Em</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hãy</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kể</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thêm</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những</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cách</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lập</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kế</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hoạch</a:t>
            </a:r>
            <a:r>
              <a:rPr lang="en-US" sz="2000" b="1" dirty="0">
                <a:solidFill>
                  <a:schemeClr val="accent5">
                    <a:lumMod val="50000"/>
                  </a:schemeClr>
                </a:solidFill>
                <a:latin typeface="Arial" panose="020B0604020202020204" pitchFamily="34" charset="0"/>
                <a:cs typeface="Arial" panose="020B0604020202020204" pitchFamily="34" charset="0"/>
              </a:rPr>
              <a:t> chi </a:t>
            </a:r>
            <a:r>
              <a:rPr lang="en-US" sz="2000" b="1" dirty="0" err="1">
                <a:solidFill>
                  <a:schemeClr val="accent5">
                    <a:lumMod val="50000"/>
                  </a:schemeClr>
                </a:solidFill>
                <a:latin typeface="Arial" panose="020B0604020202020204" pitchFamily="34" charset="0"/>
                <a:cs typeface="Arial" panose="020B0604020202020204" pitchFamily="34" charset="0"/>
              </a:rPr>
              <a:t>tiêu</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khác</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mà</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em</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biết</a:t>
            </a:r>
            <a:r>
              <a:rPr lang="en-US" sz="2000" b="1" dirty="0">
                <a:solidFill>
                  <a:schemeClr val="accent5">
                    <a:lumMod val="50000"/>
                  </a:schemeClr>
                </a:solidFill>
                <a:latin typeface="Arial" panose="020B0604020202020204" pitchFamily="34" charset="0"/>
                <a:cs typeface="Arial" panose="020B0604020202020204" pitchFamily="34" charset="0"/>
              </a:rPr>
              <a:t>. </a:t>
            </a:r>
          </a:p>
        </p:txBody>
      </p:sp>
      <p:pic>
        <p:nvPicPr>
          <p:cNvPr id="14" name="图片 4">
            <a:extLst>
              <a:ext uri="{FF2B5EF4-FFF2-40B4-BE49-F238E27FC236}">
                <a16:creationId xmlns:a16="http://schemas.microsoft.com/office/drawing/2014/main" id="{D4D7A46F-C1E8-30CD-F713-513A2216066E}"/>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226223" y="2600013"/>
            <a:ext cx="1878021" cy="2713790"/>
          </a:xfrm>
          <a:prstGeom prst="rect">
            <a:avLst/>
          </a:prstGeom>
        </p:spPr>
      </p:pic>
    </p:spTree>
    <p:extLst>
      <p:ext uri="{BB962C8B-B14F-4D97-AF65-F5344CB8AC3E}">
        <p14:creationId xmlns:p14="http://schemas.microsoft.com/office/powerpoint/2010/main" val="1048064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6D96DA-D115-9D5E-5D85-436064CDFA75}"/>
              </a:ext>
            </a:extLst>
          </p:cNvPr>
          <p:cNvSpPr txBox="1">
            <a:spLocks/>
          </p:cNvSpPr>
          <p:nvPr/>
        </p:nvSpPr>
        <p:spPr>
          <a:xfrm>
            <a:off x="3357515" y="-129056"/>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3</a:t>
            </a:r>
          </a:p>
        </p:txBody>
      </p:sp>
      <p:sp>
        <p:nvSpPr>
          <p:cNvPr id="5" name="TextBox 4">
            <a:extLst>
              <a:ext uri="{FF2B5EF4-FFF2-40B4-BE49-F238E27FC236}">
                <a16:creationId xmlns:a16="http://schemas.microsoft.com/office/drawing/2014/main" id="{5F4C460C-CA22-3BE2-E328-0E0C09F5FAF5}"/>
              </a:ext>
            </a:extLst>
          </p:cNvPr>
          <p:cNvSpPr txBox="1"/>
          <p:nvPr/>
        </p:nvSpPr>
        <p:spPr>
          <a:xfrm>
            <a:off x="636270" y="539750"/>
            <a:ext cx="7871459" cy="400110"/>
          </a:xfrm>
          <a:prstGeom prst="rect">
            <a:avLst/>
          </a:prstGeom>
          <a:noFill/>
        </p:spPr>
        <p:txBody>
          <a:bodyPr wrap="square">
            <a:spAutoFit/>
          </a:bodyPr>
          <a:lstStyle/>
          <a:p>
            <a:pPr marL="0" indent="0" algn="ctr">
              <a:buNone/>
            </a:pPr>
            <a:r>
              <a:rPr lang="en-US" sz="2000" b="1" dirty="0" err="1">
                <a:latin typeface="Arial" panose="020B0604020202020204" pitchFamily="34" charset="0"/>
                <a:cs typeface="Arial" panose="020B0604020202020204" pitchFamily="34" charset="0"/>
              </a:rPr>
              <a:t>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hãy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thông</a:t>
            </a:r>
            <a:r>
              <a:rPr lang="en-US" sz="2000" b="1" dirty="0">
                <a:latin typeface="Arial" panose="020B0604020202020204" pitchFamily="34" charset="0"/>
                <a:cs typeface="Arial" panose="020B0604020202020204" pitchFamily="34" charset="0"/>
              </a:rPr>
              <a:t> tin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SGK tr. 51, 52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thực</a:t>
            </a:r>
            <a:r>
              <a:rPr lang="en-US" sz="2000" b="1" dirty="0">
                <a:latin typeface="Arial" panose="020B0604020202020204" pitchFamily="34" charset="0"/>
                <a:cs typeface="Arial" panose="020B0604020202020204" pitchFamily="34" charset="0"/>
              </a:rPr>
              <a:t> hiện yêu </a:t>
            </a:r>
            <a:r>
              <a:rPr lang="en-US" sz="2000" b="1" dirty="0" err="1">
                <a:latin typeface="Arial" panose="020B0604020202020204" pitchFamily="34" charset="0"/>
                <a:cs typeface="Arial" panose="020B0604020202020204" pitchFamily="34" charset="0"/>
              </a:rPr>
              <a:t>cầu</a:t>
            </a:r>
            <a:r>
              <a:rPr lang="en-US" sz="2000" b="1" dirty="0">
                <a:latin typeface="Arial" panose="020B0604020202020204" pitchFamily="34" charset="0"/>
                <a:cs typeface="Arial" panose="020B0604020202020204" pitchFamily="34" charset="0"/>
              </a:rPr>
              <a:t> </a:t>
            </a:r>
          </a:p>
        </p:txBody>
      </p:sp>
      <p:sp>
        <p:nvSpPr>
          <p:cNvPr id="6" name="Content Placeholder 2">
            <a:extLst>
              <a:ext uri="{FF2B5EF4-FFF2-40B4-BE49-F238E27FC236}">
                <a16:creationId xmlns:a16="http://schemas.microsoft.com/office/drawing/2014/main" id="{4C3EC746-A2F5-51C8-7AAF-DD85E037EF13}"/>
              </a:ext>
            </a:extLst>
          </p:cNvPr>
          <p:cNvSpPr txBox="1">
            <a:spLocks/>
          </p:cNvSpPr>
          <p:nvPr/>
        </p:nvSpPr>
        <p:spPr>
          <a:xfrm>
            <a:off x="282845" y="1454151"/>
            <a:ext cx="5470255" cy="3149599"/>
          </a:xfrm>
          <a:prstGeom prst="flowChartAlternateProcess">
            <a:avLst/>
          </a:prstGeom>
          <a:ln w="7620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BE00"/>
              </a:buClr>
              <a:buSzPts val="1200"/>
              <a:buFont typeface="Dosis"/>
              <a:buChar char="●"/>
              <a:defRPr sz="1400" b="0" i="0" u="none" strike="noStrike" cap="none">
                <a:solidFill>
                  <a:schemeClr val="dk1"/>
                </a:solidFill>
                <a:latin typeface="Dosis"/>
                <a:ea typeface="Dosis"/>
                <a:cs typeface="Dosis"/>
                <a:sym typeface="Dosis"/>
              </a:defRPr>
            </a:lvl1pPr>
            <a:lvl2pPr marL="914400" marR="0" lvl="1"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2pPr>
            <a:lvl3pPr marL="1371600" marR="0" lvl="2"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3pPr>
            <a:lvl4pPr marL="1828800" marR="0" lvl="3"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4pPr>
            <a:lvl5pPr marL="2286000" marR="0" lvl="4"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5pPr>
            <a:lvl6pPr marL="2743200" marR="0" lvl="5"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6pPr>
            <a:lvl7pPr marL="3200400" marR="0" lvl="6"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7pPr>
            <a:lvl8pPr marL="3657600" marR="0" lvl="7"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8pPr>
            <a:lvl9pPr marL="4114800" marR="0" lvl="8" indent="-304800" algn="l" rtl="0">
              <a:lnSpc>
                <a:spcPct val="115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9pPr>
          </a:lstStyle>
          <a:p>
            <a:pPr marL="0" indent="0">
              <a:buFont typeface="Dosis"/>
              <a:buNone/>
            </a:pPr>
            <a:r>
              <a:rPr lang="en-US" sz="2000" b="1" dirty="0">
                <a:solidFill>
                  <a:srgbClr val="FF6B65"/>
                </a:solidFill>
                <a:latin typeface="Arial" panose="020B0604020202020204" pitchFamily="34" charset="0"/>
                <a:cs typeface="Arial" panose="020B0604020202020204" pitchFamily="34" charset="0"/>
              </a:rPr>
              <a:t>1. </a:t>
            </a:r>
            <a:r>
              <a:rPr lang="en-US" sz="2000" b="1" dirty="0" err="1">
                <a:solidFill>
                  <a:srgbClr val="FF6B65"/>
                </a:solidFill>
                <a:latin typeface="Arial" panose="020B0604020202020204" pitchFamily="34" charset="0"/>
                <a:cs typeface="Arial" panose="020B0604020202020204" pitchFamily="34" charset="0"/>
              </a:rPr>
              <a:t>Em</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hãy</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chọn</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cách</a:t>
            </a:r>
            <a:r>
              <a:rPr lang="en-US" sz="2000" b="1" dirty="0">
                <a:solidFill>
                  <a:srgbClr val="FF6B65"/>
                </a:solidFill>
                <a:latin typeface="Arial" panose="020B0604020202020204" pitchFamily="34" charset="0"/>
                <a:cs typeface="Arial" panose="020B0604020202020204" pitchFamily="34" charset="0"/>
              </a:rPr>
              <a:t> chi </a:t>
            </a:r>
            <a:r>
              <a:rPr lang="en-US" sz="2000" b="1" dirty="0" err="1">
                <a:solidFill>
                  <a:srgbClr val="FF6B65"/>
                </a:solidFill>
                <a:latin typeface="Arial" panose="020B0604020202020204" pitchFamily="34" charset="0"/>
                <a:cs typeface="Arial" panose="020B0604020202020204" pitchFamily="34" charset="0"/>
              </a:rPr>
              <a:t>tiêu</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phù</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hợp</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với</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bản</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thân</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và</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giải</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thích</a:t>
            </a:r>
            <a:r>
              <a:rPr lang="en-US" sz="2000" b="1" dirty="0">
                <a:solidFill>
                  <a:srgbClr val="FF6B65"/>
                </a:solidFill>
                <a:latin typeface="Arial" panose="020B0604020202020204" pitchFamily="34" charset="0"/>
                <a:cs typeface="Arial" panose="020B0604020202020204" pitchFamily="34" charset="0"/>
              </a:rPr>
              <a:t> vì </a:t>
            </a:r>
            <a:r>
              <a:rPr lang="en-US" sz="2000" b="1" dirty="0" err="1">
                <a:solidFill>
                  <a:srgbClr val="FF6B65"/>
                </a:solidFill>
                <a:latin typeface="Arial" panose="020B0604020202020204" pitchFamily="34" charset="0"/>
                <a:cs typeface="Arial" panose="020B0604020202020204" pitchFamily="34" charset="0"/>
              </a:rPr>
              <a:t>sao</a:t>
            </a:r>
            <a:r>
              <a:rPr lang="en-US" sz="2000" b="1" dirty="0">
                <a:solidFill>
                  <a:srgbClr val="FF6B65"/>
                </a:solidFill>
                <a:latin typeface="Arial" panose="020B0604020202020204" pitchFamily="34" charset="0"/>
                <a:cs typeface="Arial" panose="020B0604020202020204" pitchFamily="34" charset="0"/>
              </a:rPr>
              <a:t>. </a:t>
            </a:r>
          </a:p>
          <a:p>
            <a:pPr marL="0" indent="0">
              <a:buFont typeface="Dosis"/>
              <a:buNone/>
            </a:pPr>
            <a:endParaRPr lang="en-US" sz="2000" b="1" dirty="0">
              <a:solidFill>
                <a:srgbClr val="FF6B65"/>
              </a:solidFill>
              <a:latin typeface="Arial" panose="020B0604020202020204" pitchFamily="34" charset="0"/>
              <a:cs typeface="Arial" panose="020B0604020202020204" pitchFamily="34" charset="0"/>
            </a:endParaRPr>
          </a:p>
          <a:p>
            <a:pPr marL="0" indent="0">
              <a:buFont typeface="Dosis"/>
              <a:buNone/>
            </a:pPr>
            <a:r>
              <a:rPr lang="en-US" sz="2000" b="1" dirty="0">
                <a:solidFill>
                  <a:schemeClr val="accent5">
                    <a:lumMod val="75000"/>
                  </a:schemeClr>
                </a:solidFill>
                <a:latin typeface="Arial" panose="020B0604020202020204" pitchFamily="34" charset="0"/>
                <a:cs typeface="Arial" panose="020B0604020202020204" pitchFamily="34" charset="0"/>
              </a:rPr>
              <a:t>2. </a:t>
            </a:r>
            <a:r>
              <a:rPr lang="vi-VN" sz="2000" b="1" dirty="0">
                <a:solidFill>
                  <a:schemeClr val="accent5">
                    <a:lumMod val="75000"/>
                  </a:schemeClr>
                </a:solidFill>
                <a:latin typeface="Arial" panose="020B0604020202020204" pitchFamily="34" charset="0"/>
                <a:cs typeface="Arial" panose="020B0604020202020204" pitchFamily="34" charset="0"/>
              </a:rPr>
              <a:t>Em hãy liệt kê những yêu cầu cơ bản khi lập kế hoạch chi tiêu. </a:t>
            </a:r>
            <a:endParaRPr lang="en-US" sz="2000" b="1" dirty="0">
              <a:solidFill>
                <a:schemeClr val="accent5">
                  <a:lumMod val="75000"/>
                </a:schemeClr>
              </a:solidFill>
              <a:latin typeface="Arial" panose="020B0604020202020204" pitchFamily="34" charset="0"/>
              <a:cs typeface="Arial" panose="020B0604020202020204" pitchFamily="34" charset="0"/>
            </a:endParaRPr>
          </a:p>
          <a:p>
            <a:pPr marL="0" indent="0">
              <a:buFont typeface="Dosis"/>
              <a:buNone/>
            </a:pPr>
            <a:endParaRPr lang="en-US" sz="2000" b="1" dirty="0">
              <a:solidFill>
                <a:schemeClr val="accent5">
                  <a:lumMod val="75000"/>
                </a:schemeClr>
              </a:solidFill>
              <a:latin typeface="Arial" panose="020B0604020202020204" pitchFamily="34" charset="0"/>
              <a:cs typeface="Arial" panose="020B0604020202020204" pitchFamily="34" charset="0"/>
            </a:endParaRPr>
          </a:p>
          <a:p>
            <a:pPr marL="0" indent="0">
              <a:buFont typeface="Dosis"/>
              <a:buNone/>
            </a:pPr>
            <a:r>
              <a:rPr lang="en-US" sz="2000" b="1" dirty="0">
                <a:solidFill>
                  <a:srgbClr val="00B050"/>
                </a:solidFill>
                <a:latin typeface="Arial" panose="020B0604020202020204" pitchFamily="34" charset="0"/>
                <a:cs typeface="Arial" panose="020B0604020202020204" pitchFamily="34" charset="0"/>
              </a:rPr>
              <a:t>3. </a:t>
            </a:r>
            <a:r>
              <a:rPr lang="en-US" sz="2000" b="1" dirty="0" err="1">
                <a:solidFill>
                  <a:srgbClr val="00B050"/>
                </a:solidFill>
                <a:latin typeface="Arial" panose="020B0604020202020204" pitchFamily="34" charset="0"/>
                <a:cs typeface="Arial" panose="020B0604020202020204" pitchFamily="34" charset="0"/>
              </a:rPr>
              <a:t>Em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hãy</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nêu</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những</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thói</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quen</a:t>
            </a:r>
            <a:r>
              <a:rPr lang="en-US" sz="2000" b="1" dirty="0">
                <a:solidFill>
                  <a:srgbClr val="00B050"/>
                </a:solidFill>
                <a:latin typeface="Arial" panose="020B0604020202020204" pitchFamily="34" charset="0"/>
                <a:cs typeface="Arial" panose="020B0604020202020204" pitchFamily="34" charset="0"/>
              </a:rPr>
              <a:t> chi </a:t>
            </a:r>
            <a:r>
              <a:rPr lang="en-US" sz="2000" b="1" dirty="0" err="1">
                <a:solidFill>
                  <a:srgbClr val="00B050"/>
                </a:solidFill>
                <a:latin typeface="Arial" panose="020B0604020202020204" pitchFamily="34" charset="0"/>
                <a:cs typeface="Arial" panose="020B0604020202020204" pitchFamily="34" charset="0"/>
              </a:rPr>
              <a:t>tiêu</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hợp</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lí</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mà</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em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biết</a:t>
            </a:r>
            <a:r>
              <a:rPr lang="en-US" sz="2000" b="1" dirty="0">
                <a:solidFill>
                  <a:srgbClr val="00B05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37298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5F0D2-063C-E9DF-9A16-BE857728FD63}"/>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81280" y="264160"/>
            <a:ext cx="4094480" cy="1978864"/>
          </a:xfrm>
          <a:prstGeom prst="rect">
            <a:avLst/>
          </a:prstGeom>
        </p:spPr>
      </p:pic>
      <p:pic>
        <p:nvPicPr>
          <p:cNvPr id="5" name="Picture 4">
            <a:extLst>
              <a:ext uri="{FF2B5EF4-FFF2-40B4-BE49-F238E27FC236}">
                <a16:creationId xmlns:a16="http://schemas.microsoft.com/office/drawing/2014/main" id="{0CDC042F-A876-413C-86BF-7AEAFB929B70}"/>
              </a:ext>
            </a:extLst>
          </p:cNvPr>
          <p:cNvPicPr>
            <a:picLocks noChangeAspect="1"/>
          </p:cNvPicPr>
          <p:nvPr/>
        </p:nvPicPr>
        <p:blipFill>
          <a:blip r:embed="rId4"/>
          <a:stretch>
            <a:fillRect/>
          </a:stretch>
        </p:blipFill>
        <p:spPr>
          <a:xfrm>
            <a:off x="3565414" y="1422400"/>
            <a:ext cx="5578586" cy="36229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8623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F78850-A581-1B41-373D-0625737E9248}"/>
              </a:ext>
            </a:extLst>
          </p:cNvPr>
          <p:cNvPicPr>
            <a:picLocks noChangeAspect="1"/>
          </p:cNvPicPr>
          <p:nvPr/>
        </p:nvPicPr>
        <p:blipFill>
          <a:blip r:embed="rId2"/>
          <a:stretch>
            <a:fillRect/>
          </a:stretch>
        </p:blipFill>
        <p:spPr>
          <a:xfrm>
            <a:off x="97789" y="123507"/>
            <a:ext cx="6740034" cy="2242455"/>
          </a:xfrm>
          <a:prstGeom prst="rect">
            <a:avLst/>
          </a:prstGeom>
        </p:spPr>
      </p:pic>
      <p:pic>
        <p:nvPicPr>
          <p:cNvPr id="5" name="Picture 4">
            <a:extLst>
              <a:ext uri="{FF2B5EF4-FFF2-40B4-BE49-F238E27FC236}">
                <a16:creationId xmlns:a16="http://schemas.microsoft.com/office/drawing/2014/main" id="{5C84ABDC-2B78-12A8-DCBA-EF007562C823}"/>
              </a:ext>
            </a:extLst>
          </p:cNvPr>
          <p:cNvPicPr>
            <a:picLocks noChangeAspect="1"/>
          </p:cNvPicPr>
          <p:nvPr/>
        </p:nvPicPr>
        <p:blipFill>
          <a:blip r:embed="rId3"/>
          <a:stretch>
            <a:fillRect/>
          </a:stretch>
        </p:blipFill>
        <p:spPr>
          <a:xfrm>
            <a:off x="2189673" y="2571750"/>
            <a:ext cx="6338769" cy="2448243"/>
          </a:xfrm>
          <a:prstGeom prst="rect">
            <a:avLst/>
          </a:prstGeom>
        </p:spPr>
      </p:pic>
    </p:spTree>
    <p:extLst>
      <p:ext uri="{BB962C8B-B14F-4D97-AF65-F5344CB8AC3E}">
        <p14:creationId xmlns:p14="http://schemas.microsoft.com/office/powerpoint/2010/main" val="1144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Aesthetic Hand Drawn Abstract Shapes Background Vector Design 5631799 Vector  Art at Vecteezy">
            <a:extLst>
              <a:ext uri="{FF2B5EF4-FFF2-40B4-BE49-F238E27FC236}">
                <a16:creationId xmlns:a16="http://schemas.microsoft.com/office/drawing/2014/main" id="{F2AE4735-69E9-C397-A802-0EB5A3FB2838}"/>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7" name="Content Placeholder 2">
            <a:extLst>
              <a:ext uri="{FF2B5EF4-FFF2-40B4-BE49-F238E27FC236}">
                <a16:creationId xmlns:a16="http://schemas.microsoft.com/office/drawing/2014/main" id="{35FF0D2E-DA3C-00AF-BA84-BA1CC6B5D304}"/>
              </a:ext>
            </a:extLst>
          </p:cNvPr>
          <p:cNvSpPr txBox="1">
            <a:spLocks/>
          </p:cNvSpPr>
          <p:nvPr/>
        </p:nvSpPr>
        <p:spPr>
          <a:xfrm>
            <a:off x="1231400" y="1265143"/>
            <a:ext cx="7370070" cy="932820"/>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14300" algn="just">
              <a:lnSpc>
                <a:spcPct val="150000"/>
              </a:lnSpc>
            </a:pPr>
            <a:r>
              <a:rPr lang="en-US" sz="1800" dirty="0" err="1">
                <a:solidFill>
                  <a:srgbClr val="1F1201"/>
                </a:solidFill>
                <a:latin typeface="Arial" panose="020B0604020202020204" pitchFamily="34" charset="0"/>
                <a:cs typeface="Arial" panose="020B0604020202020204" pitchFamily="34" charset="0"/>
              </a:rPr>
              <a:t>Kế</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hoạch</a:t>
            </a:r>
            <a:r>
              <a:rPr lang="en-US" sz="1800" dirty="0">
                <a:solidFill>
                  <a:srgbClr val="1F1201"/>
                </a:solidFill>
                <a:latin typeface="Arial" panose="020B0604020202020204" pitchFamily="34" charset="0"/>
                <a:cs typeface="Arial" panose="020B0604020202020204" pitchFamily="34" charset="0"/>
              </a:rPr>
              <a:t> chi </a:t>
            </a:r>
            <a:r>
              <a:rPr lang="en-US" sz="1800" dirty="0" err="1">
                <a:solidFill>
                  <a:srgbClr val="1F1201"/>
                </a:solidFill>
                <a:latin typeface="Arial" panose="020B0604020202020204" pitchFamily="34" charset="0"/>
                <a:cs typeface="Arial" panose="020B0604020202020204" pitchFamily="34" charset="0"/>
              </a:rPr>
              <a:t>tiêu</a:t>
            </a:r>
            <a:r>
              <a:rPr lang="en-US" sz="1800" dirty="0">
                <a:solidFill>
                  <a:srgbClr val="1F1201"/>
                </a:solidFill>
                <a:latin typeface="Arial" panose="020B0604020202020204" pitchFamily="34" charset="0"/>
                <a:cs typeface="Arial" panose="020B0604020202020204" pitchFamily="34" charset="0"/>
              </a:rPr>
              <a:t> là </a:t>
            </a:r>
            <a:r>
              <a:rPr lang="en-US" sz="1800" dirty="0" err="1">
                <a:solidFill>
                  <a:srgbClr val="1F1201"/>
                </a:solidFill>
                <a:latin typeface="Arial" panose="020B0604020202020204" pitchFamily="34" charset="0"/>
                <a:cs typeface="Arial" panose="020B0604020202020204" pitchFamily="34" charset="0"/>
              </a:rPr>
              <a:t>tập</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hợp</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những</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hành</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động</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sử</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dụng</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tiền</a:t>
            </a:r>
            <a:r>
              <a:rPr lang="en-US" sz="1800" dirty="0">
                <a:solidFill>
                  <a:srgbClr val="1F1201"/>
                </a:solidFill>
                <a:latin typeface="Arial" panose="020B0604020202020204" pitchFamily="34" charset="0"/>
                <a:cs typeface="Arial" panose="020B0604020202020204" pitchFamily="34" charset="0"/>
              </a:rPr>
              <a:t> một </a:t>
            </a:r>
            <a:r>
              <a:rPr lang="en-US" sz="1800" dirty="0" err="1">
                <a:solidFill>
                  <a:srgbClr val="1F1201"/>
                </a:solidFill>
                <a:latin typeface="Arial" panose="020B0604020202020204" pitchFamily="34" charset="0"/>
                <a:cs typeface="Arial" panose="020B0604020202020204" pitchFamily="34" charset="0"/>
              </a:rPr>
              <a:t>cách</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phù</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hợp</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và</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hiệu</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quả</a:t>
            </a:r>
            <a:r>
              <a:rPr lang="en-US" sz="1800" dirty="0">
                <a:solidFill>
                  <a:srgbClr val="1F1201"/>
                </a:solidFill>
                <a:latin typeface="Arial" panose="020B0604020202020204" pitchFamily="34" charset="0"/>
                <a:cs typeface="Arial" panose="020B0604020202020204" pitchFamily="34" charset="0"/>
              </a:rPr>
              <a:t>. </a:t>
            </a:r>
          </a:p>
        </p:txBody>
      </p:sp>
      <p:sp>
        <p:nvSpPr>
          <p:cNvPr id="98" name="TextBox 97">
            <a:extLst>
              <a:ext uri="{FF2B5EF4-FFF2-40B4-BE49-F238E27FC236}">
                <a16:creationId xmlns:a16="http://schemas.microsoft.com/office/drawing/2014/main" id="{F2F53A6E-97D4-C9C6-E7BB-301DA7AE7D04}"/>
              </a:ext>
            </a:extLst>
          </p:cNvPr>
          <p:cNvSpPr txBox="1"/>
          <p:nvPr/>
        </p:nvSpPr>
        <p:spPr>
          <a:xfrm>
            <a:off x="3166100" y="99640"/>
            <a:ext cx="2929937" cy="707886"/>
          </a:xfrm>
          <a:prstGeom prst="rect">
            <a:avLst/>
          </a:prstGeom>
          <a:noFill/>
        </p:spPr>
        <p:txBody>
          <a:bodyPr wrap="square">
            <a:spAutoFit/>
          </a:bodyPr>
          <a:lstStyle/>
          <a:p>
            <a:r>
              <a:rPr lang="en-US" sz="4000" b="1" dirty="0">
                <a:ln w="22225">
                  <a:solidFill>
                    <a:srgbClr val="FFC000"/>
                  </a:solidFill>
                  <a:prstDash val="solid"/>
                </a:ln>
                <a:solidFill>
                  <a:schemeClr val="accent6">
                    <a:lumMod val="50000"/>
                  </a:schemeClr>
                </a:solidFill>
                <a:latin typeface="SVN-Cookies" panose="02040603050506020204" pitchFamily="18" charset="0"/>
                <a:cs typeface="Arial" panose="020B0604020202020204" pitchFamily="34" charset="0"/>
              </a:rPr>
              <a:t>TỔNG KẾT</a:t>
            </a:r>
          </a:p>
        </p:txBody>
      </p:sp>
      <p:sp>
        <p:nvSpPr>
          <p:cNvPr id="101" name="TextBox 100">
            <a:extLst>
              <a:ext uri="{FF2B5EF4-FFF2-40B4-BE49-F238E27FC236}">
                <a16:creationId xmlns:a16="http://schemas.microsoft.com/office/drawing/2014/main" id="{79EFF24A-ADF5-5B6C-3FAC-623381107842}"/>
              </a:ext>
            </a:extLst>
          </p:cNvPr>
          <p:cNvSpPr txBox="1"/>
          <p:nvPr/>
        </p:nvSpPr>
        <p:spPr>
          <a:xfrm>
            <a:off x="1224432" y="2866110"/>
            <a:ext cx="7370070" cy="1703030"/>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800" dirty="0">
                <a:solidFill>
                  <a:srgbClr val="1F1201"/>
                </a:solidFill>
                <a:cs typeface="Arial" panose="020B0604020202020204" pitchFamily="34" charset="0"/>
              </a:rPr>
              <a:t>Lập kế hoạch chi tiêu sẽ giúp quản lí tiền một cách hiệu quả, phát hiện được những điểm chưa đúng trong việc sử dụng tài chính, chi tiêu không hợp lí. Kế hoạch chi tiêu còn giúp định hướng tương lai, phân bổ tiền phù hợp và đạt được các mục tiêu tài chính. </a:t>
            </a:r>
            <a:endParaRPr lang="en-US" sz="1800" dirty="0">
              <a:solidFill>
                <a:srgbClr val="1F1201"/>
              </a:solidFill>
              <a:latin typeface="Arial" panose="020B0604020202020204" pitchFamily="34" charset="0"/>
              <a:cs typeface="Arial" panose="020B0604020202020204" pitchFamily="34" charset="0"/>
            </a:endParaRPr>
          </a:p>
        </p:txBody>
      </p:sp>
      <p:grpSp>
        <p:nvGrpSpPr>
          <p:cNvPr id="104" name="Group 103">
            <a:extLst>
              <a:ext uri="{FF2B5EF4-FFF2-40B4-BE49-F238E27FC236}">
                <a16:creationId xmlns:a16="http://schemas.microsoft.com/office/drawing/2014/main" id="{32942F74-8A80-6CFA-2937-7C9E3035DC70}"/>
              </a:ext>
            </a:extLst>
          </p:cNvPr>
          <p:cNvGrpSpPr>
            <a:grpSpLocks noChangeAspect="1"/>
          </p:cNvGrpSpPr>
          <p:nvPr/>
        </p:nvGrpSpPr>
        <p:grpSpPr bwMode="auto">
          <a:xfrm>
            <a:off x="2633759" y="-150389"/>
            <a:ext cx="3876481" cy="957915"/>
            <a:chOff x="2403" y="187"/>
            <a:chExt cx="3090" cy="808"/>
          </a:xfrm>
          <a:solidFill>
            <a:srgbClr val="1F1201"/>
          </a:solidFill>
        </p:grpSpPr>
        <p:sp>
          <p:nvSpPr>
            <p:cNvPr id="106" name="Freeform 5">
              <a:extLst>
                <a:ext uri="{FF2B5EF4-FFF2-40B4-BE49-F238E27FC236}">
                  <a16:creationId xmlns:a16="http://schemas.microsoft.com/office/drawing/2014/main" id="{EF2FFFEC-3C04-F15E-A3AE-D06D4CC44BCD}"/>
                </a:ext>
              </a:extLst>
            </p:cNvPr>
            <p:cNvSpPr>
              <a:spLocks noEditPoints="1"/>
            </p:cNvSpPr>
            <p:nvPr/>
          </p:nvSpPr>
          <p:spPr bwMode="auto">
            <a:xfrm>
              <a:off x="2403" y="187"/>
              <a:ext cx="3090" cy="808"/>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 name="Freeform 6">
              <a:extLst>
                <a:ext uri="{FF2B5EF4-FFF2-40B4-BE49-F238E27FC236}">
                  <a16:creationId xmlns:a16="http://schemas.microsoft.com/office/drawing/2014/main" id="{A178C6E3-B962-0CF8-75CE-300989F0849C}"/>
                </a:ext>
              </a:extLst>
            </p:cNvPr>
            <p:cNvSpPr/>
            <p:nvPr/>
          </p:nvSpPr>
          <p:spPr bwMode="auto">
            <a:xfrm>
              <a:off x="2519" y="705"/>
              <a:ext cx="64" cy="26"/>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Freeform 7">
              <a:extLst>
                <a:ext uri="{FF2B5EF4-FFF2-40B4-BE49-F238E27FC236}">
                  <a16:creationId xmlns:a16="http://schemas.microsoft.com/office/drawing/2014/main" id="{BDF483A9-D748-EE50-BDAE-FA7643351088}"/>
                </a:ext>
              </a:extLst>
            </p:cNvPr>
            <p:cNvSpPr/>
            <p:nvPr/>
          </p:nvSpPr>
          <p:spPr bwMode="auto">
            <a:xfrm>
              <a:off x="2616" y="702"/>
              <a:ext cx="88" cy="24"/>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Freeform 8">
              <a:extLst>
                <a:ext uri="{FF2B5EF4-FFF2-40B4-BE49-F238E27FC236}">
                  <a16:creationId xmlns:a16="http://schemas.microsoft.com/office/drawing/2014/main" id="{31E21FAF-D6FA-B218-ADDB-DAA70D0191EC}"/>
                </a:ext>
              </a:extLst>
            </p:cNvPr>
            <p:cNvSpPr/>
            <p:nvPr/>
          </p:nvSpPr>
          <p:spPr bwMode="auto">
            <a:xfrm>
              <a:off x="2749" y="702"/>
              <a:ext cx="71" cy="26"/>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Freeform 9">
              <a:extLst>
                <a:ext uri="{FF2B5EF4-FFF2-40B4-BE49-F238E27FC236}">
                  <a16:creationId xmlns:a16="http://schemas.microsoft.com/office/drawing/2014/main" id="{DA8DACB3-B084-FD3B-A663-9C20E7C02C10}"/>
                </a:ext>
              </a:extLst>
            </p:cNvPr>
            <p:cNvSpPr/>
            <p:nvPr/>
          </p:nvSpPr>
          <p:spPr bwMode="auto">
            <a:xfrm>
              <a:off x="2959" y="905"/>
              <a:ext cx="93" cy="33"/>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Freeform 10">
              <a:extLst>
                <a:ext uri="{FF2B5EF4-FFF2-40B4-BE49-F238E27FC236}">
                  <a16:creationId xmlns:a16="http://schemas.microsoft.com/office/drawing/2014/main" id="{EB6D7EB4-A8D1-11A8-5681-2C9C02B2EBEF}"/>
                </a:ext>
              </a:extLst>
            </p:cNvPr>
            <p:cNvSpPr/>
            <p:nvPr/>
          </p:nvSpPr>
          <p:spPr bwMode="auto">
            <a:xfrm>
              <a:off x="3111" y="895"/>
              <a:ext cx="90" cy="34"/>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Freeform 11">
              <a:extLst>
                <a:ext uri="{FF2B5EF4-FFF2-40B4-BE49-F238E27FC236}">
                  <a16:creationId xmlns:a16="http://schemas.microsoft.com/office/drawing/2014/main" id="{0A75B23E-38CA-A802-C240-A554EB2D91EB}"/>
                </a:ext>
              </a:extLst>
            </p:cNvPr>
            <p:cNvSpPr/>
            <p:nvPr/>
          </p:nvSpPr>
          <p:spPr bwMode="auto">
            <a:xfrm>
              <a:off x="3258" y="898"/>
              <a:ext cx="80" cy="26"/>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3" name="Freeform 12">
              <a:extLst>
                <a:ext uri="{FF2B5EF4-FFF2-40B4-BE49-F238E27FC236}">
                  <a16:creationId xmlns:a16="http://schemas.microsoft.com/office/drawing/2014/main" id="{AB0A9629-A9A4-08F2-2C6C-55C8E40814D5}"/>
                </a:ext>
              </a:extLst>
            </p:cNvPr>
            <p:cNvSpPr/>
            <p:nvPr/>
          </p:nvSpPr>
          <p:spPr bwMode="auto">
            <a:xfrm>
              <a:off x="3371" y="900"/>
              <a:ext cx="81" cy="24"/>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Freeform 13">
              <a:extLst>
                <a:ext uri="{FF2B5EF4-FFF2-40B4-BE49-F238E27FC236}">
                  <a16:creationId xmlns:a16="http://schemas.microsoft.com/office/drawing/2014/main" id="{2B8E8DDA-C1A5-D62F-26EA-E8454868A316}"/>
                </a:ext>
              </a:extLst>
            </p:cNvPr>
            <p:cNvSpPr/>
            <p:nvPr/>
          </p:nvSpPr>
          <p:spPr bwMode="auto">
            <a:xfrm>
              <a:off x="3502" y="893"/>
              <a:ext cx="83" cy="31"/>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Freeform 14">
              <a:extLst>
                <a:ext uri="{FF2B5EF4-FFF2-40B4-BE49-F238E27FC236}">
                  <a16:creationId xmlns:a16="http://schemas.microsoft.com/office/drawing/2014/main" id="{93487AC3-60F1-AA33-425A-ED3BF2BC43C6}"/>
                </a:ext>
              </a:extLst>
            </p:cNvPr>
            <p:cNvSpPr/>
            <p:nvPr/>
          </p:nvSpPr>
          <p:spPr bwMode="auto">
            <a:xfrm>
              <a:off x="3637" y="895"/>
              <a:ext cx="92" cy="36"/>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Freeform 15">
              <a:extLst>
                <a:ext uri="{FF2B5EF4-FFF2-40B4-BE49-F238E27FC236}">
                  <a16:creationId xmlns:a16="http://schemas.microsoft.com/office/drawing/2014/main" id="{5B6BBB4C-715A-5FC4-09C6-336A1737AC2C}"/>
                </a:ext>
              </a:extLst>
            </p:cNvPr>
            <p:cNvSpPr/>
            <p:nvPr/>
          </p:nvSpPr>
          <p:spPr bwMode="auto">
            <a:xfrm>
              <a:off x="3779" y="888"/>
              <a:ext cx="94" cy="31"/>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Freeform 16">
              <a:extLst>
                <a:ext uri="{FF2B5EF4-FFF2-40B4-BE49-F238E27FC236}">
                  <a16:creationId xmlns:a16="http://schemas.microsoft.com/office/drawing/2014/main" id="{2C23D65B-15D7-8334-734B-BC746BC2C296}"/>
                </a:ext>
              </a:extLst>
            </p:cNvPr>
            <p:cNvSpPr/>
            <p:nvPr/>
          </p:nvSpPr>
          <p:spPr bwMode="auto">
            <a:xfrm>
              <a:off x="3918" y="886"/>
              <a:ext cx="95" cy="31"/>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Freeform 17">
              <a:extLst>
                <a:ext uri="{FF2B5EF4-FFF2-40B4-BE49-F238E27FC236}">
                  <a16:creationId xmlns:a16="http://schemas.microsoft.com/office/drawing/2014/main" id="{946A6256-724F-CB00-7FA1-BF4A8E78A2EB}"/>
                </a:ext>
              </a:extLst>
            </p:cNvPr>
            <p:cNvSpPr/>
            <p:nvPr/>
          </p:nvSpPr>
          <p:spPr bwMode="auto">
            <a:xfrm>
              <a:off x="4065" y="888"/>
              <a:ext cx="90" cy="26"/>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Freeform 18">
              <a:extLst>
                <a:ext uri="{FF2B5EF4-FFF2-40B4-BE49-F238E27FC236}">
                  <a16:creationId xmlns:a16="http://schemas.microsoft.com/office/drawing/2014/main" id="{0DF43982-431A-7652-4297-FE8E76FF10A6}"/>
                </a:ext>
              </a:extLst>
            </p:cNvPr>
            <p:cNvSpPr/>
            <p:nvPr/>
          </p:nvSpPr>
          <p:spPr bwMode="auto">
            <a:xfrm>
              <a:off x="4203" y="888"/>
              <a:ext cx="71" cy="31"/>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0" name="Freeform 19">
              <a:extLst>
                <a:ext uri="{FF2B5EF4-FFF2-40B4-BE49-F238E27FC236}">
                  <a16:creationId xmlns:a16="http://schemas.microsoft.com/office/drawing/2014/main" id="{22B1AAD1-C5FA-AFA8-2155-2BE7B2293637}"/>
                </a:ext>
              </a:extLst>
            </p:cNvPr>
            <p:cNvSpPr/>
            <p:nvPr/>
          </p:nvSpPr>
          <p:spPr bwMode="auto">
            <a:xfrm>
              <a:off x="4316" y="879"/>
              <a:ext cx="85" cy="26"/>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Freeform 20">
              <a:extLst>
                <a:ext uri="{FF2B5EF4-FFF2-40B4-BE49-F238E27FC236}">
                  <a16:creationId xmlns:a16="http://schemas.microsoft.com/office/drawing/2014/main" id="{EDC639B5-D227-1E57-BEBF-A86C4C684565}"/>
                </a:ext>
              </a:extLst>
            </p:cNvPr>
            <p:cNvSpPr/>
            <p:nvPr/>
          </p:nvSpPr>
          <p:spPr bwMode="auto">
            <a:xfrm>
              <a:off x="4458" y="879"/>
              <a:ext cx="78" cy="31"/>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Freeform 21">
              <a:extLst>
                <a:ext uri="{FF2B5EF4-FFF2-40B4-BE49-F238E27FC236}">
                  <a16:creationId xmlns:a16="http://schemas.microsoft.com/office/drawing/2014/main" id="{8A764B59-ACED-93E6-E825-9E3557A12F8A}"/>
                </a:ext>
              </a:extLst>
            </p:cNvPr>
            <p:cNvSpPr/>
            <p:nvPr/>
          </p:nvSpPr>
          <p:spPr bwMode="auto">
            <a:xfrm>
              <a:off x="4588" y="879"/>
              <a:ext cx="81" cy="26"/>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Freeform 22">
              <a:extLst>
                <a:ext uri="{FF2B5EF4-FFF2-40B4-BE49-F238E27FC236}">
                  <a16:creationId xmlns:a16="http://schemas.microsoft.com/office/drawing/2014/main" id="{EE1E5B01-9B62-10CD-0717-536AAB6C56A8}"/>
                </a:ext>
              </a:extLst>
            </p:cNvPr>
            <p:cNvSpPr/>
            <p:nvPr/>
          </p:nvSpPr>
          <p:spPr bwMode="auto">
            <a:xfrm>
              <a:off x="4721" y="869"/>
              <a:ext cx="90" cy="36"/>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Freeform 23">
              <a:extLst>
                <a:ext uri="{FF2B5EF4-FFF2-40B4-BE49-F238E27FC236}">
                  <a16:creationId xmlns:a16="http://schemas.microsoft.com/office/drawing/2014/main" id="{0D7F9C30-0718-E327-5D44-9BE167F3561F}"/>
                </a:ext>
              </a:extLst>
            </p:cNvPr>
            <p:cNvSpPr/>
            <p:nvPr/>
          </p:nvSpPr>
          <p:spPr bwMode="auto">
            <a:xfrm>
              <a:off x="5000" y="664"/>
              <a:ext cx="79" cy="22"/>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Freeform 24">
              <a:extLst>
                <a:ext uri="{FF2B5EF4-FFF2-40B4-BE49-F238E27FC236}">
                  <a16:creationId xmlns:a16="http://schemas.microsoft.com/office/drawing/2014/main" id="{0B1ECC82-41E2-BE6C-297C-BD9D4E590A83}"/>
                </a:ext>
              </a:extLst>
            </p:cNvPr>
            <p:cNvSpPr/>
            <p:nvPr/>
          </p:nvSpPr>
          <p:spPr bwMode="auto">
            <a:xfrm>
              <a:off x="5124" y="645"/>
              <a:ext cx="75" cy="26"/>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6" name="Freeform 25">
              <a:extLst>
                <a:ext uri="{FF2B5EF4-FFF2-40B4-BE49-F238E27FC236}">
                  <a16:creationId xmlns:a16="http://schemas.microsoft.com/office/drawing/2014/main" id="{01FE3F0A-0CFC-17DF-E997-324F88D3C5D0}"/>
                </a:ext>
              </a:extLst>
            </p:cNvPr>
            <p:cNvSpPr/>
            <p:nvPr/>
          </p:nvSpPr>
          <p:spPr bwMode="auto">
            <a:xfrm>
              <a:off x="5240" y="628"/>
              <a:ext cx="99" cy="27"/>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Freeform 26">
              <a:extLst>
                <a:ext uri="{FF2B5EF4-FFF2-40B4-BE49-F238E27FC236}">
                  <a16:creationId xmlns:a16="http://schemas.microsoft.com/office/drawing/2014/main" id="{AE7246B5-1DA7-145C-53D6-AD80ACBDCFA0}"/>
                </a:ext>
              </a:extLst>
            </p:cNvPr>
            <p:cNvSpPr/>
            <p:nvPr/>
          </p:nvSpPr>
          <p:spPr bwMode="auto">
            <a:xfrm>
              <a:off x="2547" y="285"/>
              <a:ext cx="67" cy="24"/>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Freeform 27">
              <a:extLst>
                <a:ext uri="{FF2B5EF4-FFF2-40B4-BE49-F238E27FC236}">
                  <a16:creationId xmlns:a16="http://schemas.microsoft.com/office/drawing/2014/main" id="{6734EEFA-1593-EFC6-8C82-5E1CA3BC82A3}"/>
                </a:ext>
              </a:extLst>
            </p:cNvPr>
            <p:cNvSpPr/>
            <p:nvPr/>
          </p:nvSpPr>
          <p:spPr bwMode="auto">
            <a:xfrm>
              <a:off x="2663" y="290"/>
              <a:ext cx="79" cy="24"/>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Freeform 28">
              <a:extLst>
                <a:ext uri="{FF2B5EF4-FFF2-40B4-BE49-F238E27FC236}">
                  <a16:creationId xmlns:a16="http://schemas.microsoft.com/office/drawing/2014/main" id="{8A1E6E00-A0EA-D935-6CCB-376DAED1532D}"/>
                </a:ext>
              </a:extLst>
            </p:cNvPr>
            <p:cNvSpPr/>
            <p:nvPr/>
          </p:nvSpPr>
          <p:spPr bwMode="auto">
            <a:xfrm>
              <a:off x="2784" y="290"/>
              <a:ext cx="83" cy="28"/>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Freeform 29">
              <a:extLst>
                <a:ext uri="{FF2B5EF4-FFF2-40B4-BE49-F238E27FC236}">
                  <a16:creationId xmlns:a16="http://schemas.microsoft.com/office/drawing/2014/main" id="{02FE0B86-719E-E0DE-28B3-929E1D6A8B43}"/>
                </a:ext>
              </a:extLst>
            </p:cNvPr>
            <p:cNvSpPr/>
            <p:nvPr/>
          </p:nvSpPr>
          <p:spPr bwMode="auto">
            <a:xfrm>
              <a:off x="2907" y="283"/>
              <a:ext cx="76" cy="28"/>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1" name="Freeform 30">
              <a:extLst>
                <a:ext uri="{FF2B5EF4-FFF2-40B4-BE49-F238E27FC236}">
                  <a16:creationId xmlns:a16="http://schemas.microsoft.com/office/drawing/2014/main" id="{F838AD13-D846-1F4B-3B7D-964F13A08389}"/>
                </a:ext>
              </a:extLst>
            </p:cNvPr>
            <p:cNvSpPr/>
            <p:nvPr/>
          </p:nvSpPr>
          <p:spPr bwMode="auto">
            <a:xfrm>
              <a:off x="3009" y="278"/>
              <a:ext cx="81" cy="26"/>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2" name="Freeform 31">
              <a:extLst>
                <a:ext uri="{FF2B5EF4-FFF2-40B4-BE49-F238E27FC236}">
                  <a16:creationId xmlns:a16="http://schemas.microsoft.com/office/drawing/2014/main" id="{EB12B537-134C-04DC-21A3-84A0CB2295ED}"/>
                </a:ext>
              </a:extLst>
            </p:cNvPr>
            <p:cNvSpPr/>
            <p:nvPr/>
          </p:nvSpPr>
          <p:spPr bwMode="auto">
            <a:xfrm>
              <a:off x="3135" y="280"/>
              <a:ext cx="66" cy="24"/>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3" name="Freeform 32">
              <a:extLst>
                <a:ext uri="{FF2B5EF4-FFF2-40B4-BE49-F238E27FC236}">
                  <a16:creationId xmlns:a16="http://schemas.microsoft.com/office/drawing/2014/main" id="{4340427C-7A54-59EC-6024-7D40D343C437}"/>
                </a:ext>
              </a:extLst>
            </p:cNvPr>
            <p:cNvSpPr/>
            <p:nvPr/>
          </p:nvSpPr>
          <p:spPr bwMode="auto">
            <a:xfrm>
              <a:off x="4752" y="283"/>
              <a:ext cx="68" cy="19"/>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Freeform 33">
              <a:extLst>
                <a:ext uri="{FF2B5EF4-FFF2-40B4-BE49-F238E27FC236}">
                  <a16:creationId xmlns:a16="http://schemas.microsoft.com/office/drawing/2014/main" id="{4445C365-7818-B1B1-23D6-176616811CC0}"/>
                </a:ext>
              </a:extLst>
            </p:cNvPr>
            <p:cNvSpPr/>
            <p:nvPr/>
          </p:nvSpPr>
          <p:spPr bwMode="auto">
            <a:xfrm>
              <a:off x="4865" y="280"/>
              <a:ext cx="83" cy="24"/>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5" name="Freeform 34">
              <a:extLst>
                <a:ext uri="{FF2B5EF4-FFF2-40B4-BE49-F238E27FC236}">
                  <a16:creationId xmlns:a16="http://schemas.microsoft.com/office/drawing/2014/main" id="{C1C15936-F2DD-3587-517D-74F60EB7FCE4}"/>
                </a:ext>
              </a:extLst>
            </p:cNvPr>
            <p:cNvSpPr/>
            <p:nvPr/>
          </p:nvSpPr>
          <p:spPr bwMode="auto">
            <a:xfrm>
              <a:off x="4989" y="276"/>
              <a:ext cx="75" cy="21"/>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6" name="Freeform 35">
              <a:extLst>
                <a:ext uri="{FF2B5EF4-FFF2-40B4-BE49-F238E27FC236}">
                  <a16:creationId xmlns:a16="http://schemas.microsoft.com/office/drawing/2014/main" id="{B4B651D4-1630-B384-5F4F-16E2C53DA60F}"/>
                </a:ext>
              </a:extLst>
            </p:cNvPr>
            <p:cNvSpPr/>
            <p:nvPr/>
          </p:nvSpPr>
          <p:spPr bwMode="auto">
            <a:xfrm>
              <a:off x="5116" y="264"/>
              <a:ext cx="81" cy="26"/>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Freeform 36">
              <a:extLst>
                <a:ext uri="{FF2B5EF4-FFF2-40B4-BE49-F238E27FC236}">
                  <a16:creationId xmlns:a16="http://schemas.microsoft.com/office/drawing/2014/main" id="{5F238F30-E523-9FB1-D0FD-8C1E4D2F520F}"/>
                </a:ext>
              </a:extLst>
            </p:cNvPr>
            <p:cNvSpPr/>
            <p:nvPr/>
          </p:nvSpPr>
          <p:spPr bwMode="auto">
            <a:xfrm>
              <a:off x="5240" y="252"/>
              <a:ext cx="82" cy="26"/>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Freeform 37">
              <a:extLst>
                <a:ext uri="{FF2B5EF4-FFF2-40B4-BE49-F238E27FC236}">
                  <a16:creationId xmlns:a16="http://schemas.microsoft.com/office/drawing/2014/main" id="{D49AFB98-3A79-FF55-0EBD-14B1AE1C2EBB}"/>
                </a:ext>
              </a:extLst>
            </p:cNvPr>
            <p:cNvSpPr/>
            <p:nvPr/>
          </p:nvSpPr>
          <p:spPr bwMode="auto">
            <a:xfrm>
              <a:off x="5356" y="245"/>
              <a:ext cx="66" cy="21"/>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Freeform 38">
              <a:extLst>
                <a:ext uri="{FF2B5EF4-FFF2-40B4-BE49-F238E27FC236}">
                  <a16:creationId xmlns:a16="http://schemas.microsoft.com/office/drawing/2014/main" id="{C03033EE-11D8-44BB-575F-4D1CE20F10AB}"/>
                </a:ext>
              </a:extLst>
            </p:cNvPr>
            <p:cNvSpPr/>
            <p:nvPr/>
          </p:nvSpPr>
          <p:spPr bwMode="auto">
            <a:xfrm>
              <a:off x="2988" y="440"/>
              <a:ext cx="71" cy="24"/>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Freeform 39">
              <a:extLst>
                <a:ext uri="{FF2B5EF4-FFF2-40B4-BE49-F238E27FC236}">
                  <a16:creationId xmlns:a16="http://schemas.microsoft.com/office/drawing/2014/main" id="{C03B1BC2-F21F-6647-58DE-A7D926DAD9C6}"/>
                </a:ext>
              </a:extLst>
            </p:cNvPr>
            <p:cNvSpPr/>
            <p:nvPr/>
          </p:nvSpPr>
          <p:spPr bwMode="auto">
            <a:xfrm>
              <a:off x="3113" y="431"/>
              <a:ext cx="88" cy="28"/>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Freeform 40">
              <a:extLst>
                <a:ext uri="{FF2B5EF4-FFF2-40B4-BE49-F238E27FC236}">
                  <a16:creationId xmlns:a16="http://schemas.microsoft.com/office/drawing/2014/main" id="{4E6E562A-BB5D-3D66-1636-89FB763BED49}"/>
                </a:ext>
              </a:extLst>
            </p:cNvPr>
            <p:cNvSpPr/>
            <p:nvPr/>
          </p:nvSpPr>
          <p:spPr bwMode="auto">
            <a:xfrm>
              <a:off x="3267" y="421"/>
              <a:ext cx="88" cy="29"/>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Freeform 41">
              <a:extLst>
                <a:ext uri="{FF2B5EF4-FFF2-40B4-BE49-F238E27FC236}">
                  <a16:creationId xmlns:a16="http://schemas.microsoft.com/office/drawing/2014/main" id="{749F2736-B1ED-F152-C3CC-F62D4E1F47DB}"/>
                </a:ext>
              </a:extLst>
            </p:cNvPr>
            <p:cNvSpPr/>
            <p:nvPr/>
          </p:nvSpPr>
          <p:spPr bwMode="auto">
            <a:xfrm>
              <a:off x="3400" y="421"/>
              <a:ext cx="80" cy="26"/>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Freeform 42">
              <a:extLst>
                <a:ext uri="{FF2B5EF4-FFF2-40B4-BE49-F238E27FC236}">
                  <a16:creationId xmlns:a16="http://schemas.microsoft.com/office/drawing/2014/main" id="{79058447-3E23-D3D7-6A80-8033135C4076}"/>
                </a:ext>
              </a:extLst>
            </p:cNvPr>
            <p:cNvSpPr/>
            <p:nvPr/>
          </p:nvSpPr>
          <p:spPr bwMode="auto">
            <a:xfrm>
              <a:off x="3535" y="411"/>
              <a:ext cx="71" cy="27"/>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Freeform 43">
              <a:extLst>
                <a:ext uri="{FF2B5EF4-FFF2-40B4-BE49-F238E27FC236}">
                  <a16:creationId xmlns:a16="http://schemas.microsoft.com/office/drawing/2014/main" id="{45ADEA77-CECD-9C40-9EB5-170EFF5A976A}"/>
                </a:ext>
              </a:extLst>
            </p:cNvPr>
            <p:cNvSpPr/>
            <p:nvPr/>
          </p:nvSpPr>
          <p:spPr bwMode="auto">
            <a:xfrm>
              <a:off x="3672" y="407"/>
              <a:ext cx="71" cy="26"/>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Freeform 44">
              <a:extLst>
                <a:ext uri="{FF2B5EF4-FFF2-40B4-BE49-F238E27FC236}">
                  <a16:creationId xmlns:a16="http://schemas.microsoft.com/office/drawing/2014/main" id="{FBFC10D0-A5A6-3D79-796E-203CEEF7A5D0}"/>
                </a:ext>
              </a:extLst>
            </p:cNvPr>
            <p:cNvSpPr/>
            <p:nvPr/>
          </p:nvSpPr>
          <p:spPr bwMode="auto">
            <a:xfrm>
              <a:off x="3791" y="397"/>
              <a:ext cx="94" cy="26"/>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Freeform 45">
              <a:extLst>
                <a:ext uri="{FF2B5EF4-FFF2-40B4-BE49-F238E27FC236}">
                  <a16:creationId xmlns:a16="http://schemas.microsoft.com/office/drawing/2014/main" id="{F28154A7-9789-D4FD-4EAA-AEA5700ACE97}"/>
                </a:ext>
              </a:extLst>
            </p:cNvPr>
            <p:cNvSpPr/>
            <p:nvPr/>
          </p:nvSpPr>
          <p:spPr bwMode="auto">
            <a:xfrm>
              <a:off x="3937" y="402"/>
              <a:ext cx="86" cy="26"/>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Freeform 46">
              <a:extLst>
                <a:ext uri="{FF2B5EF4-FFF2-40B4-BE49-F238E27FC236}">
                  <a16:creationId xmlns:a16="http://schemas.microsoft.com/office/drawing/2014/main" id="{589B41CC-0A28-F02E-62E1-8B1BFF1CC4B0}"/>
                </a:ext>
              </a:extLst>
            </p:cNvPr>
            <p:cNvSpPr/>
            <p:nvPr/>
          </p:nvSpPr>
          <p:spPr bwMode="auto">
            <a:xfrm>
              <a:off x="4086" y="409"/>
              <a:ext cx="83" cy="29"/>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Freeform 47">
              <a:extLst>
                <a:ext uri="{FF2B5EF4-FFF2-40B4-BE49-F238E27FC236}">
                  <a16:creationId xmlns:a16="http://schemas.microsoft.com/office/drawing/2014/main" id="{FF7A2510-69A6-7DB7-E753-D79BAF55EF75}"/>
                </a:ext>
              </a:extLst>
            </p:cNvPr>
            <p:cNvSpPr/>
            <p:nvPr/>
          </p:nvSpPr>
          <p:spPr bwMode="auto">
            <a:xfrm>
              <a:off x="4217" y="404"/>
              <a:ext cx="80" cy="22"/>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Freeform 48">
              <a:extLst>
                <a:ext uri="{FF2B5EF4-FFF2-40B4-BE49-F238E27FC236}">
                  <a16:creationId xmlns:a16="http://schemas.microsoft.com/office/drawing/2014/main" id="{9ED9D3F9-B224-D218-5003-690FCC0F6B31}"/>
                </a:ext>
              </a:extLst>
            </p:cNvPr>
            <p:cNvSpPr/>
            <p:nvPr/>
          </p:nvSpPr>
          <p:spPr bwMode="auto">
            <a:xfrm>
              <a:off x="4340" y="402"/>
              <a:ext cx="92" cy="26"/>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Freeform 49">
              <a:extLst>
                <a:ext uri="{FF2B5EF4-FFF2-40B4-BE49-F238E27FC236}">
                  <a16:creationId xmlns:a16="http://schemas.microsoft.com/office/drawing/2014/main" id="{2684B363-2FD3-6160-C63A-BA17257CA412}"/>
                </a:ext>
              </a:extLst>
            </p:cNvPr>
            <p:cNvSpPr/>
            <p:nvPr/>
          </p:nvSpPr>
          <p:spPr bwMode="auto">
            <a:xfrm>
              <a:off x="4468" y="404"/>
              <a:ext cx="75" cy="24"/>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Freeform 50">
              <a:extLst>
                <a:ext uri="{FF2B5EF4-FFF2-40B4-BE49-F238E27FC236}">
                  <a16:creationId xmlns:a16="http://schemas.microsoft.com/office/drawing/2014/main" id="{B558C7E3-10D3-AA7D-A7AE-7DC6A6E836E3}"/>
                </a:ext>
              </a:extLst>
            </p:cNvPr>
            <p:cNvSpPr/>
            <p:nvPr/>
          </p:nvSpPr>
          <p:spPr bwMode="auto">
            <a:xfrm>
              <a:off x="4598" y="407"/>
              <a:ext cx="76" cy="24"/>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Freeform 51">
              <a:extLst>
                <a:ext uri="{FF2B5EF4-FFF2-40B4-BE49-F238E27FC236}">
                  <a16:creationId xmlns:a16="http://schemas.microsoft.com/office/drawing/2014/main" id="{20FB43F2-1C1B-6917-65E1-A113A94787A6}"/>
                </a:ext>
              </a:extLst>
            </p:cNvPr>
            <p:cNvSpPr/>
            <p:nvPr/>
          </p:nvSpPr>
          <p:spPr bwMode="auto">
            <a:xfrm>
              <a:off x="4723" y="400"/>
              <a:ext cx="86" cy="31"/>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pic>
        <p:nvPicPr>
          <p:cNvPr id="13" name="Picture 12">
            <a:extLst>
              <a:ext uri="{FF2B5EF4-FFF2-40B4-BE49-F238E27FC236}">
                <a16:creationId xmlns:a16="http://schemas.microsoft.com/office/drawing/2014/main" id="{FF44F195-243A-0A86-9816-514860EB62B9}"/>
              </a:ext>
            </a:extLst>
          </p:cNvPr>
          <p:cNvPicPr>
            <a:picLocks noChangeAspect="1"/>
          </p:cNvPicPr>
          <p:nvPr/>
        </p:nvPicPr>
        <p:blipFill>
          <a:blip r:embed="rId3"/>
          <a:stretch>
            <a:fillRect/>
          </a:stretch>
        </p:blipFill>
        <p:spPr>
          <a:xfrm>
            <a:off x="471974" y="1340307"/>
            <a:ext cx="612321" cy="612321"/>
          </a:xfrm>
          <a:prstGeom prst="rect">
            <a:avLst/>
          </a:prstGeom>
        </p:spPr>
      </p:pic>
      <p:pic>
        <p:nvPicPr>
          <p:cNvPr id="155" name="Picture 154">
            <a:extLst>
              <a:ext uri="{FF2B5EF4-FFF2-40B4-BE49-F238E27FC236}">
                <a16:creationId xmlns:a16="http://schemas.microsoft.com/office/drawing/2014/main" id="{75297B15-C1D2-C462-EB10-8FE890E165FB}"/>
              </a:ext>
            </a:extLst>
          </p:cNvPr>
          <p:cNvPicPr>
            <a:picLocks noChangeAspect="1"/>
          </p:cNvPicPr>
          <p:nvPr/>
        </p:nvPicPr>
        <p:blipFill>
          <a:blip r:embed="rId3"/>
          <a:stretch>
            <a:fillRect/>
          </a:stretch>
        </p:blipFill>
        <p:spPr>
          <a:xfrm>
            <a:off x="471974" y="3038791"/>
            <a:ext cx="612321" cy="612321"/>
          </a:xfrm>
          <a:prstGeom prst="rect">
            <a:avLst/>
          </a:prstGeom>
        </p:spPr>
      </p:pic>
    </p:spTree>
    <p:extLst>
      <p:ext uri="{BB962C8B-B14F-4D97-AF65-F5344CB8AC3E}">
        <p14:creationId xmlns:p14="http://schemas.microsoft.com/office/powerpoint/2010/main" val="31227150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heel(1)">
                                      <p:cBhvr>
                                        <p:cTn id="7" dur="2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heel(1)">
                                      <p:cBhvr>
                                        <p:cTn id="12"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Aesthetic Hand Drawn Abstract Shapes Background Vector Design 5631799 Vector  Art at Vecteezy">
            <a:extLst>
              <a:ext uri="{FF2B5EF4-FFF2-40B4-BE49-F238E27FC236}">
                <a16:creationId xmlns:a16="http://schemas.microsoft.com/office/drawing/2014/main" id="{F2AE4735-69E9-C397-A802-0EB5A3FB2838}"/>
              </a:ext>
            </a:extLst>
          </p:cNvPr>
          <p:cNvPicPr>
            <a:picLocks noGrp="1" noRot="1" noChangeAspect="1" noMove="1" noResize="1" noEditPoints="1" noAdjustHandles="1" noChangeArrowheads="1" noChangeShapeType="1" noCrop="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7" name="Content Placeholder 2">
            <a:extLst>
              <a:ext uri="{FF2B5EF4-FFF2-40B4-BE49-F238E27FC236}">
                <a16:creationId xmlns:a16="http://schemas.microsoft.com/office/drawing/2014/main" id="{35FF0D2E-DA3C-00AF-BA84-BA1CC6B5D304}"/>
              </a:ext>
            </a:extLst>
          </p:cNvPr>
          <p:cNvSpPr txBox="1">
            <a:spLocks/>
          </p:cNvSpPr>
          <p:nvPr/>
        </p:nvSpPr>
        <p:spPr>
          <a:xfrm>
            <a:off x="1285635" y="539750"/>
            <a:ext cx="7199047" cy="2273110"/>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14300">
              <a:lnSpc>
                <a:spcPct val="150000"/>
              </a:lnSpc>
            </a:pPr>
            <a:r>
              <a:rPr lang="vi-VN" sz="1600" b="1" dirty="0">
                <a:solidFill>
                  <a:srgbClr val="1F1201"/>
                </a:solidFill>
                <a:cs typeface="Arial" panose="020B0604020202020204" pitchFamily="34" charset="0"/>
              </a:rPr>
              <a:t>Để lập kế hoạch chi tiêu, cần thực hiện theo các bước sau:  </a:t>
            </a:r>
          </a:p>
          <a:p>
            <a:pPr marL="114300">
              <a:lnSpc>
                <a:spcPct val="150000"/>
              </a:lnSpc>
            </a:pPr>
            <a:r>
              <a:rPr lang="vi-VN" sz="1600" dirty="0">
                <a:solidFill>
                  <a:srgbClr val="1F1201"/>
                </a:solidFill>
                <a:cs typeface="Arial" panose="020B0604020202020204" pitchFamily="34" charset="0"/>
              </a:rPr>
              <a:t>+ Xác định mục tiêu và thời hạn thực hiện dựa trên nguồn lực hiện có. </a:t>
            </a:r>
            <a:endParaRPr lang="en-US" sz="1600" dirty="0">
              <a:solidFill>
                <a:srgbClr val="1F1201"/>
              </a:solidFill>
              <a:cs typeface="Arial" panose="020B0604020202020204" pitchFamily="34" charset="0"/>
            </a:endParaRPr>
          </a:p>
          <a:p>
            <a:pPr marL="114300">
              <a:lnSpc>
                <a:spcPct val="150000"/>
              </a:lnSpc>
            </a:pPr>
            <a:r>
              <a:rPr lang="en-US" sz="1600" dirty="0">
                <a:solidFill>
                  <a:srgbClr val="1F1201"/>
                </a:solidFill>
                <a:cs typeface="Arial" panose="020B0604020202020204" pitchFamily="34" charset="0"/>
              </a:rPr>
              <a:t>+ </a:t>
            </a:r>
            <a:r>
              <a:rPr lang="vi-VN" sz="1600" dirty="0">
                <a:solidFill>
                  <a:srgbClr val="1F1201"/>
                </a:solidFill>
                <a:cs typeface="Arial" panose="020B0604020202020204" pitchFamily="34" charset="0"/>
              </a:rPr>
              <a:t>Xác định các khoản cần chi. </a:t>
            </a:r>
          </a:p>
          <a:p>
            <a:pPr marL="114300">
              <a:lnSpc>
                <a:spcPct val="150000"/>
              </a:lnSpc>
            </a:pPr>
            <a:r>
              <a:rPr lang="vi-VN" sz="1600" dirty="0">
                <a:solidFill>
                  <a:srgbClr val="1F1201"/>
                </a:solidFill>
                <a:cs typeface="Arial" panose="020B0604020202020204" pitchFamily="34" charset="0"/>
              </a:rPr>
              <a:t>+ Thiết lập nguyên tắc thu chi. </a:t>
            </a:r>
          </a:p>
          <a:p>
            <a:pPr marL="114300">
              <a:lnSpc>
                <a:spcPct val="150000"/>
              </a:lnSpc>
            </a:pPr>
            <a:r>
              <a:rPr lang="vi-VN" sz="1600" dirty="0">
                <a:solidFill>
                  <a:srgbClr val="1F1201"/>
                </a:solidFill>
                <a:cs typeface="Arial" panose="020B0604020202020204" pitchFamily="34" charset="0"/>
              </a:rPr>
              <a:t>+ Thực hiện kế hoạch chi tiêu. </a:t>
            </a:r>
          </a:p>
          <a:p>
            <a:pPr marL="114300">
              <a:lnSpc>
                <a:spcPct val="150000"/>
              </a:lnSpc>
            </a:pPr>
            <a:r>
              <a:rPr lang="vi-VN" sz="1600" dirty="0">
                <a:solidFill>
                  <a:srgbClr val="1F1201"/>
                </a:solidFill>
                <a:cs typeface="Arial" panose="020B0604020202020204" pitchFamily="34" charset="0"/>
              </a:rPr>
              <a:t>+ Kiểm tra và điều chỉnh kế hoạch chi tiêu. </a:t>
            </a:r>
          </a:p>
        </p:txBody>
      </p:sp>
      <p:sp>
        <p:nvSpPr>
          <p:cNvPr id="101" name="TextBox 100">
            <a:extLst>
              <a:ext uri="{FF2B5EF4-FFF2-40B4-BE49-F238E27FC236}">
                <a16:creationId xmlns:a16="http://schemas.microsoft.com/office/drawing/2014/main" id="{79EFF24A-ADF5-5B6C-3FAC-623381107842}"/>
              </a:ext>
            </a:extLst>
          </p:cNvPr>
          <p:cNvSpPr txBox="1"/>
          <p:nvPr/>
        </p:nvSpPr>
        <p:spPr>
          <a:xfrm>
            <a:off x="1256209" y="3244582"/>
            <a:ext cx="7175004" cy="1154675"/>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600" dirty="0">
                <a:solidFill>
                  <a:srgbClr val="1F1201"/>
                </a:solidFill>
                <a:cs typeface="Arial" panose="020B0604020202020204" pitchFamily="34" charset="0"/>
              </a:rPr>
              <a:t>Học sinh phải rèn luyện những thói quen chi tiêu tốt và lập được kế hoạch chi tiêu cho cá nhân một cách phù hợp. Ngoài ra, cần giúp đỡ người thân, bạn bè lập kế hoạch chi tiêu hợp lí trong khả năng của mình. </a:t>
            </a:r>
            <a:endParaRPr lang="en-US" sz="1600" dirty="0">
              <a:solidFill>
                <a:srgbClr val="1F120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F44F195-243A-0A86-9816-514860EB62B9}"/>
              </a:ext>
            </a:extLst>
          </p:cNvPr>
          <p:cNvPicPr>
            <a:picLocks noChangeAspect="1"/>
          </p:cNvPicPr>
          <p:nvPr/>
        </p:nvPicPr>
        <p:blipFill>
          <a:blip r:embed="rId3"/>
          <a:stretch>
            <a:fillRect/>
          </a:stretch>
        </p:blipFill>
        <p:spPr>
          <a:xfrm>
            <a:off x="440937" y="539750"/>
            <a:ext cx="612321" cy="612321"/>
          </a:xfrm>
          <a:prstGeom prst="rect">
            <a:avLst/>
          </a:prstGeom>
        </p:spPr>
      </p:pic>
      <p:pic>
        <p:nvPicPr>
          <p:cNvPr id="155" name="Picture 154">
            <a:extLst>
              <a:ext uri="{FF2B5EF4-FFF2-40B4-BE49-F238E27FC236}">
                <a16:creationId xmlns:a16="http://schemas.microsoft.com/office/drawing/2014/main" id="{75297B15-C1D2-C462-EB10-8FE890E165FB}"/>
              </a:ext>
            </a:extLst>
          </p:cNvPr>
          <p:cNvPicPr>
            <a:picLocks noChangeAspect="1"/>
          </p:cNvPicPr>
          <p:nvPr/>
        </p:nvPicPr>
        <p:blipFill>
          <a:blip r:embed="rId3"/>
          <a:stretch>
            <a:fillRect/>
          </a:stretch>
        </p:blipFill>
        <p:spPr>
          <a:xfrm>
            <a:off x="452684" y="3317640"/>
            <a:ext cx="612321" cy="612321"/>
          </a:xfrm>
          <a:prstGeom prst="rect">
            <a:avLst/>
          </a:prstGeom>
        </p:spPr>
      </p:pic>
    </p:spTree>
    <p:extLst>
      <p:ext uri="{BB962C8B-B14F-4D97-AF65-F5344CB8AC3E}">
        <p14:creationId xmlns:p14="http://schemas.microsoft.com/office/powerpoint/2010/main" val="3588057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heel(1)">
                                      <p:cBhvr>
                                        <p:cTn id="7" dur="2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heel(1)">
                                      <p:cBhvr>
                                        <p:cTn id="12"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3"/>
        <p:cNvGrpSpPr/>
        <p:nvPr/>
      </p:nvGrpSpPr>
      <p:grpSpPr>
        <a:xfrm>
          <a:off x="0" y="0"/>
          <a:ext cx="0" cy="0"/>
          <a:chOff x="0" y="0"/>
          <a:chExt cx="0" cy="0"/>
        </a:xfrm>
      </p:grpSpPr>
      <p:sp>
        <p:nvSpPr>
          <p:cNvPr id="7" name="Title 1">
            <a:extLst>
              <a:ext uri="{FF2B5EF4-FFF2-40B4-BE49-F238E27FC236}">
                <a16:creationId xmlns:a16="http://schemas.microsoft.com/office/drawing/2014/main" id="{31ED7F40-7E05-A752-00E3-C1F2F66C9FFB}"/>
              </a:ext>
            </a:extLst>
          </p:cNvPr>
          <p:cNvSpPr txBox="1">
            <a:spLocks/>
          </p:cNvSpPr>
          <p:nvPr/>
        </p:nvSpPr>
        <p:spPr>
          <a:xfrm>
            <a:off x="965632" y="2408924"/>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5400" dirty="0">
                <a:solidFill>
                  <a:srgbClr val="FF0000"/>
                </a:solidFill>
                <a:latin typeface="SVN-Cookies" panose="02040603050506020204" pitchFamily="18" charset="0"/>
                <a:cs typeface="Arial" panose="020B0604020202020204" pitchFamily="34" charset="0"/>
              </a:rPr>
              <a:t>LUYỆN TẬP</a:t>
            </a:r>
          </a:p>
        </p:txBody>
      </p:sp>
      <p:sp>
        <p:nvSpPr>
          <p:cNvPr id="10" name="Title 1">
            <a:extLst>
              <a:ext uri="{FF2B5EF4-FFF2-40B4-BE49-F238E27FC236}">
                <a16:creationId xmlns:a16="http://schemas.microsoft.com/office/drawing/2014/main" id="{E5CD24A6-3DCF-E0EF-3970-1E18AA3A2112}"/>
              </a:ext>
            </a:extLst>
          </p:cNvPr>
          <p:cNvSpPr>
            <a:spLocks noGrp="1"/>
          </p:cNvSpPr>
          <p:nvPr>
            <p:ph type="title"/>
          </p:nvPr>
        </p:nvSpPr>
        <p:spPr>
          <a:xfrm>
            <a:off x="2530753" y="3931697"/>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3</a:t>
            </a:r>
          </a:p>
        </p:txBody>
      </p:sp>
      <p:pic>
        <p:nvPicPr>
          <p:cNvPr id="13" name="Picture 12">
            <a:extLst>
              <a:ext uri="{FF2B5EF4-FFF2-40B4-BE49-F238E27FC236}">
                <a16:creationId xmlns:a16="http://schemas.microsoft.com/office/drawing/2014/main" id="{440A6C9E-2006-CF02-92B8-913D2FDD6B16}"/>
              </a:ext>
            </a:extLst>
          </p:cNvPr>
          <p:cNvPicPr>
            <a:picLocks noChangeAspect="1"/>
          </p:cNvPicPr>
          <p:nvPr/>
        </p:nvPicPr>
        <p:blipFill>
          <a:blip r:embed="rId3">
            <a:duotone>
              <a:schemeClr val="accent6">
                <a:shade val="45000"/>
                <a:satMod val="135000"/>
              </a:schemeClr>
              <a:prstClr val="white"/>
            </a:duotone>
          </a:blip>
          <a:stretch>
            <a:fillRect/>
          </a:stretch>
        </p:blipFill>
        <p:spPr>
          <a:xfrm>
            <a:off x="1053508" y="913121"/>
            <a:ext cx="828941" cy="828941"/>
          </a:xfrm>
          <a:prstGeom prst="rect">
            <a:avLst/>
          </a:prstGeom>
        </p:spPr>
      </p:pic>
    </p:spTree>
    <p:extLst>
      <p:ext uri="{BB962C8B-B14F-4D97-AF65-F5344CB8AC3E}">
        <p14:creationId xmlns:p14="http://schemas.microsoft.com/office/powerpoint/2010/main" val="1220111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668A0D-8876-53E0-7CE8-F00EE0862793}"/>
              </a:ext>
            </a:extLst>
          </p:cNvPr>
          <p:cNvSpPr>
            <a:spLocks noGrp="1"/>
          </p:cNvSpPr>
          <p:nvPr>
            <p:ph type="title" idx="2"/>
          </p:nvPr>
        </p:nvSpPr>
        <p:spPr/>
        <p:txBody>
          <a:bodyPr/>
          <a:lstStyle/>
          <a:p>
            <a:r>
              <a:rPr lang="en-US" dirty="0"/>
              <a:t>a</a:t>
            </a:r>
          </a:p>
        </p:txBody>
      </p:sp>
      <p:sp>
        <p:nvSpPr>
          <p:cNvPr id="6" name="Title 5">
            <a:extLst>
              <a:ext uri="{FF2B5EF4-FFF2-40B4-BE49-F238E27FC236}">
                <a16:creationId xmlns:a16="http://schemas.microsoft.com/office/drawing/2014/main" id="{2CA60129-E591-0212-23D0-068234D504A3}"/>
              </a:ext>
            </a:extLst>
          </p:cNvPr>
          <p:cNvSpPr>
            <a:spLocks noGrp="1"/>
          </p:cNvSpPr>
          <p:nvPr>
            <p:ph type="title" idx="4"/>
          </p:nvPr>
        </p:nvSpPr>
        <p:spPr>
          <a:xfrm>
            <a:off x="801420" y="3271729"/>
            <a:ext cx="584400" cy="527700"/>
          </a:xfrm>
        </p:spPr>
        <p:txBody>
          <a:bodyPr/>
          <a:lstStyle/>
          <a:p>
            <a:r>
              <a:rPr lang="en-US" dirty="0"/>
              <a:t>c</a:t>
            </a:r>
          </a:p>
        </p:txBody>
      </p:sp>
      <p:sp>
        <p:nvSpPr>
          <p:cNvPr id="9" name="Title 8">
            <a:extLst>
              <a:ext uri="{FF2B5EF4-FFF2-40B4-BE49-F238E27FC236}">
                <a16:creationId xmlns:a16="http://schemas.microsoft.com/office/drawing/2014/main" id="{DAFE6CB8-DF7D-E2B6-5FF3-08A006BF2A79}"/>
              </a:ext>
            </a:extLst>
          </p:cNvPr>
          <p:cNvSpPr>
            <a:spLocks noGrp="1"/>
          </p:cNvSpPr>
          <p:nvPr>
            <p:ph type="title" idx="7"/>
          </p:nvPr>
        </p:nvSpPr>
        <p:spPr>
          <a:xfrm>
            <a:off x="4752800" y="1664290"/>
            <a:ext cx="584400" cy="527700"/>
          </a:xfrm>
        </p:spPr>
        <p:txBody>
          <a:bodyPr/>
          <a:lstStyle/>
          <a:p>
            <a:r>
              <a:rPr lang="en-US" dirty="0"/>
              <a:t>b</a:t>
            </a:r>
          </a:p>
        </p:txBody>
      </p:sp>
      <p:sp>
        <p:nvSpPr>
          <p:cNvPr id="12" name="Title 11">
            <a:extLst>
              <a:ext uri="{FF2B5EF4-FFF2-40B4-BE49-F238E27FC236}">
                <a16:creationId xmlns:a16="http://schemas.microsoft.com/office/drawing/2014/main" id="{89266E79-2BF4-8EB2-2B5F-9148A99A71A9}"/>
              </a:ext>
            </a:extLst>
          </p:cNvPr>
          <p:cNvSpPr>
            <a:spLocks noGrp="1"/>
          </p:cNvSpPr>
          <p:nvPr>
            <p:ph type="title" idx="13"/>
          </p:nvPr>
        </p:nvSpPr>
        <p:spPr/>
        <p:txBody>
          <a:bodyPr/>
          <a:lstStyle/>
          <a:p>
            <a:r>
              <a:rPr lang="en-US" dirty="0"/>
              <a:t>d</a:t>
            </a:r>
          </a:p>
        </p:txBody>
      </p:sp>
      <p:sp>
        <p:nvSpPr>
          <p:cNvPr id="18" name="TextBox 17">
            <a:extLst>
              <a:ext uri="{FF2B5EF4-FFF2-40B4-BE49-F238E27FC236}">
                <a16:creationId xmlns:a16="http://schemas.microsoft.com/office/drawing/2014/main" id="{E61BE5E8-3953-F0DA-1F52-C6963C0F9D91}"/>
              </a:ext>
            </a:extLst>
          </p:cNvPr>
          <p:cNvSpPr txBox="1"/>
          <p:nvPr/>
        </p:nvSpPr>
        <p:spPr>
          <a:xfrm>
            <a:off x="2038995" y="635065"/>
            <a:ext cx="6534628" cy="369332"/>
          </a:xfrm>
          <a:prstGeom prst="rect">
            <a:avLst/>
          </a:prstGeom>
          <a:noFill/>
        </p:spPr>
        <p:txBody>
          <a:bodyPr wrap="square">
            <a:spAutoFit/>
          </a:bodyPr>
          <a:lstStyle/>
          <a:p>
            <a:r>
              <a:rPr lang="en-US" sz="1800" b="1" dirty="0" err="1">
                <a:solidFill>
                  <a:srgbClr val="002060"/>
                </a:solidFill>
                <a:latin typeface="Arial" panose="020B0604020202020204" pitchFamily="34" charset="0"/>
                <a:cs typeface="Arial" panose="020B0604020202020204" pitchFamily="34" charset="0"/>
              </a:rPr>
              <a:t>Em</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hãy</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bày</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tỏ</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quan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điểm</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đối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với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các</a:t>
            </a:r>
            <a:r>
              <a:rPr lang="en-US" sz="1800" b="1" dirty="0">
                <a:solidFill>
                  <a:srgbClr val="002060"/>
                </a:solidFill>
                <a:latin typeface="Arial" panose="020B0604020202020204" pitchFamily="34" charset="0"/>
                <a:cs typeface="Arial" panose="020B0604020202020204" pitchFamily="34" charset="0"/>
              </a:rPr>
              <a:t> ý </a:t>
            </a:r>
            <a:r>
              <a:rPr lang="en-US" sz="1800" b="1" dirty="0" err="1">
                <a:solidFill>
                  <a:srgbClr val="002060"/>
                </a:solidFill>
                <a:latin typeface="Arial" panose="020B0604020202020204" pitchFamily="34" charset="0"/>
                <a:cs typeface="Arial" panose="020B0604020202020204" pitchFamily="34" charset="0"/>
              </a:rPr>
              <a:t>kiến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sau</a:t>
            </a:r>
            <a:r>
              <a:rPr lang="en-US" sz="1800" b="1" dirty="0">
                <a:solidFill>
                  <a:srgbClr val="002060"/>
                </a:solidFill>
                <a:latin typeface="Arial" panose="020B0604020202020204" pitchFamily="34" charset="0"/>
                <a:cs typeface="Arial" panose="020B0604020202020204" pitchFamily="34" charset="0"/>
              </a:rPr>
              <a:t>: </a:t>
            </a:r>
          </a:p>
        </p:txBody>
      </p:sp>
      <p:sp>
        <p:nvSpPr>
          <p:cNvPr id="20" name="TextBox 19">
            <a:extLst>
              <a:ext uri="{FF2B5EF4-FFF2-40B4-BE49-F238E27FC236}">
                <a16:creationId xmlns:a16="http://schemas.microsoft.com/office/drawing/2014/main" id="{128C4646-8777-546E-C9C8-CA57759ED5B2}"/>
              </a:ext>
            </a:extLst>
          </p:cNvPr>
          <p:cNvSpPr txBox="1"/>
          <p:nvPr/>
        </p:nvSpPr>
        <p:spPr>
          <a:xfrm>
            <a:off x="1809865" y="1606169"/>
            <a:ext cx="2500322" cy="1200329"/>
          </a:xfrm>
          <a:prstGeom prst="rect">
            <a:avLst/>
          </a:prstGeom>
          <a:noFill/>
        </p:spPr>
        <p:txBody>
          <a:bodyPr wrap="square">
            <a:spAutoFit/>
          </a:bodyPr>
          <a:lstStyle/>
          <a:p>
            <a:pPr algn="just"/>
            <a:r>
              <a:rPr lang="vi-VN" sz="1800" b="1" dirty="0">
                <a:solidFill>
                  <a:srgbClr val="7030A0"/>
                </a:solidFill>
                <a:latin typeface="Arial" panose="020B0604020202020204" pitchFamily="34" charset="0"/>
                <a:cs typeface="Arial" panose="020B0604020202020204" pitchFamily="34" charset="0"/>
              </a:rPr>
              <a:t>Lập kế hoạch chi tiêu chỉ dành cho những người lớn đã đi làm kiếm tiền. </a:t>
            </a:r>
            <a:endParaRPr lang="en-US" sz="1800" b="1" dirty="0">
              <a:solidFill>
                <a:srgbClr val="7030A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2DFC4A1-14EC-9B7B-83C5-40508171F6CB}"/>
              </a:ext>
            </a:extLst>
          </p:cNvPr>
          <p:cNvSpPr txBox="1"/>
          <p:nvPr/>
        </p:nvSpPr>
        <p:spPr>
          <a:xfrm>
            <a:off x="5799245" y="1611193"/>
            <a:ext cx="2325783" cy="1077218"/>
          </a:xfrm>
          <a:prstGeom prst="rect">
            <a:avLst/>
          </a:prstGeom>
          <a:noFill/>
        </p:spPr>
        <p:txBody>
          <a:bodyPr wrap="square">
            <a:spAutoFit/>
          </a:bodyPr>
          <a:lstStyle/>
          <a:p>
            <a:pPr algn="just"/>
            <a:r>
              <a:rPr lang="en-US" sz="1600" b="1" dirty="0" err="1">
                <a:solidFill>
                  <a:srgbClr val="00B0F0"/>
                </a:solidFill>
                <a:latin typeface="Arial" panose="020B0604020202020204" pitchFamily="34" charset="0"/>
                <a:cs typeface="Arial" panose="020B0604020202020204" pitchFamily="34" charset="0"/>
              </a:rPr>
              <a:t>Lập</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kế</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hoạch</a:t>
            </a:r>
            <a:r>
              <a:rPr lang="en-US" sz="1600" b="1" dirty="0">
                <a:solidFill>
                  <a:srgbClr val="00B0F0"/>
                </a:solidFill>
                <a:latin typeface="Arial" panose="020B0604020202020204" pitchFamily="34" charset="0"/>
                <a:cs typeface="Arial" panose="020B0604020202020204" pitchFamily="34" charset="0"/>
              </a:rPr>
              <a:t> chi </a:t>
            </a:r>
            <a:r>
              <a:rPr lang="en-US" sz="1600" b="1" dirty="0" err="1">
                <a:solidFill>
                  <a:srgbClr val="00B0F0"/>
                </a:solidFill>
                <a:latin typeface="Arial" panose="020B0604020202020204" pitchFamily="34" charset="0"/>
                <a:cs typeface="Arial" panose="020B0604020202020204" pitchFamily="34" charset="0"/>
              </a:rPr>
              <a:t>tiêu</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rất</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mất</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thời</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gian</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và</a:t>
            </a:r>
            <a:r>
              <a:rPr lang="en-US" sz="1600" b="1" dirty="0">
                <a:solidFill>
                  <a:srgbClr val="00B0F0"/>
                </a:solidFill>
                <a:latin typeface="Arial" panose="020B0604020202020204" pitchFamily="34" charset="0"/>
                <a:cs typeface="Arial" panose="020B0604020202020204" pitchFamily="34" charset="0"/>
              </a:rPr>
              <a:t> tạo </a:t>
            </a:r>
            <a:r>
              <a:rPr lang="en-US" sz="1600" b="1" dirty="0" err="1">
                <a:solidFill>
                  <a:srgbClr val="00B0F0"/>
                </a:solidFill>
                <a:latin typeface="Arial" panose="020B0604020202020204" pitchFamily="34" charset="0"/>
                <a:cs typeface="Arial" panose="020B0604020202020204" pitchFamily="34" charset="0"/>
              </a:rPr>
              <a:t>ra</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sự</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khó</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chịu</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khi</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sử</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dụng</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tiền</a:t>
            </a:r>
            <a:r>
              <a:rPr lang="en-US" sz="1600" b="1" dirty="0">
                <a:solidFill>
                  <a:srgbClr val="00B0F0"/>
                </a:solidFill>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108F47E0-80B8-D45D-11C1-D407E6E1104D}"/>
              </a:ext>
            </a:extLst>
          </p:cNvPr>
          <p:cNvSpPr txBox="1"/>
          <p:nvPr/>
        </p:nvSpPr>
        <p:spPr>
          <a:xfrm>
            <a:off x="1816625" y="3246255"/>
            <a:ext cx="2500322" cy="1200329"/>
          </a:xfrm>
          <a:prstGeom prst="rect">
            <a:avLst/>
          </a:prstGeom>
          <a:noFill/>
        </p:spPr>
        <p:txBody>
          <a:bodyPr wrap="square">
            <a:spAutoFit/>
          </a:bodyPr>
          <a:lstStyle/>
          <a:p>
            <a:pPr algn="just"/>
            <a:r>
              <a:rPr lang="vi-VN" sz="1800" b="1" dirty="0">
                <a:solidFill>
                  <a:srgbClr val="00B050"/>
                </a:solidFill>
                <a:latin typeface="Arial" panose="020B0604020202020204" pitchFamily="34" charset="0"/>
                <a:cs typeface="Arial" panose="020B0604020202020204" pitchFamily="34" charset="0"/>
              </a:rPr>
              <a:t>Các thói quen chi tiêu hợp lí sẽ giúp ta đạt được mục tiêu tài chính cá nhân.</a:t>
            </a:r>
            <a:endParaRPr lang="en-US" sz="1800" b="1" dirty="0">
              <a:solidFill>
                <a:srgbClr val="00B05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6AA50B56-2D68-88A2-DF3E-E1A337741215}"/>
              </a:ext>
            </a:extLst>
          </p:cNvPr>
          <p:cNvSpPr txBox="1"/>
          <p:nvPr/>
        </p:nvSpPr>
        <p:spPr>
          <a:xfrm>
            <a:off x="5738895" y="3387518"/>
            <a:ext cx="2657428" cy="923330"/>
          </a:xfrm>
          <a:prstGeom prst="rect">
            <a:avLst/>
          </a:prstGeom>
          <a:noFill/>
        </p:spPr>
        <p:txBody>
          <a:bodyPr wrap="square">
            <a:spAutoFit/>
          </a:bodyPr>
          <a:lstStyle/>
          <a:p>
            <a:pPr algn="just"/>
            <a:r>
              <a:rPr lang="en-US" sz="1800" b="1" dirty="0" err="1">
                <a:solidFill>
                  <a:srgbClr val="C00000"/>
                </a:solidFill>
                <a:latin typeface="Arial" panose="020B0604020202020204" pitchFamily="34" charset="0"/>
                <a:cs typeface="Arial" panose="020B0604020202020204" pitchFamily="34" charset="0"/>
              </a:rPr>
              <a:t>Kế</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hoạch</a:t>
            </a:r>
            <a:r>
              <a:rPr lang="en-US" sz="1800" b="1" dirty="0">
                <a:solidFill>
                  <a:srgbClr val="C00000"/>
                </a:solidFill>
                <a:latin typeface="Arial" panose="020B0604020202020204" pitchFamily="34" charset="0"/>
                <a:cs typeface="Arial" panose="020B0604020202020204" pitchFamily="34" charset="0"/>
              </a:rPr>
              <a:t> chi </a:t>
            </a:r>
            <a:r>
              <a:rPr lang="en-US" sz="1800" b="1" dirty="0" err="1">
                <a:solidFill>
                  <a:srgbClr val="C00000"/>
                </a:solidFill>
                <a:latin typeface="Arial" panose="020B0604020202020204" pitchFamily="34" charset="0"/>
                <a:cs typeface="Arial" panose="020B0604020202020204" pitchFamily="34" charset="0"/>
              </a:rPr>
              <a:t>tiêu</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cần</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cụ</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thể</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và</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thực</a:t>
            </a:r>
            <a:r>
              <a:rPr lang="en-US" sz="1800" b="1" dirty="0">
                <a:solidFill>
                  <a:srgbClr val="C00000"/>
                </a:solidFill>
                <a:latin typeface="Arial" panose="020B0604020202020204" pitchFamily="34" charset="0"/>
                <a:cs typeface="Arial" panose="020B0604020202020204" pitchFamily="34" charset="0"/>
              </a:rPr>
              <a:t> hiện </a:t>
            </a:r>
            <a:r>
              <a:rPr lang="en-US" sz="1800" b="1" dirty="0" err="1">
                <a:solidFill>
                  <a:srgbClr val="C00000"/>
                </a:solidFill>
                <a:latin typeface="Arial" panose="020B0604020202020204" pitchFamily="34" charset="0"/>
                <a:cs typeface="Arial" panose="020B0604020202020204" pitchFamily="34" charset="0"/>
              </a:rPr>
              <a:t>nghiêm</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túc</a:t>
            </a:r>
            <a:r>
              <a:rPr lang="en-US" sz="1800" b="1" dirty="0">
                <a:solidFill>
                  <a:srgbClr val="C00000"/>
                </a:solidFill>
                <a:latin typeface="Arial" panose="020B0604020202020204" pitchFamily="34" charset="0"/>
                <a:cs typeface="Arial" panose="020B0604020202020204" pitchFamily="34" charset="0"/>
              </a:rPr>
              <a:t>.</a:t>
            </a:r>
          </a:p>
        </p:txBody>
      </p:sp>
      <p:grpSp>
        <p:nvGrpSpPr>
          <p:cNvPr id="27" name="9Slide.vn 101">
            <a:extLst>
              <a:ext uri="{FF2B5EF4-FFF2-40B4-BE49-F238E27FC236}">
                <a16:creationId xmlns:a16="http://schemas.microsoft.com/office/drawing/2014/main" id="{E22AF318-BE50-FECB-DA09-78D078E9E88B}"/>
              </a:ext>
            </a:extLst>
          </p:cNvPr>
          <p:cNvGrpSpPr/>
          <p:nvPr/>
        </p:nvGrpSpPr>
        <p:grpSpPr>
          <a:xfrm rot="16200000">
            <a:off x="-2369520" y="2488393"/>
            <a:ext cx="5059677" cy="216397"/>
            <a:chOff x="6007417" y="2177414"/>
            <a:chExt cx="1565910" cy="52387"/>
          </a:xfrm>
          <a:solidFill>
            <a:schemeClr val="tx2"/>
          </a:solidFill>
        </p:grpSpPr>
        <p:sp>
          <p:nvSpPr>
            <p:cNvPr id="28" name="9Slide.vn 102">
              <a:extLst>
                <a:ext uri="{FF2B5EF4-FFF2-40B4-BE49-F238E27FC236}">
                  <a16:creationId xmlns:a16="http://schemas.microsoft.com/office/drawing/2014/main" id="{0E2CF04F-D207-9313-B3F7-0C5757EDDC1D}"/>
                </a:ext>
              </a:extLst>
            </p:cNvPr>
            <p:cNvSpPr/>
            <p:nvPr/>
          </p:nvSpPr>
          <p:spPr>
            <a:xfrm>
              <a:off x="752094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9Slide.vn 103">
              <a:extLst>
                <a:ext uri="{FF2B5EF4-FFF2-40B4-BE49-F238E27FC236}">
                  <a16:creationId xmlns:a16="http://schemas.microsoft.com/office/drawing/2014/main" id="{F11162C8-1BC0-E301-A4B0-42E5A3ADDA12}"/>
                </a:ext>
              </a:extLst>
            </p:cNvPr>
            <p:cNvSpPr/>
            <p:nvPr/>
          </p:nvSpPr>
          <p:spPr>
            <a:xfrm>
              <a:off x="7437119"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9Slide.vn 104">
              <a:extLst>
                <a:ext uri="{FF2B5EF4-FFF2-40B4-BE49-F238E27FC236}">
                  <a16:creationId xmlns:a16="http://schemas.microsoft.com/office/drawing/2014/main" id="{26BC8B4D-5ABA-BBF9-4BA9-CCCCC5185AD7}"/>
                </a:ext>
              </a:extLst>
            </p:cNvPr>
            <p:cNvSpPr/>
            <p:nvPr/>
          </p:nvSpPr>
          <p:spPr>
            <a:xfrm>
              <a:off x="7352347"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9Slide.vn 105">
              <a:extLst>
                <a:ext uri="{FF2B5EF4-FFF2-40B4-BE49-F238E27FC236}">
                  <a16:creationId xmlns:a16="http://schemas.microsoft.com/office/drawing/2014/main" id="{4D3DFA66-D339-2E7D-6CAC-91D2C0CF60CE}"/>
                </a:ext>
              </a:extLst>
            </p:cNvPr>
            <p:cNvSpPr/>
            <p:nvPr/>
          </p:nvSpPr>
          <p:spPr>
            <a:xfrm>
              <a:off x="726852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9Slide.vn 106">
              <a:extLst>
                <a:ext uri="{FF2B5EF4-FFF2-40B4-BE49-F238E27FC236}">
                  <a16:creationId xmlns:a16="http://schemas.microsoft.com/office/drawing/2014/main" id="{6FC7EC7A-233C-CC52-229D-DCE6F22F70BD}"/>
                </a:ext>
              </a:extLst>
            </p:cNvPr>
            <p:cNvSpPr/>
            <p:nvPr/>
          </p:nvSpPr>
          <p:spPr>
            <a:xfrm>
              <a:off x="7184707"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9Slide.vn 107">
              <a:extLst>
                <a:ext uri="{FF2B5EF4-FFF2-40B4-BE49-F238E27FC236}">
                  <a16:creationId xmlns:a16="http://schemas.microsoft.com/office/drawing/2014/main" id="{ACBDC31E-0B19-F67C-2CC7-0BEF5C231394}"/>
                </a:ext>
              </a:extLst>
            </p:cNvPr>
            <p:cNvSpPr/>
            <p:nvPr/>
          </p:nvSpPr>
          <p:spPr>
            <a:xfrm>
              <a:off x="710088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9Slide.vn 108">
              <a:extLst>
                <a:ext uri="{FF2B5EF4-FFF2-40B4-BE49-F238E27FC236}">
                  <a16:creationId xmlns:a16="http://schemas.microsoft.com/office/drawing/2014/main" id="{23346EA6-284E-B5BF-B31D-4B88001F0281}"/>
                </a:ext>
              </a:extLst>
            </p:cNvPr>
            <p:cNvSpPr/>
            <p:nvPr/>
          </p:nvSpPr>
          <p:spPr>
            <a:xfrm>
              <a:off x="7016115"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9Slide.vn 109">
              <a:extLst>
                <a:ext uri="{FF2B5EF4-FFF2-40B4-BE49-F238E27FC236}">
                  <a16:creationId xmlns:a16="http://schemas.microsoft.com/office/drawing/2014/main" id="{1D31D262-EB18-EEB2-788E-229D36DB5786}"/>
                </a:ext>
              </a:extLst>
            </p:cNvPr>
            <p:cNvSpPr/>
            <p:nvPr/>
          </p:nvSpPr>
          <p:spPr>
            <a:xfrm>
              <a:off x="6932294"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9Slide.vn 110">
              <a:extLst>
                <a:ext uri="{FF2B5EF4-FFF2-40B4-BE49-F238E27FC236}">
                  <a16:creationId xmlns:a16="http://schemas.microsoft.com/office/drawing/2014/main" id="{A8F4491E-5DEB-19A0-EDDC-BB141DD54DD0}"/>
                </a:ext>
              </a:extLst>
            </p:cNvPr>
            <p:cNvSpPr/>
            <p:nvPr/>
          </p:nvSpPr>
          <p:spPr>
            <a:xfrm>
              <a:off x="684847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9Slide.vn 111">
              <a:extLst>
                <a:ext uri="{FF2B5EF4-FFF2-40B4-BE49-F238E27FC236}">
                  <a16:creationId xmlns:a16="http://schemas.microsoft.com/office/drawing/2014/main" id="{45109B40-A243-519F-7662-9C088E9CE800}"/>
                </a:ext>
              </a:extLst>
            </p:cNvPr>
            <p:cNvSpPr/>
            <p:nvPr/>
          </p:nvSpPr>
          <p:spPr>
            <a:xfrm>
              <a:off x="676465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9Slide.vn 112">
              <a:extLst>
                <a:ext uri="{FF2B5EF4-FFF2-40B4-BE49-F238E27FC236}">
                  <a16:creationId xmlns:a16="http://schemas.microsoft.com/office/drawing/2014/main" id="{D59F6C7F-2B88-3103-E821-289D607FB680}"/>
                </a:ext>
              </a:extLst>
            </p:cNvPr>
            <p:cNvSpPr/>
            <p:nvPr/>
          </p:nvSpPr>
          <p:spPr>
            <a:xfrm>
              <a:off x="6679882"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9Slide.vn 113">
              <a:extLst>
                <a:ext uri="{FF2B5EF4-FFF2-40B4-BE49-F238E27FC236}">
                  <a16:creationId xmlns:a16="http://schemas.microsoft.com/office/drawing/2014/main" id="{F5BDC7D4-3D13-F2CA-33F1-7E7795CC8CB7}"/>
                </a:ext>
              </a:extLst>
            </p:cNvPr>
            <p:cNvSpPr/>
            <p:nvPr/>
          </p:nvSpPr>
          <p:spPr>
            <a:xfrm>
              <a:off x="659606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0" name="9Slide.vn 114">
              <a:extLst>
                <a:ext uri="{FF2B5EF4-FFF2-40B4-BE49-F238E27FC236}">
                  <a16:creationId xmlns:a16="http://schemas.microsoft.com/office/drawing/2014/main" id="{263D4E4A-01A2-F75A-9850-B69499533F9B}"/>
                </a:ext>
              </a:extLst>
            </p:cNvPr>
            <p:cNvSpPr/>
            <p:nvPr/>
          </p:nvSpPr>
          <p:spPr>
            <a:xfrm>
              <a:off x="651224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9Slide.vn 115">
              <a:extLst>
                <a:ext uri="{FF2B5EF4-FFF2-40B4-BE49-F238E27FC236}">
                  <a16:creationId xmlns:a16="http://schemas.microsoft.com/office/drawing/2014/main" id="{B03418C8-6A40-D807-8D06-C21CC4C2A034}"/>
                </a:ext>
              </a:extLst>
            </p:cNvPr>
            <p:cNvSpPr/>
            <p:nvPr/>
          </p:nvSpPr>
          <p:spPr>
            <a:xfrm>
              <a:off x="642842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9Slide.vn 116">
              <a:extLst>
                <a:ext uri="{FF2B5EF4-FFF2-40B4-BE49-F238E27FC236}">
                  <a16:creationId xmlns:a16="http://schemas.microsoft.com/office/drawing/2014/main" id="{704C0A6D-D7DC-E1EF-9D95-6905CBCCF88B}"/>
                </a:ext>
              </a:extLst>
            </p:cNvPr>
            <p:cNvSpPr/>
            <p:nvPr/>
          </p:nvSpPr>
          <p:spPr>
            <a:xfrm>
              <a:off x="6343650"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9Slide.vn 117">
              <a:extLst>
                <a:ext uri="{FF2B5EF4-FFF2-40B4-BE49-F238E27FC236}">
                  <a16:creationId xmlns:a16="http://schemas.microsoft.com/office/drawing/2014/main" id="{52B388DA-AB00-9C26-03A1-A83A7569E3DD}"/>
                </a:ext>
              </a:extLst>
            </p:cNvPr>
            <p:cNvSpPr/>
            <p:nvPr/>
          </p:nvSpPr>
          <p:spPr>
            <a:xfrm>
              <a:off x="625983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9Slide.vn 118">
              <a:extLst>
                <a:ext uri="{FF2B5EF4-FFF2-40B4-BE49-F238E27FC236}">
                  <a16:creationId xmlns:a16="http://schemas.microsoft.com/office/drawing/2014/main" id="{178017FD-B57B-74EC-83A0-9C1D0B4CEF1E}"/>
                </a:ext>
              </a:extLst>
            </p:cNvPr>
            <p:cNvSpPr/>
            <p:nvPr/>
          </p:nvSpPr>
          <p:spPr>
            <a:xfrm>
              <a:off x="6176009"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9Slide.vn 119">
              <a:extLst>
                <a:ext uri="{FF2B5EF4-FFF2-40B4-BE49-F238E27FC236}">
                  <a16:creationId xmlns:a16="http://schemas.microsoft.com/office/drawing/2014/main" id="{6BD5E5E9-EFA1-863F-A0EC-BEB121EFA6A1}"/>
                </a:ext>
              </a:extLst>
            </p:cNvPr>
            <p:cNvSpPr/>
            <p:nvPr/>
          </p:nvSpPr>
          <p:spPr>
            <a:xfrm>
              <a:off x="609219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9Slide.vn 120">
              <a:extLst>
                <a:ext uri="{FF2B5EF4-FFF2-40B4-BE49-F238E27FC236}">
                  <a16:creationId xmlns:a16="http://schemas.microsoft.com/office/drawing/2014/main" id="{9CBC2F81-6AD7-C904-5004-1BDE17F2F27D}"/>
                </a:ext>
              </a:extLst>
            </p:cNvPr>
            <p:cNvSpPr/>
            <p:nvPr/>
          </p:nvSpPr>
          <p:spPr>
            <a:xfrm>
              <a:off x="6007417"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7" name="9Slide.vn 101">
            <a:extLst>
              <a:ext uri="{FF2B5EF4-FFF2-40B4-BE49-F238E27FC236}">
                <a16:creationId xmlns:a16="http://schemas.microsoft.com/office/drawing/2014/main" id="{A41C1A3C-5A26-B40A-D4BC-DAC25FBEC5C3}"/>
              </a:ext>
            </a:extLst>
          </p:cNvPr>
          <p:cNvGrpSpPr/>
          <p:nvPr/>
        </p:nvGrpSpPr>
        <p:grpSpPr>
          <a:xfrm rot="16200000">
            <a:off x="6453843" y="2488393"/>
            <a:ext cx="5059677" cy="216397"/>
            <a:chOff x="6007417" y="2177414"/>
            <a:chExt cx="1565910" cy="52387"/>
          </a:xfrm>
          <a:solidFill>
            <a:schemeClr val="tx2"/>
          </a:solidFill>
        </p:grpSpPr>
        <p:sp>
          <p:nvSpPr>
            <p:cNvPr id="68" name="9Slide.vn 102">
              <a:extLst>
                <a:ext uri="{FF2B5EF4-FFF2-40B4-BE49-F238E27FC236}">
                  <a16:creationId xmlns:a16="http://schemas.microsoft.com/office/drawing/2014/main" id="{C2A77FC8-9474-D1C7-6CEF-923E5F9D247B}"/>
                </a:ext>
              </a:extLst>
            </p:cNvPr>
            <p:cNvSpPr/>
            <p:nvPr/>
          </p:nvSpPr>
          <p:spPr>
            <a:xfrm>
              <a:off x="752094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9Slide.vn 103">
              <a:extLst>
                <a:ext uri="{FF2B5EF4-FFF2-40B4-BE49-F238E27FC236}">
                  <a16:creationId xmlns:a16="http://schemas.microsoft.com/office/drawing/2014/main" id="{8872F2A2-3129-A52F-A3A7-360FA64B54F3}"/>
                </a:ext>
              </a:extLst>
            </p:cNvPr>
            <p:cNvSpPr/>
            <p:nvPr/>
          </p:nvSpPr>
          <p:spPr>
            <a:xfrm>
              <a:off x="7437119"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9Slide.vn 104">
              <a:extLst>
                <a:ext uri="{FF2B5EF4-FFF2-40B4-BE49-F238E27FC236}">
                  <a16:creationId xmlns:a16="http://schemas.microsoft.com/office/drawing/2014/main" id="{1F7E60EC-0E1A-FD30-61F3-F851CF89FC54}"/>
                </a:ext>
              </a:extLst>
            </p:cNvPr>
            <p:cNvSpPr/>
            <p:nvPr/>
          </p:nvSpPr>
          <p:spPr>
            <a:xfrm>
              <a:off x="7352347"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9Slide.vn 105">
              <a:extLst>
                <a:ext uri="{FF2B5EF4-FFF2-40B4-BE49-F238E27FC236}">
                  <a16:creationId xmlns:a16="http://schemas.microsoft.com/office/drawing/2014/main" id="{81657FF9-A780-5EE1-5175-8EA38DF55782}"/>
                </a:ext>
              </a:extLst>
            </p:cNvPr>
            <p:cNvSpPr/>
            <p:nvPr/>
          </p:nvSpPr>
          <p:spPr>
            <a:xfrm>
              <a:off x="726852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9Slide.vn 106">
              <a:extLst>
                <a:ext uri="{FF2B5EF4-FFF2-40B4-BE49-F238E27FC236}">
                  <a16:creationId xmlns:a16="http://schemas.microsoft.com/office/drawing/2014/main" id="{477773A4-08C7-940D-799E-3217D0573F91}"/>
                </a:ext>
              </a:extLst>
            </p:cNvPr>
            <p:cNvSpPr/>
            <p:nvPr/>
          </p:nvSpPr>
          <p:spPr>
            <a:xfrm>
              <a:off x="7184707"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9Slide.vn 107">
              <a:extLst>
                <a:ext uri="{FF2B5EF4-FFF2-40B4-BE49-F238E27FC236}">
                  <a16:creationId xmlns:a16="http://schemas.microsoft.com/office/drawing/2014/main" id="{EC2EF337-9A61-3AC1-860E-DA7851404FA3}"/>
                </a:ext>
              </a:extLst>
            </p:cNvPr>
            <p:cNvSpPr/>
            <p:nvPr/>
          </p:nvSpPr>
          <p:spPr>
            <a:xfrm>
              <a:off x="710088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9Slide.vn 108">
              <a:extLst>
                <a:ext uri="{FF2B5EF4-FFF2-40B4-BE49-F238E27FC236}">
                  <a16:creationId xmlns:a16="http://schemas.microsoft.com/office/drawing/2014/main" id="{A8BEDA62-9104-029B-00A1-F768B431A809}"/>
                </a:ext>
              </a:extLst>
            </p:cNvPr>
            <p:cNvSpPr/>
            <p:nvPr/>
          </p:nvSpPr>
          <p:spPr>
            <a:xfrm>
              <a:off x="7016115"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9Slide.vn 109">
              <a:extLst>
                <a:ext uri="{FF2B5EF4-FFF2-40B4-BE49-F238E27FC236}">
                  <a16:creationId xmlns:a16="http://schemas.microsoft.com/office/drawing/2014/main" id="{18BAC2B7-32EC-32CF-7D9E-A33414CE82EF}"/>
                </a:ext>
              </a:extLst>
            </p:cNvPr>
            <p:cNvSpPr/>
            <p:nvPr/>
          </p:nvSpPr>
          <p:spPr>
            <a:xfrm>
              <a:off x="6932294"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9Slide.vn 110">
              <a:extLst>
                <a:ext uri="{FF2B5EF4-FFF2-40B4-BE49-F238E27FC236}">
                  <a16:creationId xmlns:a16="http://schemas.microsoft.com/office/drawing/2014/main" id="{4682531A-48B1-C750-466E-68FBE5135EFA}"/>
                </a:ext>
              </a:extLst>
            </p:cNvPr>
            <p:cNvSpPr/>
            <p:nvPr/>
          </p:nvSpPr>
          <p:spPr>
            <a:xfrm>
              <a:off x="684847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9Slide.vn 111">
              <a:extLst>
                <a:ext uri="{FF2B5EF4-FFF2-40B4-BE49-F238E27FC236}">
                  <a16:creationId xmlns:a16="http://schemas.microsoft.com/office/drawing/2014/main" id="{C379D101-9810-D6BD-C504-71656F9236D3}"/>
                </a:ext>
              </a:extLst>
            </p:cNvPr>
            <p:cNvSpPr/>
            <p:nvPr/>
          </p:nvSpPr>
          <p:spPr>
            <a:xfrm>
              <a:off x="676465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9Slide.vn 112">
              <a:extLst>
                <a:ext uri="{FF2B5EF4-FFF2-40B4-BE49-F238E27FC236}">
                  <a16:creationId xmlns:a16="http://schemas.microsoft.com/office/drawing/2014/main" id="{0828A404-6076-9AD4-985F-5464E17059D3}"/>
                </a:ext>
              </a:extLst>
            </p:cNvPr>
            <p:cNvSpPr/>
            <p:nvPr/>
          </p:nvSpPr>
          <p:spPr>
            <a:xfrm>
              <a:off x="6679882"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9Slide.vn 113">
              <a:extLst>
                <a:ext uri="{FF2B5EF4-FFF2-40B4-BE49-F238E27FC236}">
                  <a16:creationId xmlns:a16="http://schemas.microsoft.com/office/drawing/2014/main" id="{36B516BD-F5C8-0C5F-D298-FD323EEC006C}"/>
                </a:ext>
              </a:extLst>
            </p:cNvPr>
            <p:cNvSpPr/>
            <p:nvPr/>
          </p:nvSpPr>
          <p:spPr>
            <a:xfrm>
              <a:off x="659606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9Slide.vn 114">
              <a:extLst>
                <a:ext uri="{FF2B5EF4-FFF2-40B4-BE49-F238E27FC236}">
                  <a16:creationId xmlns:a16="http://schemas.microsoft.com/office/drawing/2014/main" id="{409C54E9-F4FB-561E-5AFD-CF66080C6A37}"/>
                </a:ext>
              </a:extLst>
            </p:cNvPr>
            <p:cNvSpPr/>
            <p:nvPr/>
          </p:nvSpPr>
          <p:spPr>
            <a:xfrm>
              <a:off x="651224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9Slide.vn 115">
              <a:extLst>
                <a:ext uri="{FF2B5EF4-FFF2-40B4-BE49-F238E27FC236}">
                  <a16:creationId xmlns:a16="http://schemas.microsoft.com/office/drawing/2014/main" id="{B81B75D5-5FBD-FD49-8925-1EC3483441E2}"/>
                </a:ext>
              </a:extLst>
            </p:cNvPr>
            <p:cNvSpPr/>
            <p:nvPr/>
          </p:nvSpPr>
          <p:spPr>
            <a:xfrm>
              <a:off x="642842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9Slide.vn 116">
              <a:extLst>
                <a:ext uri="{FF2B5EF4-FFF2-40B4-BE49-F238E27FC236}">
                  <a16:creationId xmlns:a16="http://schemas.microsoft.com/office/drawing/2014/main" id="{617AE944-FAB2-EE8B-5F57-F51AFD17115A}"/>
                </a:ext>
              </a:extLst>
            </p:cNvPr>
            <p:cNvSpPr/>
            <p:nvPr/>
          </p:nvSpPr>
          <p:spPr>
            <a:xfrm>
              <a:off x="6343650"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3" name="9Slide.vn 117">
              <a:extLst>
                <a:ext uri="{FF2B5EF4-FFF2-40B4-BE49-F238E27FC236}">
                  <a16:creationId xmlns:a16="http://schemas.microsoft.com/office/drawing/2014/main" id="{C8A7E1A8-83E4-6213-D707-022463001F98}"/>
                </a:ext>
              </a:extLst>
            </p:cNvPr>
            <p:cNvSpPr/>
            <p:nvPr/>
          </p:nvSpPr>
          <p:spPr>
            <a:xfrm>
              <a:off x="625983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4" name="9Slide.vn 118">
              <a:extLst>
                <a:ext uri="{FF2B5EF4-FFF2-40B4-BE49-F238E27FC236}">
                  <a16:creationId xmlns:a16="http://schemas.microsoft.com/office/drawing/2014/main" id="{33257150-EEE1-49C7-F7B9-D54BB604FCEE}"/>
                </a:ext>
              </a:extLst>
            </p:cNvPr>
            <p:cNvSpPr/>
            <p:nvPr/>
          </p:nvSpPr>
          <p:spPr>
            <a:xfrm>
              <a:off x="6176009"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5" name="9Slide.vn 119">
              <a:extLst>
                <a:ext uri="{FF2B5EF4-FFF2-40B4-BE49-F238E27FC236}">
                  <a16:creationId xmlns:a16="http://schemas.microsoft.com/office/drawing/2014/main" id="{99DBC571-F832-1262-89BA-3F922F5C2F4F}"/>
                </a:ext>
              </a:extLst>
            </p:cNvPr>
            <p:cNvSpPr/>
            <p:nvPr/>
          </p:nvSpPr>
          <p:spPr>
            <a:xfrm>
              <a:off x="609219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9Slide.vn 120">
              <a:extLst>
                <a:ext uri="{FF2B5EF4-FFF2-40B4-BE49-F238E27FC236}">
                  <a16:creationId xmlns:a16="http://schemas.microsoft.com/office/drawing/2014/main" id="{A2E2F1AE-1D2B-11A7-9B6E-0DD436E9D235}"/>
                </a:ext>
              </a:extLst>
            </p:cNvPr>
            <p:cNvSpPr/>
            <p:nvPr/>
          </p:nvSpPr>
          <p:spPr>
            <a:xfrm>
              <a:off x="6007417"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26" name="Google Shape;2704;p60">
            <a:extLst>
              <a:ext uri="{FF2B5EF4-FFF2-40B4-BE49-F238E27FC236}">
                <a16:creationId xmlns:a16="http://schemas.microsoft.com/office/drawing/2014/main" id="{2A3B358C-8001-702B-2ED3-39E3619D8961}"/>
              </a:ext>
            </a:extLst>
          </p:cNvPr>
          <p:cNvGrpSpPr/>
          <p:nvPr/>
        </p:nvGrpSpPr>
        <p:grpSpPr>
          <a:xfrm>
            <a:off x="605634" y="4412415"/>
            <a:ext cx="763044" cy="432400"/>
            <a:chOff x="4883744" y="4230000"/>
            <a:chExt cx="1523850" cy="628475"/>
          </a:xfrm>
        </p:grpSpPr>
        <p:sp>
          <p:nvSpPr>
            <p:cNvPr id="127" name="Google Shape;2705;p60">
              <a:extLst>
                <a:ext uri="{FF2B5EF4-FFF2-40B4-BE49-F238E27FC236}">
                  <a16:creationId xmlns:a16="http://schemas.microsoft.com/office/drawing/2014/main" id="{6BB66A06-431D-8251-A9B2-45AD7AC39CD4}"/>
                </a:ext>
              </a:extLst>
            </p:cNvPr>
            <p:cNvSpPr/>
            <p:nvPr/>
          </p:nvSpPr>
          <p:spPr>
            <a:xfrm>
              <a:off x="4887506" y="4230000"/>
              <a:ext cx="1516325" cy="628475"/>
            </a:xfrm>
            <a:custGeom>
              <a:avLst/>
              <a:gdLst/>
              <a:ahLst/>
              <a:cxnLst/>
              <a:rect l="l" t="t" r="r" b="b"/>
              <a:pathLst>
                <a:path w="60653" h="25139" extrusionOk="0">
                  <a:moveTo>
                    <a:pt x="17669" y="0"/>
                  </a:moveTo>
                  <a:lnTo>
                    <a:pt x="351" y="2155"/>
                  </a:lnTo>
                  <a:lnTo>
                    <a:pt x="301" y="2155"/>
                  </a:lnTo>
                  <a:lnTo>
                    <a:pt x="301" y="2181"/>
                  </a:lnTo>
                  <a:lnTo>
                    <a:pt x="251" y="2181"/>
                  </a:lnTo>
                  <a:lnTo>
                    <a:pt x="251" y="2206"/>
                  </a:lnTo>
                  <a:lnTo>
                    <a:pt x="226" y="2206"/>
                  </a:lnTo>
                  <a:cubicBezTo>
                    <a:pt x="201" y="2206"/>
                    <a:pt x="201" y="2206"/>
                    <a:pt x="201" y="2231"/>
                  </a:cubicBezTo>
                  <a:lnTo>
                    <a:pt x="176" y="2231"/>
                  </a:lnTo>
                  <a:cubicBezTo>
                    <a:pt x="176" y="2231"/>
                    <a:pt x="176" y="2256"/>
                    <a:pt x="150" y="2256"/>
                  </a:cubicBezTo>
                  <a:cubicBezTo>
                    <a:pt x="150" y="2256"/>
                    <a:pt x="150" y="2256"/>
                    <a:pt x="150" y="2281"/>
                  </a:cubicBezTo>
                  <a:lnTo>
                    <a:pt x="125" y="2281"/>
                  </a:lnTo>
                  <a:cubicBezTo>
                    <a:pt x="125" y="2306"/>
                    <a:pt x="125" y="2306"/>
                    <a:pt x="125" y="2306"/>
                  </a:cubicBezTo>
                  <a:cubicBezTo>
                    <a:pt x="100" y="2331"/>
                    <a:pt x="100" y="2331"/>
                    <a:pt x="100" y="2356"/>
                  </a:cubicBezTo>
                  <a:lnTo>
                    <a:pt x="75" y="2356"/>
                  </a:lnTo>
                  <a:cubicBezTo>
                    <a:pt x="75" y="2381"/>
                    <a:pt x="50" y="2406"/>
                    <a:pt x="50" y="2406"/>
                  </a:cubicBezTo>
                  <a:cubicBezTo>
                    <a:pt x="50" y="2431"/>
                    <a:pt x="25" y="2456"/>
                    <a:pt x="25" y="2481"/>
                  </a:cubicBezTo>
                  <a:cubicBezTo>
                    <a:pt x="25" y="2481"/>
                    <a:pt x="25" y="2506"/>
                    <a:pt x="25" y="2531"/>
                  </a:cubicBezTo>
                  <a:cubicBezTo>
                    <a:pt x="25" y="2556"/>
                    <a:pt x="0" y="2556"/>
                    <a:pt x="0" y="2556"/>
                  </a:cubicBezTo>
                  <a:cubicBezTo>
                    <a:pt x="0" y="2556"/>
                    <a:pt x="0" y="2582"/>
                    <a:pt x="0" y="2582"/>
                  </a:cubicBezTo>
                  <a:cubicBezTo>
                    <a:pt x="0" y="2582"/>
                    <a:pt x="0" y="2582"/>
                    <a:pt x="0" y="2607"/>
                  </a:cubicBezTo>
                  <a:lnTo>
                    <a:pt x="0" y="2632"/>
                  </a:lnTo>
                  <a:lnTo>
                    <a:pt x="0" y="2657"/>
                  </a:lnTo>
                  <a:cubicBezTo>
                    <a:pt x="0" y="2682"/>
                    <a:pt x="0" y="2682"/>
                    <a:pt x="0" y="2682"/>
                  </a:cubicBezTo>
                  <a:lnTo>
                    <a:pt x="0" y="2707"/>
                  </a:lnTo>
                  <a:lnTo>
                    <a:pt x="0" y="2732"/>
                  </a:lnTo>
                  <a:lnTo>
                    <a:pt x="0" y="2757"/>
                  </a:lnTo>
                  <a:lnTo>
                    <a:pt x="0" y="2782"/>
                  </a:lnTo>
                  <a:cubicBezTo>
                    <a:pt x="0" y="2782"/>
                    <a:pt x="0" y="2782"/>
                    <a:pt x="0" y="2807"/>
                  </a:cubicBezTo>
                  <a:lnTo>
                    <a:pt x="0" y="2832"/>
                  </a:lnTo>
                  <a:lnTo>
                    <a:pt x="0" y="2857"/>
                  </a:lnTo>
                  <a:lnTo>
                    <a:pt x="0" y="2882"/>
                  </a:lnTo>
                  <a:lnTo>
                    <a:pt x="0" y="2907"/>
                  </a:lnTo>
                  <a:cubicBezTo>
                    <a:pt x="25" y="2907"/>
                    <a:pt x="25" y="2907"/>
                    <a:pt x="25" y="2932"/>
                  </a:cubicBezTo>
                  <a:cubicBezTo>
                    <a:pt x="25" y="2932"/>
                    <a:pt x="25" y="2932"/>
                    <a:pt x="25" y="2957"/>
                  </a:cubicBezTo>
                  <a:lnTo>
                    <a:pt x="25" y="2983"/>
                  </a:lnTo>
                  <a:cubicBezTo>
                    <a:pt x="25" y="2983"/>
                    <a:pt x="25" y="3008"/>
                    <a:pt x="25" y="3008"/>
                  </a:cubicBezTo>
                  <a:lnTo>
                    <a:pt x="50" y="3008"/>
                  </a:lnTo>
                  <a:cubicBezTo>
                    <a:pt x="50" y="3033"/>
                    <a:pt x="50" y="3033"/>
                    <a:pt x="50" y="3033"/>
                  </a:cubicBezTo>
                  <a:cubicBezTo>
                    <a:pt x="50" y="3033"/>
                    <a:pt x="50" y="3058"/>
                    <a:pt x="50" y="3058"/>
                  </a:cubicBezTo>
                  <a:cubicBezTo>
                    <a:pt x="75" y="3083"/>
                    <a:pt x="75" y="3083"/>
                    <a:pt x="100" y="3108"/>
                  </a:cubicBezTo>
                  <a:cubicBezTo>
                    <a:pt x="100" y="3108"/>
                    <a:pt x="100" y="3108"/>
                    <a:pt x="100" y="3133"/>
                  </a:cubicBezTo>
                  <a:cubicBezTo>
                    <a:pt x="100" y="3133"/>
                    <a:pt x="100" y="3133"/>
                    <a:pt x="125" y="3158"/>
                  </a:cubicBezTo>
                  <a:lnTo>
                    <a:pt x="176" y="3208"/>
                  </a:lnTo>
                  <a:cubicBezTo>
                    <a:pt x="176" y="3208"/>
                    <a:pt x="201" y="3208"/>
                    <a:pt x="201" y="3233"/>
                  </a:cubicBezTo>
                  <a:lnTo>
                    <a:pt x="226" y="3233"/>
                  </a:lnTo>
                  <a:cubicBezTo>
                    <a:pt x="226" y="3233"/>
                    <a:pt x="251" y="3258"/>
                    <a:pt x="251" y="3258"/>
                  </a:cubicBezTo>
                  <a:cubicBezTo>
                    <a:pt x="301" y="3283"/>
                    <a:pt x="301" y="3283"/>
                    <a:pt x="351" y="3283"/>
                  </a:cubicBezTo>
                  <a:cubicBezTo>
                    <a:pt x="827" y="3283"/>
                    <a:pt x="1278" y="3308"/>
                    <a:pt x="1754" y="3308"/>
                  </a:cubicBezTo>
                  <a:lnTo>
                    <a:pt x="1780" y="5990"/>
                  </a:lnTo>
                  <a:lnTo>
                    <a:pt x="1780" y="7644"/>
                  </a:lnTo>
                  <a:lnTo>
                    <a:pt x="1805" y="10978"/>
                  </a:lnTo>
                  <a:lnTo>
                    <a:pt x="1805" y="11178"/>
                  </a:lnTo>
                  <a:lnTo>
                    <a:pt x="1604" y="11228"/>
                  </a:lnTo>
                  <a:lnTo>
                    <a:pt x="602" y="11379"/>
                  </a:lnTo>
                  <a:lnTo>
                    <a:pt x="577" y="11379"/>
                  </a:lnTo>
                  <a:cubicBezTo>
                    <a:pt x="577" y="11379"/>
                    <a:pt x="577" y="11404"/>
                    <a:pt x="577" y="11404"/>
                  </a:cubicBezTo>
                  <a:lnTo>
                    <a:pt x="501" y="11404"/>
                  </a:lnTo>
                  <a:cubicBezTo>
                    <a:pt x="501" y="11404"/>
                    <a:pt x="501" y="11404"/>
                    <a:pt x="501" y="11429"/>
                  </a:cubicBezTo>
                  <a:lnTo>
                    <a:pt x="476" y="11429"/>
                  </a:lnTo>
                  <a:cubicBezTo>
                    <a:pt x="476" y="11429"/>
                    <a:pt x="476" y="11429"/>
                    <a:pt x="476" y="11454"/>
                  </a:cubicBezTo>
                  <a:lnTo>
                    <a:pt x="451" y="11454"/>
                  </a:lnTo>
                  <a:lnTo>
                    <a:pt x="426" y="11479"/>
                  </a:lnTo>
                  <a:cubicBezTo>
                    <a:pt x="401" y="11479"/>
                    <a:pt x="401" y="11504"/>
                    <a:pt x="401" y="11504"/>
                  </a:cubicBezTo>
                  <a:cubicBezTo>
                    <a:pt x="376" y="11504"/>
                    <a:pt x="376" y="11529"/>
                    <a:pt x="376" y="11529"/>
                  </a:cubicBezTo>
                  <a:cubicBezTo>
                    <a:pt x="376" y="11529"/>
                    <a:pt x="376" y="11554"/>
                    <a:pt x="376" y="11554"/>
                  </a:cubicBezTo>
                  <a:cubicBezTo>
                    <a:pt x="351" y="11554"/>
                    <a:pt x="351" y="11579"/>
                    <a:pt x="351" y="11579"/>
                  </a:cubicBezTo>
                  <a:cubicBezTo>
                    <a:pt x="351" y="11579"/>
                    <a:pt x="351" y="11579"/>
                    <a:pt x="351" y="11604"/>
                  </a:cubicBezTo>
                  <a:cubicBezTo>
                    <a:pt x="326" y="11604"/>
                    <a:pt x="326" y="11629"/>
                    <a:pt x="301" y="11654"/>
                  </a:cubicBezTo>
                  <a:cubicBezTo>
                    <a:pt x="301" y="11679"/>
                    <a:pt x="301" y="11704"/>
                    <a:pt x="276" y="11704"/>
                  </a:cubicBezTo>
                  <a:cubicBezTo>
                    <a:pt x="276" y="11729"/>
                    <a:pt x="276" y="11755"/>
                    <a:pt x="276" y="11780"/>
                  </a:cubicBezTo>
                  <a:cubicBezTo>
                    <a:pt x="276" y="11780"/>
                    <a:pt x="276" y="11805"/>
                    <a:pt x="276" y="11805"/>
                  </a:cubicBezTo>
                  <a:cubicBezTo>
                    <a:pt x="251" y="11830"/>
                    <a:pt x="251" y="11830"/>
                    <a:pt x="251" y="11830"/>
                  </a:cubicBezTo>
                  <a:lnTo>
                    <a:pt x="251" y="11855"/>
                  </a:lnTo>
                  <a:lnTo>
                    <a:pt x="251" y="11880"/>
                  </a:lnTo>
                  <a:lnTo>
                    <a:pt x="251" y="11905"/>
                  </a:lnTo>
                  <a:lnTo>
                    <a:pt x="251" y="11930"/>
                  </a:lnTo>
                  <a:lnTo>
                    <a:pt x="251" y="11955"/>
                  </a:lnTo>
                  <a:lnTo>
                    <a:pt x="251" y="11980"/>
                  </a:lnTo>
                  <a:lnTo>
                    <a:pt x="251" y="12005"/>
                  </a:lnTo>
                  <a:lnTo>
                    <a:pt x="251" y="12030"/>
                  </a:lnTo>
                  <a:cubicBezTo>
                    <a:pt x="251" y="12055"/>
                    <a:pt x="251" y="12055"/>
                    <a:pt x="251" y="12055"/>
                  </a:cubicBezTo>
                  <a:lnTo>
                    <a:pt x="251" y="12080"/>
                  </a:lnTo>
                  <a:lnTo>
                    <a:pt x="251" y="12105"/>
                  </a:lnTo>
                  <a:cubicBezTo>
                    <a:pt x="276" y="12130"/>
                    <a:pt x="276" y="12130"/>
                    <a:pt x="276" y="12130"/>
                  </a:cubicBezTo>
                  <a:cubicBezTo>
                    <a:pt x="276" y="12156"/>
                    <a:pt x="276" y="12156"/>
                    <a:pt x="276" y="12156"/>
                  </a:cubicBezTo>
                  <a:lnTo>
                    <a:pt x="276" y="12181"/>
                  </a:lnTo>
                  <a:cubicBezTo>
                    <a:pt x="276" y="12206"/>
                    <a:pt x="276" y="12206"/>
                    <a:pt x="276" y="12206"/>
                  </a:cubicBezTo>
                  <a:lnTo>
                    <a:pt x="301" y="12206"/>
                  </a:lnTo>
                  <a:cubicBezTo>
                    <a:pt x="301" y="12231"/>
                    <a:pt x="301" y="12231"/>
                    <a:pt x="301" y="12231"/>
                  </a:cubicBezTo>
                  <a:cubicBezTo>
                    <a:pt x="301" y="12231"/>
                    <a:pt x="301" y="12256"/>
                    <a:pt x="301" y="12256"/>
                  </a:cubicBezTo>
                  <a:cubicBezTo>
                    <a:pt x="301" y="12281"/>
                    <a:pt x="326" y="12281"/>
                    <a:pt x="326" y="12281"/>
                  </a:cubicBezTo>
                  <a:cubicBezTo>
                    <a:pt x="326" y="12306"/>
                    <a:pt x="351" y="12306"/>
                    <a:pt x="351" y="12331"/>
                  </a:cubicBezTo>
                  <a:cubicBezTo>
                    <a:pt x="351" y="12356"/>
                    <a:pt x="376" y="12356"/>
                    <a:pt x="376" y="12356"/>
                  </a:cubicBezTo>
                  <a:cubicBezTo>
                    <a:pt x="376" y="12381"/>
                    <a:pt x="401" y="12406"/>
                    <a:pt x="426" y="12431"/>
                  </a:cubicBezTo>
                  <a:lnTo>
                    <a:pt x="451" y="12431"/>
                  </a:lnTo>
                  <a:cubicBezTo>
                    <a:pt x="451" y="12444"/>
                    <a:pt x="451" y="12444"/>
                    <a:pt x="454" y="12444"/>
                  </a:cubicBezTo>
                  <a:cubicBezTo>
                    <a:pt x="457" y="12444"/>
                    <a:pt x="464" y="12444"/>
                    <a:pt x="476" y="12456"/>
                  </a:cubicBezTo>
                  <a:lnTo>
                    <a:pt x="501" y="12456"/>
                  </a:lnTo>
                  <a:cubicBezTo>
                    <a:pt x="526" y="12481"/>
                    <a:pt x="551" y="12481"/>
                    <a:pt x="577" y="12481"/>
                  </a:cubicBezTo>
                  <a:cubicBezTo>
                    <a:pt x="2231" y="12582"/>
                    <a:pt x="3860" y="12682"/>
                    <a:pt x="5514" y="12757"/>
                  </a:cubicBezTo>
                  <a:lnTo>
                    <a:pt x="5188" y="12807"/>
                  </a:lnTo>
                  <a:lnTo>
                    <a:pt x="5113" y="12807"/>
                  </a:lnTo>
                  <a:lnTo>
                    <a:pt x="5113" y="12832"/>
                  </a:lnTo>
                  <a:lnTo>
                    <a:pt x="5088" y="12832"/>
                  </a:lnTo>
                  <a:lnTo>
                    <a:pt x="5063" y="12857"/>
                  </a:lnTo>
                  <a:lnTo>
                    <a:pt x="5038" y="12857"/>
                  </a:lnTo>
                  <a:cubicBezTo>
                    <a:pt x="5038" y="12857"/>
                    <a:pt x="5038" y="12857"/>
                    <a:pt x="5038" y="12882"/>
                  </a:cubicBezTo>
                  <a:lnTo>
                    <a:pt x="5013" y="12882"/>
                  </a:lnTo>
                  <a:cubicBezTo>
                    <a:pt x="5013" y="12907"/>
                    <a:pt x="5013" y="12907"/>
                    <a:pt x="5013" y="12907"/>
                  </a:cubicBezTo>
                  <a:lnTo>
                    <a:pt x="4988" y="12907"/>
                  </a:lnTo>
                  <a:cubicBezTo>
                    <a:pt x="4988" y="12907"/>
                    <a:pt x="4988" y="12907"/>
                    <a:pt x="4988" y="12932"/>
                  </a:cubicBezTo>
                  <a:lnTo>
                    <a:pt x="4963" y="12932"/>
                  </a:lnTo>
                  <a:cubicBezTo>
                    <a:pt x="4963" y="12958"/>
                    <a:pt x="4963" y="12958"/>
                    <a:pt x="4963" y="12958"/>
                  </a:cubicBezTo>
                  <a:cubicBezTo>
                    <a:pt x="4963" y="12958"/>
                    <a:pt x="4937" y="12983"/>
                    <a:pt x="4937" y="12983"/>
                  </a:cubicBezTo>
                  <a:lnTo>
                    <a:pt x="4937" y="13008"/>
                  </a:lnTo>
                  <a:cubicBezTo>
                    <a:pt x="4912" y="13008"/>
                    <a:pt x="4912" y="13033"/>
                    <a:pt x="4912" y="13058"/>
                  </a:cubicBezTo>
                  <a:cubicBezTo>
                    <a:pt x="4887" y="13083"/>
                    <a:pt x="4887" y="13108"/>
                    <a:pt x="4887" y="13108"/>
                  </a:cubicBezTo>
                  <a:cubicBezTo>
                    <a:pt x="4862" y="13133"/>
                    <a:pt x="4862" y="13158"/>
                    <a:pt x="4862" y="13158"/>
                  </a:cubicBezTo>
                  <a:lnTo>
                    <a:pt x="4862" y="13183"/>
                  </a:lnTo>
                  <a:cubicBezTo>
                    <a:pt x="4862" y="13183"/>
                    <a:pt x="4862" y="13183"/>
                    <a:pt x="4862" y="13208"/>
                  </a:cubicBezTo>
                  <a:cubicBezTo>
                    <a:pt x="4862" y="13233"/>
                    <a:pt x="4837" y="13233"/>
                    <a:pt x="4837" y="13233"/>
                  </a:cubicBezTo>
                  <a:lnTo>
                    <a:pt x="4837" y="13258"/>
                  </a:lnTo>
                  <a:lnTo>
                    <a:pt x="4837" y="13283"/>
                  </a:lnTo>
                  <a:lnTo>
                    <a:pt x="4837" y="13308"/>
                  </a:lnTo>
                  <a:cubicBezTo>
                    <a:pt x="4837" y="13308"/>
                    <a:pt x="4837" y="13308"/>
                    <a:pt x="4837" y="13333"/>
                  </a:cubicBezTo>
                  <a:lnTo>
                    <a:pt x="4837" y="13359"/>
                  </a:lnTo>
                  <a:lnTo>
                    <a:pt x="4837" y="13384"/>
                  </a:lnTo>
                  <a:lnTo>
                    <a:pt x="4837" y="13409"/>
                  </a:lnTo>
                  <a:lnTo>
                    <a:pt x="4837" y="13434"/>
                  </a:lnTo>
                  <a:lnTo>
                    <a:pt x="4837" y="13459"/>
                  </a:lnTo>
                  <a:lnTo>
                    <a:pt x="4837" y="13484"/>
                  </a:lnTo>
                  <a:lnTo>
                    <a:pt x="4837" y="13509"/>
                  </a:lnTo>
                  <a:cubicBezTo>
                    <a:pt x="4837" y="13509"/>
                    <a:pt x="4837" y="13534"/>
                    <a:pt x="4862" y="13534"/>
                  </a:cubicBezTo>
                  <a:cubicBezTo>
                    <a:pt x="4862" y="13534"/>
                    <a:pt x="4862" y="13534"/>
                    <a:pt x="4862" y="13559"/>
                  </a:cubicBezTo>
                  <a:lnTo>
                    <a:pt x="4862" y="13584"/>
                  </a:lnTo>
                  <a:cubicBezTo>
                    <a:pt x="4862" y="13584"/>
                    <a:pt x="4887" y="13609"/>
                    <a:pt x="4887" y="13609"/>
                  </a:cubicBezTo>
                  <a:cubicBezTo>
                    <a:pt x="4887" y="13634"/>
                    <a:pt x="4887" y="13634"/>
                    <a:pt x="4887" y="13634"/>
                  </a:cubicBezTo>
                  <a:cubicBezTo>
                    <a:pt x="4887" y="13659"/>
                    <a:pt x="4887" y="13659"/>
                    <a:pt x="4887" y="13659"/>
                  </a:cubicBezTo>
                  <a:cubicBezTo>
                    <a:pt x="4887" y="13659"/>
                    <a:pt x="4912" y="13659"/>
                    <a:pt x="4912" y="13684"/>
                  </a:cubicBezTo>
                  <a:cubicBezTo>
                    <a:pt x="4912" y="13709"/>
                    <a:pt x="4937" y="13734"/>
                    <a:pt x="4937" y="13734"/>
                  </a:cubicBezTo>
                  <a:cubicBezTo>
                    <a:pt x="4937" y="13734"/>
                    <a:pt x="4937" y="13760"/>
                    <a:pt x="4963" y="13760"/>
                  </a:cubicBezTo>
                  <a:cubicBezTo>
                    <a:pt x="4963" y="13785"/>
                    <a:pt x="4963" y="13785"/>
                    <a:pt x="4963" y="13785"/>
                  </a:cubicBezTo>
                  <a:cubicBezTo>
                    <a:pt x="4988" y="13810"/>
                    <a:pt x="5013" y="13835"/>
                    <a:pt x="5038" y="13860"/>
                  </a:cubicBezTo>
                  <a:lnTo>
                    <a:pt x="5063" y="13860"/>
                  </a:lnTo>
                  <a:cubicBezTo>
                    <a:pt x="5063" y="13860"/>
                    <a:pt x="5063" y="13885"/>
                    <a:pt x="5063" y="13885"/>
                  </a:cubicBezTo>
                  <a:lnTo>
                    <a:pt x="5113" y="13885"/>
                  </a:lnTo>
                  <a:cubicBezTo>
                    <a:pt x="5138" y="13910"/>
                    <a:pt x="5163" y="13910"/>
                    <a:pt x="5188" y="13910"/>
                  </a:cubicBezTo>
                  <a:cubicBezTo>
                    <a:pt x="5664" y="13935"/>
                    <a:pt x="6140" y="13935"/>
                    <a:pt x="6617" y="13935"/>
                  </a:cubicBezTo>
                  <a:lnTo>
                    <a:pt x="6692" y="19699"/>
                  </a:lnTo>
                  <a:lnTo>
                    <a:pt x="6717" y="21354"/>
                  </a:lnTo>
                  <a:lnTo>
                    <a:pt x="6717" y="21805"/>
                  </a:lnTo>
                  <a:lnTo>
                    <a:pt x="6516" y="21855"/>
                  </a:lnTo>
                  <a:lnTo>
                    <a:pt x="5514" y="22030"/>
                  </a:lnTo>
                  <a:lnTo>
                    <a:pt x="5439" y="22030"/>
                  </a:lnTo>
                  <a:cubicBezTo>
                    <a:pt x="5439" y="22030"/>
                    <a:pt x="5439" y="22030"/>
                    <a:pt x="5414" y="22055"/>
                  </a:cubicBezTo>
                  <a:lnTo>
                    <a:pt x="5389" y="22055"/>
                  </a:lnTo>
                  <a:cubicBezTo>
                    <a:pt x="5389" y="22080"/>
                    <a:pt x="5389" y="22080"/>
                    <a:pt x="5389" y="22080"/>
                  </a:cubicBezTo>
                  <a:lnTo>
                    <a:pt x="5364" y="22080"/>
                  </a:lnTo>
                  <a:cubicBezTo>
                    <a:pt x="5364" y="22080"/>
                    <a:pt x="5364" y="22105"/>
                    <a:pt x="5338" y="22105"/>
                  </a:cubicBezTo>
                  <a:cubicBezTo>
                    <a:pt x="5338" y="22105"/>
                    <a:pt x="5338" y="22130"/>
                    <a:pt x="5313" y="22130"/>
                  </a:cubicBezTo>
                  <a:cubicBezTo>
                    <a:pt x="5313" y="22130"/>
                    <a:pt x="5313" y="22156"/>
                    <a:pt x="5288" y="22156"/>
                  </a:cubicBezTo>
                  <a:cubicBezTo>
                    <a:pt x="5288" y="22181"/>
                    <a:pt x="5288" y="22181"/>
                    <a:pt x="5288" y="22181"/>
                  </a:cubicBezTo>
                  <a:cubicBezTo>
                    <a:pt x="5263" y="22206"/>
                    <a:pt x="5263" y="22206"/>
                    <a:pt x="5263" y="22206"/>
                  </a:cubicBezTo>
                  <a:lnTo>
                    <a:pt x="5263" y="22231"/>
                  </a:lnTo>
                  <a:lnTo>
                    <a:pt x="5238" y="22231"/>
                  </a:lnTo>
                  <a:cubicBezTo>
                    <a:pt x="5238" y="22256"/>
                    <a:pt x="5213" y="22281"/>
                    <a:pt x="5213" y="22306"/>
                  </a:cubicBezTo>
                  <a:cubicBezTo>
                    <a:pt x="5213" y="22306"/>
                    <a:pt x="5213" y="22331"/>
                    <a:pt x="5188" y="22356"/>
                  </a:cubicBezTo>
                  <a:cubicBezTo>
                    <a:pt x="5188" y="22356"/>
                    <a:pt x="5188" y="22381"/>
                    <a:pt x="5188" y="22406"/>
                  </a:cubicBezTo>
                  <a:lnTo>
                    <a:pt x="5188" y="22431"/>
                  </a:lnTo>
                  <a:cubicBezTo>
                    <a:pt x="5163" y="22456"/>
                    <a:pt x="5163" y="22456"/>
                    <a:pt x="5163" y="22456"/>
                  </a:cubicBezTo>
                  <a:cubicBezTo>
                    <a:pt x="5163" y="22456"/>
                    <a:pt x="5163" y="22481"/>
                    <a:pt x="5163" y="22481"/>
                  </a:cubicBezTo>
                  <a:lnTo>
                    <a:pt x="5163" y="22506"/>
                  </a:lnTo>
                  <a:cubicBezTo>
                    <a:pt x="5163" y="22506"/>
                    <a:pt x="5163" y="22532"/>
                    <a:pt x="5163" y="22532"/>
                  </a:cubicBezTo>
                  <a:lnTo>
                    <a:pt x="5163" y="22557"/>
                  </a:lnTo>
                  <a:cubicBezTo>
                    <a:pt x="5163" y="22557"/>
                    <a:pt x="5163" y="22557"/>
                    <a:pt x="5163" y="22582"/>
                  </a:cubicBezTo>
                  <a:lnTo>
                    <a:pt x="5163" y="22607"/>
                  </a:lnTo>
                  <a:lnTo>
                    <a:pt x="5163" y="22632"/>
                  </a:lnTo>
                  <a:lnTo>
                    <a:pt x="5163" y="22657"/>
                  </a:lnTo>
                  <a:lnTo>
                    <a:pt x="5163" y="22682"/>
                  </a:lnTo>
                  <a:lnTo>
                    <a:pt x="5163" y="22707"/>
                  </a:lnTo>
                  <a:lnTo>
                    <a:pt x="5163" y="22732"/>
                  </a:lnTo>
                  <a:lnTo>
                    <a:pt x="5163" y="22757"/>
                  </a:lnTo>
                  <a:cubicBezTo>
                    <a:pt x="5163" y="22757"/>
                    <a:pt x="5163" y="22757"/>
                    <a:pt x="5163" y="22782"/>
                  </a:cubicBezTo>
                  <a:lnTo>
                    <a:pt x="5188" y="22782"/>
                  </a:lnTo>
                  <a:cubicBezTo>
                    <a:pt x="5188" y="22807"/>
                    <a:pt x="5188" y="22807"/>
                    <a:pt x="5188" y="22807"/>
                  </a:cubicBezTo>
                  <a:lnTo>
                    <a:pt x="5188" y="22832"/>
                  </a:lnTo>
                  <a:cubicBezTo>
                    <a:pt x="5188" y="22857"/>
                    <a:pt x="5188" y="22857"/>
                    <a:pt x="5188" y="22857"/>
                  </a:cubicBezTo>
                  <a:lnTo>
                    <a:pt x="5213" y="22857"/>
                  </a:lnTo>
                  <a:cubicBezTo>
                    <a:pt x="5213" y="22882"/>
                    <a:pt x="5213" y="22882"/>
                    <a:pt x="5213" y="22882"/>
                  </a:cubicBezTo>
                  <a:cubicBezTo>
                    <a:pt x="5213" y="22907"/>
                    <a:pt x="5213" y="22907"/>
                    <a:pt x="5213" y="22907"/>
                  </a:cubicBezTo>
                  <a:cubicBezTo>
                    <a:pt x="5238" y="22933"/>
                    <a:pt x="5238" y="22958"/>
                    <a:pt x="5263" y="22958"/>
                  </a:cubicBezTo>
                  <a:cubicBezTo>
                    <a:pt x="5263" y="22958"/>
                    <a:pt x="5263" y="22983"/>
                    <a:pt x="5263" y="22983"/>
                  </a:cubicBezTo>
                  <a:cubicBezTo>
                    <a:pt x="5263" y="22983"/>
                    <a:pt x="5263" y="22983"/>
                    <a:pt x="5288" y="23008"/>
                  </a:cubicBezTo>
                  <a:cubicBezTo>
                    <a:pt x="5288" y="23033"/>
                    <a:pt x="5313" y="23033"/>
                    <a:pt x="5338" y="23058"/>
                  </a:cubicBezTo>
                  <a:cubicBezTo>
                    <a:pt x="5338" y="23058"/>
                    <a:pt x="5364" y="23058"/>
                    <a:pt x="5364" y="23083"/>
                  </a:cubicBezTo>
                  <a:lnTo>
                    <a:pt x="5389" y="23083"/>
                  </a:lnTo>
                  <a:cubicBezTo>
                    <a:pt x="5389" y="23083"/>
                    <a:pt x="5389" y="23108"/>
                    <a:pt x="5414" y="23108"/>
                  </a:cubicBezTo>
                  <a:cubicBezTo>
                    <a:pt x="5439" y="23108"/>
                    <a:pt x="5464" y="23133"/>
                    <a:pt x="5489" y="23133"/>
                  </a:cubicBezTo>
                  <a:cubicBezTo>
                    <a:pt x="19048" y="23785"/>
                    <a:pt x="32607" y="24461"/>
                    <a:pt x="46141" y="25138"/>
                  </a:cubicBezTo>
                  <a:lnTo>
                    <a:pt x="46166" y="25138"/>
                  </a:lnTo>
                  <a:cubicBezTo>
                    <a:pt x="46166" y="25138"/>
                    <a:pt x="46166" y="25113"/>
                    <a:pt x="46166" y="25113"/>
                  </a:cubicBezTo>
                  <a:cubicBezTo>
                    <a:pt x="46178" y="25126"/>
                    <a:pt x="46185" y="25132"/>
                    <a:pt x="46191" y="25132"/>
                  </a:cubicBezTo>
                  <a:cubicBezTo>
                    <a:pt x="46197" y="25132"/>
                    <a:pt x="46203" y="25126"/>
                    <a:pt x="46216" y="25113"/>
                  </a:cubicBezTo>
                  <a:lnTo>
                    <a:pt x="60000" y="21404"/>
                  </a:lnTo>
                  <a:lnTo>
                    <a:pt x="60051" y="21354"/>
                  </a:lnTo>
                  <a:lnTo>
                    <a:pt x="60101" y="21303"/>
                  </a:lnTo>
                  <a:lnTo>
                    <a:pt x="60151" y="21178"/>
                  </a:lnTo>
                  <a:cubicBezTo>
                    <a:pt x="60201" y="21053"/>
                    <a:pt x="60251" y="20902"/>
                    <a:pt x="60301" y="20652"/>
                  </a:cubicBezTo>
                  <a:cubicBezTo>
                    <a:pt x="60351" y="20426"/>
                    <a:pt x="60426" y="20125"/>
                    <a:pt x="60477" y="19750"/>
                  </a:cubicBezTo>
                  <a:cubicBezTo>
                    <a:pt x="60527" y="19374"/>
                    <a:pt x="60577" y="18897"/>
                    <a:pt x="60602" y="18321"/>
                  </a:cubicBezTo>
                  <a:cubicBezTo>
                    <a:pt x="60627" y="17745"/>
                    <a:pt x="60652" y="17068"/>
                    <a:pt x="60652" y="16266"/>
                  </a:cubicBezTo>
                  <a:cubicBezTo>
                    <a:pt x="60627" y="15213"/>
                    <a:pt x="60577" y="14386"/>
                    <a:pt x="60527" y="13760"/>
                  </a:cubicBezTo>
                  <a:cubicBezTo>
                    <a:pt x="60477" y="13108"/>
                    <a:pt x="60376" y="12632"/>
                    <a:pt x="60301" y="12281"/>
                  </a:cubicBezTo>
                  <a:cubicBezTo>
                    <a:pt x="60201" y="11930"/>
                    <a:pt x="60126" y="11729"/>
                    <a:pt x="60076" y="11579"/>
                  </a:cubicBezTo>
                  <a:cubicBezTo>
                    <a:pt x="60000" y="11454"/>
                    <a:pt x="59950" y="11404"/>
                    <a:pt x="59950" y="11404"/>
                  </a:cubicBezTo>
                  <a:cubicBezTo>
                    <a:pt x="59950" y="11379"/>
                    <a:pt x="59925" y="11379"/>
                    <a:pt x="59925" y="11379"/>
                  </a:cubicBezTo>
                  <a:cubicBezTo>
                    <a:pt x="59900" y="11353"/>
                    <a:pt x="59900" y="11353"/>
                    <a:pt x="59900" y="11353"/>
                  </a:cubicBezTo>
                  <a:cubicBezTo>
                    <a:pt x="59875" y="11328"/>
                    <a:pt x="59875" y="11328"/>
                    <a:pt x="59850" y="11328"/>
                  </a:cubicBezTo>
                  <a:lnTo>
                    <a:pt x="59825" y="11328"/>
                  </a:lnTo>
                  <a:lnTo>
                    <a:pt x="54637" y="11228"/>
                  </a:lnTo>
                  <a:lnTo>
                    <a:pt x="55088" y="11103"/>
                  </a:lnTo>
                  <a:lnTo>
                    <a:pt x="55138" y="11078"/>
                  </a:lnTo>
                  <a:lnTo>
                    <a:pt x="55188" y="11003"/>
                  </a:lnTo>
                  <a:lnTo>
                    <a:pt x="55238" y="10877"/>
                  </a:lnTo>
                  <a:cubicBezTo>
                    <a:pt x="55289" y="10777"/>
                    <a:pt x="55364" y="10602"/>
                    <a:pt x="55414" y="10376"/>
                  </a:cubicBezTo>
                  <a:cubicBezTo>
                    <a:pt x="55464" y="10150"/>
                    <a:pt x="55539" y="9850"/>
                    <a:pt x="55589" y="9449"/>
                  </a:cubicBezTo>
                  <a:cubicBezTo>
                    <a:pt x="55639" y="9073"/>
                    <a:pt x="55690" y="8597"/>
                    <a:pt x="55715" y="8020"/>
                  </a:cubicBezTo>
                  <a:cubicBezTo>
                    <a:pt x="55765" y="7444"/>
                    <a:pt x="55765" y="6767"/>
                    <a:pt x="55765" y="5965"/>
                  </a:cubicBezTo>
                  <a:cubicBezTo>
                    <a:pt x="55765" y="4937"/>
                    <a:pt x="55740" y="4110"/>
                    <a:pt x="55665" y="3459"/>
                  </a:cubicBezTo>
                  <a:cubicBezTo>
                    <a:pt x="55614" y="2807"/>
                    <a:pt x="55514" y="2331"/>
                    <a:pt x="55464" y="2005"/>
                  </a:cubicBezTo>
                  <a:cubicBezTo>
                    <a:pt x="55364" y="1654"/>
                    <a:pt x="55289" y="1429"/>
                    <a:pt x="55238" y="1303"/>
                  </a:cubicBezTo>
                  <a:cubicBezTo>
                    <a:pt x="55163" y="1153"/>
                    <a:pt x="55113" y="1128"/>
                    <a:pt x="55113" y="1103"/>
                  </a:cubicBezTo>
                  <a:cubicBezTo>
                    <a:pt x="55113" y="1103"/>
                    <a:pt x="55088" y="1078"/>
                    <a:pt x="55088" y="1078"/>
                  </a:cubicBezTo>
                  <a:cubicBezTo>
                    <a:pt x="55063" y="1078"/>
                    <a:pt x="55063" y="1053"/>
                    <a:pt x="55063" y="1053"/>
                  </a:cubicBezTo>
                  <a:cubicBezTo>
                    <a:pt x="55038" y="1053"/>
                    <a:pt x="55038" y="1053"/>
                    <a:pt x="55013" y="1028"/>
                  </a:cubicBezTo>
                  <a:lnTo>
                    <a:pt x="54988" y="1028"/>
                  </a:lnTo>
                  <a:lnTo>
                    <a:pt x="17669"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2706;p60">
              <a:extLst>
                <a:ext uri="{FF2B5EF4-FFF2-40B4-BE49-F238E27FC236}">
                  <a16:creationId xmlns:a16="http://schemas.microsoft.com/office/drawing/2014/main" id="{FB7307CC-E93B-B7CF-201B-2AA509A623D2}"/>
                </a:ext>
              </a:extLst>
            </p:cNvPr>
            <p:cNvGrpSpPr/>
            <p:nvPr/>
          </p:nvGrpSpPr>
          <p:grpSpPr>
            <a:xfrm>
              <a:off x="4883744" y="4230163"/>
              <a:ext cx="1523850" cy="628125"/>
              <a:chOff x="-1420300" y="3867063"/>
              <a:chExt cx="1523850" cy="628125"/>
            </a:xfrm>
          </p:grpSpPr>
          <p:sp>
            <p:nvSpPr>
              <p:cNvPr id="129" name="Google Shape;2707;p60">
                <a:extLst>
                  <a:ext uri="{FF2B5EF4-FFF2-40B4-BE49-F238E27FC236}">
                    <a16:creationId xmlns:a16="http://schemas.microsoft.com/office/drawing/2014/main" id="{970BEFB0-4B76-DF2A-A141-EA7910321111}"/>
                  </a:ext>
                </a:extLst>
              </p:cNvPr>
              <p:cNvSpPr/>
              <p:nvPr/>
            </p:nvSpPr>
            <p:spPr>
              <a:xfrm>
                <a:off x="-1291225" y="4343888"/>
                <a:ext cx="1368450" cy="151025"/>
              </a:xfrm>
              <a:custGeom>
                <a:avLst/>
                <a:gdLst/>
                <a:ahLst/>
                <a:cxnLst/>
                <a:rect l="l" t="t" r="r" b="b"/>
                <a:pathLst>
                  <a:path w="54738" h="6041" extrusionOk="0">
                    <a:moveTo>
                      <a:pt x="17670" y="0"/>
                    </a:moveTo>
                    <a:lnTo>
                      <a:pt x="1354" y="2782"/>
                    </a:lnTo>
                    <a:lnTo>
                      <a:pt x="351" y="2932"/>
                    </a:lnTo>
                    <a:lnTo>
                      <a:pt x="326" y="2932"/>
                    </a:lnTo>
                    <a:cubicBezTo>
                      <a:pt x="326" y="2932"/>
                      <a:pt x="326" y="2957"/>
                      <a:pt x="326" y="2957"/>
                    </a:cubicBezTo>
                    <a:lnTo>
                      <a:pt x="276" y="2957"/>
                    </a:lnTo>
                    <a:cubicBezTo>
                      <a:pt x="276" y="2957"/>
                      <a:pt x="276" y="2957"/>
                      <a:pt x="276" y="2983"/>
                    </a:cubicBezTo>
                    <a:lnTo>
                      <a:pt x="226" y="2983"/>
                    </a:lnTo>
                    <a:cubicBezTo>
                      <a:pt x="226" y="3008"/>
                      <a:pt x="226" y="3008"/>
                      <a:pt x="226" y="3008"/>
                    </a:cubicBezTo>
                    <a:lnTo>
                      <a:pt x="201" y="3008"/>
                    </a:lnTo>
                    <a:cubicBezTo>
                      <a:pt x="201" y="3008"/>
                      <a:pt x="201" y="3033"/>
                      <a:pt x="201" y="3033"/>
                    </a:cubicBezTo>
                    <a:lnTo>
                      <a:pt x="176" y="3033"/>
                    </a:lnTo>
                    <a:cubicBezTo>
                      <a:pt x="176" y="3033"/>
                      <a:pt x="176" y="3058"/>
                      <a:pt x="151" y="3058"/>
                    </a:cubicBezTo>
                    <a:cubicBezTo>
                      <a:pt x="151" y="3058"/>
                      <a:pt x="151" y="3083"/>
                      <a:pt x="126" y="3083"/>
                    </a:cubicBezTo>
                    <a:cubicBezTo>
                      <a:pt x="126" y="3108"/>
                      <a:pt x="126" y="3108"/>
                      <a:pt x="126" y="3108"/>
                    </a:cubicBezTo>
                    <a:cubicBezTo>
                      <a:pt x="101" y="3108"/>
                      <a:pt x="101" y="3133"/>
                      <a:pt x="101" y="3133"/>
                    </a:cubicBezTo>
                    <a:lnTo>
                      <a:pt x="101" y="3158"/>
                    </a:lnTo>
                    <a:lnTo>
                      <a:pt x="76" y="3158"/>
                    </a:lnTo>
                    <a:cubicBezTo>
                      <a:pt x="76" y="3183"/>
                      <a:pt x="76" y="3208"/>
                      <a:pt x="50" y="3208"/>
                    </a:cubicBezTo>
                    <a:cubicBezTo>
                      <a:pt x="50" y="3233"/>
                      <a:pt x="50" y="3258"/>
                      <a:pt x="25" y="3283"/>
                    </a:cubicBezTo>
                    <a:cubicBezTo>
                      <a:pt x="25" y="3283"/>
                      <a:pt x="25" y="3308"/>
                      <a:pt x="25" y="3333"/>
                    </a:cubicBezTo>
                    <a:lnTo>
                      <a:pt x="25" y="3358"/>
                    </a:lnTo>
                    <a:cubicBezTo>
                      <a:pt x="0" y="3358"/>
                      <a:pt x="0" y="3384"/>
                      <a:pt x="0" y="3384"/>
                    </a:cubicBezTo>
                    <a:cubicBezTo>
                      <a:pt x="0" y="3384"/>
                      <a:pt x="0" y="3384"/>
                      <a:pt x="0" y="3409"/>
                    </a:cubicBezTo>
                    <a:lnTo>
                      <a:pt x="0" y="3434"/>
                    </a:lnTo>
                    <a:cubicBezTo>
                      <a:pt x="0" y="3434"/>
                      <a:pt x="0" y="3434"/>
                      <a:pt x="0" y="3459"/>
                    </a:cubicBezTo>
                    <a:lnTo>
                      <a:pt x="0" y="3484"/>
                    </a:lnTo>
                    <a:lnTo>
                      <a:pt x="0" y="3509"/>
                    </a:lnTo>
                    <a:cubicBezTo>
                      <a:pt x="0" y="3509"/>
                      <a:pt x="0" y="3534"/>
                      <a:pt x="0" y="3534"/>
                    </a:cubicBezTo>
                    <a:lnTo>
                      <a:pt x="0" y="3559"/>
                    </a:lnTo>
                    <a:lnTo>
                      <a:pt x="0" y="3584"/>
                    </a:lnTo>
                    <a:lnTo>
                      <a:pt x="0" y="3609"/>
                    </a:lnTo>
                    <a:lnTo>
                      <a:pt x="0" y="3634"/>
                    </a:lnTo>
                    <a:cubicBezTo>
                      <a:pt x="0" y="3659"/>
                      <a:pt x="0" y="3659"/>
                      <a:pt x="0" y="3659"/>
                    </a:cubicBezTo>
                    <a:lnTo>
                      <a:pt x="0" y="3684"/>
                    </a:lnTo>
                    <a:cubicBezTo>
                      <a:pt x="25" y="3684"/>
                      <a:pt x="25" y="3684"/>
                      <a:pt x="25" y="3709"/>
                    </a:cubicBezTo>
                    <a:cubicBezTo>
                      <a:pt x="25" y="3734"/>
                      <a:pt x="25" y="3734"/>
                      <a:pt x="25" y="3734"/>
                    </a:cubicBezTo>
                    <a:lnTo>
                      <a:pt x="25" y="3759"/>
                    </a:lnTo>
                    <a:cubicBezTo>
                      <a:pt x="25" y="3785"/>
                      <a:pt x="50" y="3785"/>
                      <a:pt x="50" y="3785"/>
                    </a:cubicBezTo>
                    <a:cubicBezTo>
                      <a:pt x="50" y="3810"/>
                      <a:pt x="50" y="3810"/>
                      <a:pt x="50" y="3810"/>
                    </a:cubicBezTo>
                    <a:cubicBezTo>
                      <a:pt x="50" y="3810"/>
                      <a:pt x="50" y="3835"/>
                      <a:pt x="50" y="3835"/>
                    </a:cubicBezTo>
                    <a:lnTo>
                      <a:pt x="76" y="3835"/>
                    </a:lnTo>
                    <a:cubicBezTo>
                      <a:pt x="76" y="3860"/>
                      <a:pt x="101" y="3885"/>
                      <a:pt x="101" y="3885"/>
                    </a:cubicBezTo>
                    <a:cubicBezTo>
                      <a:pt x="101" y="3885"/>
                      <a:pt x="101" y="3910"/>
                      <a:pt x="101" y="3910"/>
                    </a:cubicBezTo>
                    <a:cubicBezTo>
                      <a:pt x="101" y="3910"/>
                      <a:pt x="126" y="3910"/>
                      <a:pt x="126" y="3935"/>
                    </a:cubicBezTo>
                    <a:cubicBezTo>
                      <a:pt x="126" y="3960"/>
                      <a:pt x="151" y="3960"/>
                      <a:pt x="176" y="3985"/>
                    </a:cubicBezTo>
                    <a:lnTo>
                      <a:pt x="201" y="3985"/>
                    </a:lnTo>
                    <a:cubicBezTo>
                      <a:pt x="201" y="3985"/>
                      <a:pt x="201" y="4010"/>
                      <a:pt x="201" y="4010"/>
                    </a:cubicBezTo>
                    <a:lnTo>
                      <a:pt x="226" y="4010"/>
                    </a:lnTo>
                    <a:cubicBezTo>
                      <a:pt x="226" y="4010"/>
                      <a:pt x="251" y="4035"/>
                      <a:pt x="251" y="4035"/>
                    </a:cubicBezTo>
                    <a:cubicBezTo>
                      <a:pt x="276" y="4035"/>
                      <a:pt x="301" y="4060"/>
                      <a:pt x="326" y="4060"/>
                    </a:cubicBezTo>
                    <a:cubicBezTo>
                      <a:pt x="13876" y="4711"/>
                      <a:pt x="27425" y="5388"/>
                      <a:pt x="40975" y="6039"/>
                    </a:cubicBezTo>
                    <a:lnTo>
                      <a:pt x="40975" y="6039"/>
                    </a:lnTo>
                    <a:cubicBezTo>
                      <a:pt x="40959" y="6037"/>
                      <a:pt x="40943" y="6031"/>
                      <a:pt x="40928" y="6015"/>
                    </a:cubicBezTo>
                    <a:cubicBezTo>
                      <a:pt x="40928" y="6015"/>
                      <a:pt x="40903" y="5990"/>
                      <a:pt x="40903" y="5990"/>
                    </a:cubicBezTo>
                    <a:cubicBezTo>
                      <a:pt x="40878" y="5965"/>
                      <a:pt x="40853" y="5940"/>
                      <a:pt x="40828" y="5915"/>
                    </a:cubicBezTo>
                    <a:cubicBezTo>
                      <a:pt x="40828" y="5890"/>
                      <a:pt x="40828" y="5890"/>
                      <a:pt x="40828" y="5890"/>
                    </a:cubicBezTo>
                    <a:cubicBezTo>
                      <a:pt x="40803" y="5840"/>
                      <a:pt x="40777" y="5790"/>
                      <a:pt x="40777" y="5714"/>
                    </a:cubicBezTo>
                    <a:cubicBezTo>
                      <a:pt x="40752" y="5639"/>
                      <a:pt x="40752" y="5589"/>
                      <a:pt x="40752" y="5514"/>
                    </a:cubicBezTo>
                    <a:cubicBezTo>
                      <a:pt x="40752" y="5414"/>
                      <a:pt x="40752" y="5338"/>
                      <a:pt x="40777" y="5263"/>
                    </a:cubicBezTo>
                    <a:cubicBezTo>
                      <a:pt x="40777" y="5163"/>
                      <a:pt x="40803" y="5113"/>
                      <a:pt x="40828" y="5038"/>
                    </a:cubicBezTo>
                    <a:cubicBezTo>
                      <a:pt x="40853" y="4988"/>
                      <a:pt x="40878" y="4912"/>
                      <a:pt x="40928" y="4887"/>
                    </a:cubicBezTo>
                    <a:cubicBezTo>
                      <a:pt x="40953" y="4837"/>
                      <a:pt x="41003" y="4812"/>
                      <a:pt x="41028" y="4812"/>
                    </a:cubicBezTo>
                    <a:lnTo>
                      <a:pt x="41830" y="4587"/>
                    </a:lnTo>
                    <a:lnTo>
                      <a:pt x="54737" y="1278"/>
                    </a:lnTo>
                    <a:lnTo>
                      <a:pt x="17670" y="0"/>
                    </a:lnTo>
                    <a:close/>
                    <a:moveTo>
                      <a:pt x="40975" y="6039"/>
                    </a:moveTo>
                    <a:lnTo>
                      <a:pt x="40975" y="6039"/>
                    </a:lnTo>
                    <a:cubicBezTo>
                      <a:pt x="40984" y="6040"/>
                      <a:pt x="40994" y="6040"/>
                      <a:pt x="41003" y="6040"/>
                    </a:cubicBezTo>
                    <a:cubicBezTo>
                      <a:pt x="40994" y="6040"/>
                      <a:pt x="40984" y="6039"/>
                      <a:pt x="40975" y="6039"/>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08;p60">
                <a:extLst>
                  <a:ext uri="{FF2B5EF4-FFF2-40B4-BE49-F238E27FC236}">
                    <a16:creationId xmlns:a16="http://schemas.microsoft.com/office/drawing/2014/main" id="{0CE8C71B-D7EA-2F1A-E704-000BCD98D2D2}"/>
                  </a:ext>
                </a:extLst>
              </p:cNvPr>
              <p:cNvSpPr/>
              <p:nvPr/>
            </p:nvSpPr>
            <p:spPr>
              <a:xfrm>
                <a:off x="-1290600" y="4130213"/>
                <a:ext cx="1365950" cy="73325"/>
              </a:xfrm>
              <a:custGeom>
                <a:avLst/>
                <a:gdLst/>
                <a:ahLst/>
                <a:cxnLst/>
                <a:rect l="l" t="t" r="r" b="b"/>
                <a:pathLst>
                  <a:path w="54638" h="2933" extrusionOk="0">
                    <a:moveTo>
                      <a:pt x="17319" y="1"/>
                    </a:moveTo>
                    <a:lnTo>
                      <a:pt x="0" y="2281"/>
                    </a:lnTo>
                    <a:lnTo>
                      <a:pt x="40828" y="2933"/>
                    </a:lnTo>
                    <a:lnTo>
                      <a:pt x="54637" y="803"/>
                    </a:lnTo>
                    <a:lnTo>
                      <a:pt x="17319" y="1"/>
                    </a:lnTo>
                    <a:close/>
                  </a:path>
                </a:pathLst>
              </a:custGeom>
              <a:solidFill>
                <a:srgbClr val="488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09;p60">
                <a:extLst>
                  <a:ext uri="{FF2B5EF4-FFF2-40B4-BE49-F238E27FC236}">
                    <a16:creationId xmlns:a16="http://schemas.microsoft.com/office/drawing/2014/main" id="{812C25F9-0525-BAF8-E30A-FBEA7C26C869}"/>
                  </a:ext>
                </a:extLst>
              </p:cNvPr>
              <p:cNvSpPr/>
              <p:nvPr/>
            </p:nvSpPr>
            <p:spPr>
              <a:xfrm>
                <a:off x="-1299375" y="4187238"/>
                <a:ext cx="1029475" cy="47650"/>
              </a:xfrm>
              <a:custGeom>
                <a:avLst/>
                <a:gdLst/>
                <a:ahLst/>
                <a:cxnLst/>
                <a:rect l="l" t="t" r="r" b="b"/>
                <a:pathLst>
                  <a:path w="41179" h="1906" extrusionOk="0">
                    <a:moveTo>
                      <a:pt x="301" y="0"/>
                    </a:moveTo>
                    <a:cubicBezTo>
                      <a:pt x="276" y="25"/>
                      <a:pt x="276" y="25"/>
                      <a:pt x="276" y="25"/>
                    </a:cubicBezTo>
                    <a:lnTo>
                      <a:pt x="226" y="25"/>
                    </a:lnTo>
                    <a:lnTo>
                      <a:pt x="226" y="50"/>
                    </a:lnTo>
                    <a:lnTo>
                      <a:pt x="201" y="50"/>
                    </a:lnTo>
                    <a:cubicBezTo>
                      <a:pt x="201" y="50"/>
                      <a:pt x="201" y="76"/>
                      <a:pt x="201" y="76"/>
                    </a:cubicBezTo>
                    <a:lnTo>
                      <a:pt x="176" y="76"/>
                    </a:lnTo>
                    <a:cubicBezTo>
                      <a:pt x="176" y="101"/>
                      <a:pt x="176" y="101"/>
                      <a:pt x="176" y="101"/>
                    </a:cubicBezTo>
                    <a:lnTo>
                      <a:pt x="151" y="101"/>
                    </a:lnTo>
                    <a:cubicBezTo>
                      <a:pt x="151" y="101"/>
                      <a:pt x="151" y="101"/>
                      <a:pt x="151" y="126"/>
                    </a:cubicBezTo>
                    <a:lnTo>
                      <a:pt x="126" y="126"/>
                    </a:lnTo>
                    <a:cubicBezTo>
                      <a:pt x="126" y="151"/>
                      <a:pt x="126" y="151"/>
                      <a:pt x="126" y="151"/>
                    </a:cubicBezTo>
                    <a:cubicBezTo>
                      <a:pt x="126" y="151"/>
                      <a:pt x="101" y="176"/>
                      <a:pt x="101" y="176"/>
                    </a:cubicBezTo>
                    <a:lnTo>
                      <a:pt x="101" y="201"/>
                    </a:lnTo>
                    <a:cubicBezTo>
                      <a:pt x="76" y="201"/>
                      <a:pt x="76" y="226"/>
                      <a:pt x="76" y="251"/>
                    </a:cubicBezTo>
                    <a:cubicBezTo>
                      <a:pt x="51" y="276"/>
                      <a:pt x="51" y="301"/>
                      <a:pt x="51" y="301"/>
                    </a:cubicBezTo>
                    <a:cubicBezTo>
                      <a:pt x="26" y="326"/>
                      <a:pt x="26" y="351"/>
                      <a:pt x="26" y="351"/>
                    </a:cubicBezTo>
                    <a:lnTo>
                      <a:pt x="26" y="376"/>
                    </a:lnTo>
                    <a:cubicBezTo>
                      <a:pt x="26" y="376"/>
                      <a:pt x="26" y="376"/>
                      <a:pt x="26" y="401"/>
                    </a:cubicBezTo>
                    <a:cubicBezTo>
                      <a:pt x="26" y="401"/>
                      <a:pt x="1" y="426"/>
                      <a:pt x="1" y="426"/>
                    </a:cubicBezTo>
                    <a:cubicBezTo>
                      <a:pt x="1" y="426"/>
                      <a:pt x="1" y="451"/>
                      <a:pt x="1" y="451"/>
                    </a:cubicBezTo>
                    <a:cubicBezTo>
                      <a:pt x="1" y="477"/>
                      <a:pt x="1" y="477"/>
                      <a:pt x="1" y="477"/>
                    </a:cubicBezTo>
                    <a:lnTo>
                      <a:pt x="1" y="502"/>
                    </a:lnTo>
                    <a:cubicBezTo>
                      <a:pt x="1" y="502"/>
                      <a:pt x="1" y="502"/>
                      <a:pt x="1" y="527"/>
                    </a:cubicBezTo>
                    <a:lnTo>
                      <a:pt x="1" y="552"/>
                    </a:lnTo>
                    <a:lnTo>
                      <a:pt x="1" y="577"/>
                    </a:lnTo>
                    <a:lnTo>
                      <a:pt x="1" y="602"/>
                    </a:lnTo>
                    <a:lnTo>
                      <a:pt x="1" y="627"/>
                    </a:lnTo>
                    <a:lnTo>
                      <a:pt x="26" y="627"/>
                    </a:lnTo>
                    <a:lnTo>
                      <a:pt x="26" y="652"/>
                    </a:lnTo>
                    <a:lnTo>
                      <a:pt x="26" y="677"/>
                    </a:lnTo>
                    <a:cubicBezTo>
                      <a:pt x="26" y="677"/>
                      <a:pt x="26" y="702"/>
                      <a:pt x="26" y="702"/>
                    </a:cubicBezTo>
                    <a:lnTo>
                      <a:pt x="26" y="727"/>
                    </a:lnTo>
                    <a:cubicBezTo>
                      <a:pt x="26" y="727"/>
                      <a:pt x="26" y="727"/>
                      <a:pt x="26" y="752"/>
                    </a:cubicBezTo>
                    <a:cubicBezTo>
                      <a:pt x="26" y="752"/>
                      <a:pt x="26" y="752"/>
                      <a:pt x="26" y="777"/>
                    </a:cubicBezTo>
                    <a:cubicBezTo>
                      <a:pt x="51" y="777"/>
                      <a:pt x="51" y="802"/>
                      <a:pt x="51" y="802"/>
                    </a:cubicBezTo>
                    <a:cubicBezTo>
                      <a:pt x="51" y="827"/>
                      <a:pt x="51" y="827"/>
                      <a:pt x="51" y="827"/>
                    </a:cubicBezTo>
                    <a:cubicBezTo>
                      <a:pt x="51" y="852"/>
                      <a:pt x="51" y="852"/>
                      <a:pt x="51" y="852"/>
                    </a:cubicBezTo>
                    <a:cubicBezTo>
                      <a:pt x="51" y="852"/>
                      <a:pt x="76" y="852"/>
                      <a:pt x="76" y="878"/>
                    </a:cubicBezTo>
                    <a:cubicBezTo>
                      <a:pt x="76" y="903"/>
                      <a:pt x="101" y="903"/>
                      <a:pt x="101" y="928"/>
                    </a:cubicBezTo>
                    <a:cubicBezTo>
                      <a:pt x="101" y="928"/>
                      <a:pt x="101" y="953"/>
                      <a:pt x="126" y="953"/>
                    </a:cubicBezTo>
                    <a:cubicBezTo>
                      <a:pt x="126" y="978"/>
                      <a:pt x="126" y="978"/>
                      <a:pt x="126" y="978"/>
                    </a:cubicBezTo>
                    <a:cubicBezTo>
                      <a:pt x="151" y="1003"/>
                      <a:pt x="176" y="1028"/>
                      <a:pt x="201" y="1053"/>
                    </a:cubicBezTo>
                    <a:lnTo>
                      <a:pt x="226" y="1053"/>
                    </a:lnTo>
                    <a:cubicBezTo>
                      <a:pt x="226" y="1053"/>
                      <a:pt x="226" y="1053"/>
                      <a:pt x="251" y="1078"/>
                    </a:cubicBezTo>
                    <a:lnTo>
                      <a:pt x="276" y="1078"/>
                    </a:lnTo>
                    <a:cubicBezTo>
                      <a:pt x="301" y="1103"/>
                      <a:pt x="326" y="1103"/>
                      <a:pt x="351" y="1103"/>
                    </a:cubicBezTo>
                    <a:cubicBezTo>
                      <a:pt x="13960" y="1379"/>
                      <a:pt x="27569" y="1629"/>
                      <a:pt x="41177" y="1905"/>
                    </a:cubicBezTo>
                    <a:lnTo>
                      <a:pt x="41177" y="1905"/>
                    </a:lnTo>
                    <a:cubicBezTo>
                      <a:pt x="41153" y="1904"/>
                      <a:pt x="41128" y="1880"/>
                      <a:pt x="41078" y="1855"/>
                    </a:cubicBezTo>
                    <a:cubicBezTo>
                      <a:pt x="41078" y="1855"/>
                      <a:pt x="41078" y="1855"/>
                      <a:pt x="41078" y="1830"/>
                    </a:cubicBezTo>
                    <a:cubicBezTo>
                      <a:pt x="41053" y="1805"/>
                      <a:pt x="41028" y="1780"/>
                      <a:pt x="41003" y="1730"/>
                    </a:cubicBezTo>
                    <a:cubicBezTo>
                      <a:pt x="41003" y="1730"/>
                      <a:pt x="40978" y="1730"/>
                      <a:pt x="40978" y="1705"/>
                    </a:cubicBezTo>
                    <a:cubicBezTo>
                      <a:pt x="40953" y="1654"/>
                      <a:pt x="40953" y="1604"/>
                      <a:pt x="40928" y="1554"/>
                    </a:cubicBezTo>
                    <a:cubicBezTo>
                      <a:pt x="40928" y="1479"/>
                      <a:pt x="40903" y="1404"/>
                      <a:pt x="40903" y="1304"/>
                    </a:cubicBezTo>
                    <a:cubicBezTo>
                      <a:pt x="40903" y="1228"/>
                      <a:pt x="40903" y="1153"/>
                      <a:pt x="40928" y="1053"/>
                    </a:cubicBezTo>
                    <a:cubicBezTo>
                      <a:pt x="40928" y="978"/>
                      <a:pt x="40953" y="903"/>
                      <a:pt x="40978" y="852"/>
                    </a:cubicBezTo>
                    <a:cubicBezTo>
                      <a:pt x="41003" y="777"/>
                      <a:pt x="41053" y="727"/>
                      <a:pt x="41078" y="702"/>
                    </a:cubicBezTo>
                    <a:cubicBezTo>
                      <a:pt x="41103" y="677"/>
                      <a:pt x="41154" y="652"/>
                      <a:pt x="41179" y="652"/>
                    </a:cubicBezTo>
                    <a:lnTo>
                      <a:pt x="351" y="0"/>
                    </a:lnTo>
                    <a:close/>
                    <a:moveTo>
                      <a:pt x="41177" y="1905"/>
                    </a:moveTo>
                    <a:cubicBezTo>
                      <a:pt x="41178" y="1905"/>
                      <a:pt x="41178" y="1905"/>
                      <a:pt x="41179" y="1905"/>
                    </a:cubicBezTo>
                    <a:cubicBezTo>
                      <a:pt x="41178" y="1905"/>
                      <a:pt x="41178" y="1905"/>
                      <a:pt x="41177" y="1905"/>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10;p60">
                <a:extLst>
                  <a:ext uri="{FF2B5EF4-FFF2-40B4-BE49-F238E27FC236}">
                    <a16:creationId xmlns:a16="http://schemas.microsoft.com/office/drawing/2014/main" id="{60C9622A-744E-B292-FF3E-751448ADA00F}"/>
                  </a:ext>
                </a:extLst>
              </p:cNvPr>
              <p:cNvSpPr/>
              <p:nvPr/>
            </p:nvSpPr>
            <p:spPr>
              <a:xfrm>
                <a:off x="-276825" y="4150263"/>
                <a:ext cx="372850" cy="344925"/>
              </a:xfrm>
              <a:custGeom>
                <a:avLst/>
                <a:gdLst/>
                <a:ahLst/>
                <a:cxnLst/>
                <a:rect l="l" t="t" r="r" b="b"/>
                <a:pathLst>
                  <a:path w="14914" h="13797" extrusionOk="0">
                    <a:moveTo>
                      <a:pt x="14086" y="1"/>
                    </a:moveTo>
                    <a:lnTo>
                      <a:pt x="277" y="2131"/>
                    </a:lnTo>
                    <a:cubicBezTo>
                      <a:pt x="252" y="2131"/>
                      <a:pt x="201" y="2156"/>
                      <a:pt x="176" y="2181"/>
                    </a:cubicBezTo>
                    <a:cubicBezTo>
                      <a:pt x="151" y="2206"/>
                      <a:pt x="101" y="2256"/>
                      <a:pt x="76" y="2331"/>
                    </a:cubicBezTo>
                    <a:cubicBezTo>
                      <a:pt x="51" y="2382"/>
                      <a:pt x="26" y="2457"/>
                      <a:pt x="26" y="2532"/>
                    </a:cubicBezTo>
                    <a:cubicBezTo>
                      <a:pt x="1" y="2632"/>
                      <a:pt x="1" y="2707"/>
                      <a:pt x="1" y="2783"/>
                    </a:cubicBezTo>
                    <a:cubicBezTo>
                      <a:pt x="1" y="2883"/>
                      <a:pt x="26" y="2958"/>
                      <a:pt x="26" y="3033"/>
                    </a:cubicBezTo>
                    <a:cubicBezTo>
                      <a:pt x="51" y="3108"/>
                      <a:pt x="76" y="3159"/>
                      <a:pt x="101" y="3234"/>
                    </a:cubicBezTo>
                    <a:cubicBezTo>
                      <a:pt x="126" y="3284"/>
                      <a:pt x="151" y="3309"/>
                      <a:pt x="201" y="3334"/>
                    </a:cubicBezTo>
                    <a:cubicBezTo>
                      <a:pt x="227" y="3359"/>
                      <a:pt x="277" y="3384"/>
                      <a:pt x="302" y="3384"/>
                    </a:cubicBezTo>
                    <a:lnTo>
                      <a:pt x="1104" y="3234"/>
                    </a:lnTo>
                    <a:lnTo>
                      <a:pt x="14011" y="1103"/>
                    </a:lnTo>
                    <a:cubicBezTo>
                      <a:pt x="14036" y="1103"/>
                      <a:pt x="14061" y="1103"/>
                      <a:pt x="14086" y="1179"/>
                    </a:cubicBezTo>
                    <a:cubicBezTo>
                      <a:pt x="14136" y="1254"/>
                      <a:pt x="14187" y="1379"/>
                      <a:pt x="14262" y="1630"/>
                    </a:cubicBezTo>
                    <a:cubicBezTo>
                      <a:pt x="14312" y="1880"/>
                      <a:pt x="14362" y="2256"/>
                      <a:pt x="14412" y="2783"/>
                    </a:cubicBezTo>
                    <a:cubicBezTo>
                      <a:pt x="14462" y="3334"/>
                      <a:pt x="14487" y="4061"/>
                      <a:pt x="14512" y="5013"/>
                    </a:cubicBezTo>
                    <a:cubicBezTo>
                      <a:pt x="14512" y="5740"/>
                      <a:pt x="14512" y="6316"/>
                      <a:pt x="14487" y="6818"/>
                    </a:cubicBezTo>
                    <a:cubicBezTo>
                      <a:pt x="14462" y="7319"/>
                      <a:pt x="14412" y="7695"/>
                      <a:pt x="14387" y="7996"/>
                    </a:cubicBezTo>
                    <a:cubicBezTo>
                      <a:pt x="14362" y="8296"/>
                      <a:pt x="14312" y="8522"/>
                      <a:pt x="14287" y="8697"/>
                    </a:cubicBezTo>
                    <a:cubicBezTo>
                      <a:pt x="14237" y="8848"/>
                      <a:pt x="14212" y="8948"/>
                      <a:pt x="14161" y="9023"/>
                    </a:cubicBezTo>
                    <a:lnTo>
                      <a:pt x="1254" y="12332"/>
                    </a:lnTo>
                    <a:lnTo>
                      <a:pt x="452" y="12557"/>
                    </a:lnTo>
                    <a:cubicBezTo>
                      <a:pt x="427" y="12557"/>
                      <a:pt x="377" y="12582"/>
                      <a:pt x="352" y="12632"/>
                    </a:cubicBezTo>
                    <a:cubicBezTo>
                      <a:pt x="302" y="12657"/>
                      <a:pt x="277" y="12733"/>
                      <a:pt x="252" y="12783"/>
                    </a:cubicBezTo>
                    <a:cubicBezTo>
                      <a:pt x="227" y="12833"/>
                      <a:pt x="201" y="12908"/>
                      <a:pt x="201" y="13008"/>
                    </a:cubicBezTo>
                    <a:cubicBezTo>
                      <a:pt x="176" y="13083"/>
                      <a:pt x="176" y="13159"/>
                      <a:pt x="176" y="13259"/>
                    </a:cubicBezTo>
                    <a:cubicBezTo>
                      <a:pt x="176" y="13334"/>
                      <a:pt x="176" y="13409"/>
                      <a:pt x="201" y="13484"/>
                    </a:cubicBezTo>
                    <a:cubicBezTo>
                      <a:pt x="227" y="13560"/>
                      <a:pt x="252" y="13610"/>
                      <a:pt x="277" y="13660"/>
                    </a:cubicBezTo>
                    <a:cubicBezTo>
                      <a:pt x="302" y="13710"/>
                      <a:pt x="327" y="13735"/>
                      <a:pt x="377" y="13785"/>
                    </a:cubicBezTo>
                    <a:cubicBezTo>
                      <a:pt x="394" y="13785"/>
                      <a:pt x="410" y="13796"/>
                      <a:pt x="434" y="13796"/>
                    </a:cubicBezTo>
                    <a:cubicBezTo>
                      <a:pt x="447" y="13796"/>
                      <a:pt x="460" y="13794"/>
                      <a:pt x="477" y="13785"/>
                    </a:cubicBezTo>
                    <a:lnTo>
                      <a:pt x="14262" y="10076"/>
                    </a:lnTo>
                    <a:lnTo>
                      <a:pt x="14312" y="10026"/>
                    </a:lnTo>
                    <a:lnTo>
                      <a:pt x="14362" y="9976"/>
                    </a:lnTo>
                    <a:lnTo>
                      <a:pt x="14412" y="9850"/>
                    </a:lnTo>
                    <a:cubicBezTo>
                      <a:pt x="14462" y="9725"/>
                      <a:pt x="14512" y="9575"/>
                      <a:pt x="14562" y="9324"/>
                    </a:cubicBezTo>
                    <a:cubicBezTo>
                      <a:pt x="14638" y="9098"/>
                      <a:pt x="14688" y="8798"/>
                      <a:pt x="14738" y="8422"/>
                    </a:cubicBezTo>
                    <a:cubicBezTo>
                      <a:pt x="14788" y="8021"/>
                      <a:pt x="14838" y="7570"/>
                      <a:pt x="14863" y="6993"/>
                    </a:cubicBezTo>
                    <a:cubicBezTo>
                      <a:pt x="14888" y="6417"/>
                      <a:pt x="14913" y="5740"/>
                      <a:pt x="14913" y="4938"/>
                    </a:cubicBezTo>
                    <a:cubicBezTo>
                      <a:pt x="14888" y="3885"/>
                      <a:pt x="14838" y="3058"/>
                      <a:pt x="14788" y="2407"/>
                    </a:cubicBezTo>
                    <a:cubicBezTo>
                      <a:pt x="14738" y="1755"/>
                      <a:pt x="14638" y="1304"/>
                      <a:pt x="14562" y="953"/>
                    </a:cubicBezTo>
                    <a:cubicBezTo>
                      <a:pt x="14487" y="602"/>
                      <a:pt x="14387" y="402"/>
                      <a:pt x="14337" y="251"/>
                    </a:cubicBezTo>
                    <a:cubicBezTo>
                      <a:pt x="14262" y="126"/>
                      <a:pt x="14212" y="76"/>
                      <a:pt x="14212" y="76"/>
                    </a:cubicBezTo>
                    <a:cubicBezTo>
                      <a:pt x="14212" y="51"/>
                      <a:pt x="14187" y="51"/>
                      <a:pt x="14187" y="51"/>
                    </a:cubicBezTo>
                    <a:cubicBezTo>
                      <a:pt x="14187" y="26"/>
                      <a:pt x="14161" y="26"/>
                      <a:pt x="14161" y="26"/>
                    </a:cubicBezTo>
                    <a:cubicBezTo>
                      <a:pt x="14161" y="1"/>
                      <a:pt x="14136" y="1"/>
                      <a:pt x="1413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11;p60">
                <a:extLst>
                  <a:ext uri="{FF2B5EF4-FFF2-40B4-BE49-F238E27FC236}">
                    <a16:creationId xmlns:a16="http://schemas.microsoft.com/office/drawing/2014/main" id="{39769551-3DE4-4EA5-817F-DC01607C1404}"/>
                  </a:ext>
                </a:extLst>
              </p:cNvPr>
              <p:cNvSpPr/>
              <p:nvPr/>
            </p:nvSpPr>
            <p:spPr>
              <a:xfrm>
                <a:off x="-1254900" y="4214813"/>
                <a:ext cx="984375" cy="255025"/>
              </a:xfrm>
              <a:custGeom>
                <a:avLst/>
                <a:gdLst/>
                <a:ahLst/>
                <a:cxnLst/>
                <a:rect l="l" t="t" r="r" b="b"/>
                <a:pathLst>
                  <a:path w="39375" h="10201" extrusionOk="0">
                    <a:moveTo>
                      <a:pt x="1" y="0"/>
                    </a:moveTo>
                    <a:lnTo>
                      <a:pt x="101" y="8521"/>
                    </a:lnTo>
                    <a:lnTo>
                      <a:pt x="39375" y="10201"/>
                    </a:lnTo>
                    <a:lnTo>
                      <a:pt x="39324" y="752"/>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12;p60">
                <a:extLst>
                  <a:ext uri="{FF2B5EF4-FFF2-40B4-BE49-F238E27FC236}">
                    <a16:creationId xmlns:a16="http://schemas.microsoft.com/office/drawing/2014/main" id="{B5B4289A-1212-E49C-E3E3-327EFB5E6445}"/>
                  </a:ext>
                </a:extLst>
              </p:cNvPr>
              <p:cNvSpPr/>
              <p:nvPr/>
            </p:nvSpPr>
            <p:spPr>
              <a:xfrm>
                <a:off x="-271800" y="4174088"/>
                <a:ext cx="375350" cy="301400"/>
              </a:xfrm>
              <a:custGeom>
                <a:avLst/>
                <a:gdLst/>
                <a:ahLst/>
                <a:cxnLst/>
                <a:rect l="l" t="t" r="r" b="b"/>
                <a:pathLst>
                  <a:path w="15014" h="12056" extrusionOk="0">
                    <a:moveTo>
                      <a:pt x="14036" y="0"/>
                    </a:moveTo>
                    <a:lnTo>
                      <a:pt x="0" y="2381"/>
                    </a:lnTo>
                    <a:lnTo>
                      <a:pt x="0" y="12055"/>
                    </a:lnTo>
                    <a:lnTo>
                      <a:pt x="14086" y="8045"/>
                    </a:lnTo>
                    <a:cubicBezTo>
                      <a:pt x="15013" y="1529"/>
                      <a:pt x="14036" y="0"/>
                      <a:pt x="14036"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713;p60">
                <a:extLst>
                  <a:ext uri="{FF2B5EF4-FFF2-40B4-BE49-F238E27FC236}">
                    <a16:creationId xmlns:a16="http://schemas.microsoft.com/office/drawing/2014/main" id="{95A1E791-44E2-0F0A-5D65-2194E3A38614}"/>
                  </a:ext>
                </a:extLst>
              </p:cNvPr>
              <p:cNvSpPr/>
              <p:nvPr/>
            </p:nvSpPr>
            <p:spPr>
              <a:xfrm>
                <a:off x="-1253000" y="4210413"/>
                <a:ext cx="1337750" cy="62675"/>
              </a:xfrm>
              <a:custGeom>
                <a:avLst/>
                <a:gdLst/>
                <a:ahLst/>
                <a:cxnLst/>
                <a:rect l="l" t="t" r="r" b="b"/>
                <a:pathLst>
                  <a:path w="53510" h="2507" extrusionOk="0">
                    <a:moveTo>
                      <a:pt x="53509" y="1"/>
                    </a:moveTo>
                    <a:lnTo>
                      <a:pt x="46291" y="1154"/>
                    </a:lnTo>
                    <a:lnTo>
                      <a:pt x="39103" y="2356"/>
                    </a:lnTo>
                    <a:lnTo>
                      <a:pt x="39103" y="2356"/>
                    </a:lnTo>
                    <a:lnTo>
                      <a:pt x="29349" y="1931"/>
                    </a:lnTo>
                    <a:cubicBezTo>
                      <a:pt x="26091" y="1755"/>
                      <a:pt x="22832" y="1680"/>
                      <a:pt x="19574" y="1555"/>
                    </a:cubicBezTo>
                    <a:lnTo>
                      <a:pt x="9775" y="1229"/>
                    </a:lnTo>
                    <a:cubicBezTo>
                      <a:pt x="6516" y="1103"/>
                      <a:pt x="3258" y="1053"/>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714;p60">
                <a:extLst>
                  <a:ext uri="{FF2B5EF4-FFF2-40B4-BE49-F238E27FC236}">
                    <a16:creationId xmlns:a16="http://schemas.microsoft.com/office/drawing/2014/main" id="{BD23F6B6-2D9F-22AC-5B08-6EDD0A42C03D}"/>
                  </a:ext>
                </a:extLst>
              </p:cNvPr>
              <p:cNvSpPr/>
              <p:nvPr/>
            </p:nvSpPr>
            <p:spPr>
              <a:xfrm>
                <a:off x="-1253000" y="4252388"/>
                <a:ext cx="1337750" cy="62700"/>
              </a:xfrm>
              <a:custGeom>
                <a:avLst/>
                <a:gdLst/>
                <a:ahLst/>
                <a:cxnLst/>
                <a:rect l="l" t="t" r="r" b="b"/>
                <a:pathLst>
                  <a:path w="53510" h="2508" extrusionOk="0">
                    <a:moveTo>
                      <a:pt x="53509" y="1"/>
                    </a:moveTo>
                    <a:lnTo>
                      <a:pt x="46291" y="1129"/>
                    </a:lnTo>
                    <a:lnTo>
                      <a:pt x="39103" y="2331"/>
                    </a:lnTo>
                    <a:lnTo>
                      <a:pt x="39103" y="2331"/>
                    </a:lnTo>
                    <a:lnTo>
                      <a:pt x="29349" y="1906"/>
                    </a:lnTo>
                    <a:cubicBezTo>
                      <a:pt x="26091" y="1755"/>
                      <a:pt x="22832" y="1655"/>
                      <a:pt x="19574" y="1555"/>
                    </a:cubicBezTo>
                    <a:lnTo>
                      <a:pt x="9775" y="1204"/>
                    </a:lnTo>
                    <a:cubicBezTo>
                      <a:pt x="6516" y="1079"/>
                      <a:pt x="3258" y="1028"/>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715;p60">
                <a:extLst>
                  <a:ext uri="{FF2B5EF4-FFF2-40B4-BE49-F238E27FC236}">
                    <a16:creationId xmlns:a16="http://schemas.microsoft.com/office/drawing/2014/main" id="{E2BB4389-934F-8DB2-6F3F-18CEBD6E7685}"/>
                  </a:ext>
                </a:extLst>
              </p:cNvPr>
              <p:cNvSpPr/>
              <p:nvPr/>
            </p:nvSpPr>
            <p:spPr>
              <a:xfrm>
                <a:off x="-1253000" y="4289988"/>
                <a:ext cx="1341500" cy="66450"/>
              </a:xfrm>
              <a:custGeom>
                <a:avLst/>
                <a:gdLst/>
                <a:ahLst/>
                <a:cxnLst/>
                <a:rect l="l" t="t" r="r" b="b"/>
                <a:pathLst>
                  <a:path w="53660" h="2658" extrusionOk="0">
                    <a:moveTo>
                      <a:pt x="53660" y="1"/>
                    </a:moveTo>
                    <a:lnTo>
                      <a:pt x="46391" y="1204"/>
                    </a:lnTo>
                    <a:lnTo>
                      <a:pt x="39103" y="2481"/>
                    </a:lnTo>
                    <a:lnTo>
                      <a:pt x="39103" y="2481"/>
                    </a:lnTo>
                    <a:lnTo>
                      <a:pt x="29349" y="2056"/>
                    </a:lnTo>
                    <a:cubicBezTo>
                      <a:pt x="26091" y="1905"/>
                      <a:pt x="22832" y="1830"/>
                      <a:pt x="19574" y="1705"/>
                    </a:cubicBezTo>
                    <a:lnTo>
                      <a:pt x="9775" y="1379"/>
                    </a:lnTo>
                    <a:cubicBezTo>
                      <a:pt x="6516" y="1254"/>
                      <a:pt x="3258" y="1179"/>
                      <a:pt x="0" y="1103"/>
                    </a:cubicBezTo>
                    <a:lnTo>
                      <a:pt x="0" y="1128"/>
                    </a:lnTo>
                    <a:lnTo>
                      <a:pt x="39123" y="2657"/>
                    </a:lnTo>
                    <a:lnTo>
                      <a:pt x="53660" y="26"/>
                    </a:lnTo>
                    <a:lnTo>
                      <a:pt x="5366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716;p60">
                <a:extLst>
                  <a:ext uri="{FF2B5EF4-FFF2-40B4-BE49-F238E27FC236}">
                    <a16:creationId xmlns:a16="http://schemas.microsoft.com/office/drawing/2014/main" id="{F1590B8D-5ADE-860E-3189-02D1C746FD25}"/>
                  </a:ext>
                </a:extLst>
              </p:cNvPr>
              <p:cNvSpPr/>
              <p:nvPr/>
            </p:nvSpPr>
            <p:spPr>
              <a:xfrm>
                <a:off x="-1253000" y="4329463"/>
                <a:ext cx="1340250" cy="68325"/>
              </a:xfrm>
              <a:custGeom>
                <a:avLst/>
                <a:gdLst/>
                <a:ahLst/>
                <a:cxnLst/>
                <a:rect l="l" t="t" r="r" b="b"/>
                <a:pathLst>
                  <a:path w="53610" h="2733" extrusionOk="0">
                    <a:moveTo>
                      <a:pt x="53609" y="1"/>
                    </a:moveTo>
                    <a:lnTo>
                      <a:pt x="46341" y="1254"/>
                    </a:lnTo>
                    <a:lnTo>
                      <a:pt x="39103" y="2581"/>
                    </a:lnTo>
                    <a:lnTo>
                      <a:pt x="39103" y="2581"/>
                    </a:lnTo>
                    <a:lnTo>
                      <a:pt x="29349" y="2156"/>
                    </a:lnTo>
                    <a:cubicBezTo>
                      <a:pt x="26091" y="1981"/>
                      <a:pt x="22832" y="1905"/>
                      <a:pt x="19574" y="1780"/>
                    </a:cubicBezTo>
                    <a:lnTo>
                      <a:pt x="9775" y="1454"/>
                    </a:lnTo>
                    <a:cubicBezTo>
                      <a:pt x="6516" y="1329"/>
                      <a:pt x="3258" y="1279"/>
                      <a:pt x="0" y="1179"/>
                    </a:cubicBezTo>
                    <a:lnTo>
                      <a:pt x="0" y="1204"/>
                    </a:lnTo>
                    <a:lnTo>
                      <a:pt x="39123" y="2732"/>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717;p60">
                <a:extLst>
                  <a:ext uri="{FF2B5EF4-FFF2-40B4-BE49-F238E27FC236}">
                    <a16:creationId xmlns:a16="http://schemas.microsoft.com/office/drawing/2014/main" id="{4D5273AC-77E6-7D45-0046-0197701065DC}"/>
                  </a:ext>
                </a:extLst>
              </p:cNvPr>
              <p:cNvSpPr/>
              <p:nvPr/>
            </p:nvSpPr>
            <p:spPr>
              <a:xfrm>
                <a:off x="-1253000" y="4363288"/>
                <a:ext cx="1340250" cy="76475"/>
              </a:xfrm>
              <a:custGeom>
                <a:avLst/>
                <a:gdLst/>
                <a:ahLst/>
                <a:cxnLst/>
                <a:rect l="l" t="t" r="r" b="b"/>
                <a:pathLst>
                  <a:path w="53610" h="3059" extrusionOk="0">
                    <a:moveTo>
                      <a:pt x="53609" y="1"/>
                    </a:moveTo>
                    <a:lnTo>
                      <a:pt x="46341" y="1405"/>
                    </a:lnTo>
                    <a:lnTo>
                      <a:pt x="39103" y="2882"/>
                    </a:lnTo>
                    <a:lnTo>
                      <a:pt x="39103" y="2882"/>
                    </a:lnTo>
                    <a:lnTo>
                      <a:pt x="29349" y="2457"/>
                    </a:lnTo>
                    <a:cubicBezTo>
                      <a:pt x="26091" y="2307"/>
                      <a:pt x="22832" y="2207"/>
                      <a:pt x="19574" y="2106"/>
                    </a:cubicBezTo>
                    <a:lnTo>
                      <a:pt x="9775" y="1755"/>
                    </a:lnTo>
                    <a:cubicBezTo>
                      <a:pt x="6516" y="1630"/>
                      <a:pt x="3258" y="1580"/>
                      <a:pt x="0" y="1505"/>
                    </a:cubicBezTo>
                    <a:lnTo>
                      <a:pt x="0" y="1530"/>
                    </a:lnTo>
                    <a:lnTo>
                      <a:pt x="39123" y="3059"/>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718;p60">
                <a:extLst>
                  <a:ext uri="{FF2B5EF4-FFF2-40B4-BE49-F238E27FC236}">
                    <a16:creationId xmlns:a16="http://schemas.microsoft.com/office/drawing/2014/main" id="{976F8E40-22DB-447C-86CF-24E8DDDF836C}"/>
                  </a:ext>
                </a:extLst>
              </p:cNvPr>
              <p:cNvSpPr/>
              <p:nvPr/>
            </p:nvSpPr>
            <p:spPr>
              <a:xfrm>
                <a:off x="-1414025" y="4080713"/>
                <a:ext cx="1369075" cy="154800"/>
              </a:xfrm>
              <a:custGeom>
                <a:avLst/>
                <a:gdLst/>
                <a:ahLst/>
                <a:cxnLst/>
                <a:rect l="l" t="t" r="r" b="b"/>
                <a:pathLst>
                  <a:path w="54763" h="6192" extrusionOk="0">
                    <a:moveTo>
                      <a:pt x="17694" y="1"/>
                    </a:moveTo>
                    <a:lnTo>
                      <a:pt x="1353" y="2657"/>
                    </a:lnTo>
                    <a:lnTo>
                      <a:pt x="351" y="2833"/>
                    </a:lnTo>
                    <a:lnTo>
                      <a:pt x="326" y="2833"/>
                    </a:lnTo>
                    <a:cubicBezTo>
                      <a:pt x="326" y="2833"/>
                      <a:pt x="326" y="2858"/>
                      <a:pt x="326" y="2858"/>
                    </a:cubicBezTo>
                    <a:lnTo>
                      <a:pt x="276" y="2858"/>
                    </a:lnTo>
                    <a:cubicBezTo>
                      <a:pt x="251" y="2858"/>
                      <a:pt x="251" y="2858"/>
                      <a:pt x="251" y="2883"/>
                    </a:cubicBezTo>
                    <a:lnTo>
                      <a:pt x="226" y="2883"/>
                    </a:lnTo>
                    <a:cubicBezTo>
                      <a:pt x="226" y="2883"/>
                      <a:pt x="226" y="2908"/>
                      <a:pt x="201" y="2908"/>
                    </a:cubicBezTo>
                    <a:cubicBezTo>
                      <a:pt x="201" y="2908"/>
                      <a:pt x="201" y="2908"/>
                      <a:pt x="201" y="2933"/>
                    </a:cubicBezTo>
                    <a:lnTo>
                      <a:pt x="175" y="2933"/>
                    </a:lnTo>
                    <a:cubicBezTo>
                      <a:pt x="175" y="2933"/>
                      <a:pt x="175" y="2958"/>
                      <a:pt x="175" y="2958"/>
                    </a:cubicBezTo>
                    <a:lnTo>
                      <a:pt x="150" y="2958"/>
                    </a:lnTo>
                    <a:cubicBezTo>
                      <a:pt x="150" y="2958"/>
                      <a:pt x="150" y="2983"/>
                      <a:pt x="125" y="2983"/>
                    </a:cubicBezTo>
                    <a:cubicBezTo>
                      <a:pt x="125" y="2983"/>
                      <a:pt x="125" y="3008"/>
                      <a:pt x="125" y="3008"/>
                    </a:cubicBezTo>
                    <a:cubicBezTo>
                      <a:pt x="125" y="3008"/>
                      <a:pt x="100" y="3033"/>
                      <a:pt x="100" y="3033"/>
                    </a:cubicBezTo>
                    <a:cubicBezTo>
                      <a:pt x="100" y="3033"/>
                      <a:pt x="100" y="3033"/>
                      <a:pt x="100" y="3058"/>
                    </a:cubicBezTo>
                    <a:cubicBezTo>
                      <a:pt x="100" y="3058"/>
                      <a:pt x="75" y="3083"/>
                      <a:pt x="75" y="3108"/>
                    </a:cubicBezTo>
                    <a:cubicBezTo>
                      <a:pt x="50" y="3134"/>
                      <a:pt x="50" y="3159"/>
                      <a:pt x="50" y="3159"/>
                    </a:cubicBezTo>
                    <a:cubicBezTo>
                      <a:pt x="25" y="3184"/>
                      <a:pt x="25" y="3209"/>
                      <a:pt x="25" y="3234"/>
                    </a:cubicBezTo>
                    <a:cubicBezTo>
                      <a:pt x="25" y="3234"/>
                      <a:pt x="25" y="3234"/>
                      <a:pt x="25" y="3259"/>
                    </a:cubicBezTo>
                    <a:cubicBezTo>
                      <a:pt x="0" y="3284"/>
                      <a:pt x="0" y="3284"/>
                      <a:pt x="0" y="3284"/>
                    </a:cubicBezTo>
                    <a:lnTo>
                      <a:pt x="0" y="3309"/>
                    </a:lnTo>
                    <a:cubicBezTo>
                      <a:pt x="0" y="3309"/>
                      <a:pt x="0" y="3309"/>
                      <a:pt x="0" y="3334"/>
                    </a:cubicBezTo>
                    <a:lnTo>
                      <a:pt x="0" y="3359"/>
                    </a:lnTo>
                    <a:lnTo>
                      <a:pt x="0" y="3384"/>
                    </a:lnTo>
                    <a:lnTo>
                      <a:pt x="0" y="3409"/>
                    </a:lnTo>
                    <a:lnTo>
                      <a:pt x="0" y="3434"/>
                    </a:lnTo>
                    <a:lnTo>
                      <a:pt x="0" y="3459"/>
                    </a:lnTo>
                    <a:lnTo>
                      <a:pt x="0" y="3484"/>
                    </a:lnTo>
                    <a:cubicBezTo>
                      <a:pt x="0" y="3484"/>
                      <a:pt x="0" y="3484"/>
                      <a:pt x="0" y="3509"/>
                    </a:cubicBezTo>
                    <a:lnTo>
                      <a:pt x="0" y="3535"/>
                    </a:lnTo>
                    <a:cubicBezTo>
                      <a:pt x="0" y="3535"/>
                      <a:pt x="0" y="3560"/>
                      <a:pt x="0" y="3560"/>
                    </a:cubicBezTo>
                    <a:cubicBezTo>
                      <a:pt x="25" y="3585"/>
                      <a:pt x="25" y="3585"/>
                      <a:pt x="25" y="3585"/>
                    </a:cubicBezTo>
                    <a:cubicBezTo>
                      <a:pt x="25" y="3610"/>
                      <a:pt x="25" y="3610"/>
                      <a:pt x="25" y="3610"/>
                    </a:cubicBezTo>
                    <a:lnTo>
                      <a:pt x="25" y="3635"/>
                    </a:lnTo>
                    <a:cubicBezTo>
                      <a:pt x="25" y="3660"/>
                      <a:pt x="25" y="3660"/>
                      <a:pt x="25" y="3660"/>
                    </a:cubicBezTo>
                    <a:lnTo>
                      <a:pt x="50" y="3660"/>
                    </a:lnTo>
                    <a:cubicBezTo>
                      <a:pt x="50" y="3685"/>
                      <a:pt x="50" y="3685"/>
                      <a:pt x="50" y="3685"/>
                    </a:cubicBezTo>
                    <a:cubicBezTo>
                      <a:pt x="50" y="3710"/>
                      <a:pt x="50" y="3710"/>
                      <a:pt x="50" y="3710"/>
                    </a:cubicBezTo>
                    <a:cubicBezTo>
                      <a:pt x="75" y="3710"/>
                      <a:pt x="75" y="3735"/>
                      <a:pt x="75" y="3735"/>
                    </a:cubicBezTo>
                    <a:cubicBezTo>
                      <a:pt x="75" y="3735"/>
                      <a:pt x="100" y="3760"/>
                      <a:pt x="100" y="3760"/>
                    </a:cubicBezTo>
                    <a:cubicBezTo>
                      <a:pt x="100" y="3785"/>
                      <a:pt x="100" y="3785"/>
                      <a:pt x="100" y="3785"/>
                    </a:cubicBezTo>
                    <a:cubicBezTo>
                      <a:pt x="100" y="3810"/>
                      <a:pt x="125" y="3810"/>
                      <a:pt x="125" y="3810"/>
                    </a:cubicBezTo>
                    <a:cubicBezTo>
                      <a:pt x="150" y="3835"/>
                      <a:pt x="175" y="3860"/>
                      <a:pt x="175" y="3885"/>
                    </a:cubicBezTo>
                    <a:lnTo>
                      <a:pt x="201" y="3885"/>
                    </a:lnTo>
                    <a:cubicBezTo>
                      <a:pt x="201" y="3898"/>
                      <a:pt x="207" y="3898"/>
                      <a:pt x="213" y="3898"/>
                    </a:cubicBezTo>
                    <a:cubicBezTo>
                      <a:pt x="219" y="3898"/>
                      <a:pt x="226" y="3898"/>
                      <a:pt x="226" y="3910"/>
                    </a:cubicBezTo>
                    <a:lnTo>
                      <a:pt x="251" y="3910"/>
                    </a:lnTo>
                    <a:cubicBezTo>
                      <a:pt x="276" y="3936"/>
                      <a:pt x="301" y="3936"/>
                      <a:pt x="326" y="3936"/>
                    </a:cubicBezTo>
                    <a:cubicBezTo>
                      <a:pt x="13875" y="4687"/>
                      <a:pt x="27423" y="5438"/>
                      <a:pt x="40972" y="6189"/>
                    </a:cubicBezTo>
                    <a:lnTo>
                      <a:pt x="40972" y="6189"/>
                    </a:lnTo>
                    <a:cubicBezTo>
                      <a:pt x="40957" y="6187"/>
                      <a:pt x="40942" y="6181"/>
                      <a:pt x="40928" y="6166"/>
                    </a:cubicBezTo>
                    <a:cubicBezTo>
                      <a:pt x="40902" y="6166"/>
                      <a:pt x="40902" y="6141"/>
                      <a:pt x="40902" y="6141"/>
                    </a:cubicBezTo>
                    <a:cubicBezTo>
                      <a:pt x="40877" y="6116"/>
                      <a:pt x="40852" y="6091"/>
                      <a:pt x="40827" y="6041"/>
                    </a:cubicBezTo>
                    <a:cubicBezTo>
                      <a:pt x="40827" y="6041"/>
                      <a:pt x="40802" y="6016"/>
                      <a:pt x="40802" y="6016"/>
                    </a:cubicBezTo>
                    <a:cubicBezTo>
                      <a:pt x="40802" y="5991"/>
                      <a:pt x="40777" y="5941"/>
                      <a:pt x="40752" y="5865"/>
                    </a:cubicBezTo>
                    <a:cubicBezTo>
                      <a:pt x="40752" y="5790"/>
                      <a:pt x="40752" y="5740"/>
                      <a:pt x="40752" y="5640"/>
                    </a:cubicBezTo>
                    <a:cubicBezTo>
                      <a:pt x="40752" y="5565"/>
                      <a:pt x="40752" y="5464"/>
                      <a:pt x="40752" y="5414"/>
                    </a:cubicBezTo>
                    <a:cubicBezTo>
                      <a:pt x="40777" y="5314"/>
                      <a:pt x="40802" y="5239"/>
                      <a:pt x="40827" y="5189"/>
                    </a:cubicBezTo>
                    <a:cubicBezTo>
                      <a:pt x="40852" y="5113"/>
                      <a:pt x="40877" y="5063"/>
                      <a:pt x="40928" y="5038"/>
                    </a:cubicBezTo>
                    <a:cubicBezTo>
                      <a:pt x="40953" y="4988"/>
                      <a:pt x="40978" y="4963"/>
                      <a:pt x="41028" y="4938"/>
                    </a:cubicBezTo>
                    <a:lnTo>
                      <a:pt x="41830" y="4738"/>
                    </a:lnTo>
                    <a:lnTo>
                      <a:pt x="54762" y="1504"/>
                    </a:lnTo>
                    <a:lnTo>
                      <a:pt x="17694" y="1"/>
                    </a:lnTo>
                    <a:close/>
                    <a:moveTo>
                      <a:pt x="40972" y="6189"/>
                    </a:moveTo>
                    <a:cubicBezTo>
                      <a:pt x="40982" y="6191"/>
                      <a:pt x="40993" y="6191"/>
                      <a:pt x="41003" y="6191"/>
                    </a:cubicBezTo>
                    <a:cubicBezTo>
                      <a:pt x="40993" y="6191"/>
                      <a:pt x="40982" y="6190"/>
                      <a:pt x="40972" y="6189"/>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719;p60">
                <a:extLst>
                  <a:ext uri="{FF2B5EF4-FFF2-40B4-BE49-F238E27FC236}">
                    <a16:creationId xmlns:a16="http://schemas.microsoft.com/office/drawing/2014/main" id="{DEBA5E44-36C1-2585-1088-DDA11E26707C}"/>
                  </a:ext>
                </a:extLst>
              </p:cNvPr>
              <p:cNvSpPr/>
              <p:nvPr/>
            </p:nvSpPr>
            <p:spPr>
              <a:xfrm>
                <a:off x="-1411525" y="3867063"/>
                <a:ext cx="1365950" cy="76450"/>
              </a:xfrm>
              <a:custGeom>
                <a:avLst/>
                <a:gdLst/>
                <a:ahLst/>
                <a:cxnLst/>
                <a:rect l="l" t="t" r="r" b="b"/>
                <a:pathLst>
                  <a:path w="54638" h="3058" extrusionOk="0">
                    <a:moveTo>
                      <a:pt x="17319" y="0"/>
                    </a:moveTo>
                    <a:lnTo>
                      <a:pt x="0" y="2156"/>
                    </a:lnTo>
                    <a:lnTo>
                      <a:pt x="40828" y="3058"/>
                    </a:lnTo>
                    <a:lnTo>
                      <a:pt x="54637" y="1028"/>
                    </a:lnTo>
                    <a:lnTo>
                      <a:pt x="17319"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720;p60">
                <a:extLst>
                  <a:ext uri="{FF2B5EF4-FFF2-40B4-BE49-F238E27FC236}">
                    <a16:creationId xmlns:a16="http://schemas.microsoft.com/office/drawing/2014/main" id="{7F91A7BF-FB0D-9CC9-642C-058B6F7F9D76}"/>
                  </a:ext>
                </a:extLst>
              </p:cNvPr>
              <p:cNvSpPr/>
              <p:nvPr/>
            </p:nvSpPr>
            <p:spPr>
              <a:xfrm>
                <a:off x="-1420300" y="3920938"/>
                <a:ext cx="1029475" cy="53925"/>
              </a:xfrm>
              <a:custGeom>
                <a:avLst/>
                <a:gdLst/>
                <a:ahLst/>
                <a:cxnLst/>
                <a:rect l="l" t="t" r="r" b="b"/>
                <a:pathLst>
                  <a:path w="41179" h="2157" extrusionOk="0">
                    <a:moveTo>
                      <a:pt x="326" y="1"/>
                    </a:moveTo>
                    <a:lnTo>
                      <a:pt x="301" y="26"/>
                    </a:lnTo>
                    <a:lnTo>
                      <a:pt x="251" y="26"/>
                    </a:lnTo>
                    <a:cubicBezTo>
                      <a:pt x="251" y="26"/>
                      <a:pt x="251" y="51"/>
                      <a:pt x="251" y="51"/>
                    </a:cubicBezTo>
                    <a:lnTo>
                      <a:pt x="226" y="51"/>
                    </a:lnTo>
                    <a:cubicBezTo>
                      <a:pt x="226" y="51"/>
                      <a:pt x="201" y="51"/>
                      <a:pt x="201" y="76"/>
                    </a:cubicBezTo>
                    <a:lnTo>
                      <a:pt x="176" y="76"/>
                    </a:lnTo>
                    <a:cubicBezTo>
                      <a:pt x="176" y="76"/>
                      <a:pt x="176" y="101"/>
                      <a:pt x="176" y="101"/>
                    </a:cubicBezTo>
                    <a:lnTo>
                      <a:pt x="151" y="101"/>
                    </a:lnTo>
                    <a:cubicBezTo>
                      <a:pt x="151" y="101"/>
                      <a:pt x="151" y="101"/>
                      <a:pt x="151" y="126"/>
                    </a:cubicBezTo>
                    <a:cubicBezTo>
                      <a:pt x="126" y="151"/>
                      <a:pt x="126" y="151"/>
                      <a:pt x="126" y="151"/>
                    </a:cubicBezTo>
                    <a:cubicBezTo>
                      <a:pt x="101" y="176"/>
                      <a:pt x="101" y="176"/>
                      <a:pt x="101" y="201"/>
                    </a:cubicBezTo>
                    <a:lnTo>
                      <a:pt x="76" y="201"/>
                    </a:lnTo>
                    <a:cubicBezTo>
                      <a:pt x="76" y="226"/>
                      <a:pt x="76" y="251"/>
                      <a:pt x="51" y="251"/>
                    </a:cubicBezTo>
                    <a:cubicBezTo>
                      <a:pt x="51" y="276"/>
                      <a:pt x="51" y="301"/>
                      <a:pt x="25" y="326"/>
                    </a:cubicBezTo>
                    <a:cubicBezTo>
                      <a:pt x="25" y="326"/>
                      <a:pt x="25" y="352"/>
                      <a:pt x="25" y="377"/>
                    </a:cubicBezTo>
                    <a:cubicBezTo>
                      <a:pt x="25" y="402"/>
                      <a:pt x="25" y="402"/>
                      <a:pt x="25" y="402"/>
                    </a:cubicBezTo>
                    <a:cubicBezTo>
                      <a:pt x="25" y="402"/>
                      <a:pt x="0" y="402"/>
                      <a:pt x="0" y="427"/>
                    </a:cubicBezTo>
                    <a:cubicBezTo>
                      <a:pt x="0" y="427"/>
                      <a:pt x="0" y="427"/>
                      <a:pt x="0" y="452"/>
                    </a:cubicBezTo>
                    <a:lnTo>
                      <a:pt x="0" y="477"/>
                    </a:lnTo>
                    <a:lnTo>
                      <a:pt x="0" y="502"/>
                    </a:lnTo>
                    <a:cubicBezTo>
                      <a:pt x="0" y="502"/>
                      <a:pt x="0" y="527"/>
                      <a:pt x="0" y="527"/>
                    </a:cubicBezTo>
                    <a:lnTo>
                      <a:pt x="0" y="552"/>
                    </a:lnTo>
                    <a:lnTo>
                      <a:pt x="0" y="577"/>
                    </a:lnTo>
                    <a:lnTo>
                      <a:pt x="0" y="602"/>
                    </a:lnTo>
                    <a:lnTo>
                      <a:pt x="0" y="627"/>
                    </a:lnTo>
                    <a:cubicBezTo>
                      <a:pt x="0" y="627"/>
                      <a:pt x="0" y="627"/>
                      <a:pt x="0" y="652"/>
                    </a:cubicBezTo>
                    <a:lnTo>
                      <a:pt x="0" y="677"/>
                    </a:lnTo>
                    <a:lnTo>
                      <a:pt x="0" y="702"/>
                    </a:lnTo>
                    <a:lnTo>
                      <a:pt x="0" y="727"/>
                    </a:lnTo>
                    <a:lnTo>
                      <a:pt x="0" y="753"/>
                    </a:lnTo>
                    <a:lnTo>
                      <a:pt x="25" y="753"/>
                    </a:lnTo>
                    <a:cubicBezTo>
                      <a:pt x="25" y="753"/>
                      <a:pt x="25" y="753"/>
                      <a:pt x="25" y="778"/>
                    </a:cubicBezTo>
                    <a:cubicBezTo>
                      <a:pt x="25" y="778"/>
                      <a:pt x="25" y="778"/>
                      <a:pt x="25" y="803"/>
                    </a:cubicBezTo>
                    <a:cubicBezTo>
                      <a:pt x="25" y="828"/>
                      <a:pt x="25" y="828"/>
                      <a:pt x="25" y="828"/>
                    </a:cubicBezTo>
                    <a:cubicBezTo>
                      <a:pt x="25" y="828"/>
                      <a:pt x="51" y="853"/>
                      <a:pt x="51" y="853"/>
                    </a:cubicBezTo>
                    <a:cubicBezTo>
                      <a:pt x="51" y="878"/>
                      <a:pt x="51" y="878"/>
                      <a:pt x="51" y="878"/>
                    </a:cubicBezTo>
                    <a:cubicBezTo>
                      <a:pt x="51" y="878"/>
                      <a:pt x="51" y="903"/>
                      <a:pt x="51" y="903"/>
                    </a:cubicBezTo>
                    <a:cubicBezTo>
                      <a:pt x="76" y="928"/>
                      <a:pt x="76" y="928"/>
                      <a:pt x="101" y="953"/>
                    </a:cubicBezTo>
                    <a:cubicBezTo>
                      <a:pt x="101" y="953"/>
                      <a:pt x="101" y="953"/>
                      <a:pt x="101" y="978"/>
                    </a:cubicBezTo>
                    <a:lnTo>
                      <a:pt x="126" y="978"/>
                    </a:lnTo>
                    <a:cubicBezTo>
                      <a:pt x="151" y="1003"/>
                      <a:pt x="151" y="1028"/>
                      <a:pt x="176" y="1053"/>
                    </a:cubicBezTo>
                    <a:cubicBezTo>
                      <a:pt x="201" y="1053"/>
                      <a:pt x="201" y="1053"/>
                      <a:pt x="201" y="1078"/>
                    </a:cubicBezTo>
                    <a:lnTo>
                      <a:pt x="226" y="1078"/>
                    </a:lnTo>
                    <a:cubicBezTo>
                      <a:pt x="251" y="1078"/>
                      <a:pt x="251" y="1103"/>
                      <a:pt x="251" y="1103"/>
                    </a:cubicBezTo>
                    <a:cubicBezTo>
                      <a:pt x="301" y="1128"/>
                      <a:pt x="326" y="1128"/>
                      <a:pt x="351" y="1128"/>
                    </a:cubicBezTo>
                    <a:cubicBezTo>
                      <a:pt x="13953" y="1479"/>
                      <a:pt x="27530" y="1830"/>
                      <a:pt x="41133" y="2156"/>
                    </a:cubicBezTo>
                    <a:lnTo>
                      <a:pt x="41133" y="2156"/>
                    </a:lnTo>
                    <a:cubicBezTo>
                      <a:pt x="41113" y="2154"/>
                      <a:pt x="41090" y="2149"/>
                      <a:pt x="41053" y="2131"/>
                    </a:cubicBezTo>
                    <a:cubicBezTo>
                      <a:pt x="41053" y="2131"/>
                      <a:pt x="41053" y="2131"/>
                      <a:pt x="41053" y="2106"/>
                    </a:cubicBezTo>
                    <a:cubicBezTo>
                      <a:pt x="41028" y="2081"/>
                      <a:pt x="41003" y="2056"/>
                      <a:pt x="40978" y="2006"/>
                    </a:cubicBezTo>
                    <a:cubicBezTo>
                      <a:pt x="40978" y="2006"/>
                      <a:pt x="40953" y="1981"/>
                      <a:pt x="40953" y="1981"/>
                    </a:cubicBezTo>
                    <a:cubicBezTo>
                      <a:pt x="40928" y="1931"/>
                      <a:pt x="40928" y="1880"/>
                      <a:pt x="40903" y="1805"/>
                    </a:cubicBezTo>
                    <a:cubicBezTo>
                      <a:pt x="40903" y="1730"/>
                      <a:pt x="40878" y="1655"/>
                      <a:pt x="40878" y="1580"/>
                    </a:cubicBezTo>
                    <a:cubicBezTo>
                      <a:pt x="40878" y="1504"/>
                      <a:pt x="40903" y="1404"/>
                      <a:pt x="40903" y="1329"/>
                    </a:cubicBezTo>
                    <a:cubicBezTo>
                      <a:pt x="40928" y="1254"/>
                      <a:pt x="40928" y="1179"/>
                      <a:pt x="40978" y="1128"/>
                    </a:cubicBezTo>
                    <a:cubicBezTo>
                      <a:pt x="41003" y="1053"/>
                      <a:pt x="41028" y="1003"/>
                      <a:pt x="41053" y="978"/>
                    </a:cubicBezTo>
                    <a:cubicBezTo>
                      <a:pt x="41103" y="928"/>
                      <a:pt x="41128" y="928"/>
                      <a:pt x="41179" y="903"/>
                    </a:cubicBezTo>
                    <a:lnTo>
                      <a:pt x="351" y="1"/>
                    </a:lnTo>
                    <a:close/>
                    <a:moveTo>
                      <a:pt x="41133" y="2156"/>
                    </a:moveTo>
                    <a:cubicBezTo>
                      <a:pt x="41140" y="2156"/>
                      <a:pt x="41147" y="2156"/>
                      <a:pt x="41153" y="2156"/>
                    </a:cubicBezTo>
                    <a:cubicBezTo>
                      <a:pt x="41147" y="2156"/>
                      <a:pt x="41140" y="2156"/>
                      <a:pt x="41133" y="2156"/>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721;p60">
                <a:extLst>
                  <a:ext uri="{FF2B5EF4-FFF2-40B4-BE49-F238E27FC236}">
                    <a16:creationId xmlns:a16="http://schemas.microsoft.com/office/drawing/2014/main" id="{D09DE5E7-0A7A-50D4-DBEC-E46A2A1991BF}"/>
                  </a:ext>
                </a:extLst>
              </p:cNvPr>
              <p:cNvSpPr/>
              <p:nvPr/>
            </p:nvSpPr>
            <p:spPr>
              <a:xfrm>
                <a:off x="-398375" y="3892738"/>
                <a:ext cx="372225" cy="343025"/>
              </a:xfrm>
              <a:custGeom>
                <a:avLst/>
                <a:gdLst/>
                <a:ahLst/>
                <a:cxnLst/>
                <a:rect l="l" t="t" r="r" b="b"/>
                <a:pathLst>
                  <a:path w="14889" h="13721" extrusionOk="0">
                    <a:moveTo>
                      <a:pt x="14111" y="1"/>
                    </a:moveTo>
                    <a:lnTo>
                      <a:pt x="302" y="2031"/>
                    </a:lnTo>
                    <a:cubicBezTo>
                      <a:pt x="251" y="2056"/>
                      <a:pt x="226" y="2056"/>
                      <a:pt x="176" y="2106"/>
                    </a:cubicBezTo>
                    <a:cubicBezTo>
                      <a:pt x="151" y="2131"/>
                      <a:pt x="126" y="2181"/>
                      <a:pt x="101" y="2256"/>
                    </a:cubicBezTo>
                    <a:cubicBezTo>
                      <a:pt x="51" y="2307"/>
                      <a:pt x="51" y="2382"/>
                      <a:pt x="26" y="2457"/>
                    </a:cubicBezTo>
                    <a:cubicBezTo>
                      <a:pt x="26" y="2532"/>
                      <a:pt x="1" y="2632"/>
                      <a:pt x="1" y="2708"/>
                    </a:cubicBezTo>
                    <a:cubicBezTo>
                      <a:pt x="1" y="2808"/>
                      <a:pt x="26" y="2883"/>
                      <a:pt x="26" y="2958"/>
                    </a:cubicBezTo>
                    <a:cubicBezTo>
                      <a:pt x="51" y="3033"/>
                      <a:pt x="76" y="3084"/>
                      <a:pt x="101" y="3134"/>
                    </a:cubicBezTo>
                    <a:cubicBezTo>
                      <a:pt x="126" y="3184"/>
                      <a:pt x="151" y="3234"/>
                      <a:pt x="201" y="3259"/>
                    </a:cubicBezTo>
                    <a:cubicBezTo>
                      <a:pt x="219" y="3277"/>
                      <a:pt x="249" y="3294"/>
                      <a:pt x="274" y="3294"/>
                    </a:cubicBezTo>
                    <a:cubicBezTo>
                      <a:pt x="285" y="3294"/>
                      <a:pt x="294" y="3291"/>
                      <a:pt x="302" y="3284"/>
                    </a:cubicBezTo>
                    <a:lnTo>
                      <a:pt x="1129" y="3159"/>
                    </a:lnTo>
                    <a:lnTo>
                      <a:pt x="14036" y="1104"/>
                    </a:lnTo>
                    <a:cubicBezTo>
                      <a:pt x="14036" y="1104"/>
                      <a:pt x="14086" y="1104"/>
                      <a:pt x="14111" y="1179"/>
                    </a:cubicBezTo>
                    <a:cubicBezTo>
                      <a:pt x="14161" y="1254"/>
                      <a:pt x="14211" y="1379"/>
                      <a:pt x="14262" y="1630"/>
                    </a:cubicBezTo>
                    <a:cubicBezTo>
                      <a:pt x="14312" y="1881"/>
                      <a:pt x="14387" y="2256"/>
                      <a:pt x="14412" y="2808"/>
                    </a:cubicBezTo>
                    <a:cubicBezTo>
                      <a:pt x="14462" y="3359"/>
                      <a:pt x="14487" y="4086"/>
                      <a:pt x="14512" y="5038"/>
                    </a:cubicBezTo>
                    <a:cubicBezTo>
                      <a:pt x="14512" y="5740"/>
                      <a:pt x="14487" y="6342"/>
                      <a:pt x="14462" y="6843"/>
                    </a:cubicBezTo>
                    <a:cubicBezTo>
                      <a:pt x="14437" y="7319"/>
                      <a:pt x="14387" y="7695"/>
                      <a:pt x="14362" y="7996"/>
                    </a:cubicBezTo>
                    <a:cubicBezTo>
                      <a:pt x="14337" y="8322"/>
                      <a:pt x="14287" y="8522"/>
                      <a:pt x="14236" y="8698"/>
                    </a:cubicBezTo>
                    <a:cubicBezTo>
                      <a:pt x="14211" y="8848"/>
                      <a:pt x="14161" y="8948"/>
                      <a:pt x="14136" y="9023"/>
                    </a:cubicBezTo>
                    <a:lnTo>
                      <a:pt x="1204" y="12257"/>
                    </a:lnTo>
                    <a:lnTo>
                      <a:pt x="402" y="12457"/>
                    </a:lnTo>
                    <a:cubicBezTo>
                      <a:pt x="352" y="12482"/>
                      <a:pt x="327" y="12507"/>
                      <a:pt x="302" y="12557"/>
                    </a:cubicBezTo>
                    <a:cubicBezTo>
                      <a:pt x="251" y="12582"/>
                      <a:pt x="226" y="12632"/>
                      <a:pt x="201" y="12708"/>
                    </a:cubicBezTo>
                    <a:cubicBezTo>
                      <a:pt x="176" y="12758"/>
                      <a:pt x="151" y="12833"/>
                      <a:pt x="126" y="12933"/>
                    </a:cubicBezTo>
                    <a:cubicBezTo>
                      <a:pt x="126" y="12983"/>
                      <a:pt x="126" y="13084"/>
                      <a:pt x="126" y="13159"/>
                    </a:cubicBezTo>
                    <a:cubicBezTo>
                      <a:pt x="126" y="13259"/>
                      <a:pt x="126" y="13334"/>
                      <a:pt x="151" y="13409"/>
                    </a:cubicBezTo>
                    <a:cubicBezTo>
                      <a:pt x="151" y="13460"/>
                      <a:pt x="176" y="13535"/>
                      <a:pt x="201" y="13585"/>
                    </a:cubicBezTo>
                    <a:cubicBezTo>
                      <a:pt x="226" y="13635"/>
                      <a:pt x="251" y="13660"/>
                      <a:pt x="302" y="13685"/>
                    </a:cubicBezTo>
                    <a:cubicBezTo>
                      <a:pt x="319" y="13703"/>
                      <a:pt x="350" y="13721"/>
                      <a:pt x="383" y="13721"/>
                    </a:cubicBezTo>
                    <a:cubicBezTo>
                      <a:pt x="398" y="13721"/>
                      <a:pt x="412" y="13718"/>
                      <a:pt x="427" y="13710"/>
                    </a:cubicBezTo>
                    <a:lnTo>
                      <a:pt x="14211" y="10076"/>
                    </a:lnTo>
                    <a:lnTo>
                      <a:pt x="14262" y="10026"/>
                    </a:lnTo>
                    <a:lnTo>
                      <a:pt x="14312" y="9976"/>
                    </a:lnTo>
                    <a:lnTo>
                      <a:pt x="14387" y="9851"/>
                    </a:lnTo>
                    <a:cubicBezTo>
                      <a:pt x="14437" y="9750"/>
                      <a:pt x="14487" y="9575"/>
                      <a:pt x="14537" y="9349"/>
                    </a:cubicBezTo>
                    <a:cubicBezTo>
                      <a:pt x="14587" y="9124"/>
                      <a:pt x="14663" y="8823"/>
                      <a:pt x="14713" y="8422"/>
                    </a:cubicBezTo>
                    <a:cubicBezTo>
                      <a:pt x="14763" y="8046"/>
                      <a:pt x="14813" y="7570"/>
                      <a:pt x="14838" y="6993"/>
                    </a:cubicBezTo>
                    <a:cubicBezTo>
                      <a:pt x="14888" y="6417"/>
                      <a:pt x="14888" y="5740"/>
                      <a:pt x="14888" y="4938"/>
                    </a:cubicBezTo>
                    <a:cubicBezTo>
                      <a:pt x="14888" y="3911"/>
                      <a:pt x="14863" y="3084"/>
                      <a:pt x="14788" y="2432"/>
                    </a:cubicBezTo>
                    <a:cubicBezTo>
                      <a:pt x="14738" y="1780"/>
                      <a:pt x="14663" y="1304"/>
                      <a:pt x="14587" y="978"/>
                    </a:cubicBezTo>
                    <a:cubicBezTo>
                      <a:pt x="14487" y="627"/>
                      <a:pt x="14412" y="402"/>
                      <a:pt x="14362" y="277"/>
                    </a:cubicBezTo>
                    <a:cubicBezTo>
                      <a:pt x="14287" y="126"/>
                      <a:pt x="14236" y="101"/>
                      <a:pt x="14236" y="76"/>
                    </a:cubicBezTo>
                    <a:cubicBezTo>
                      <a:pt x="14236" y="76"/>
                      <a:pt x="14211" y="51"/>
                      <a:pt x="14211" y="51"/>
                    </a:cubicBezTo>
                    <a:cubicBezTo>
                      <a:pt x="14211" y="51"/>
                      <a:pt x="14186" y="26"/>
                      <a:pt x="14186" y="26"/>
                    </a:cubicBezTo>
                    <a:cubicBezTo>
                      <a:pt x="14186" y="26"/>
                      <a:pt x="14161" y="1"/>
                      <a:pt x="14161" y="1"/>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722;p60">
                <a:extLst>
                  <a:ext uri="{FF2B5EF4-FFF2-40B4-BE49-F238E27FC236}">
                    <a16:creationId xmlns:a16="http://schemas.microsoft.com/office/drawing/2014/main" id="{8BE674EF-9805-D340-ABA0-0C76AD370476}"/>
                  </a:ext>
                </a:extLst>
              </p:cNvPr>
              <p:cNvSpPr/>
              <p:nvPr/>
            </p:nvSpPr>
            <p:spPr>
              <a:xfrm>
                <a:off x="-1375825" y="3949138"/>
                <a:ext cx="982500" cy="261300"/>
              </a:xfrm>
              <a:custGeom>
                <a:avLst/>
                <a:gdLst/>
                <a:ahLst/>
                <a:cxnLst/>
                <a:rect l="l" t="t" r="r" b="b"/>
                <a:pathLst>
                  <a:path w="39300" h="10452" extrusionOk="0">
                    <a:moveTo>
                      <a:pt x="1" y="0"/>
                    </a:moveTo>
                    <a:lnTo>
                      <a:pt x="26" y="8497"/>
                    </a:lnTo>
                    <a:lnTo>
                      <a:pt x="39299" y="10452"/>
                    </a:lnTo>
                    <a:lnTo>
                      <a:pt x="39299" y="1003"/>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723;p60">
                <a:extLst>
                  <a:ext uri="{FF2B5EF4-FFF2-40B4-BE49-F238E27FC236}">
                    <a16:creationId xmlns:a16="http://schemas.microsoft.com/office/drawing/2014/main" id="{004579EF-C81D-109C-6090-B1AB152C3224}"/>
                  </a:ext>
                </a:extLst>
              </p:cNvPr>
              <p:cNvSpPr/>
              <p:nvPr/>
            </p:nvSpPr>
            <p:spPr>
              <a:xfrm>
                <a:off x="-395225" y="3916563"/>
                <a:ext cx="377825" cy="299525"/>
              </a:xfrm>
              <a:custGeom>
                <a:avLst/>
                <a:gdLst/>
                <a:ahLst/>
                <a:cxnLst/>
                <a:rect l="l" t="t" r="r" b="b"/>
                <a:pathLst>
                  <a:path w="15113" h="11981" extrusionOk="0">
                    <a:moveTo>
                      <a:pt x="14110" y="0"/>
                    </a:moveTo>
                    <a:lnTo>
                      <a:pt x="75" y="2306"/>
                    </a:lnTo>
                    <a:lnTo>
                      <a:pt x="0" y="11980"/>
                    </a:lnTo>
                    <a:lnTo>
                      <a:pt x="14136" y="8070"/>
                    </a:lnTo>
                    <a:cubicBezTo>
                      <a:pt x="15113" y="1554"/>
                      <a:pt x="14110" y="0"/>
                      <a:pt x="14110"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724;p60">
                <a:extLst>
                  <a:ext uri="{FF2B5EF4-FFF2-40B4-BE49-F238E27FC236}">
                    <a16:creationId xmlns:a16="http://schemas.microsoft.com/office/drawing/2014/main" id="{638FF3EA-298D-2209-BD3F-E00E71D5C8A6}"/>
                  </a:ext>
                </a:extLst>
              </p:cNvPr>
              <p:cNvSpPr/>
              <p:nvPr/>
            </p:nvSpPr>
            <p:spPr>
              <a:xfrm>
                <a:off x="-1375825" y="3951013"/>
                <a:ext cx="1337750" cy="62675"/>
              </a:xfrm>
              <a:custGeom>
                <a:avLst/>
                <a:gdLst/>
                <a:ahLst/>
                <a:cxnLst/>
                <a:rect l="l" t="t" r="r" b="b"/>
                <a:pathLst>
                  <a:path w="53510" h="2507" extrusionOk="0">
                    <a:moveTo>
                      <a:pt x="53510" y="1"/>
                    </a:moveTo>
                    <a:lnTo>
                      <a:pt x="46317" y="1129"/>
                    </a:lnTo>
                    <a:lnTo>
                      <a:pt x="39109" y="2330"/>
                    </a:lnTo>
                    <a:lnTo>
                      <a:pt x="39109" y="2330"/>
                    </a:lnTo>
                    <a:lnTo>
                      <a:pt x="29349" y="1905"/>
                    </a:lnTo>
                    <a:cubicBezTo>
                      <a:pt x="26091" y="1755"/>
                      <a:pt x="22833" y="1680"/>
                      <a:pt x="19575" y="1555"/>
                    </a:cubicBezTo>
                    <a:lnTo>
                      <a:pt x="9775" y="1229"/>
                    </a:lnTo>
                    <a:cubicBezTo>
                      <a:pt x="6517" y="1103"/>
                      <a:pt x="3259" y="1028"/>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725;p60">
                <a:extLst>
                  <a:ext uri="{FF2B5EF4-FFF2-40B4-BE49-F238E27FC236}">
                    <a16:creationId xmlns:a16="http://schemas.microsoft.com/office/drawing/2014/main" id="{7ABC7F4A-5D6C-27D2-74E7-FBCD70C56735}"/>
                  </a:ext>
                </a:extLst>
              </p:cNvPr>
              <p:cNvSpPr/>
              <p:nvPr/>
            </p:nvSpPr>
            <p:spPr>
              <a:xfrm>
                <a:off x="-1375825" y="3992363"/>
                <a:ext cx="1337750" cy="62700"/>
              </a:xfrm>
              <a:custGeom>
                <a:avLst/>
                <a:gdLst/>
                <a:ahLst/>
                <a:cxnLst/>
                <a:rect l="l" t="t" r="r" b="b"/>
                <a:pathLst>
                  <a:path w="53510" h="2508" extrusionOk="0">
                    <a:moveTo>
                      <a:pt x="53510" y="1"/>
                    </a:moveTo>
                    <a:lnTo>
                      <a:pt x="46317" y="1154"/>
                    </a:lnTo>
                    <a:lnTo>
                      <a:pt x="39110" y="2355"/>
                    </a:lnTo>
                    <a:lnTo>
                      <a:pt x="39110" y="2355"/>
                    </a:lnTo>
                    <a:lnTo>
                      <a:pt x="29349" y="1906"/>
                    </a:lnTo>
                    <a:cubicBezTo>
                      <a:pt x="26091" y="1755"/>
                      <a:pt x="22833" y="1680"/>
                      <a:pt x="19575" y="1555"/>
                    </a:cubicBezTo>
                    <a:lnTo>
                      <a:pt x="9775" y="1229"/>
                    </a:lnTo>
                    <a:cubicBezTo>
                      <a:pt x="6517" y="1104"/>
                      <a:pt x="3259" y="1053"/>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26;p60">
                <a:extLst>
                  <a:ext uri="{FF2B5EF4-FFF2-40B4-BE49-F238E27FC236}">
                    <a16:creationId xmlns:a16="http://schemas.microsoft.com/office/drawing/2014/main" id="{44FE88E5-2EA9-6723-18F5-9E603CA11814}"/>
                  </a:ext>
                </a:extLst>
              </p:cNvPr>
              <p:cNvSpPr/>
              <p:nvPr/>
            </p:nvSpPr>
            <p:spPr>
              <a:xfrm>
                <a:off x="-1375825" y="4029963"/>
                <a:ext cx="1342150" cy="66450"/>
              </a:xfrm>
              <a:custGeom>
                <a:avLst/>
                <a:gdLst/>
                <a:ahLst/>
                <a:cxnLst/>
                <a:rect l="l" t="t" r="r" b="b"/>
                <a:pathLst>
                  <a:path w="53686" h="2658" extrusionOk="0">
                    <a:moveTo>
                      <a:pt x="53685" y="1"/>
                    </a:moveTo>
                    <a:lnTo>
                      <a:pt x="46392" y="1229"/>
                    </a:lnTo>
                    <a:lnTo>
                      <a:pt x="39109" y="2505"/>
                    </a:lnTo>
                    <a:lnTo>
                      <a:pt x="39109" y="2505"/>
                    </a:lnTo>
                    <a:lnTo>
                      <a:pt x="29349" y="2081"/>
                    </a:lnTo>
                    <a:cubicBezTo>
                      <a:pt x="26091" y="1905"/>
                      <a:pt x="22833" y="1830"/>
                      <a:pt x="19575" y="1730"/>
                    </a:cubicBezTo>
                    <a:lnTo>
                      <a:pt x="9775" y="1379"/>
                    </a:lnTo>
                    <a:cubicBezTo>
                      <a:pt x="6517" y="1254"/>
                      <a:pt x="3259" y="1204"/>
                      <a:pt x="1" y="1128"/>
                    </a:cubicBezTo>
                    <a:lnTo>
                      <a:pt x="1" y="1153"/>
                    </a:lnTo>
                    <a:lnTo>
                      <a:pt x="39124" y="2657"/>
                    </a:lnTo>
                    <a:lnTo>
                      <a:pt x="39149" y="2657"/>
                    </a:lnTo>
                    <a:lnTo>
                      <a:pt x="53685" y="26"/>
                    </a:lnTo>
                    <a:lnTo>
                      <a:pt x="53685"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27;p60">
                <a:extLst>
                  <a:ext uri="{FF2B5EF4-FFF2-40B4-BE49-F238E27FC236}">
                    <a16:creationId xmlns:a16="http://schemas.microsoft.com/office/drawing/2014/main" id="{AF2FE0DE-7615-1D70-C747-D35595C33298}"/>
                  </a:ext>
                </a:extLst>
              </p:cNvPr>
              <p:cNvSpPr/>
              <p:nvPr/>
            </p:nvSpPr>
            <p:spPr>
              <a:xfrm>
                <a:off x="-1375825" y="4070063"/>
                <a:ext cx="1340275" cy="68325"/>
              </a:xfrm>
              <a:custGeom>
                <a:avLst/>
                <a:gdLst/>
                <a:ahLst/>
                <a:cxnLst/>
                <a:rect l="l" t="t" r="r" b="b"/>
                <a:pathLst>
                  <a:path w="53611" h="2733" extrusionOk="0">
                    <a:moveTo>
                      <a:pt x="53610" y="1"/>
                    </a:moveTo>
                    <a:lnTo>
                      <a:pt x="46342" y="1254"/>
                    </a:lnTo>
                    <a:lnTo>
                      <a:pt x="39109" y="2555"/>
                    </a:lnTo>
                    <a:lnTo>
                      <a:pt x="39109" y="2555"/>
                    </a:lnTo>
                    <a:lnTo>
                      <a:pt x="29349" y="2131"/>
                    </a:lnTo>
                    <a:cubicBezTo>
                      <a:pt x="26091" y="1981"/>
                      <a:pt x="22833" y="1905"/>
                      <a:pt x="19575" y="1780"/>
                    </a:cubicBezTo>
                    <a:lnTo>
                      <a:pt x="9775" y="1454"/>
                    </a:lnTo>
                    <a:cubicBezTo>
                      <a:pt x="6517" y="1329"/>
                      <a:pt x="3259" y="1254"/>
                      <a:pt x="1" y="1179"/>
                    </a:cubicBezTo>
                    <a:lnTo>
                      <a:pt x="1" y="1204"/>
                    </a:lnTo>
                    <a:lnTo>
                      <a:pt x="39124" y="2732"/>
                    </a:lnTo>
                    <a:lnTo>
                      <a:pt x="39149" y="2732"/>
                    </a:lnTo>
                    <a:lnTo>
                      <a:pt x="53610" y="26"/>
                    </a:lnTo>
                    <a:lnTo>
                      <a:pt x="536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28;p60">
                <a:extLst>
                  <a:ext uri="{FF2B5EF4-FFF2-40B4-BE49-F238E27FC236}">
                    <a16:creationId xmlns:a16="http://schemas.microsoft.com/office/drawing/2014/main" id="{E46859B6-C255-A54C-DBAC-ECB92F683094}"/>
                  </a:ext>
                </a:extLst>
              </p:cNvPr>
              <p:cNvSpPr/>
              <p:nvPr/>
            </p:nvSpPr>
            <p:spPr>
              <a:xfrm>
                <a:off x="-1375825" y="4103913"/>
                <a:ext cx="1340275" cy="75825"/>
              </a:xfrm>
              <a:custGeom>
                <a:avLst/>
                <a:gdLst/>
                <a:ahLst/>
                <a:cxnLst/>
                <a:rect l="l" t="t" r="r" b="b"/>
                <a:pathLst>
                  <a:path w="53611" h="3033" extrusionOk="0">
                    <a:moveTo>
                      <a:pt x="53610" y="0"/>
                    </a:moveTo>
                    <a:lnTo>
                      <a:pt x="46342" y="1404"/>
                    </a:lnTo>
                    <a:lnTo>
                      <a:pt x="39108" y="2880"/>
                    </a:lnTo>
                    <a:lnTo>
                      <a:pt x="39108" y="2880"/>
                    </a:lnTo>
                    <a:lnTo>
                      <a:pt x="29349" y="2431"/>
                    </a:lnTo>
                    <a:cubicBezTo>
                      <a:pt x="26091" y="2281"/>
                      <a:pt x="22833" y="2206"/>
                      <a:pt x="19575" y="2080"/>
                    </a:cubicBezTo>
                    <a:lnTo>
                      <a:pt x="9775" y="1754"/>
                    </a:lnTo>
                    <a:cubicBezTo>
                      <a:pt x="6517" y="1629"/>
                      <a:pt x="3259" y="1579"/>
                      <a:pt x="1" y="1479"/>
                    </a:cubicBezTo>
                    <a:lnTo>
                      <a:pt x="1" y="1504"/>
                    </a:lnTo>
                    <a:lnTo>
                      <a:pt x="39124" y="3033"/>
                    </a:lnTo>
                    <a:lnTo>
                      <a:pt x="39149" y="3033"/>
                    </a:lnTo>
                    <a:lnTo>
                      <a:pt x="53610" y="25"/>
                    </a:lnTo>
                    <a:lnTo>
                      <a:pt x="53610" y="0"/>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 name="Google Shape;2735;p60">
            <a:extLst>
              <a:ext uri="{FF2B5EF4-FFF2-40B4-BE49-F238E27FC236}">
                <a16:creationId xmlns:a16="http://schemas.microsoft.com/office/drawing/2014/main" id="{8FA897B2-F57E-A730-1DF5-058C31282003}"/>
              </a:ext>
            </a:extLst>
          </p:cNvPr>
          <p:cNvGrpSpPr/>
          <p:nvPr/>
        </p:nvGrpSpPr>
        <p:grpSpPr>
          <a:xfrm rot="13319425">
            <a:off x="8357000" y="998981"/>
            <a:ext cx="433246" cy="821773"/>
            <a:chOff x="6028525" y="1674538"/>
            <a:chExt cx="496625" cy="974950"/>
          </a:xfrm>
        </p:grpSpPr>
        <p:sp>
          <p:nvSpPr>
            <p:cNvPr id="152" name="Google Shape;2736;p60">
              <a:extLst>
                <a:ext uri="{FF2B5EF4-FFF2-40B4-BE49-F238E27FC236}">
                  <a16:creationId xmlns:a16="http://schemas.microsoft.com/office/drawing/2014/main" id="{BCADBEB1-60AB-8045-A33F-9902615FDAC5}"/>
                </a:ext>
              </a:extLst>
            </p:cNvPr>
            <p:cNvSpPr/>
            <p:nvPr/>
          </p:nvSpPr>
          <p:spPr>
            <a:xfrm>
              <a:off x="6028525" y="1674850"/>
              <a:ext cx="490000" cy="974350"/>
            </a:xfrm>
            <a:custGeom>
              <a:avLst/>
              <a:gdLst/>
              <a:ahLst/>
              <a:cxnLst/>
              <a:rect l="l" t="t" r="r" b="b"/>
              <a:pathLst>
                <a:path w="19600" h="38974" extrusionOk="0">
                  <a:moveTo>
                    <a:pt x="10702" y="1"/>
                  </a:moveTo>
                  <a:lnTo>
                    <a:pt x="9098" y="3384"/>
                  </a:lnTo>
                  <a:lnTo>
                    <a:pt x="8697" y="4211"/>
                  </a:lnTo>
                  <a:lnTo>
                    <a:pt x="6918" y="7971"/>
                  </a:lnTo>
                  <a:lnTo>
                    <a:pt x="6968" y="7971"/>
                  </a:lnTo>
                  <a:cubicBezTo>
                    <a:pt x="6918" y="8021"/>
                    <a:pt x="6918" y="8046"/>
                    <a:pt x="6918" y="8046"/>
                  </a:cubicBezTo>
                  <a:lnTo>
                    <a:pt x="6216" y="15139"/>
                  </a:lnTo>
                  <a:lnTo>
                    <a:pt x="5840" y="12632"/>
                  </a:lnTo>
                  <a:lnTo>
                    <a:pt x="3835" y="8873"/>
                  </a:lnTo>
                  <a:lnTo>
                    <a:pt x="3434" y="8121"/>
                  </a:lnTo>
                  <a:lnTo>
                    <a:pt x="1705" y="4888"/>
                  </a:lnTo>
                  <a:lnTo>
                    <a:pt x="978" y="8597"/>
                  </a:lnTo>
                  <a:lnTo>
                    <a:pt x="803" y="9499"/>
                  </a:lnTo>
                  <a:lnTo>
                    <a:pt x="1" y="13610"/>
                  </a:lnTo>
                  <a:lnTo>
                    <a:pt x="1" y="13610"/>
                  </a:lnTo>
                  <a:lnTo>
                    <a:pt x="51" y="13585"/>
                  </a:lnTo>
                  <a:lnTo>
                    <a:pt x="51" y="13585"/>
                  </a:lnTo>
                  <a:cubicBezTo>
                    <a:pt x="26" y="13635"/>
                    <a:pt x="1" y="13660"/>
                    <a:pt x="1" y="13660"/>
                  </a:cubicBezTo>
                  <a:lnTo>
                    <a:pt x="3384" y="35690"/>
                  </a:lnTo>
                  <a:lnTo>
                    <a:pt x="3384" y="35815"/>
                  </a:lnTo>
                  <a:lnTo>
                    <a:pt x="3610" y="37269"/>
                  </a:lnTo>
                  <a:lnTo>
                    <a:pt x="3660" y="37495"/>
                  </a:lnTo>
                  <a:lnTo>
                    <a:pt x="5539" y="38071"/>
                  </a:lnTo>
                  <a:lnTo>
                    <a:pt x="7971" y="37645"/>
                  </a:lnTo>
                  <a:lnTo>
                    <a:pt x="8522" y="37244"/>
                  </a:lnTo>
                  <a:lnTo>
                    <a:pt x="9875" y="38397"/>
                  </a:lnTo>
                  <a:lnTo>
                    <a:pt x="12281" y="38973"/>
                  </a:lnTo>
                  <a:lnTo>
                    <a:pt x="14111" y="38547"/>
                  </a:lnTo>
                  <a:lnTo>
                    <a:pt x="14161" y="38322"/>
                  </a:lnTo>
                  <a:lnTo>
                    <a:pt x="14487" y="36893"/>
                  </a:lnTo>
                  <a:lnTo>
                    <a:pt x="14512" y="36743"/>
                  </a:lnTo>
                  <a:lnTo>
                    <a:pt x="19600" y="15013"/>
                  </a:lnTo>
                  <a:lnTo>
                    <a:pt x="19149" y="10728"/>
                  </a:lnTo>
                  <a:lnTo>
                    <a:pt x="19048" y="9875"/>
                  </a:lnTo>
                  <a:lnTo>
                    <a:pt x="18647" y="6241"/>
                  </a:lnTo>
                  <a:lnTo>
                    <a:pt x="16617" y="9349"/>
                  </a:lnTo>
                  <a:lnTo>
                    <a:pt x="16116" y="10126"/>
                  </a:lnTo>
                  <a:lnTo>
                    <a:pt x="13835" y="13610"/>
                  </a:lnTo>
                  <a:lnTo>
                    <a:pt x="13885" y="13610"/>
                  </a:lnTo>
                  <a:cubicBezTo>
                    <a:pt x="13835" y="13660"/>
                    <a:pt x="13835" y="13685"/>
                    <a:pt x="13835" y="13685"/>
                  </a:cubicBezTo>
                  <a:lnTo>
                    <a:pt x="11229" y="24838"/>
                  </a:lnTo>
                  <a:lnTo>
                    <a:pt x="12808" y="8547"/>
                  </a:lnTo>
                  <a:lnTo>
                    <a:pt x="11780" y="4387"/>
                  </a:lnTo>
                  <a:lnTo>
                    <a:pt x="11580" y="3560"/>
                  </a:lnTo>
                  <a:lnTo>
                    <a:pt x="10702"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2737;p60">
              <a:extLst>
                <a:ext uri="{FF2B5EF4-FFF2-40B4-BE49-F238E27FC236}">
                  <a16:creationId xmlns:a16="http://schemas.microsoft.com/office/drawing/2014/main" id="{EDE2F06A-22A1-5D2A-4576-B69E88DDC212}"/>
                </a:ext>
              </a:extLst>
            </p:cNvPr>
            <p:cNvGrpSpPr/>
            <p:nvPr/>
          </p:nvGrpSpPr>
          <p:grpSpPr>
            <a:xfrm>
              <a:off x="6035150" y="1674538"/>
              <a:ext cx="490000" cy="974950"/>
              <a:chOff x="6035150" y="1674538"/>
              <a:chExt cx="490000" cy="974950"/>
            </a:xfrm>
          </p:grpSpPr>
          <p:sp>
            <p:nvSpPr>
              <p:cNvPr id="154" name="Google Shape;2738;p60">
                <a:extLst>
                  <a:ext uri="{FF2B5EF4-FFF2-40B4-BE49-F238E27FC236}">
                    <a16:creationId xmlns:a16="http://schemas.microsoft.com/office/drawing/2014/main" id="{3CE53875-4577-EE21-AC90-CD02111BBEE5}"/>
                  </a:ext>
                </a:extLst>
              </p:cNvPr>
              <p:cNvSpPr/>
              <p:nvPr/>
            </p:nvSpPr>
            <p:spPr>
              <a:xfrm>
                <a:off x="6244425" y="2558613"/>
                <a:ext cx="154175" cy="90875"/>
              </a:xfrm>
              <a:custGeom>
                <a:avLst/>
                <a:gdLst/>
                <a:ahLst/>
                <a:cxnLst/>
                <a:rect l="l" t="t" r="r" b="b"/>
                <a:pathLst>
                  <a:path w="6167" h="3635" extrusionOk="0">
                    <a:moveTo>
                      <a:pt x="402" y="1"/>
                    </a:moveTo>
                    <a:lnTo>
                      <a:pt x="51" y="1555"/>
                    </a:lnTo>
                    <a:lnTo>
                      <a:pt x="1" y="1780"/>
                    </a:lnTo>
                    <a:lnTo>
                      <a:pt x="1504" y="3033"/>
                    </a:lnTo>
                    <a:lnTo>
                      <a:pt x="3935" y="3635"/>
                    </a:lnTo>
                    <a:lnTo>
                      <a:pt x="5740" y="3184"/>
                    </a:lnTo>
                    <a:lnTo>
                      <a:pt x="5790" y="2958"/>
                    </a:lnTo>
                    <a:lnTo>
                      <a:pt x="6166" y="1404"/>
                    </a:lnTo>
                    <a:lnTo>
                      <a:pt x="402"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39;p60">
                <a:extLst>
                  <a:ext uri="{FF2B5EF4-FFF2-40B4-BE49-F238E27FC236}">
                    <a16:creationId xmlns:a16="http://schemas.microsoft.com/office/drawing/2014/main" id="{4E504050-9B0E-9ECD-CDA9-4C25B294D03F}"/>
                  </a:ext>
                </a:extLst>
              </p:cNvPr>
              <p:cNvSpPr/>
              <p:nvPr/>
            </p:nvSpPr>
            <p:spPr>
              <a:xfrm>
                <a:off x="6450575" y="1830538"/>
                <a:ext cx="60800" cy="91500"/>
              </a:xfrm>
              <a:custGeom>
                <a:avLst/>
                <a:gdLst/>
                <a:ahLst/>
                <a:cxnLst/>
                <a:rect l="l" t="t" r="r" b="b"/>
                <a:pathLst>
                  <a:path w="2432" h="3660" extrusionOk="0">
                    <a:moveTo>
                      <a:pt x="2055" y="1"/>
                    </a:moveTo>
                    <a:lnTo>
                      <a:pt x="0" y="3134"/>
                    </a:lnTo>
                    <a:cubicBezTo>
                      <a:pt x="46" y="3149"/>
                      <a:pt x="92" y="3155"/>
                      <a:pt x="139" y="3155"/>
                    </a:cubicBezTo>
                    <a:cubicBezTo>
                      <a:pt x="401" y="3155"/>
                      <a:pt x="663" y="2947"/>
                      <a:pt x="727" y="2883"/>
                    </a:cubicBezTo>
                    <a:lnTo>
                      <a:pt x="777" y="2883"/>
                    </a:lnTo>
                    <a:cubicBezTo>
                      <a:pt x="963" y="3308"/>
                      <a:pt x="1167" y="3439"/>
                      <a:pt x="1347" y="3439"/>
                    </a:cubicBezTo>
                    <a:cubicBezTo>
                      <a:pt x="1581" y="3439"/>
                      <a:pt x="1773" y="3219"/>
                      <a:pt x="1830" y="3134"/>
                    </a:cubicBezTo>
                    <a:lnTo>
                      <a:pt x="1880" y="3159"/>
                    </a:lnTo>
                    <a:cubicBezTo>
                      <a:pt x="2055" y="3510"/>
                      <a:pt x="2256" y="3635"/>
                      <a:pt x="2431" y="3660"/>
                    </a:cubicBezTo>
                    <a:lnTo>
                      <a:pt x="2055"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40;p60">
                <a:extLst>
                  <a:ext uri="{FF2B5EF4-FFF2-40B4-BE49-F238E27FC236}">
                    <a16:creationId xmlns:a16="http://schemas.microsoft.com/office/drawing/2014/main" id="{CF75E653-8699-B67B-C513-EBF821F20E3C}"/>
                  </a:ext>
                </a:extLst>
              </p:cNvPr>
              <p:cNvSpPr/>
              <p:nvPr/>
            </p:nvSpPr>
            <p:spPr>
              <a:xfrm>
                <a:off x="6371000" y="1902588"/>
                <a:ext cx="154150" cy="186750"/>
              </a:xfrm>
              <a:custGeom>
                <a:avLst/>
                <a:gdLst/>
                <a:ahLst/>
                <a:cxnLst/>
                <a:rect l="l" t="t" r="r" b="b"/>
                <a:pathLst>
                  <a:path w="6166" h="7470" extrusionOk="0">
                    <a:moveTo>
                      <a:pt x="3910" y="1"/>
                    </a:moveTo>
                    <a:cubicBezTo>
                      <a:pt x="3846" y="65"/>
                      <a:pt x="3584" y="273"/>
                      <a:pt x="3322" y="273"/>
                    </a:cubicBezTo>
                    <a:cubicBezTo>
                      <a:pt x="3275" y="273"/>
                      <a:pt x="3229" y="267"/>
                      <a:pt x="3183" y="252"/>
                    </a:cubicBezTo>
                    <a:lnTo>
                      <a:pt x="2682" y="1029"/>
                    </a:lnTo>
                    <a:lnTo>
                      <a:pt x="426" y="4512"/>
                    </a:lnTo>
                    <a:lnTo>
                      <a:pt x="451" y="4512"/>
                    </a:lnTo>
                    <a:cubicBezTo>
                      <a:pt x="426" y="4537"/>
                      <a:pt x="401" y="4562"/>
                      <a:pt x="401" y="4562"/>
                    </a:cubicBezTo>
                    <a:lnTo>
                      <a:pt x="0" y="6593"/>
                    </a:lnTo>
                    <a:cubicBezTo>
                      <a:pt x="627" y="6467"/>
                      <a:pt x="1203" y="6016"/>
                      <a:pt x="1680" y="5289"/>
                    </a:cubicBezTo>
                    <a:cubicBezTo>
                      <a:pt x="1780" y="5164"/>
                      <a:pt x="1855" y="5014"/>
                      <a:pt x="1955" y="4888"/>
                    </a:cubicBezTo>
                    <a:lnTo>
                      <a:pt x="2331" y="4963"/>
                    </a:lnTo>
                    <a:lnTo>
                      <a:pt x="2381" y="7470"/>
                    </a:lnTo>
                    <a:lnTo>
                      <a:pt x="4161" y="5415"/>
                    </a:lnTo>
                    <a:lnTo>
                      <a:pt x="4587" y="5515"/>
                    </a:lnTo>
                    <a:lnTo>
                      <a:pt x="4687" y="6041"/>
                    </a:lnTo>
                    <a:lnTo>
                      <a:pt x="4938" y="7244"/>
                    </a:lnTo>
                    <a:lnTo>
                      <a:pt x="6166" y="5916"/>
                    </a:lnTo>
                    <a:lnTo>
                      <a:pt x="5715" y="1630"/>
                    </a:lnTo>
                    <a:lnTo>
                      <a:pt x="5614" y="778"/>
                    </a:lnTo>
                    <a:cubicBezTo>
                      <a:pt x="5439" y="753"/>
                      <a:pt x="5238" y="628"/>
                      <a:pt x="5063" y="277"/>
                    </a:cubicBezTo>
                    <a:lnTo>
                      <a:pt x="5013" y="252"/>
                    </a:lnTo>
                    <a:cubicBezTo>
                      <a:pt x="4956" y="337"/>
                      <a:pt x="4764" y="557"/>
                      <a:pt x="4530" y="557"/>
                    </a:cubicBezTo>
                    <a:cubicBezTo>
                      <a:pt x="4350" y="557"/>
                      <a:pt x="4146" y="426"/>
                      <a:pt x="3960"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41;p60">
                <a:extLst>
                  <a:ext uri="{FF2B5EF4-FFF2-40B4-BE49-F238E27FC236}">
                    <a16:creationId xmlns:a16="http://schemas.microsoft.com/office/drawing/2014/main" id="{54202735-4EC7-EC15-95BF-720413E3A237}"/>
                  </a:ext>
                </a:extLst>
              </p:cNvPr>
              <p:cNvSpPr/>
              <p:nvPr/>
            </p:nvSpPr>
            <p:spPr>
              <a:xfrm>
                <a:off x="6253825" y="2015388"/>
                <a:ext cx="271325" cy="581475"/>
              </a:xfrm>
              <a:custGeom>
                <a:avLst/>
                <a:gdLst/>
                <a:ahLst/>
                <a:cxnLst/>
                <a:rect l="l" t="t" r="r" b="b"/>
                <a:pathLst>
                  <a:path w="10853" h="23259" extrusionOk="0">
                    <a:moveTo>
                      <a:pt x="6993" y="0"/>
                    </a:moveTo>
                    <a:cubicBezTo>
                      <a:pt x="6848" y="145"/>
                      <a:pt x="6374" y="557"/>
                      <a:pt x="5881" y="557"/>
                    </a:cubicBezTo>
                    <a:cubicBezTo>
                      <a:pt x="5604" y="557"/>
                      <a:pt x="5322" y="428"/>
                      <a:pt x="5088" y="50"/>
                    </a:cubicBezTo>
                    <a:lnTo>
                      <a:pt x="1" y="21855"/>
                    </a:lnTo>
                    <a:lnTo>
                      <a:pt x="5740" y="23259"/>
                    </a:lnTo>
                    <a:lnTo>
                      <a:pt x="10853" y="1404"/>
                    </a:lnTo>
                    <a:lnTo>
                      <a:pt x="10853" y="1404"/>
                    </a:lnTo>
                    <a:cubicBezTo>
                      <a:pt x="10709" y="1468"/>
                      <a:pt x="10545" y="1516"/>
                      <a:pt x="10369" y="1516"/>
                    </a:cubicBezTo>
                    <a:cubicBezTo>
                      <a:pt x="9994" y="1516"/>
                      <a:pt x="9566" y="1295"/>
                      <a:pt x="9174" y="527"/>
                    </a:cubicBezTo>
                    <a:lnTo>
                      <a:pt x="9098" y="527"/>
                    </a:lnTo>
                    <a:cubicBezTo>
                      <a:pt x="8985" y="668"/>
                      <a:pt x="8607" y="1091"/>
                      <a:pt x="8155" y="1091"/>
                    </a:cubicBezTo>
                    <a:cubicBezTo>
                      <a:pt x="7808" y="1091"/>
                      <a:pt x="7417" y="842"/>
                      <a:pt x="7068" y="25"/>
                    </a:cubicBezTo>
                    <a:lnTo>
                      <a:pt x="6993"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42;p60">
                <a:extLst>
                  <a:ext uri="{FF2B5EF4-FFF2-40B4-BE49-F238E27FC236}">
                    <a16:creationId xmlns:a16="http://schemas.microsoft.com/office/drawing/2014/main" id="{C979C433-7D3A-084E-9AA6-195FBCFEB7F9}"/>
                  </a:ext>
                </a:extLst>
              </p:cNvPr>
              <p:cNvSpPr/>
              <p:nvPr/>
            </p:nvSpPr>
            <p:spPr>
              <a:xfrm>
                <a:off x="6491925" y="1837438"/>
                <a:ext cx="25725" cy="198475"/>
              </a:xfrm>
              <a:custGeom>
                <a:avLst/>
                <a:gdLst/>
                <a:ahLst/>
                <a:cxnLst/>
                <a:rect l="l" t="t" r="r" b="b"/>
                <a:pathLst>
                  <a:path w="1029" h="7939" extrusionOk="0">
                    <a:moveTo>
                      <a:pt x="301" y="0"/>
                    </a:moveTo>
                    <a:lnTo>
                      <a:pt x="0" y="7544"/>
                    </a:lnTo>
                    <a:cubicBezTo>
                      <a:pt x="343" y="7809"/>
                      <a:pt x="598" y="7938"/>
                      <a:pt x="779" y="7938"/>
                    </a:cubicBezTo>
                    <a:cubicBezTo>
                      <a:pt x="889" y="7938"/>
                      <a:pt x="971" y="7890"/>
                      <a:pt x="1028" y="7795"/>
                    </a:cubicBezTo>
                    <a:lnTo>
                      <a:pt x="301"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43;p60">
                <a:extLst>
                  <a:ext uri="{FF2B5EF4-FFF2-40B4-BE49-F238E27FC236}">
                    <a16:creationId xmlns:a16="http://schemas.microsoft.com/office/drawing/2014/main" id="{DBED90A1-1D5A-9386-28BE-0750A6B3C90C}"/>
                  </a:ext>
                </a:extLst>
              </p:cNvPr>
              <p:cNvSpPr/>
              <p:nvPr/>
            </p:nvSpPr>
            <p:spPr>
              <a:xfrm>
                <a:off x="6253825" y="2561763"/>
                <a:ext cx="143500" cy="47625"/>
              </a:xfrm>
              <a:custGeom>
                <a:avLst/>
                <a:gdLst/>
                <a:ahLst/>
                <a:cxnLst/>
                <a:rect l="l" t="t" r="r" b="b"/>
                <a:pathLst>
                  <a:path w="5740" h="1905" extrusionOk="0">
                    <a:moveTo>
                      <a:pt x="1" y="0"/>
                    </a:moveTo>
                    <a:lnTo>
                      <a:pt x="1655" y="1379"/>
                    </a:lnTo>
                    <a:lnTo>
                      <a:pt x="3760" y="1905"/>
                    </a:lnTo>
                    <a:lnTo>
                      <a:pt x="5740" y="1404"/>
                    </a:lnTo>
                    <a:lnTo>
                      <a:pt x="1"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44;p60">
                <a:extLst>
                  <a:ext uri="{FF2B5EF4-FFF2-40B4-BE49-F238E27FC236}">
                    <a16:creationId xmlns:a16="http://schemas.microsoft.com/office/drawing/2014/main" id="{22B7A4A3-A4F7-2840-90F1-0EE4210F7100}"/>
                  </a:ext>
                </a:extLst>
              </p:cNvPr>
              <p:cNvSpPr/>
              <p:nvPr/>
            </p:nvSpPr>
            <p:spPr>
              <a:xfrm>
                <a:off x="6292675" y="2016013"/>
                <a:ext cx="137875" cy="580850"/>
              </a:xfrm>
              <a:custGeom>
                <a:avLst/>
                <a:gdLst/>
                <a:ahLst/>
                <a:cxnLst/>
                <a:rect l="l" t="t" r="r" b="b"/>
                <a:pathLst>
                  <a:path w="5515" h="23234" extrusionOk="0">
                    <a:moveTo>
                      <a:pt x="5514" y="0"/>
                    </a:moveTo>
                    <a:lnTo>
                      <a:pt x="201" y="23234"/>
                    </a:lnTo>
                    <a:lnTo>
                      <a:pt x="0" y="2318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45;p60">
                <a:extLst>
                  <a:ext uri="{FF2B5EF4-FFF2-40B4-BE49-F238E27FC236}">
                    <a16:creationId xmlns:a16="http://schemas.microsoft.com/office/drawing/2014/main" id="{16F5DB22-C9DB-328B-CFBE-3B4F8B25B92E}"/>
                  </a:ext>
                </a:extLst>
              </p:cNvPr>
              <p:cNvSpPr/>
              <p:nvPr/>
            </p:nvSpPr>
            <p:spPr>
              <a:xfrm>
                <a:off x="6345300" y="2028538"/>
                <a:ext cx="137875" cy="580850"/>
              </a:xfrm>
              <a:custGeom>
                <a:avLst/>
                <a:gdLst/>
                <a:ahLst/>
                <a:cxnLst/>
                <a:rect l="l" t="t" r="r" b="b"/>
                <a:pathLst>
                  <a:path w="5515" h="23234" extrusionOk="0">
                    <a:moveTo>
                      <a:pt x="5515" y="1"/>
                    </a:moveTo>
                    <a:lnTo>
                      <a:pt x="1" y="23209"/>
                    </a:lnTo>
                    <a:lnTo>
                      <a:pt x="201" y="23234"/>
                    </a:lnTo>
                    <a:lnTo>
                      <a:pt x="55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46;p60">
                <a:extLst>
                  <a:ext uri="{FF2B5EF4-FFF2-40B4-BE49-F238E27FC236}">
                    <a16:creationId xmlns:a16="http://schemas.microsoft.com/office/drawing/2014/main" id="{D9604D4D-7DCF-98D0-4D6C-957793D1DA49}"/>
                  </a:ext>
                </a:extLst>
              </p:cNvPr>
              <p:cNvSpPr/>
              <p:nvPr/>
            </p:nvSpPr>
            <p:spPr>
              <a:xfrm>
                <a:off x="6355325" y="2030413"/>
                <a:ext cx="164825" cy="570825"/>
              </a:xfrm>
              <a:custGeom>
                <a:avLst/>
                <a:gdLst/>
                <a:ahLst/>
                <a:cxnLst/>
                <a:rect l="l" t="t" r="r" b="b"/>
                <a:pathLst>
                  <a:path w="6593" h="22833" extrusionOk="0">
                    <a:moveTo>
                      <a:pt x="5339" y="1"/>
                    </a:moveTo>
                    <a:lnTo>
                      <a:pt x="352" y="21304"/>
                    </a:lnTo>
                    <a:lnTo>
                      <a:pt x="1" y="22833"/>
                    </a:lnTo>
                    <a:lnTo>
                      <a:pt x="1555" y="22582"/>
                    </a:lnTo>
                    <a:lnTo>
                      <a:pt x="6592" y="953"/>
                    </a:lnTo>
                    <a:lnTo>
                      <a:pt x="6592" y="953"/>
                    </a:lnTo>
                    <a:cubicBezTo>
                      <a:pt x="6562" y="958"/>
                      <a:pt x="6531" y="960"/>
                      <a:pt x="6501" y="960"/>
                    </a:cubicBezTo>
                    <a:cubicBezTo>
                      <a:pt x="5864" y="960"/>
                      <a:pt x="5339" y="1"/>
                      <a:pt x="5339" y="1"/>
                    </a:cubicBezTo>
                    <a:close/>
                  </a:path>
                </a:pathLst>
              </a:custGeom>
              <a:solidFill>
                <a:srgbClr val="FED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47;p60">
                <a:extLst>
                  <a:ext uri="{FF2B5EF4-FFF2-40B4-BE49-F238E27FC236}">
                    <a16:creationId xmlns:a16="http://schemas.microsoft.com/office/drawing/2014/main" id="{B27D4BB1-CD38-889E-92DC-B1142B3F01F0}"/>
                  </a:ext>
                </a:extLst>
              </p:cNvPr>
              <p:cNvSpPr/>
              <p:nvPr/>
            </p:nvSpPr>
            <p:spPr>
              <a:xfrm>
                <a:off x="6255700" y="2018513"/>
                <a:ext cx="166700" cy="570825"/>
              </a:xfrm>
              <a:custGeom>
                <a:avLst/>
                <a:gdLst/>
                <a:ahLst/>
                <a:cxnLst/>
                <a:rect l="l" t="t" r="r" b="b"/>
                <a:pathLst>
                  <a:path w="6668" h="22833" extrusionOk="0">
                    <a:moveTo>
                      <a:pt x="6667" y="1"/>
                    </a:moveTo>
                    <a:cubicBezTo>
                      <a:pt x="6667" y="1"/>
                      <a:pt x="6071" y="403"/>
                      <a:pt x="5545" y="403"/>
                    </a:cubicBezTo>
                    <a:cubicBezTo>
                      <a:pt x="5389" y="403"/>
                      <a:pt x="5240" y="368"/>
                      <a:pt x="5114" y="276"/>
                    </a:cubicBezTo>
                    <a:lnTo>
                      <a:pt x="1" y="21880"/>
                    </a:lnTo>
                    <a:lnTo>
                      <a:pt x="1279" y="22833"/>
                    </a:lnTo>
                    <a:lnTo>
                      <a:pt x="1655" y="21304"/>
                    </a:lnTo>
                    <a:lnTo>
                      <a:pt x="6667"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48;p60">
                <a:extLst>
                  <a:ext uri="{FF2B5EF4-FFF2-40B4-BE49-F238E27FC236}">
                    <a16:creationId xmlns:a16="http://schemas.microsoft.com/office/drawing/2014/main" id="{B9F6D9B3-2A50-72E4-4C86-D94F3060AC7D}"/>
                  </a:ext>
                </a:extLst>
              </p:cNvPr>
              <p:cNvSpPr/>
              <p:nvPr/>
            </p:nvSpPr>
            <p:spPr>
              <a:xfrm>
                <a:off x="6149825" y="2430163"/>
                <a:ext cx="151650" cy="77725"/>
              </a:xfrm>
              <a:custGeom>
                <a:avLst/>
                <a:gdLst/>
                <a:ahLst/>
                <a:cxnLst/>
                <a:rect l="l" t="t" r="r" b="b"/>
                <a:pathLst>
                  <a:path w="6066" h="3109" extrusionOk="0">
                    <a:moveTo>
                      <a:pt x="176" y="1"/>
                    </a:moveTo>
                    <a:lnTo>
                      <a:pt x="25" y="1605"/>
                    </a:lnTo>
                    <a:lnTo>
                      <a:pt x="0" y="1830"/>
                    </a:lnTo>
                    <a:lnTo>
                      <a:pt x="1679" y="2858"/>
                    </a:lnTo>
                    <a:lnTo>
                      <a:pt x="4161" y="3109"/>
                    </a:lnTo>
                    <a:lnTo>
                      <a:pt x="5890" y="2407"/>
                    </a:lnTo>
                    <a:lnTo>
                      <a:pt x="5915" y="2181"/>
                    </a:lnTo>
                    <a:lnTo>
                      <a:pt x="6065" y="577"/>
                    </a:lnTo>
                    <a:lnTo>
                      <a:pt x="176"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49;p60">
                <a:extLst>
                  <a:ext uri="{FF2B5EF4-FFF2-40B4-BE49-F238E27FC236}">
                    <a16:creationId xmlns:a16="http://schemas.microsoft.com/office/drawing/2014/main" id="{FC5CA164-01BD-C206-0578-B1337863470B}"/>
                  </a:ext>
                </a:extLst>
              </p:cNvPr>
              <p:cNvSpPr/>
              <p:nvPr/>
            </p:nvSpPr>
            <p:spPr>
              <a:xfrm>
                <a:off x="6263225" y="1674538"/>
                <a:ext cx="61425" cy="89075"/>
              </a:xfrm>
              <a:custGeom>
                <a:avLst/>
                <a:gdLst/>
                <a:ahLst/>
                <a:cxnLst/>
                <a:rect l="l" t="t" r="r" b="b"/>
                <a:pathLst>
                  <a:path w="2457" h="3563" extrusionOk="0">
                    <a:moveTo>
                      <a:pt x="1605" y="0"/>
                    </a:moveTo>
                    <a:lnTo>
                      <a:pt x="1" y="3384"/>
                    </a:lnTo>
                    <a:cubicBezTo>
                      <a:pt x="31" y="3391"/>
                      <a:pt x="62" y="3395"/>
                      <a:pt x="92" y="3395"/>
                    </a:cubicBezTo>
                    <a:cubicBezTo>
                      <a:pt x="360" y="3395"/>
                      <a:pt x="610" y="3123"/>
                      <a:pt x="677" y="3033"/>
                    </a:cubicBezTo>
                    <a:lnTo>
                      <a:pt x="702" y="3033"/>
                    </a:lnTo>
                    <a:cubicBezTo>
                      <a:pt x="917" y="3395"/>
                      <a:pt x="1117" y="3512"/>
                      <a:pt x="1287" y="3512"/>
                    </a:cubicBezTo>
                    <a:cubicBezTo>
                      <a:pt x="1552" y="3512"/>
                      <a:pt x="1744" y="3225"/>
                      <a:pt x="1805" y="3133"/>
                    </a:cubicBezTo>
                    <a:lnTo>
                      <a:pt x="1830" y="3133"/>
                    </a:lnTo>
                    <a:cubicBezTo>
                      <a:pt x="2034" y="3450"/>
                      <a:pt x="2238" y="3563"/>
                      <a:pt x="2405" y="3563"/>
                    </a:cubicBezTo>
                    <a:cubicBezTo>
                      <a:pt x="2423" y="3563"/>
                      <a:pt x="2440" y="3561"/>
                      <a:pt x="2457" y="3559"/>
                    </a:cubicBezTo>
                    <a:lnTo>
                      <a:pt x="1605"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50;p60">
                <a:extLst>
                  <a:ext uri="{FF2B5EF4-FFF2-40B4-BE49-F238E27FC236}">
                    <a16:creationId xmlns:a16="http://schemas.microsoft.com/office/drawing/2014/main" id="{0EB80777-FEE1-933C-4D6C-F6CC554135B0}"/>
                  </a:ext>
                </a:extLst>
              </p:cNvPr>
              <p:cNvSpPr/>
              <p:nvPr/>
            </p:nvSpPr>
            <p:spPr>
              <a:xfrm>
                <a:off x="6204950" y="1750338"/>
                <a:ext cx="150400" cy="190500"/>
              </a:xfrm>
              <a:custGeom>
                <a:avLst/>
                <a:gdLst/>
                <a:ahLst/>
                <a:cxnLst/>
                <a:rect l="l" t="t" r="r" b="b"/>
                <a:pathLst>
                  <a:path w="6016" h="7620" extrusionOk="0">
                    <a:moveTo>
                      <a:pt x="3008" y="1"/>
                    </a:moveTo>
                    <a:cubicBezTo>
                      <a:pt x="2941" y="91"/>
                      <a:pt x="2691" y="363"/>
                      <a:pt x="2423" y="363"/>
                    </a:cubicBezTo>
                    <a:cubicBezTo>
                      <a:pt x="2393" y="363"/>
                      <a:pt x="2362" y="359"/>
                      <a:pt x="2332" y="352"/>
                    </a:cubicBezTo>
                    <a:lnTo>
                      <a:pt x="1931" y="1204"/>
                    </a:lnTo>
                    <a:lnTo>
                      <a:pt x="126" y="4963"/>
                    </a:lnTo>
                    <a:lnTo>
                      <a:pt x="176" y="4963"/>
                    </a:lnTo>
                    <a:cubicBezTo>
                      <a:pt x="151" y="4988"/>
                      <a:pt x="126" y="5013"/>
                      <a:pt x="126" y="5013"/>
                    </a:cubicBezTo>
                    <a:lnTo>
                      <a:pt x="1" y="7094"/>
                    </a:lnTo>
                    <a:cubicBezTo>
                      <a:pt x="602" y="6868"/>
                      <a:pt x="1103" y="6342"/>
                      <a:pt x="1504" y="5565"/>
                    </a:cubicBezTo>
                    <a:cubicBezTo>
                      <a:pt x="1580" y="5414"/>
                      <a:pt x="1630" y="5264"/>
                      <a:pt x="1705" y="5114"/>
                    </a:cubicBezTo>
                    <a:lnTo>
                      <a:pt x="2081" y="5139"/>
                    </a:lnTo>
                    <a:lnTo>
                      <a:pt x="2482" y="7620"/>
                    </a:lnTo>
                    <a:lnTo>
                      <a:pt x="3961" y="5339"/>
                    </a:lnTo>
                    <a:lnTo>
                      <a:pt x="4387" y="5389"/>
                    </a:lnTo>
                    <a:lnTo>
                      <a:pt x="4562" y="5865"/>
                    </a:lnTo>
                    <a:lnTo>
                      <a:pt x="4963" y="7043"/>
                    </a:lnTo>
                    <a:lnTo>
                      <a:pt x="6016" y="5540"/>
                    </a:lnTo>
                    <a:lnTo>
                      <a:pt x="4988" y="1354"/>
                    </a:lnTo>
                    <a:lnTo>
                      <a:pt x="4788" y="527"/>
                    </a:lnTo>
                    <a:cubicBezTo>
                      <a:pt x="4771" y="529"/>
                      <a:pt x="4754" y="531"/>
                      <a:pt x="4736" y="531"/>
                    </a:cubicBezTo>
                    <a:cubicBezTo>
                      <a:pt x="4569" y="531"/>
                      <a:pt x="4365" y="418"/>
                      <a:pt x="4161" y="101"/>
                    </a:cubicBezTo>
                    <a:lnTo>
                      <a:pt x="4136" y="101"/>
                    </a:lnTo>
                    <a:cubicBezTo>
                      <a:pt x="4075" y="193"/>
                      <a:pt x="3883" y="480"/>
                      <a:pt x="3618" y="480"/>
                    </a:cubicBezTo>
                    <a:cubicBezTo>
                      <a:pt x="3448" y="480"/>
                      <a:pt x="3248" y="363"/>
                      <a:pt x="30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51;p60">
                <a:extLst>
                  <a:ext uri="{FF2B5EF4-FFF2-40B4-BE49-F238E27FC236}">
                    <a16:creationId xmlns:a16="http://schemas.microsoft.com/office/drawing/2014/main" id="{4CBC585F-5F5B-711A-4BB6-83CA3E17C3DE}"/>
                  </a:ext>
                </a:extLst>
              </p:cNvPr>
              <p:cNvSpPr/>
              <p:nvPr/>
            </p:nvSpPr>
            <p:spPr>
              <a:xfrm>
                <a:off x="6154200" y="1868138"/>
                <a:ext cx="201150" cy="580225"/>
              </a:xfrm>
              <a:custGeom>
                <a:avLst/>
                <a:gdLst/>
                <a:ahLst/>
                <a:cxnLst/>
                <a:rect l="l" t="t" r="r" b="b"/>
                <a:pathLst>
                  <a:path w="8046" h="23209" extrusionOk="0">
                    <a:moveTo>
                      <a:pt x="4036" y="1"/>
                    </a:moveTo>
                    <a:cubicBezTo>
                      <a:pt x="3897" y="157"/>
                      <a:pt x="3420" y="699"/>
                      <a:pt x="2882" y="699"/>
                    </a:cubicBezTo>
                    <a:cubicBezTo>
                      <a:pt x="2644" y="699"/>
                      <a:pt x="2394" y="593"/>
                      <a:pt x="2156" y="301"/>
                    </a:cubicBezTo>
                    <a:lnTo>
                      <a:pt x="1" y="22632"/>
                    </a:lnTo>
                    <a:lnTo>
                      <a:pt x="5865" y="23209"/>
                    </a:lnTo>
                    <a:lnTo>
                      <a:pt x="8046" y="828"/>
                    </a:lnTo>
                    <a:lnTo>
                      <a:pt x="8046" y="828"/>
                    </a:lnTo>
                    <a:cubicBezTo>
                      <a:pt x="7886" y="938"/>
                      <a:pt x="7682" y="1024"/>
                      <a:pt x="7450" y="1024"/>
                    </a:cubicBezTo>
                    <a:cubicBezTo>
                      <a:pt x="7101" y="1024"/>
                      <a:pt x="6688" y="829"/>
                      <a:pt x="6266" y="226"/>
                    </a:cubicBezTo>
                    <a:lnTo>
                      <a:pt x="6191" y="201"/>
                    </a:lnTo>
                    <a:cubicBezTo>
                      <a:pt x="6100" y="369"/>
                      <a:pt x="5738" y="909"/>
                      <a:pt x="5232" y="909"/>
                    </a:cubicBezTo>
                    <a:cubicBezTo>
                      <a:pt x="4907" y="909"/>
                      <a:pt x="4522" y="686"/>
                      <a:pt x="4111" y="1"/>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752;p60">
                <a:extLst>
                  <a:ext uri="{FF2B5EF4-FFF2-40B4-BE49-F238E27FC236}">
                    <a16:creationId xmlns:a16="http://schemas.microsoft.com/office/drawing/2014/main" id="{95682DE4-C553-7333-B701-B891FA4D8C82}"/>
                  </a:ext>
                </a:extLst>
              </p:cNvPr>
              <p:cNvSpPr/>
              <p:nvPr/>
            </p:nvSpPr>
            <p:spPr>
              <a:xfrm>
                <a:off x="6302075" y="1681413"/>
                <a:ext cx="43250" cy="195200"/>
              </a:xfrm>
              <a:custGeom>
                <a:avLst/>
                <a:gdLst/>
                <a:ahLst/>
                <a:cxnLst/>
                <a:rect l="l" t="t" r="r" b="b"/>
                <a:pathLst>
                  <a:path w="1730" h="7808" extrusionOk="0">
                    <a:moveTo>
                      <a:pt x="0" y="1"/>
                    </a:moveTo>
                    <a:lnTo>
                      <a:pt x="677" y="7520"/>
                    </a:lnTo>
                    <a:cubicBezTo>
                      <a:pt x="1008" y="7713"/>
                      <a:pt x="1263" y="7807"/>
                      <a:pt x="1442" y="7807"/>
                    </a:cubicBezTo>
                    <a:cubicBezTo>
                      <a:pt x="1589" y="7807"/>
                      <a:pt x="1685" y="7744"/>
                      <a:pt x="1730" y="7620"/>
                    </a:cubicBezTo>
                    <a:lnTo>
                      <a:pt x="0"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753;p60">
                <a:extLst>
                  <a:ext uri="{FF2B5EF4-FFF2-40B4-BE49-F238E27FC236}">
                    <a16:creationId xmlns:a16="http://schemas.microsoft.com/office/drawing/2014/main" id="{4F6F3096-E229-7BD8-1CD4-8750439C578D}"/>
                  </a:ext>
                </a:extLst>
              </p:cNvPr>
              <p:cNvSpPr/>
              <p:nvPr/>
            </p:nvSpPr>
            <p:spPr>
              <a:xfrm>
                <a:off x="6154200" y="2433938"/>
                <a:ext cx="146650" cy="33225"/>
              </a:xfrm>
              <a:custGeom>
                <a:avLst/>
                <a:gdLst/>
                <a:ahLst/>
                <a:cxnLst/>
                <a:rect l="l" t="t" r="r" b="b"/>
                <a:pathLst>
                  <a:path w="5866" h="1329" extrusionOk="0">
                    <a:moveTo>
                      <a:pt x="1" y="0"/>
                    </a:moveTo>
                    <a:lnTo>
                      <a:pt x="1805" y="1128"/>
                    </a:lnTo>
                    <a:lnTo>
                      <a:pt x="3961" y="1329"/>
                    </a:lnTo>
                    <a:lnTo>
                      <a:pt x="5865" y="577"/>
                    </a:lnTo>
                    <a:lnTo>
                      <a:pt x="1"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754;p60">
                <a:extLst>
                  <a:ext uri="{FF2B5EF4-FFF2-40B4-BE49-F238E27FC236}">
                    <a16:creationId xmlns:a16="http://schemas.microsoft.com/office/drawing/2014/main" id="{E854AC7C-F73B-B237-FA34-2792B21DD865}"/>
                  </a:ext>
                </a:extLst>
              </p:cNvPr>
              <p:cNvSpPr/>
              <p:nvPr/>
            </p:nvSpPr>
            <p:spPr>
              <a:xfrm>
                <a:off x="6196800" y="1868138"/>
                <a:ext cx="60175" cy="594025"/>
              </a:xfrm>
              <a:custGeom>
                <a:avLst/>
                <a:gdLst/>
                <a:ahLst/>
                <a:cxnLst/>
                <a:rect l="l" t="t" r="r" b="b"/>
                <a:pathLst>
                  <a:path w="2407" h="23761" extrusionOk="0">
                    <a:moveTo>
                      <a:pt x="2407" y="1"/>
                    </a:moveTo>
                    <a:lnTo>
                      <a:pt x="201" y="23760"/>
                    </a:lnTo>
                    <a:lnTo>
                      <a:pt x="1" y="2373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755;p60">
                <a:extLst>
                  <a:ext uri="{FF2B5EF4-FFF2-40B4-BE49-F238E27FC236}">
                    <a16:creationId xmlns:a16="http://schemas.microsoft.com/office/drawing/2014/main" id="{54DAD46D-3DF4-1107-BA84-DAA921C70FC3}"/>
                  </a:ext>
                </a:extLst>
              </p:cNvPr>
              <p:cNvSpPr/>
              <p:nvPr/>
            </p:nvSpPr>
            <p:spPr>
              <a:xfrm>
                <a:off x="6250700" y="1873788"/>
                <a:ext cx="60175" cy="594000"/>
              </a:xfrm>
              <a:custGeom>
                <a:avLst/>
                <a:gdLst/>
                <a:ahLst/>
                <a:cxnLst/>
                <a:rect l="l" t="t" r="r" b="b"/>
                <a:pathLst>
                  <a:path w="2407" h="23760" extrusionOk="0">
                    <a:moveTo>
                      <a:pt x="2406" y="0"/>
                    </a:moveTo>
                    <a:lnTo>
                      <a:pt x="0" y="23735"/>
                    </a:lnTo>
                    <a:lnTo>
                      <a:pt x="201" y="23760"/>
                    </a:lnTo>
                    <a:lnTo>
                      <a:pt x="24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756;p60">
                <a:extLst>
                  <a:ext uri="{FF2B5EF4-FFF2-40B4-BE49-F238E27FC236}">
                    <a16:creationId xmlns:a16="http://schemas.microsoft.com/office/drawing/2014/main" id="{30C965D4-2C2C-C2DD-059B-A856D14754C8}"/>
                  </a:ext>
                </a:extLst>
              </p:cNvPr>
              <p:cNvSpPr/>
              <p:nvPr/>
            </p:nvSpPr>
            <p:spPr>
              <a:xfrm>
                <a:off x="6259475" y="1873788"/>
                <a:ext cx="90875" cy="584600"/>
              </a:xfrm>
              <a:custGeom>
                <a:avLst/>
                <a:gdLst/>
                <a:ahLst/>
                <a:cxnLst/>
                <a:rect l="l" t="t" r="r" b="b"/>
                <a:pathLst>
                  <a:path w="3635" h="23384" extrusionOk="0">
                    <a:moveTo>
                      <a:pt x="2281" y="0"/>
                    </a:moveTo>
                    <a:lnTo>
                      <a:pt x="151" y="21805"/>
                    </a:lnTo>
                    <a:lnTo>
                      <a:pt x="0" y="23384"/>
                    </a:lnTo>
                    <a:lnTo>
                      <a:pt x="1529" y="22933"/>
                    </a:lnTo>
                    <a:lnTo>
                      <a:pt x="3634" y="802"/>
                    </a:lnTo>
                    <a:lnTo>
                      <a:pt x="3634" y="802"/>
                    </a:lnTo>
                    <a:cubicBezTo>
                      <a:pt x="3581" y="817"/>
                      <a:pt x="3527" y="823"/>
                      <a:pt x="3473" y="823"/>
                    </a:cubicBezTo>
                    <a:cubicBezTo>
                      <a:pt x="2872" y="823"/>
                      <a:pt x="2281" y="0"/>
                      <a:pt x="2281" y="0"/>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757;p60">
                <a:extLst>
                  <a:ext uri="{FF2B5EF4-FFF2-40B4-BE49-F238E27FC236}">
                    <a16:creationId xmlns:a16="http://schemas.microsoft.com/office/drawing/2014/main" id="{3EA6C92B-CE09-DAF6-A9EE-C076185E1B30}"/>
                  </a:ext>
                </a:extLst>
              </p:cNvPr>
              <p:cNvSpPr/>
              <p:nvPr/>
            </p:nvSpPr>
            <p:spPr>
              <a:xfrm>
                <a:off x="6156700" y="1871888"/>
                <a:ext cx="92775" cy="584625"/>
              </a:xfrm>
              <a:custGeom>
                <a:avLst/>
                <a:gdLst/>
                <a:ahLst/>
                <a:cxnLst/>
                <a:rect l="l" t="t" r="r" b="b"/>
                <a:pathLst>
                  <a:path w="3711" h="23385" extrusionOk="0">
                    <a:moveTo>
                      <a:pt x="3710" y="1"/>
                    </a:moveTo>
                    <a:lnTo>
                      <a:pt x="3710" y="1"/>
                    </a:lnTo>
                    <a:cubicBezTo>
                      <a:pt x="3710" y="1"/>
                      <a:pt x="3087" y="555"/>
                      <a:pt x="2531" y="555"/>
                    </a:cubicBezTo>
                    <a:cubicBezTo>
                      <a:pt x="2418" y="555"/>
                      <a:pt x="2308" y="532"/>
                      <a:pt x="2206" y="477"/>
                    </a:cubicBezTo>
                    <a:lnTo>
                      <a:pt x="1" y="22608"/>
                    </a:lnTo>
                    <a:lnTo>
                      <a:pt x="1379" y="23384"/>
                    </a:lnTo>
                    <a:lnTo>
                      <a:pt x="1555" y="21806"/>
                    </a:lnTo>
                    <a:lnTo>
                      <a:pt x="3710" y="1"/>
                    </a:lnTo>
                    <a:close/>
                  </a:path>
                </a:pathLst>
              </a:custGeom>
              <a:solidFill>
                <a:srgbClr val="F05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758;p60">
                <a:extLst>
                  <a:ext uri="{FF2B5EF4-FFF2-40B4-BE49-F238E27FC236}">
                    <a16:creationId xmlns:a16="http://schemas.microsoft.com/office/drawing/2014/main" id="{F14880F0-347A-7E9B-DD8D-07B25E6657D9}"/>
                  </a:ext>
                </a:extLst>
              </p:cNvPr>
              <p:cNvSpPr/>
              <p:nvPr/>
            </p:nvSpPr>
            <p:spPr>
              <a:xfrm>
                <a:off x="6119750" y="2542963"/>
                <a:ext cx="152900" cy="83350"/>
              </a:xfrm>
              <a:custGeom>
                <a:avLst/>
                <a:gdLst/>
                <a:ahLst/>
                <a:cxnLst/>
                <a:rect l="l" t="t" r="r" b="b"/>
                <a:pathLst>
                  <a:path w="6116" h="3334" extrusionOk="0">
                    <a:moveTo>
                      <a:pt x="5840" y="0"/>
                    </a:moveTo>
                    <a:lnTo>
                      <a:pt x="0" y="953"/>
                    </a:lnTo>
                    <a:lnTo>
                      <a:pt x="251" y="2557"/>
                    </a:lnTo>
                    <a:lnTo>
                      <a:pt x="276" y="2757"/>
                    </a:lnTo>
                    <a:lnTo>
                      <a:pt x="2156" y="3334"/>
                    </a:lnTo>
                    <a:lnTo>
                      <a:pt x="4612" y="2933"/>
                    </a:lnTo>
                    <a:lnTo>
                      <a:pt x="6115" y="1805"/>
                    </a:lnTo>
                    <a:lnTo>
                      <a:pt x="6090" y="1579"/>
                    </a:lnTo>
                    <a:lnTo>
                      <a:pt x="5840" y="0"/>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59;p60">
                <a:extLst>
                  <a:ext uri="{FF2B5EF4-FFF2-40B4-BE49-F238E27FC236}">
                    <a16:creationId xmlns:a16="http://schemas.microsoft.com/office/drawing/2014/main" id="{9953B3A4-FE99-ED92-5CD7-023C393C01AC}"/>
                  </a:ext>
                </a:extLst>
              </p:cNvPr>
              <p:cNvSpPr/>
              <p:nvPr/>
            </p:nvSpPr>
            <p:spPr>
              <a:xfrm>
                <a:off x="6060225" y="1797338"/>
                <a:ext cx="60800" cy="92125"/>
              </a:xfrm>
              <a:custGeom>
                <a:avLst/>
                <a:gdLst/>
                <a:ahLst/>
                <a:cxnLst/>
                <a:rect l="l" t="t" r="r" b="b"/>
                <a:pathLst>
                  <a:path w="2432" h="3685" extrusionOk="0">
                    <a:moveTo>
                      <a:pt x="727" y="0"/>
                    </a:moveTo>
                    <a:lnTo>
                      <a:pt x="0" y="3685"/>
                    </a:lnTo>
                    <a:cubicBezTo>
                      <a:pt x="301" y="3660"/>
                      <a:pt x="501" y="3284"/>
                      <a:pt x="552" y="3158"/>
                    </a:cubicBezTo>
                    <a:lnTo>
                      <a:pt x="602" y="3158"/>
                    </a:lnTo>
                    <a:cubicBezTo>
                      <a:pt x="840" y="3396"/>
                      <a:pt x="1030" y="3481"/>
                      <a:pt x="1180" y="3481"/>
                    </a:cubicBezTo>
                    <a:cubicBezTo>
                      <a:pt x="1505" y="3481"/>
                      <a:pt x="1645" y="3086"/>
                      <a:pt x="1679" y="2983"/>
                    </a:cubicBezTo>
                    <a:lnTo>
                      <a:pt x="1730" y="2983"/>
                    </a:lnTo>
                    <a:cubicBezTo>
                      <a:pt x="1951" y="3167"/>
                      <a:pt x="2132" y="3230"/>
                      <a:pt x="2282" y="3230"/>
                    </a:cubicBezTo>
                    <a:cubicBezTo>
                      <a:pt x="2335" y="3230"/>
                      <a:pt x="2385" y="3222"/>
                      <a:pt x="2431" y="3208"/>
                    </a:cubicBezTo>
                    <a:lnTo>
                      <a:pt x="727"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760;p60">
                <a:extLst>
                  <a:ext uri="{FF2B5EF4-FFF2-40B4-BE49-F238E27FC236}">
                    <a16:creationId xmlns:a16="http://schemas.microsoft.com/office/drawing/2014/main" id="{4D3A0965-C884-92AE-00ED-F9AE0C0DFDFE}"/>
                  </a:ext>
                </a:extLst>
              </p:cNvPr>
              <p:cNvSpPr/>
              <p:nvPr/>
            </p:nvSpPr>
            <p:spPr>
              <a:xfrm>
                <a:off x="6035150" y="1871888"/>
                <a:ext cx="146025" cy="195525"/>
              </a:xfrm>
              <a:custGeom>
                <a:avLst/>
                <a:gdLst/>
                <a:ahLst/>
                <a:cxnLst/>
                <a:rect l="l" t="t" r="r" b="b"/>
                <a:pathLst>
                  <a:path w="5841" h="7821" extrusionOk="0">
                    <a:moveTo>
                      <a:pt x="2682" y="1"/>
                    </a:moveTo>
                    <a:cubicBezTo>
                      <a:pt x="2648" y="104"/>
                      <a:pt x="2508" y="499"/>
                      <a:pt x="2183" y="499"/>
                    </a:cubicBezTo>
                    <a:cubicBezTo>
                      <a:pt x="2033" y="499"/>
                      <a:pt x="1843" y="414"/>
                      <a:pt x="1605" y="176"/>
                    </a:cubicBezTo>
                    <a:lnTo>
                      <a:pt x="1555" y="176"/>
                    </a:lnTo>
                    <a:cubicBezTo>
                      <a:pt x="1504" y="302"/>
                      <a:pt x="1304" y="678"/>
                      <a:pt x="1003" y="703"/>
                    </a:cubicBezTo>
                    <a:lnTo>
                      <a:pt x="828" y="1630"/>
                    </a:lnTo>
                    <a:lnTo>
                      <a:pt x="1" y="5715"/>
                    </a:lnTo>
                    <a:lnTo>
                      <a:pt x="51" y="5715"/>
                    </a:lnTo>
                    <a:cubicBezTo>
                      <a:pt x="26" y="5765"/>
                      <a:pt x="26" y="5790"/>
                      <a:pt x="26" y="5790"/>
                    </a:cubicBezTo>
                    <a:lnTo>
                      <a:pt x="402" y="7821"/>
                    </a:lnTo>
                    <a:cubicBezTo>
                      <a:pt x="928" y="7470"/>
                      <a:pt x="1304" y="6818"/>
                      <a:pt x="1479" y="5966"/>
                    </a:cubicBezTo>
                    <a:cubicBezTo>
                      <a:pt x="1504" y="5790"/>
                      <a:pt x="1529" y="5640"/>
                      <a:pt x="1555" y="5465"/>
                    </a:cubicBezTo>
                    <a:lnTo>
                      <a:pt x="1956" y="5414"/>
                    </a:lnTo>
                    <a:lnTo>
                      <a:pt x="2933" y="7695"/>
                    </a:lnTo>
                    <a:lnTo>
                      <a:pt x="3810" y="5089"/>
                    </a:lnTo>
                    <a:lnTo>
                      <a:pt x="4236" y="5013"/>
                    </a:lnTo>
                    <a:lnTo>
                      <a:pt x="4512" y="5465"/>
                    </a:lnTo>
                    <a:lnTo>
                      <a:pt x="5189" y="6492"/>
                    </a:lnTo>
                    <a:lnTo>
                      <a:pt x="5840" y="4763"/>
                    </a:lnTo>
                    <a:lnTo>
                      <a:pt x="3835" y="978"/>
                    </a:lnTo>
                    <a:lnTo>
                      <a:pt x="3434" y="226"/>
                    </a:lnTo>
                    <a:cubicBezTo>
                      <a:pt x="3388" y="240"/>
                      <a:pt x="3338" y="248"/>
                      <a:pt x="3285" y="248"/>
                    </a:cubicBezTo>
                    <a:cubicBezTo>
                      <a:pt x="3135" y="248"/>
                      <a:pt x="2954" y="185"/>
                      <a:pt x="27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761;p60">
                <a:extLst>
                  <a:ext uri="{FF2B5EF4-FFF2-40B4-BE49-F238E27FC236}">
                    <a16:creationId xmlns:a16="http://schemas.microsoft.com/office/drawing/2014/main" id="{4FA81C22-5027-86AD-1B7B-24D317323FB5}"/>
                  </a:ext>
                </a:extLst>
              </p:cNvPr>
              <p:cNvSpPr/>
              <p:nvPr/>
            </p:nvSpPr>
            <p:spPr>
              <a:xfrm>
                <a:off x="6035775" y="1987813"/>
                <a:ext cx="230600" cy="582725"/>
              </a:xfrm>
              <a:custGeom>
                <a:avLst/>
                <a:gdLst/>
                <a:ahLst/>
                <a:cxnLst/>
                <a:rect l="l" t="t" r="r" b="b"/>
                <a:pathLst>
                  <a:path w="9224" h="23309" extrusionOk="0">
                    <a:moveTo>
                      <a:pt x="3885" y="1"/>
                    </a:moveTo>
                    <a:cubicBezTo>
                      <a:pt x="3817" y="206"/>
                      <a:pt x="3549" y="964"/>
                      <a:pt x="2921" y="964"/>
                    </a:cubicBezTo>
                    <a:cubicBezTo>
                      <a:pt x="2631" y="964"/>
                      <a:pt x="2264" y="802"/>
                      <a:pt x="1805" y="351"/>
                    </a:cubicBezTo>
                    <a:lnTo>
                      <a:pt x="1730" y="351"/>
                    </a:lnTo>
                    <a:cubicBezTo>
                      <a:pt x="1632" y="586"/>
                      <a:pt x="1229" y="1370"/>
                      <a:pt x="593" y="1370"/>
                    </a:cubicBezTo>
                    <a:cubicBezTo>
                      <a:pt x="413" y="1370"/>
                      <a:pt x="216" y="1308"/>
                      <a:pt x="1" y="1153"/>
                    </a:cubicBezTo>
                    <a:lnTo>
                      <a:pt x="1" y="1153"/>
                    </a:lnTo>
                    <a:lnTo>
                      <a:pt x="3384" y="23309"/>
                    </a:lnTo>
                    <a:lnTo>
                      <a:pt x="9224" y="22331"/>
                    </a:lnTo>
                    <a:lnTo>
                      <a:pt x="5815" y="126"/>
                    </a:lnTo>
                    <a:cubicBezTo>
                      <a:pt x="5641" y="327"/>
                      <a:pt x="5387" y="507"/>
                      <a:pt x="5046" y="507"/>
                    </a:cubicBezTo>
                    <a:cubicBezTo>
                      <a:pt x="4751" y="507"/>
                      <a:pt x="4391" y="373"/>
                      <a:pt x="3961" y="1"/>
                    </a:cubicBez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62;p60">
                <a:extLst>
                  <a:ext uri="{FF2B5EF4-FFF2-40B4-BE49-F238E27FC236}">
                    <a16:creationId xmlns:a16="http://schemas.microsoft.com/office/drawing/2014/main" id="{D13DABD8-BFC7-E6FF-A86D-0985B9763C73}"/>
                  </a:ext>
                </a:extLst>
              </p:cNvPr>
              <p:cNvSpPr/>
              <p:nvPr/>
            </p:nvSpPr>
            <p:spPr>
              <a:xfrm>
                <a:off x="6078400" y="1804238"/>
                <a:ext cx="88975" cy="179850"/>
              </a:xfrm>
              <a:custGeom>
                <a:avLst/>
                <a:gdLst/>
                <a:ahLst/>
                <a:cxnLst/>
                <a:rect l="l" t="t" r="r" b="b"/>
                <a:pathLst>
                  <a:path w="3559" h="7194" extrusionOk="0">
                    <a:moveTo>
                      <a:pt x="0" y="0"/>
                    </a:moveTo>
                    <a:lnTo>
                      <a:pt x="2531" y="7093"/>
                    </a:lnTo>
                    <a:cubicBezTo>
                      <a:pt x="2780" y="7160"/>
                      <a:pt x="2984" y="7194"/>
                      <a:pt x="3144" y="7194"/>
                    </a:cubicBezTo>
                    <a:cubicBezTo>
                      <a:pt x="3403" y="7194"/>
                      <a:pt x="3543" y="7104"/>
                      <a:pt x="3559" y="6917"/>
                    </a:cubicBezTo>
                    <a:lnTo>
                      <a:pt x="0"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63;p60">
                <a:extLst>
                  <a:ext uri="{FF2B5EF4-FFF2-40B4-BE49-F238E27FC236}">
                    <a16:creationId xmlns:a16="http://schemas.microsoft.com/office/drawing/2014/main" id="{C98E571B-63F1-88CE-B3B5-FE4601692DF2}"/>
                  </a:ext>
                </a:extLst>
              </p:cNvPr>
              <p:cNvSpPr/>
              <p:nvPr/>
            </p:nvSpPr>
            <p:spPr>
              <a:xfrm>
                <a:off x="6120375" y="2546088"/>
                <a:ext cx="146000" cy="40125"/>
              </a:xfrm>
              <a:custGeom>
                <a:avLst/>
                <a:gdLst/>
                <a:ahLst/>
                <a:cxnLst/>
                <a:rect l="l" t="t" r="r" b="b"/>
                <a:pathLst>
                  <a:path w="5840" h="1605" extrusionOk="0">
                    <a:moveTo>
                      <a:pt x="5840" y="0"/>
                    </a:moveTo>
                    <a:lnTo>
                      <a:pt x="0" y="978"/>
                    </a:lnTo>
                    <a:lnTo>
                      <a:pt x="2030" y="1604"/>
                    </a:lnTo>
                    <a:lnTo>
                      <a:pt x="4161" y="1229"/>
                    </a:lnTo>
                    <a:lnTo>
                      <a:pt x="5840"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764;p60">
                <a:extLst>
                  <a:ext uri="{FF2B5EF4-FFF2-40B4-BE49-F238E27FC236}">
                    <a16:creationId xmlns:a16="http://schemas.microsoft.com/office/drawing/2014/main" id="{0225D6BF-B668-9B15-783E-27BD8A628733}"/>
                  </a:ext>
                </a:extLst>
              </p:cNvPr>
              <p:cNvSpPr/>
              <p:nvPr/>
            </p:nvSpPr>
            <p:spPr>
              <a:xfrm>
                <a:off x="6081525" y="1996588"/>
                <a:ext cx="92125" cy="589625"/>
              </a:xfrm>
              <a:custGeom>
                <a:avLst/>
                <a:gdLst/>
                <a:ahLst/>
                <a:cxnLst/>
                <a:rect l="l" t="t" r="r" b="b"/>
                <a:pathLst>
                  <a:path w="3685" h="23585" extrusionOk="0">
                    <a:moveTo>
                      <a:pt x="0" y="0"/>
                    </a:moveTo>
                    <a:lnTo>
                      <a:pt x="3685" y="23559"/>
                    </a:lnTo>
                    <a:lnTo>
                      <a:pt x="3484" y="235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765;p60">
                <a:extLst>
                  <a:ext uri="{FF2B5EF4-FFF2-40B4-BE49-F238E27FC236}">
                    <a16:creationId xmlns:a16="http://schemas.microsoft.com/office/drawing/2014/main" id="{8D9CB87E-F8C9-B6A4-EEB7-91D0963858C7}"/>
                  </a:ext>
                </a:extLst>
              </p:cNvPr>
              <p:cNvSpPr/>
              <p:nvPr/>
            </p:nvSpPr>
            <p:spPr>
              <a:xfrm>
                <a:off x="6134775" y="1987813"/>
                <a:ext cx="92125" cy="589625"/>
              </a:xfrm>
              <a:custGeom>
                <a:avLst/>
                <a:gdLst/>
                <a:ahLst/>
                <a:cxnLst/>
                <a:rect l="l" t="t" r="r" b="b"/>
                <a:pathLst>
                  <a:path w="3685" h="23585" extrusionOk="0">
                    <a:moveTo>
                      <a:pt x="1" y="1"/>
                    </a:moveTo>
                    <a:lnTo>
                      <a:pt x="3484" y="23585"/>
                    </a:lnTo>
                    <a:lnTo>
                      <a:pt x="3685" y="23560"/>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66;p60">
                <a:extLst>
                  <a:ext uri="{FF2B5EF4-FFF2-40B4-BE49-F238E27FC236}">
                    <a16:creationId xmlns:a16="http://schemas.microsoft.com/office/drawing/2014/main" id="{C23F08BA-D18D-837B-DD3D-B3AEBD097D35}"/>
                  </a:ext>
                </a:extLst>
              </p:cNvPr>
              <p:cNvSpPr/>
              <p:nvPr/>
            </p:nvSpPr>
            <p:spPr>
              <a:xfrm>
                <a:off x="6139800" y="1986563"/>
                <a:ext cx="122825" cy="580225"/>
              </a:xfrm>
              <a:custGeom>
                <a:avLst/>
                <a:gdLst/>
                <a:ahLst/>
                <a:cxnLst/>
                <a:rect l="l" t="t" r="r" b="b"/>
                <a:pathLst>
                  <a:path w="4913" h="23209" extrusionOk="0">
                    <a:moveTo>
                      <a:pt x="0" y="0"/>
                    </a:moveTo>
                    <a:lnTo>
                      <a:pt x="3308" y="21655"/>
                    </a:lnTo>
                    <a:lnTo>
                      <a:pt x="3559" y="23209"/>
                    </a:lnTo>
                    <a:lnTo>
                      <a:pt x="4912" y="22356"/>
                    </a:lnTo>
                    <a:lnTo>
                      <a:pt x="1529" y="401"/>
                    </a:lnTo>
                    <a:cubicBezTo>
                      <a:pt x="1415" y="468"/>
                      <a:pt x="1290" y="495"/>
                      <a:pt x="1161" y="495"/>
                    </a:cubicBezTo>
                    <a:cubicBezTo>
                      <a:pt x="610" y="495"/>
                      <a:pt x="0" y="0"/>
                      <a:pt x="0" y="0"/>
                    </a:cubicBezTo>
                    <a:close/>
                  </a:path>
                </a:pathLst>
              </a:custGeom>
              <a:solidFill>
                <a:srgbClr val="A0D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67;p60">
                <a:extLst>
                  <a:ext uri="{FF2B5EF4-FFF2-40B4-BE49-F238E27FC236}">
                    <a16:creationId xmlns:a16="http://schemas.microsoft.com/office/drawing/2014/main" id="{4D145F6C-0B3A-1DF1-BD14-B18C4807738C}"/>
                  </a:ext>
                </a:extLst>
              </p:cNvPr>
              <p:cNvSpPr/>
              <p:nvPr/>
            </p:nvSpPr>
            <p:spPr>
              <a:xfrm>
                <a:off x="6041425" y="2002213"/>
                <a:ext cx="120325" cy="580250"/>
              </a:xfrm>
              <a:custGeom>
                <a:avLst/>
                <a:gdLst/>
                <a:ahLst/>
                <a:cxnLst/>
                <a:rect l="l" t="t" r="r" b="b"/>
                <a:pathLst>
                  <a:path w="4813" h="23210" extrusionOk="0">
                    <a:moveTo>
                      <a:pt x="1329" y="1"/>
                    </a:moveTo>
                    <a:cubicBezTo>
                      <a:pt x="1329" y="1"/>
                      <a:pt x="743" y="868"/>
                      <a:pt x="137" y="868"/>
                    </a:cubicBezTo>
                    <a:cubicBezTo>
                      <a:pt x="91" y="868"/>
                      <a:pt x="46" y="864"/>
                      <a:pt x="0" y="853"/>
                    </a:cubicBezTo>
                    <a:lnTo>
                      <a:pt x="0" y="853"/>
                    </a:lnTo>
                    <a:lnTo>
                      <a:pt x="3284" y="22833"/>
                    </a:lnTo>
                    <a:lnTo>
                      <a:pt x="4812" y="23209"/>
                    </a:lnTo>
                    <a:lnTo>
                      <a:pt x="4812" y="23209"/>
                    </a:lnTo>
                    <a:lnTo>
                      <a:pt x="4587" y="21655"/>
                    </a:lnTo>
                    <a:lnTo>
                      <a:pt x="1329" y="1"/>
                    </a:lnTo>
                    <a:close/>
                  </a:path>
                </a:pathLst>
              </a:custGeom>
              <a:solidFill>
                <a:srgbClr val="6EA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itle 1">
            <a:extLst>
              <a:ext uri="{FF2B5EF4-FFF2-40B4-BE49-F238E27FC236}">
                <a16:creationId xmlns:a16="http://schemas.microsoft.com/office/drawing/2014/main" id="{CBF8C479-184A-0BD9-DA0E-6B75E1C6C0DC}"/>
              </a:ext>
            </a:extLst>
          </p:cNvPr>
          <p:cNvSpPr txBox="1">
            <a:spLocks/>
          </p:cNvSpPr>
          <p:nvPr/>
        </p:nvSpPr>
        <p:spPr>
          <a:xfrm>
            <a:off x="3410855" y="-19614"/>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2800" dirty="0">
                <a:solidFill>
                  <a:schemeClr val="accent5">
                    <a:lumMod val="50000"/>
                  </a:schemeClr>
                </a:solidFill>
                <a:latin typeface="SVN-Cookies" panose="02040603050506020204" pitchFamily="18" charset="0"/>
                <a:cs typeface="Arial" panose="020B0604020202020204" pitchFamily="34" charset="0"/>
              </a:rPr>
              <a:t>NHIỆM VỤ 1</a:t>
            </a:r>
          </a:p>
        </p:txBody>
      </p:sp>
    </p:spTree>
    <p:extLst>
      <p:ext uri="{BB962C8B-B14F-4D97-AF65-F5344CB8AC3E}">
        <p14:creationId xmlns:p14="http://schemas.microsoft.com/office/powerpoint/2010/main" val="51485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C1F0EE-D3CE-803E-9B6B-7BF3AB18C67B}"/>
              </a:ext>
            </a:extLst>
          </p:cNvPr>
          <p:cNvSpPr txBox="1"/>
          <p:nvPr/>
        </p:nvSpPr>
        <p:spPr>
          <a:xfrm>
            <a:off x="1764675" y="643249"/>
            <a:ext cx="6534628" cy="400110"/>
          </a:xfrm>
          <a:prstGeom prst="rect">
            <a:avLst/>
          </a:prstGeom>
          <a:noFill/>
        </p:spPr>
        <p:txBody>
          <a:bodyPr wrap="square">
            <a:spAutoFit/>
          </a:bodyPr>
          <a:lstStyle/>
          <a:p>
            <a:r>
              <a:rPr lang="en-US" sz="2000" b="1" dirty="0" err="1">
                <a:solidFill>
                  <a:srgbClr val="002060"/>
                </a:solidFill>
                <a:latin typeface="Arial" panose="020B0604020202020204" pitchFamily="34" charset="0"/>
                <a:cs typeface="Arial" panose="020B0604020202020204" pitchFamily="34" charset="0"/>
              </a:rPr>
              <a:t>Em</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hãy</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đọc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tình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huống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sau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và</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trả</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lời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câu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hỏi</a:t>
            </a:r>
            <a:r>
              <a:rPr lang="en-US" sz="2000" b="1" dirty="0">
                <a:solidFill>
                  <a:srgbClr val="002060"/>
                </a:solidFill>
                <a:latin typeface="Arial" panose="020B0604020202020204" pitchFamily="34" charset="0"/>
                <a:cs typeface="Arial" panose="020B0604020202020204" pitchFamily="34" charset="0"/>
              </a:rPr>
              <a:t> </a:t>
            </a:r>
          </a:p>
        </p:txBody>
      </p:sp>
      <p:sp>
        <p:nvSpPr>
          <p:cNvPr id="4" name="Title 1">
            <a:extLst>
              <a:ext uri="{FF2B5EF4-FFF2-40B4-BE49-F238E27FC236}">
                <a16:creationId xmlns:a16="http://schemas.microsoft.com/office/drawing/2014/main" id="{4C681AF2-BA51-5D52-BA10-7F55CCBE5014}"/>
              </a:ext>
            </a:extLst>
          </p:cNvPr>
          <p:cNvSpPr txBox="1">
            <a:spLocks/>
          </p:cNvSpPr>
          <p:nvPr/>
        </p:nvSpPr>
        <p:spPr>
          <a:xfrm>
            <a:off x="3136535" y="-11430"/>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2800" dirty="0">
                <a:solidFill>
                  <a:schemeClr val="accent5">
                    <a:lumMod val="50000"/>
                  </a:schemeClr>
                </a:solidFill>
                <a:latin typeface="SVN-Cookies" panose="02040603050506020204" pitchFamily="18" charset="0"/>
                <a:cs typeface="Arial" panose="020B0604020202020204" pitchFamily="34" charset="0"/>
              </a:rPr>
              <a:t>NHIỆM VỤ 2</a:t>
            </a:r>
          </a:p>
        </p:txBody>
      </p:sp>
      <p:sp>
        <p:nvSpPr>
          <p:cNvPr id="6" name="TextBox 5">
            <a:extLst>
              <a:ext uri="{FF2B5EF4-FFF2-40B4-BE49-F238E27FC236}">
                <a16:creationId xmlns:a16="http://schemas.microsoft.com/office/drawing/2014/main" id="{D2B04EF7-51B9-D671-DB3C-3E91729F4B49}"/>
              </a:ext>
            </a:extLst>
          </p:cNvPr>
          <p:cNvSpPr txBox="1"/>
          <p:nvPr/>
        </p:nvSpPr>
        <p:spPr>
          <a:xfrm>
            <a:off x="173355" y="1550726"/>
            <a:ext cx="4933950" cy="2949525"/>
          </a:xfrm>
          <a:prstGeom prst="rect">
            <a:avLst/>
          </a:prstGeom>
          <a:solidFill>
            <a:schemeClr val="tx1">
              <a:lumMod val="20000"/>
              <a:lumOff val="80000"/>
            </a:schemeClr>
          </a:solidFill>
          <a:ln w="38100">
            <a:solidFill>
              <a:schemeClr val="tx1"/>
            </a:solidFill>
          </a:ln>
          <a:effectLst>
            <a:glow rad="101600">
              <a:schemeClr val="accent2">
                <a:satMod val="175000"/>
                <a:alpha val="40000"/>
              </a:schemeClr>
            </a:glow>
          </a:effectLst>
        </p:spPr>
        <p:txBody>
          <a:bodyPr wrap="square">
            <a:spAutoFit/>
          </a:bodyPr>
          <a:lstStyle/>
          <a:p>
            <a:pPr algn="just">
              <a:lnSpc>
                <a:spcPct val="150000"/>
              </a:lnSpc>
            </a:pPr>
            <a:r>
              <a:rPr lang="vi-VN" sz="1800" dirty="0"/>
              <a:t>Bạn K rất thích những bức ảnh 3D mô phỏng các nhân vật siêu anh hùng. Bạn K thường trích ra một ít tiền tiêu vặt để mua. Mỗi khi cô bán hàng trưng bày những bức ảnh 3D mới thì bạn K lại tìm đến bạn thân vay tiền để mua. Bạn K nói với bạn:  “Bạn cho mình mượn tiền nhé, mình sẽ gửi trả bạn sau”. </a:t>
            </a:r>
            <a:endParaRPr lang="en-US" sz="1800" dirty="0"/>
          </a:p>
        </p:txBody>
      </p:sp>
      <p:sp>
        <p:nvSpPr>
          <p:cNvPr id="8" name="TextBox 7">
            <a:extLst>
              <a:ext uri="{FF2B5EF4-FFF2-40B4-BE49-F238E27FC236}">
                <a16:creationId xmlns:a16="http://schemas.microsoft.com/office/drawing/2014/main" id="{190A021E-AA50-A101-9FAC-3F71C226090F}"/>
              </a:ext>
            </a:extLst>
          </p:cNvPr>
          <p:cNvSpPr txBox="1"/>
          <p:nvPr/>
        </p:nvSpPr>
        <p:spPr>
          <a:xfrm>
            <a:off x="5223510" y="1463278"/>
            <a:ext cx="3747135" cy="1703030"/>
          </a:xfrm>
          <a:prstGeom prst="rect">
            <a:avLst/>
          </a:prstGeom>
          <a:noFill/>
        </p:spPr>
        <p:txBody>
          <a:bodyPr wrap="square">
            <a:spAutoFit/>
          </a:bodyPr>
          <a:lstStyle/>
          <a:p>
            <a:pPr algn="just">
              <a:lnSpc>
                <a:spcPct val="150000"/>
              </a:lnSpc>
            </a:pPr>
            <a:r>
              <a:rPr lang="vi-VN" sz="1800" b="1" dirty="0">
                <a:solidFill>
                  <a:srgbClr val="C00000"/>
                </a:solidFill>
              </a:rPr>
              <a:t>– Em có đồng tình với hành động của bạn K không?</a:t>
            </a:r>
            <a:r>
              <a:rPr lang="en-US" sz="1800" b="1" dirty="0">
                <a:solidFill>
                  <a:srgbClr val="C00000"/>
                </a:solidFill>
              </a:rPr>
              <a:t> </a:t>
            </a:r>
            <a:r>
              <a:rPr lang="vi-VN" sz="1800" b="1" dirty="0">
                <a:solidFill>
                  <a:srgbClr val="C00000"/>
                </a:solidFill>
              </a:rPr>
              <a:t>Vì sao? </a:t>
            </a:r>
          </a:p>
          <a:p>
            <a:pPr algn="just">
              <a:lnSpc>
                <a:spcPct val="150000"/>
              </a:lnSpc>
            </a:pPr>
            <a:r>
              <a:rPr lang="vi-VN" sz="1800" b="1" dirty="0">
                <a:solidFill>
                  <a:srgbClr val="C00000"/>
                </a:solidFill>
              </a:rPr>
              <a:t>– Nếu là bạn của bạn K, em sẽ tư vấn cho bạn như thế nào? </a:t>
            </a:r>
          </a:p>
        </p:txBody>
      </p:sp>
      <p:pic>
        <p:nvPicPr>
          <p:cNvPr id="11" name="Picture 10">
            <a:extLst>
              <a:ext uri="{FF2B5EF4-FFF2-40B4-BE49-F238E27FC236}">
                <a16:creationId xmlns:a16="http://schemas.microsoft.com/office/drawing/2014/main" id="{F4C2128F-AAF8-EF53-E923-BD989EC1A5C5}"/>
              </a:ext>
            </a:extLst>
          </p:cNvPr>
          <p:cNvPicPr>
            <a:picLocks noChangeAspect="1"/>
          </p:cNvPicPr>
          <p:nvPr/>
        </p:nvPicPr>
        <p:blipFill>
          <a:blip r:embed="rId2"/>
          <a:stretch>
            <a:fillRect/>
          </a:stretch>
        </p:blipFill>
        <p:spPr>
          <a:xfrm>
            <a:off x="6219136" y="3254680"/>
            <a:ext cx="1781864" cy="1781864"/>
          </a:xfrm>
          <a:prstGeom prst="rect">
            <a:avLst/>
          </a:prstGeom>
        </p:spPr>
      </p:pic>
    </p:spTree>
    <p:extLst>
      <p:ext uri="{BB962C8B-B14F-4D97-AF65-F5344CB8AC3E}">
        <p14:creationId xmlns:p14="http://schemas.microsoft.com/office/powerpoint/2010/main" val="382554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D5DD2-D389-483C-BFF4-0F169228F73E}"/>
              </a:ext>
            </a:extLst>
          </p:cNvPr>
          <p:cNvSpPr txBox="1">
            <a:spLocks/>
          </p:cNvSpPr>
          <p:nvPr/>
        </p:nvSpPr>
        <p:spPr>
          <a:xfrm>
            <a:off x="1012591" y="578014"/>
            <a:ext cx="7291960" cy="6688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dirty="0" err="1">
                <a:latin typeface="Arial" panose="020B0604020202020204" pitchFamily="34" charset="0"/>
                <a:cs typeface="Arial" panose="020B0604020202020204" pitchFamily="34" charset="0"/>
              </a:rPr>
              <a:t>Em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hãy</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cùng</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bạn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sắm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vai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và</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xử</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lí</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các</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tình</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huống</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sau</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trong</a:t>
            </a:r>
            <a:r>
              <a:rPr lang="en-US" sz="1600" b="1" dirty="0">
                <a:latin typeface="Arial" panose="020B0604020202020204" pitchFamily="34" charset="0"/>
                <a:cs typeface="Arial" panose="020B0604020202020204" pitchFamily="34" charset="0"/>
              </a:rPr>
              <a:t> SGK tr. 53</a:t>
            </a:r>
          </a:p>
        </p:txBody>
      </p:sp>
      <p:sp>
        <p:nvSpPr>
          <p:cNvPr id="4" name="TextBox 3">
            <a:extLst>
              <a:ext uri="{FF2B5EF4-FFF2-40B4-BE49-F238E27FC236}">
                <a16:creationId xmlns:a16="http://schemas.microsoft.com/office/drawing/2014/main" id="{F62B4496-9CDB-3EDA-4261-E2F5586C845C}"/>
              </a:ext>
            </a:extLst>
          </p:cNvPr>
          <p:cNvSpPr txBox="1"/>
          <p:nvPr/>
        </p:nvSpPr>
        <p:spPr>
          <a:xfrm>
            <a:off x="468079" y="1477223"/>
            <a:ext cx="4724416" cy="2918317"/>
          </a:xfrm>
          <a:prstGeom prst="round2DiagRect">
            <a:avLst/>
          </a:prstGeom>
          <a:solidFill>
            <a:schemeClr val="accent4">
              <a:lumMod val="20000"/>
              <a:lumOff val="80000"/>
            </a:schemeClr>
          </a:solidFill>
          <a:ln w="38100">
            <a:solidFill>
              <a:srgbClr val="00B0F0"/>
            </a:solidFill>
          </a:ln>
          <a:effectLst>
            <a:glow rad="1397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lnSpc>
                <a:spcPct val="150000"/>
              </a:lnSpc>
              <a:buNone/>
            </a:pPr>
            <a:r>
              <a:rPr lang="vi-VN" dirty="0">
                <a:solidFill>
                  <a:srgbClr val="002060"/>
                </a:solidFill>
                <a:latin typeface="Arial" panose="020B0604020202020204" pitchFamily="34" charset="0"/>
                <a:cs typeface="Arial" panose="020B0604020202020204" pitchFamily="34" charset="0"/>
              </a:rPr>
              <a:t>Sau một tháng thực hiện ghi chép và theo dõi chi tiêu hằng ngày, bạn A và bạn B cùng trao đổi kinh nghiệm với nhau. Bạn A chia sẻ: “Mình vẫn hay bị quên những  khoản chi tiêu nhỏ đã sử dụng”. Bạn B thì bảo rằng: “Khi tổng kết lại, mình bị thiếu một số tiền lớn. Phải điều chỉnh cách sử dụng tiền và chi tiêu thôi”. Bạn A nói: “Hay là mình đi tìm bạn M để nhờ bạn ấy tư vấn đi. Bạn M quản lí chi tiêu giỏi lắm”. </a:t>
            </a:r>
            <a:endParaRPr lang="en-US" i="1" dirty="0">
              <a:solidFill>
                <a:srgbClr val="00206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2E562057-7E38-6E39-CFD4-087A2D0C35D3}"/>
              </a:ext>
            </a:extLst>
          </p:cNvPr>
          <p:cNvSpPr txBox="1">
            <a:spLocks/>
          </p:cNvSpPr>
          <p:nvPr/>
        </p:nvSpPr>
        <p:spPr>
          <a:xfrm>
            <a:off x="3378773" y="-90792"/>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3</a:t>
            </a:r>
          </a:p>
        </p:txBody>
      </p:sp>
      <p:sp>
        <p:nvSpPr>
          <p:cNvPr id="8" name="Freeform 47">
            <a:extLst>
              <a:ext uri="{FF2B5EF4-FFF2-40B4-BE49-F238E27FC236}">
                <a16:creationId xmlns:a16="http://schemas.microsoft.com/office/drawing/2014/main" id="{42559B4F-3C3D-0294-39A6-5EAB95F4D3C2}"/>
              </a:ext>
            </a:extLst>
          </p:cNvPr>
          <p:cNvSpPr>
            <a:spLocks noEditPoints="1"/>
          </p:cNvSpPr>
          <p:nvPr/>
        </p:nvSpPr>
        <p:spPr bwMode="auto">
          <a:xfrm>
            <a:off x="149404" y="983897"/>
            <a:ext cx="355258" cy="601372"/>
          </a:xfrm>
          <a:custGeom>
            <a:avLst/>
            <a:gdLst/>
            <a:ahLst/>
            <a:cxnLst>
              <a:cxn ang="0">
                <a:pos x="114" y="6"/>
              </a:cxn>
              <a:cxn ang="0">
                <a:pos x="53" y="57"/>
              </a:cxn>
              <a:cxn ang="0">
                <a:pos x="13" y="139"/>
              </a:cxn>
              <a:cxn ang="0">
                <a:pos x="61" y="193"/>
              </a:cxn>
              <a:cxn ang="0">
                <a:pos x="74" y="296"/>
              </a:cxn>
              <a:cxn ang="0">
                <a:pos x="120" y="368"/>
              </a:cxn>
              <a:cxn ang="0">
                <a:pos x="177" y="362"/>
              </a:cxn>
              <a:cxn ang="0">
                <a:pos x="205" y="166"/>
              </a:cxn>
              <a:cxn ang="0">
                <a:pos x="95" y="40"/>
              </a:cxn>
              <a:cxn ang="0">
                <a:pos x="114" y="31"/>
              </a:cxn>
              <a:cxn ang="0">
                <a:pos x="78" y="65"/>
              </a:cxn>
              <a:cxn ang="0">
                <a:pos x="102" y="50"/>
              </a:cxn>
              <a:cxn ang="0">
                <a:pos x="80" y="86"/>
              </a:cxn>
              <a:cxn ang="0">
                <a:pos x="85" y="73"/>
              </a:cxn>
              <a:cxn ang="0">
                <a:pos x="64" y="103"/>
              </a:cxn>
              <a:cxn ang="0">
                <a:pos x="68" y="107"/>
              </a:cxn>
              <a:cxn ang="0">
                <a:pos x="41" y="132"/>
              </a:cxn>
              <a:cxn ang="0">
                <a:pos x="38" y="101"/>
              </a:cxn>
              <a:cxn ang="0">
                <a:pos x="38" y="107"/>
              </a:cxn>
              <a:cxn ang="0">
                <a:pos x="38" y="172"/>
              </a:cxn>
              <a:cxn ang="0">
                <a:pos x="28" y="176"/>
              </a:cxn>
              <a:cxn ang="0">
                <a:pos x="17" y="168"/>
              </a:cxn>
              <a:cxn ang="0">
                <a:pos x="20" y="170"/>
              </a:cxn>
              <a:cxn ang="0">
                <a:pos x="62" y="166"/>
              </a:cxn>
              <a:cxn ang="0">
                <a:pos x="51" y="179"/>
              </a:cxn>
              <a:cxn ang="0">
                <a:pos x="121" y="294"/>
              </a:cxn>
              <a:cxn ang="0">
                <a:pos x="104" y="290"/>
              </a:cxn>
              <a:cxn ang="0">
                <a:pos x="112" y="252"/>
              </a:cxn>
              <a:cxn ang="0">
                <a:pos x="108" y="275"/>
              </a:cxn>
              <a:cxn ang="0">
                <a:pos x="118" y="235"/>
              </a:cxn>
              <a:cxn ang="0">
                <a:pos x="101" y="238"/>
              </a:cxn>
              <a:cxn ang="0">
                <a:pos x="121" y="229"/>
              </a:cxn>
              <a:cxn ang="0">
                <a:pos x="116" y="198"/>
              </a:cxn>
              <a:cxn ang="0">
                <a:pos x="125" y="202"/>
              </a:cxn>
              <a:cxn ang="0">
                <a:pos x="112" y="174"/>
              </a:cxn>
              <a:cxn ang="0">
                <a:pos x="123" y="156"/>
              </a:cxn>
              <a:cxn ang="0">
                <a:pos x="116" y="183"/>
              </a:cxn>
              <a:cxn ang="0">
                <a:pos x="91" y="210"/>
              </a:cxn>
              <a:cxn ang="0">
                <a:pos x="114" y="183"/>
              </a:cxn>
              <a:cxn ang="0">
                <a:pos x="95" y="185"/>
              </a:cxn>
              <a:cxn ang="0">
                <a:pos x="95" y="229"/>
              </a:cxn>
              <a:cxn ang="0">
                <a:pos x="91" y="227"/>
              </a:cxn>
              <a:cxn ang="0">
                <a:pos x="85" y="269"/>
              </a:cxn>
              <a:cxn ang="0">
                <a:pos x="120" y="299"/>
              </a:cxn>
              <a:cxn ang="0">
                <a:pos x="110" y="318"/>
              </a:cxn>
              <a:cxn ang="0">
                <a:pos x="112" y="309"/>
              </a:cxn>
              <a:cxn ang="0">
                <a:pos x="93" y="357"/>
              </a:cxn>
              <a:cxn ang="0">
                <a:pos x="116" y="345"/>
              </a:cxn>
              <a:cxn ang="0">
                <a:pos x="131" y="338"/>
              </a:cxn>
              <a:cxn ang="0">
                <a:pos x="146" y="338"/>
              </a:cxn>
              <a:cxn ang="0">
                <a:pos x="160" y="338"/>
              </a:cxn>
              <a:cxn ang="0">
                <a:pos x="162" y="343"/>
              </a:cxn>
              <a:cxn ang="0">
                <a:pos x="148" y="322"/>
              </a:cxn>
              <a:cxn ang="0">
                <a:pos x="135" y="179"/>
              </a:cxn>
              <a:cxn ang="0">
                <a:pos x="106" y="158"/>
              </a:cxn>
              <a:cxn ang="0">
                <a:pos x="59" y="134"/>
              </a:cxn>
              <a:cxn ang="0">
                <a:pos x="182" y="12"/>
              </a:cxn>
            </a:cxnLst>
            <a:rect l="0" t="0" r="r" b="b"/>
            <a:pathLst>
              <a:path w="211" h="368">
                <a:moveTo>
                  <a:pt x="207" y="4"/>
                </a:moveTo>
                <a:lnTo>
                  <a:pt x="207" y="4"/>
                </a:lnTo>
                <a:lnTo>
                  <a:pt x="182" y="2"/>
                </a:lnTo>
                <a:lnTo>
                  <a:pt x="158" y="0"/>
                </a:lnTo>
                <a:lnTo>
                  <a:pt x="135" y="2"/>
                </a:lnTo>
                <a:lnTo>
                  <a:pt x="123" y="4"/>
                </a:lnTo>
                <a:lnTo>
                  <a:pt x="114" y="6"/>
                </a:lnTo>
                <a:lnTo>
                  <a:pt x="114" y="6"/>
                </a:lnTo>
                <a:lnTo>
                  <a:pt x="101" y="14"/>
                </a:lnTo>
                <a:lnTo>
                  <a:pt x="85" y="23"/>
                </a:lnTo>
                <a:lnTo>
                  <a:pt x="70" y="34"/>
                </a:lnTo>
                <a:lnTo>
                  <a:pt x="61" y="42"/>
                </a:lnTo>
                <a:lnTo>
                  <a:pt x="61" y="42"/>
                </a:lnTo>
                <a:lnTo>
                  <a:pt x="53" y="57"/>
                </a:lnTo>
                <a:lnTo>
                  <a:pt x="45" y="75"/>
                </a:lnTo>
                <a:lnTo>
                  <a:pt x="45" y="75"/>
                </a:lnTo>
                <a:lnTo>
                  <a:pt x="38" y="92"/>
                </a:lnTo>
                <a:lnTo>
                  <a:pt x="30" y="107"/>
                </a:lnTo>
                <a:lnTo>
                  <a:pt x="30" y="107"/>
                </a:lnTo>
                <a:lnTo>
                  <a:pt x="22" y="124"/>
                </a:lnTo>
                <a:lnTo>
                  <a:pt x="13" y="139"/>
                </a:lnTo>
                <a:lnTo>
                  <a:pt x="5" y="156"/>
                </a:lnTo>
                <a:lnTo>
                  <a:pt x="0" y="174"/>
                </a:lnTo>
                <a:lnTo>
                  <a:pt x="0" y="174"/>
                </a:lnTo>
                <a:lnTo>
                  <a:pt x="17" y="181"/>
                </a:lnTo>
                <a:lnTo>
                  <a:pt x="38" y="189"/>
                </a:lnTo>
                <a:lnTo>
                  <a:pt x="49" y="191"/>
                </a:lnTo>
                <a:lnTo>
                  <a:pt x="61" y="193"/>
                </a:lnTo>
                <a:lnTo>
                  <a:pt x="70" y="191"/>
                </a:lnTo>
                <a:lnTo>
                  <a:pt x="80" y="189"/>
                </a:lnTo>
                <a:lnTo>
                  <a:pt x="80" y="189"/>
                </a:lnTo>
                <a:lnTo>
                  <a:pt x="80" y="210"/>
                </a:lnTo>
                <a:lnTo>
                  <a:pt x="80" y="231"/>
                </a:lnTo>
                <a:lnTo>
                  <a:pt x="76" y="275"/>
                </a:lnTo>
                <a:lnTo>
                  <a:pt x="74" y="296"/>
                </a:lnTo>
                <a:lnTo>
                  <a:pt x="74" y="317"/>
                </a:lnTo>
                <a:lnTo>
                  <a:pt x="76" y="338"/>
                </a:lnTo>
                <a:lnTo>
                  <a:pt x="80" y="357"/>
                </a:lnTo>
                <a:lnTo>
                  <a:pt x="80" y="357"/>
                </a:lnTo>
                <a:lnTo>
                  <a:pt x="89" y="362"/>
                </a:lnTo>
                <a:lnTo>
                  <a:pt x="99" y="364"/>
                </a:lnTo>
                <a:lnTo>
                  <a:pt x="120" y="368"/>
                </a:lnTo>
                <a:lnTo>
                  <a:pt x="120" y="368"/>
                </a:lnTo>
                <a:lnTo>
                  <a:pt x="141" y="368"/>
                </a:lnTo>
                <a:lnTo>
                  <a:pt x="152" y="368"/>
                </a:lnTo>
                <a:lnTo>
                  <a:pt x="162" y="368"/>
                </a:lnTo>
                <a:lnTo>
                  <a:pt x="162" y="368"/>
                </a:lnTo>
                <a:lnTo>
                  <a:pt x="169" y="366"/>
                </a:lnTo>
                <a:lnTo>
                  <a:pt x="177" y="362"/>
                </a:lnTo>
                <a:lnTo>
                  <a:pt x="190" y="351"/>
                </a:lnTo>
                <a:lnTo>
                  <a:pt x="202" y="339"/>
                </a:lnTo>
                <a:lnTo>
                  <a:pt x="211" y="330"/>
                </a:lnTo>
                <a:lnTo>
                  <a:pt x="211" y="330"/>
                </a:lnTo>
                <a:lnTo>
                  <a:pt x="207" y="290"/>
                </a:lnTo>
                <a:lnTo>
                  <a:pt x="205" y="250"/>
                </a:lnTo>
                <a:lnTo>
                  <a:pt x="205" y="166"/>
                </a:lnTo>
                <a:lnTo>
                  <a:pt x="207" y="84"/>
                </a:lnTo>
                <a:lnTo>
                  <a:pt x="207" y="4"/>
                </a:lnTo>
                <a:lnTo>
                  <a:pt x="207" y="4"/>
                </a:lnTo>
                <a:close/>
                <a:moveTo>
                  <a:pt x="114" y="31"/>
                </a:moveTo>
                <a:lnTo>
                  <a:pt x="114" y="31"/>
                </a:lnTo>
                <a:lnTo>
                  <a:pt x="106" y="36"/>
                </a:lnTo>
                <a:lnTo>
                  <a:pt x="95" y="40"/>
                </a:lnTo>
                <a:lnTo>
                  <a:pt x="83" y="44"/>
                </a:lnTo>
                <a:lnTo>
                  <a:pt x="72" y="48"/>
                </a:lnTo>
                <a:lnTo>
                  <a:pt x="72" y="48"/>
                </a:lnTo>
                <a:lnTo>
                  <a:pt x="81" y="42"/>
                </a:lnTo>
                <a:lnTo>
                  <a:pt x="91" y="34"/>
                </a:lnTo>
                <a:lnTo>
                  <a:pt x="102" y="31"/>
                </a:lnTo>
                <a:lnTo>
                  <a:pt x="114" y="31"/>
                </a:lnTo>
                <a:lnTo>
                  <a:pt x="114" y="31"/>
                </a:lnTo>
                <a:close/>
                <a:moveTo>
                  <a:pt x="102" y="50"/>
                </a:moveTo>
                <a:lnTo>
                  <a:pt x="102" y="50"/>
                </a:lnTo>
                <a:lnTo>
                  <a:pt x="99" y="55"/>
                </a:lnTo>
                <a:lnTo>
                  <a:pt x="97" y="57"/>
                </a:lnTo>
                <a:lnTo>
                  <a:pt x="87" y="63"/>
                </a:lnTo>
                <a:lnTo>
                  <a:pt x="78" y="65"/>
                </a:lnTo>
                <a:lnTo>
                  <a:pt x="66" y="69"/>
                </a:lnTo>
                <a:lnTo>
                  <a:pt x="66" y="69"/>
                </a:lnTo>
                <a:lnTo>
                  <a:pt x="70" y="65"/>
                </a:lnTo>
                <a:lnTo>
                  <a:pt x="74" y="61"/>
                </a:lnTo>
                <a:lnTo>
                  <a:pt x="81" y="55"/>
                </a:lnTo>
                <a:lnTo>
                  <a:pt x="93" y="52"/>
                </a:lnTo>
                <a:lnTo>
                  <a:pt x="102" y="50"/>
                </a:lnTo>
                <a:lnTo>
                  <a:pt x="102" y="50"/>
                </a:lnTo>
                <a:close/>
                <a:moveTo>
                  <a:pt x="85" y="73"/>
                </a:moveTo>
                <a:lnTo>
                  <a:pt x="85" y="73"/>
                </a:lnTo>
                <a:lnTo>
                  <a:pt x="87" y="73"/>
                </a:lnTo>
                <a:lnTo>
                  <a:pt x="87" y="75"/>
                </a:lnTo>
                <a:lnTo>
                  <a:pt x="85" y="78"/>
                </a:lnTo>
                <a:lnTo>
                  <a:pt x="80" y="86"/>
                </a:lnTo>
                <a:lnTo>
                  <a:pt x="80" y="86"/>
                </a:lnTo>
                <a:lnTo>
                  <a:pt x="66" y="88"/>
                </a:lnTo>
                <a:lnTo>
                  <a:pt x="55" y="90"/>
                </a:lnTo>
                <a:lnTo>
                  <a:pt x="55" y="90"/>
                </a:lnTo>
                <a:lnTo>
                  <a:pt x="61" y="84"/>
                </a:lnTo>
                <a:lnTo>
                  <a:pt x="68" y="78"/>
                </a:lnTo>
                <a:lnTo>
                  <a:pt x="85" y="73"/>
                </a:lnTo>
                <a:lnTo>
                  <a:pt x="85" y="73"/>
                </a:lnTo>
                <a:close/>
                <a:moveTo>
                  <a:pt x="68" y="107"/>
                </a:moveTo>
                <a:lnTo>
                  <a:pt x="68" y="107"/>
                </a:lnTo>
                <a:lnTo>
                  <a:pt x="61" y="107"/>
                </a:lnTo>
                <a:lnTo>
                  <a:pt x="61" y="107"/>
                </a:lnTo>
                <a:lnTo>
                  <a:pt x="62" y="103"/>
                </a:lnTo>
                <a:lnTo>
                  <a:pt x="64" y="103"/>
                </a:lnTo>
                <a:lnTo>
                  <a:pt x="68" y="101"/>
                </a:lnTo>
                <a:lnTo>
                  <a:pt x="70" y="99"/>
                </a:lnTo>
                <a:lnTo>
                  <a:pt x="70" y="99"/>
                </a:lnTo>
                <a:lnTo>
                  <a:pt x="72" y="101"/>
                </a:lnTo>
                <a:lnTo>
                  <a:pt x="70" y="103"/>
                </a:lnTo>
                <a:lnTo>
                  <a:pt x="68" y="103"/>
                </a:lnTo>
                <a:lnTo>
                  <a:pt x="68" y="107"/>
                </a:lnTo>
                <a:lnTo>
                  <a:pt x="68" y="107"/>
                </a:lnTo>
                <a:close/>
                <a:moveTo>
                  <a:pt x="59" y="120"/>
                </a:moveTo>
                <a:lnTo>
                  <a:pt x="59" y="120"/>
                </a:lnTo>
                <a:lnTo>
                  <a:pt x="57" y="124"/>
                </a:lnTo>
                <a:lnTo>
                  <a:pt x="53" y="128"/>
                </a:lnTo>
                <a:lnTo>
                  <a:pt x="47" y="130"/>
                </a:lnTo>
                <a:lnTo>
                  <a:pt x="41" y="132"/>
                </a:lnTo>
                <a:lnTo>
                  <a:pt x="41" y="132"/>
                </a:lnTo>
                <a:lnTo>
                  <a:pt x="43" y="128"/>
                </a:lnTo>
                <a:lnTo>
                  <a:pt x="49" y="124"/>
                </a:lnTo>
                <a:lnTo>
                  <a:pt x="59" y="120"/>
                </a:lnTo>
                <a:lnTo>
                  <a:pt x="59" y="120"/>
                </a:lnTo>
                <a:close/>
                <a:moveTo>
                  <a:pt x="38" y="101"/>
                </a:moveTo>
                <a:lnTo>
                  <a:pt x="38" y="101"/>
                </a:lnTo>
                <a:lnTo>
                  <a:pt x="41" y="101"/>
                </a:lnTo>
                <a:lnTo>
                  <a:pt x="47" y="101"/>
                </a:lnTo>
                <a:lnTo>
                  <a:pt x="47" y="101"/>
                </a:lnTo>
                <a:lnTo>
                  <a:pt x="43" y="105"/>
                </a:lnTo>
                <a:lnTo>
                  <a:pt x="41" y="107"/>
                </a:lnTo>
                <a:lnTo>
                  <a:pt x="38" y="107"/>
                </a:lnTo>
                <a:lnTo>
                  <a:pt x="38" y="107"/>
                </a:lnTo>
                <a:lnTo>
                  <a:pt x="38" y="101"/>
                </a:lnTo>
                <a:lnTo>
                  <a:pt x="38" y="101"/>
                </a:lnTo>
                <a:close/>
                <a:moveTo>
                  <a:pt x="28" y="176"/>
                </a:moveTo>
                <a:lnTo>
                  <a:pt x="28" y="176"/>
                </a:lnTo>
                <a:lnTo>
                  <a:pt x="32" y="176"/>
                </a:lnTo>
                <a:lnTo>
                  <a:pt x="36" y="174"/>
                </a:lnTo>
                <a:lnTo>
                  <a:pt x="38" y="172"/>
                </a:lnTo>
                <a:lnTo>
                  <a:pt x="41" y="172"/>
                </a:lnTo>
                <a:lnTo>
                  <a:pt x="41" y="172"/>
                </a:lnTo>
                <a:lnTo>
                  <a:pt x="40" y="176"/>
                </a:lnTo>
                <a:lnTo>
                  <a:pt x="36" y="179"/>
                </a:lnTo>
                <a:lnTo>
                  <a:pt x="32" y="179"/>
                </a:lnTo>
                <a:lnTo>
                  <a:pt x="28" y="176"/>
                </a:lnTo>
                <a:lnTo>
                  <a:pt x="28" y="176"/>
                </a:lnTo>
                <a:close/>
                <a:moveTo>
                  <a:pt x="15" y="176"/>
                </a:moveTo>
                <a:lnTo>
                  <a:pt x="15" y="176"/>
                </a:lnTo>
                <a:lnTo>
                  <a:pt x="15" y="174"/>
                </a:lnTo>
                <a:lnTo>
                  <a:pt x="13" y="174"/>
                </a:lnTo>
                <a:lnTo>
                  <a:pt x="13" y="174"/>
                </a:lnTo>
                <a:lnTo>
                  <a:pt x="15" y="170"/>
                </a:lnTo>
                <a:lnTo>
                  <a:pt x="17" y="168"/>
                </a:lnTo>
                <a:lnTo>
                  <a:pt x="24" y="164"/>
                </a:lnTo>
                <a:lnTo>
                  <a:pt x="34" y="162"/>
                </a:lnTo>
                <a:lnTo>
                  <a:pt x="41" y="160"/>
                </a:lnTo>
                <a:lnTo>
                  <a:pt x="41" y="160"/>
                </a:lnTo>
                <a:lnTo>
                  <a:pt x="36" y="164"/>
                </a:lnTo>
                <a:lnTo>
                  <a:pt x="28" y="168"/>
                </a:lnTo>
                <a:lnTo>
                  <a:pt x="20" y="170"/>
                </a:lnTo>
                <a:lnTo>
                  <a:pt x="15" y="176"/>
                </a:lnTo>
                <a:lnTo>
                  <a:pt x="15" y="176"/>
                </a:lnTo>
                <a:close/>
                <a:moveTo>
                  <a:pt x="51" y="179"/>
                </a:moveTo>
                <a:lnTo>
                  <a:pt x="51" y="179"/>
                </a:lnTo>
                <a:lnTo>
                  <a:pt x="53" y="174"/>
                </a:lnTo>
                <a:lnTo>
                  <a:pt x="59" y="168"/>
                </a:lnTo>
                <a:lnTo>
                  <a:pt x="62" y="166"/>
                </a:lnTo>
                <a:lnTo>
                  <a:pt x="66" y="166"/>
                </a:lnTo>
                <a:lnTo>
                  <a:pt x="68" y="168"/>
                </a:lnTo>
                <a:lnTo>
                  <a:pt x="68" y="168"/>
                </a:lnTo>
                <a:lnTo>
                  <a:pt x="61" y="174"/>
                </a:lnTo>
                <a:lnTo>
                  <a:pt x="57" y="177"/>
                </a:lnTo>
                <a:lnTo>
                  <a:pt x="51" y="179"/>
                </a:lnTo>
                <a:lnTo>
                  <a:pt x="51" y="179"/>
                </a:lnTo>
                <a:close/>
                <a:moveTo>
                  <a:pt x="120" y="275"/>
                </a:moveTo>
                <a:lnTo>
                  <a:pt x="120" y="275"/>
                </a:lnTo>
                <a:lnTo>
                  <a:pt x="121" y="275"/>
                </a:lnTo>
                <a:lnTo>
                  <a:pt x="121" y="277"/>
                </a:lnTo>
                <a:lnTo>
                  <a:pt x="121" y="284"/>
                </a:lnTo>
                <a:lnTo>
                  <a:pt x="121" y="294"/>
                </a:lnTo>
                <a:lnTo>
                  <a:pt x="121" y="294"/>
                </a:lnTo>
                <a:lnTo>
                  <a:pt x="118" y="294"/>
                </a:lnTo>
                <a:lnTo>
                  <a:pt x="114" y="296"/>
                </a:lnTo>
                <a:lnTo>
                  <a:pt x="106" y="299"/>
                </a:lnTo>
                <a:lnTo>
                  <a:pt x="99" y="305"/>
                </a:lnTo>
                <a:lnTo>
                  <a:pt x="91" y="309"/>
                </a:lnTo>
                <a:lnTo>
                  <a:pt x="91" y="309"/>
                </a:lnTo>
                <a:lnTo>
                  <a:pt x="104" y="290"/>
                </a:lnTo>
                <a:lnTo>
                  <a:pt x="120" y="275"/>
                </a:lnTo>
                <a:lnTo>
                  <a:pt x="120" y="275"/>
                </a:lnTo>
                <a:close/>
                <a:moveTo>
                  <a:pt x="89" y="284"/>
                </a:moveTo>
                <a:lnTo>
                  <a:pt x="89" y="284"/>
                </a:lnTo>
                <a:lnTo>
                  <a:pt x="97" y="273"/>
                </a:lnTo>
                <a:lnTo>
                  <a:pt x="104" y="263"/>
                </a:lnTo>
                <a:lnTo>
                  <a:pt x="112" y="252"/>
                </a:lnTo>
                <a:lnTo>
                  <a:pt x="120" y="242"/>
                </a:lnTo>
                <a:lnTo>
                  <a:pt x="120" y="242"/>
                </a:lnTo>
                <a:lnTo>
                  <a:pt x="121" y="250"/>
                </a:lnTo>
                <a:lnTo>
                  <a:pt x="121" y="256"/>
                </a:lnTo>
                <a:lnTo>
                  <a:pt x="118" y="263"/>
                </a:lnTo>
                <a:lnTo>
                  <a:pt x="114" y="269"/>
                </a:lnTo>
                <a:lnTo>
                  <a:pt x="108" y="275"/>
                </a:lnTo>
                <a:lnTo>
                  <a:pt x="102" y="278"/>
                </a:lnTo>
                <a:lnTo>
                  <a:pt x="97" y="282"/>
                </a:lnTo>
                <a:lnTo>
                  <a:pt x="89" y="284"/>
                </a:lnTo>
                <a:lnTo>
                  <a:pt x="89" y="284"/>
                </a:lnTo>
                <a:close/>
                <a:moveTo>
                  <a:pt x="121" y="237"/>
                </a:moveTo>
                <a:lnTo>
                  <a:pt x="121" y="237"/>
                </a:lnTo>
                <a:lnTo>
                  <a:pt x="118" y="235"/>
                </a:lnTo>
                <a:lnTo>
                  <a:pt x="114" y="237"/>
                </a:lnTo>
                <a:lnTo>
                  <a:pt x="106" y="240"/>
                </a:lnTo>
                <a:lnTo>
                  <a:pt x="101" y="246"/>
                </a:lnTo>
                <a:lnTo>
                  <a:pt x="97" y="248"/>
                </a:lnTo>
                <a:lnTo>
                  <a:pt x="95" y="248"/>
                </a:lnTo>
                <a:lnTo>
                  <a:pt x="95" y="248"/>
                </a:lnTo>
                <a:lnTo>
                  <a:pt x="101" y="238"/>
                </a:lnTo>
                <a:lnTo>
                  <a:pt x="108" y="229"/>
                </a:lnTo>
                <a:lnTo>
                  <a:pt x="116" y="221"/>
                </a:lnTo>
                <a:lnTo>
                  <a:pt x="121" y="212"/>
                </a:lnTo>
                <a:lnTo>
                  <a:pt x="121" y="212"/>
                </a:lnTo>
                <a:lnTo>
                  <a:pt x="123" y="217"/>
                </a:lnTo>
                <a:lnTo>
                  <a:pt x="123" y="223"/>
                </a:lnTo>
                <a:lnTo>
                  <a:pt x="121" y="229"/>
                </a:lnTo>
                <a:lnTo>
                  <a:pt x="121" y="237"/>
                </a:lnTo>
                <a:lnTo>
                  <a:pt x="121" y="237"/>
                </a:lnTo>
                <a:close/>
                <a:moveTo>
                  <a:pt x="112" y="208"/>
                </a:moveTo>
                <a:lnTo>
                  <a:pt x="112" y="208"/>
                </a:lnTo>
                <a:lnTo>
                  <a:pt x="110" y="204"/>
                </a:lnTo>
                <a:lnTo>
                  <a:pt x="112" y="202"/>
                </a:lnTo>
                <a:lnTo>
                  <a:pt x="116" y="198"/>
                </a:lnTo>
                <a:lnTo>
                  <a:pt x="120" y="195"/>
                </a:lnTo>
                <a:lnTo>
                  <a:pt x="121" y="191"/>
                </a:lnTo>
                <a:lnTo>
                  <a:pt x="121" y="191"/>
                </a:lnTo>
                <a:lnTo>
                  <a:pt x="125" y="191"/>
                </a:lnTo>
                <a:lnTo>
                  <a:pt x="125" y="195"/>
                </a:lnTo>
                <a:lnTo>
                  <a:pt x="125" y="202"/>
                </a:lnTo>
                <a:lnTo>
                  <a:pt x="125" y="202"/>
                </a:lnTo>
                <a:lnTo>
                  <a:pt x="120" y="202"/>
                </a:lnTo>
                <a:lnTo>
                  <a:pt x="116" y="202"/>
                </a:lnTo>
                <a:lnTo>
                  <a:pt x="112" y="208"/>
                </a:lnTo>
                <a:lnTo>
                  <a:pt x="112" y="208"/>
                </a:lnTo>
                <a:close/>
                <a:moveTo>
                  <a:pt x="121" y="174"/>
                </a:moveTo>
                <a:lnTo>
                  <a:pt x="121" y="174"/>
                </a:lnTo>
                <a:lnTo>
                  <a:pt x="112" y="174"/>
                </a:lnTo>
                <a:lnTo>
                  <a:pt x="112" y="174"/>
                </a:lnTo>
                <a:lnTo>
                  <a:pt x="114" y="168"/>
                </a:lnTo>
                <a:lnTo>
                  <a:pt x="116" y="164"/>
                </a:lnTo>
                <a:lnTo>
                  <a:pt x="120" y="155"/>
                </a:lnTo>
                <a:lnTo>
                  <a:pt x="120" y="155"/>
                </a:lnTo>
                <a:lnTo>
                  <a:pt x="121" y="155"/>
                </a:lnTo>
                <a:lnTo>
                  <a:pt x="123" y="156"/>
                </a:lnTo>
                <a:lnTo>
                  <a:pt x="123" y="162"/>
                </a:lnTo>
                <a:lnTo>
                  <a:pt x="121" y="168"/>
                </a:lnTo>
                <a:lnTo>
                  <a:pt x="121" y="174"/>
                </a:lnTo>
                <a:lnTo>
                  <a:pt x="121" y="174"/>
                </a:lnTo>
                <a:close/>
                <a:moveTo>
                  <a:pt x="114" y="183"/>
                </a:moveTo>
                <a:lnTo>
                  <a:pt x="114" y="183"/>
                </a:lnTo>
                <a:lnTo>
                  <a:pt x="116" y="183"/>
                </a:lnTo>
                <a:lnTo>
                  <a:pt x="114" y="185"/>
                </a:lnTo>
                <a:lnTo>
                  <a:pt x="112" y="187"/>
                </a:lnTo>
                <a:lnTo>
                  <a:pt x="108" y="189"/>
                </a:lnTo>
                <a:lnTo>
                  <a:pt x="108" y="189"/>
                </a:lnTo>
                <a:lnTo>
                  <a:pt x="101" y="200"/>
                </a:lnTo>
                <a:lnTo>
                  <a:pt x="97" y="206"/>
                </a:lnTo>
                <a:lnTo>
                  <a:pt x="91" y="210"/>
                </a:lnTo>
                <a:lnTo>
                  <a:pt x="91" y="210"/>
                </a:lnTo>
                <a:lnTo>
                  <a:pt x="91" y="202"/>
                </a:lnTo>
                <a:lnTo>
                  <a:pt x="93" y="196"/>
                </a:lnTo>
                <a:lnTo>
                  <a:pt x="93" y="196"/>
                </a:lnTo>
                <a:lnTo>
                  <a:pt x="99" y="193"/>
                </a:lnTo>
                <a:lnTo>
                  <a:pt x="104" y="191"/>
                </a:lnTo>
                <a:lnTo>
                  <a:pt x="114" y="183"/>
                </a:lnTo>
                <a:lnTo>
                  <a:pt x="114" y="183"/>
                </a:lnTo>
                <a:close/>
                <a:moveTo>
                  <a:pt x="91" y="191"/>
                </a:moveTo>
                <a:lnTo>
                  <a:pt x="91" y="191"/>
                </a:lnTo>
                <a:lnTo>
                  <a:pt x="91" y="187"/>
                </a:lnTo>
                <a:lnTo>
                  <a:pt x="89" y="185"/>
                </a:lnTo>
                <a:lnTo>
                  <a:pt x="89" y="185"/>
                </a:lnTo>
                <a:lnTo>
                  <a:pt x="95" y="185"/>
                </a:lnTo>
                <a:lnTo>
                  <a:pt x="95" y="185"/>
                </a:lnTo>
                <a:lnTo>
                  <a:pt x="93" y="187"/>
                </a:lnTo>
                <a:lnTo>
                  <a:pt x="91" y="191"/>
                </a:lnTo>
                <a:lnTo>
                  <a:pt x="91" y="191"/>
                </a:lnTo>
                <a:close/>
                <a:moveTo>
                  <a:pt x="91" y="227"/>
                </a:moveTo>
                <a:lnTo>
                  <a:pt x="91" y="227"/>
                </a:lnTo>
                <a:lnTo>
                  <a:pt x="95" y="229"/>
                </a:lnTo>
                <a:lnTo>
                  <a:pt x="95" y="229"/>
                </a:lnTo>
                <a:lnTo>
                  <a:pt x="95" y="235"/>
                </a:lnTo>
                <a:lnTo>
                  <a:pt x="91" y="238"/>
                </a:lnTo>
                <a:lnTo>
                  <a:pt x="91" y="238"/>
                </a:lnTo>
                <a:lnTo>
                  <a:pt x="89" y="237"/>
                </a:lnTo>
                <a:lnTo>
                  <a:pt x="89" y="233"/>
                </a:lnTo>
                <a:lnTo>
                  <a:pt x="91" y="227"/>
                </a:lnTo>
                <a:lnTo>
                  <a:pt x="91" y="227"/>
                </a:lnTo>
                <a:close/>
                <a:moveTo>
                  <a:pt x="91" y="263"/>
                </a:moveTo>
                <a:lnTo>
                  <a:pt x="91" y="263"/>
                </a:lnTo>
                <a:lnTo>
                  <a:pt x="89" y="267"/>
                </a:lnTo>
                <a:lnTo>
                  <a:pt x="89" y="269"/>
                </a:lnTo>
                <a:lnTo>
                  <a:pt x="85" y="269"/>
                </a:lnTo>
                <a:lnTo>
                  <a:pt x="85" y="269"/>
                </a:lnTo>
                <a:lnTo>
                  <a:pt x="87" y="267"/>
                </a:lnTo>
                <a:lnTo>
                  <a:pt x="87" y="263"/>
                </a:lnTo>
                <a:lnTo>
                  <a:pt x="87" y="263"/>
                </a:lnTo>
                <a:lnTo>
                  <a:pt x="91" y="263"/>
                </a:lnTo>
                <a:lnTo>
                  <a:pt x="91" y="263"/>
                </a:lnTo>
                <a:close/>
                <a:moveTo>
                  <a:pt x="120" y="299"/>
                </a:moveTo>
                <a:lnTo>
                  <a:pt x="120" y="299"/>
                </a:lnTo>
                <a:lnTo>
                  <a:pt x="121" y="301"/>
                </a:lnTo>
                <a:lnTo>
                  <a:pt x="121" y="301"/>
                </a:lnTo>
                <a:lnTo>
                  <a:pt x="121" y="307"/>
                </a:lnTo>
                <a:lnTo>
                  <a:pt x="120" y="317"/>
                </a:lnTo>
                <a:lnTo>
                  <a:pt x="120" y="317"/>
                </a:lnTo>
                <a:lnTo>
                  <a:pt x="114" y="318"/>
                </a:lnTo>
                <a:lnTo>
                  <a:pt x="110" y="318"/>
                </a:lnTo>
                <a:lnTo>
                  <a:pt x="101" y="324"/>
                </a:lnTo>
                <a:lnTo>
                  <a:pt x="95" y="330"/>
                </a:lnTo>
                <a:lnTo>
                  <a:pt x="87" y="336"/>
                </a:lnTo>
                <a:lnTo>
                  <a:pt x="87" y="336"/>
                </a:lnTo>
                <a:lnTo>
                  <a:pt x="95" y="326"/>
                </a:lnTo>
                <a:lnTo>
                  <a:pt x="102" y="317"/>
                </a:lnTo>
                <a:lnTo>
                  <a:pt x="112" y="309"/>
                </a:lnTo>
                <a:lnTo>
                  <a:pt x="120" y="299"/>
                </a:lnTo>
                <a:lnTo>
                  <a:pt x="120" y="299"/>
                </a:lnTo>
                <a:close/>
                <a:moveTo>
                  <a:pt x="106" y="358"/>
                </a:moveTo>
                <a:lnTo>
                  <a:pt x="106" y="358"/>
                </a:lnTo>
                <a:lnTo>
                  <a:pt x="99" y="358"/>
                </a:lnTo>
                <a:lnTo>
                  <a:pt x="97" y="357"/>
                </a:lnTo>
                <a:lnTo>
                  <a:pt x="93" y="357"/>
                </a:lnTo>
                <a:lnTo>
                  <a:pt x="93" y="357"/>
                </a:lnTo>
                <a:lnTo>
                  <a:pt x="99" y="349"/>
                </a:lnTo>
                <a:lnTo>
                  <a:pt x="106" y="341"/>
                </a:lnTo>
                <a:lnTo>
                  <a:pt x="116" y="336"/>
                </a:lnTo>
                <a:lnTo>
                  <a:pt x="127" y="332"/>
                </a:lnTo>
                <a:lnTo>
                  <a:pt x="127" y="332"/>
                </a:lnTo>
                <a:lnTo>
                  <a:pt x="116" y="345"/>
                </a:lnTo>
                <a:lnTo>
                  <a:pt x="106" y="358"/>
                </a:lnTo>
                <a:lnTo>
                  <a:pt x="106" y="358"/>
                </a:lnTo>
                <a:close/>
                <a:moveTo>
                  <a:pt x="121" y="351"/>
                </a:moveTo>
                <a:lnTo>
                  <a:pt x="121" y="351"/>
                </a:lnTo>
                <a:lnTo>
                  <a:pt x="123" y="345"/>
                </a:lnTo>
                <a:lnTo>
                  <a:pt x="127" y="341"/>
                </a:lnTo>
                <a:lnTo>
                  <a:pt x="131" y="338"/>
                </a:lnTo>
                <a:lnTo>
                  <a:pt x="131" y="332"/>
                </a:lnTo>
                <a:lnTo>
                  <a:pt x="131" y="332"/>
                </a:lnTo>
                <a:lnTo>
                  <a:pt x="142" y="332"/>
                </a:lnTo>
                <a:lnTo>
                  <a:pt x="148" y="330"/>
                </a:lnTo>
                <a:lnTo>
                  <a:pt x="152" y="332"/>
                </a:lnTo>
                <a:lnTo>
                  <a:pt x="152" y="332"/>
                </a:lnTo>
                <a:lnTo>
                  <a:pt x="146" y="338"/>
                </a:lnTo>
                <a:lnTo>
                  <a:pt x="139" y="343"/>
                </a:lnTo>
                <a:lnTo>
                  <a:pt x="121" y="351"/>
                </a:lnTo>
                <a:lnTo>
                  <a:pt x="121" y="351"/>
                </a:lnTo>
                <a:close/>
                <a:moveTo>
                  <a:pt x="148" y="351"/>
                </a:moveTo>
                <a:lnTo>
                  <a:pt x="148" y="351"/>
                </a:lnTo>
                <a:lnTo>
                  <a:pt x="154" y="343"/>
                </a:lnTo>
                <a:lnTo>
                  <a:pt x="160" y="338"/>
                </a:lnTo>
                <a:lnTo>
                  <a:pt x="162" y="334"/>
                </a:lnTo>
                <a:lnTo>
                  <a:pt x="162" y="334"/>
                </a:lnTo>
                <a:lnTo>
                  <a:pt x="169" y="334"/>
                </a:lnTo>
                <a:lnTo>
                  <a:pt x="173" y="334"/>
                </a:lnTo>
                <a:lnTo>
                  <a:pt x="173" y="334"/>
                </a:lnTo>
                <a:lnTo>
                  <a:pt x="167" y="339"/>
                </a:lnTo>
                <a:lnTo>
                  <a:pt x="162" y="343"/>
                </a:lnTo>
                <a:lnTo>
                  <a:pt x="148" y="351"/>
                </a:lnTo>
                <a:lnTo>
                  <a:pt x="148" y="351"/>
                </a:lnTo>
                <a:close/>
                <a:moveTo>
                  <a:pt x="202" y="318"/>
                </a:moveTo>
                <a:lnTo>
                  <a:pt x="202" y="318"/>
                </a:lnTo>
                <a:lnTo>
                  <a:pt x="186" y="322"/>
                </a:lnTo>
                <a:lnTo>
                  <a:pt x="167" y="324"/>
                </a:lnTo>
                <a:lnTo>
                  <a:pt x="148" y="322"/>
                </a:lnTo>
                <a:lnTo>
                  <a:pt x="131" y="320"/>
                </a:lnTo>
                <a:lnTo>
                  <a:pt x="131" y="320"/>
                </a:lnTo>
                <a:lnTo>
                  <a:pt x="129" y="297"/>
                </a:lnTo>
                <a:lnTo>
                  <a:pt x="129" y="273"/>
                </a:lnTo>
                <a:lnTo>
                  <a:pt x="133" y="225"/>
                </a:lnTo>
                <a:lnTo>
                  <a:pt x="135" y="202"/>
                </a:lnTo>
                <a:lnTo>
                  <a:pt x="135" y="179"/>
                </a:lnTo>
                <a:lnTo>
                  <a:pt x="133" y="156"/>
                </a:lnTo>
                <a:lnTo>
                  <a:pt x="129" y="135"/>
                </a:lnTo>
                <a:lnTo>
                  <a:pt x="129" y="135"/>
                </a:lnTo>
                <a:lnTo>
                  <a:pt x="125" y="137"/>
                </a:lnTo>
                <a:lnTo>
                  <a:pt x="121" y="139"/>
                </a:lnTo>
                <a:lnTo>
                  <a:pt x="114" y="149"/>
                </a:lnTo>
                <a:lnTo>
                  <a:pt x="106" y="158"/>
                </a:lnTo>
                <a:lnTo>
                  <a:pt x="101" y="168"/>
                </a:lnTo>
                <a:lnTo>
                  <a:pt x="101" y="168"/>
                </a:lnTo>
                <a:lnTo>
                  <a:pt x="76" y="160"/>
                </a:lnTo>
                <a:lnTo>
                  <a:pt x="53" y="151"/>
                </a:lnTo>
                <a:lnTo>
                  <a:pt x="53" y="151"/>
                </a:lnTo>
                <a:lnTo>
                  <a:pt x="55" y="141"/>
                </a:lnTo>
                <a:lnTo>
                  <a:pt x="59" y="134"/>
                </a:lnTo>
                <a:lnTo>
                  <a:pt x="70" y="116"/>
                </a:lnTo>
                <a:lnTo>
                  <a:pt x="70" y="116"/>
                </a:lnTo>
                <a:lnTo>
                  <a:pt x="131" y="14"/>
                </a:lnTo>
                <a:lnTo>
                  <a:pt x="131" y="14"/>
                </a:lnTo>
                <a:lnTo>
                  <a:pt x="148" y="12"/>
                </a:lnTo>
                <a:lnTo>
                  <a:pt x="163" y="10"/>
                </a:lnTo>
                <a:lnTo>
                  <a:pt x="182" y="12"/>
                </a:lnTo>
                <a:lnTo>
                  <a:pt x="202" y="12"/>
                </a:lnTo>
                <a:lnTo>
                  <a:pt x="202" y="12"/>
                </a:lnTo>
                <a:lnTo>
                  <a:pt x="198" y="166"/>
                </a:lnTo>
                <a:lnTo>
                  <a:pt x="198" y="244"/>
                </a:lnTo>
                <a:lnTo>
                  <a:pt x="202" y="318"/>
                </a:lnTo>
                <a:lnTo>
                  <a:pt x="202" y="318"/>
                </a:lnTo>
                <a:close/>
              </a:path>
            </a:pathLst>
          </a:custGeom>
          <a:solidFill>
            <a:srgbClr val="002060"/>
          </a:solidFill>
          <a:ln w="9525">
            <a:solidFill>
              <a:srgbClr val="1F1201"/>
            </a:solid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rgbClr val="605448"/>
              </a:solidFill>
            </a:endParaRPr>
          </a:p>
        </p:txBody>
      </p:sp>
      <p:grpSp>
        <p:nvGrpSpPr>
          <p:cNvPr id="9" name="Google Shape;3066;p69">
            <a:extLst>
              <a:ext uri="{FF2B5EF4-FFF2-40B4-BE49-F238E27FC236}">
                <a16:creationId xmlns:a16="http://schemas.microsoft.com/office/drawing/2014/main" id="{DE8CEBA6-33A2-F064-EA85-FB0BEB46BE70}"/>
              </a:ext>
            </a:extLst>
          </p:cNvPr>
          <p:cNvGrpSpPr/>
          <p:nvPr/>
        </p:nvGrpSpPr>
        <p:grpSpPr>
          <a:xfrm rot="988897">
            <a:off x="174625" y="4288313"/>
            <a:ext cx="921913" cy="640400"/>
            <a:chOff x="5984038" y="796200"/>
            <a:chExt cx="921913" cy="640400"/>
          </a:xfrm>
        </p:grpSpPr>
        <p:sp>
          <p:nvSpPr>
            <p:cNvPr id="10" name="Google Shape;3067;p69">
              <a:extLst>
                <a:ext uri="{FF2B5EF4-FFF2-40B4-BE49-F238E27FC236}">
                  <a16:creationId xmlns:a16="http://schemas.microsoft.com/office/drawing/2014/main" id="{7E020A51-2DE8-567B-492C-D6D4201C1FD0}"/>
                </a:ext>
              </a:extLst>
            </p:cNvPr>
            <p:cNvSpPr/>
            <p:nvPr/>
          </p:nvSpPr>
          <p:spPr>
            <a:xfrm>
              <a:off x="5990175" y="796200"/>
              <a:ext cx="915775" cy="640400"/>
            </a:xfrm>
            <a:custGeom>
              <a:avLst/>
              <a:gdLst/>
              <a:ahLst/>
              <a:cxnLst/>
              <a:rect l="l" t="t" r="r" b="b"/>
              <a:pathLst>
                <a:path w="36631" h="25616" extrusionOk="0">
                  <a:moveTo>
                    <a:pt x="0" y="1"/>
                  </a:moveTo>
                  <a:lnTo>
                    <a:pt x="0" y="25616"/>
                  </a:lnTo>
                  <a:lnTo>
                    <a:pt x="36631" y="25616"/>
                  </a:lnTo>
                  <a:lnTo>
                    <a:pt x="36631"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3068;p69">
              <a:extLst>
                <a:ext uri="{FF2B5EF4-FFF2-40B4-BE49-F238E27FC236}">
                  <a16:creationId xmlns:a16="http://schemas.microsoft.com/office/drawing/2014/main" id="{0C7EA8FA-63FE-7E1D-2A5F-0E11E4492883}"/>
                </a:ext>
              </a:extLst>
            </p:cNvPr>
            <p:cNvGrpSpPr/>
            <p:nvPr/>
          </p:nvGrpSpPr>
          <p:grpSpPr>
            <a:xfrm>
              <a:off x="5984038" y="796200"/>
              <a:ext cx="915475" cy="640400"/>
              <a:chOff x="6032600" y="1582450"/>
              <a:chExt cx="915475" cy="640400"/>
            </a:xfrm>
          </p:grpSpPr>
          <p:sp>
            <p:nvSpPr>
              <p:cNvPr id="12" name="Google Shape;3069;p69">
                <a:extLst>
                  <a:ext uri="{FF2B5EF4-FFF2-40B4-BE49-F238E27FC236}">
                    <a16:creationId xmlns:a16="http://schemas.microsoft.com/office/drawing/2014/main" id="{15CFB642-699F-C33B-6D97-ACA697D437F1}"/>
                  </a:ext>
                </a:extLst>
              </p:cNvPr>
              <p:cNvSpPr/>
              <p:nvPr/>
            </p:nvSpPr>
            <p:spPr>
              <a:xfrm>
                <a:off x="6032600" y="1793400"/>
                <a:ext cx="915475" cy="429450"/>
              </a:xfrm>
              <a:custGeom>
                <a:avLst/>
                <a:gdLst/>
                <a:ahLst/>
                <a:cxnLst/>
                <a:rect l="l" t="t" r="r" b="b"/>
                <a:pathLst>
                  <a:path w="36619" h="17178" extrusionOk="0">
                    <a:moveTo>
                      <a:pt x="1" y="0"/>
                    </a:moveTo>
                    <a:lnTo>
                      <a:pt x="36619" y="0"/>
                    </a:lnTo>
                    <a:lnTo>
                      <a:pt x="36619" y="17177"/>
                    </a:lnTo>
                    <a:lnTo>
                      <a:pt x="1" y="17177"/>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70;p69">
                <a:extLst>
                  <a:ext uri="{FF2B5EF4-FFF2-40B4-BE49-F238E27FC236}">
                    <a16:creationId xmlns:a16="http://schemas.microsoft.com/office/drawing/2014/main" id="{42196671-8C6C-FE6A-3859-DC470CB3905D}"/>
                  </a:ext>
                </a:extLst>
              </p:cNvPr>
              <p:cNvSpPr/>
              <p:nvPr/>
            </p:nvSpPr>
            <p:spPr>
              <a:xfrm>
                <a:off x="6085750" y="1845250"/>
                <a:ext cx="809200" cy="325725"/>
              </a:xfrm>
              <a:custGeom>
                <a:avLst/>
                <a:gdLst/>
                <a:ahLst/>
                <a:cxnLst/>
                <a:rect l="l" t="t" r="r" b="b"/>
                <a:pathLst>
                  <a:path w="32368" h="13029" extrusionOk="0">
                    <a:moveTo>
                      <a:pt x="0" y="1"/>
                    </a:moveTo>
                    <a:lnTo>
                      <a:pt x="32368" y="1"/>
                    </a:lnTo>
                    <a:lnTo>
                      <a:pt x="32368" y="13028"/>
                    </a:lnTo>
                    <a:lnTo>
                      <a:pt x="0" y="13028"/>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71;p69">
                <a:extLst>
                  <a:ext uri="{FF2B5EF4-FFF2-40B4-BE49-F238E27FC236}">
                    <a16:creationId xmlns:a16="http://schemas.microsoft.com/office/drawing/2014/main" id="{574842C3-9137-1C27-5016-49BD4DB8BC19}"/>
                  </a:ext>
                </a:extLst>
              </p:cNvPr>
              <p:cNvSpPr/>
              <p:nvPr/>
            </p:nvSpPr>
            <p:spPr>
              <a:xfrm>
                <a:off x="6085750" y="1845250"/>
                <a:ext cx="101550" cy="101250"/>
              </a:xfrm>
              <a:custGeom>
                <a:avLst/>
                <a:gdLst/>
                <a:ahLst/>
                <a:cxnLst/>
                <a:rect l="l" t="t" r="r" b="b"/>
                <a:pathLst>
                  <a:path w="4062" h="4050" extrusionOk="0">
                    <a:moveTo>
                      <a:pt x="4062" y="1"/>
                    </a:moveTo>
                    <a:cubicBezTo>
                      <a:pt x="4062" y="2239"/>
                      <a:pt x="2238" y="4050"/>
                      <a:pt x="0" y="4050"/>
                    </a:cubicBezTo>
                    <a:lnTo>
                      <a:pt x="0"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72;p69">
                <a:extLst>
                  <a:ext uri="{FF2B5EF4-FFF2-40B4-BE49-F238E27FC236}">
                    <a16:creationId xmlns:a16="http://schemas.microsoft.com/office/drawing/2014/main" id="{7FCA51B7-4A1A-B931-7390-2975DC27609D}"/>
                  </a:ext>
                </a:extLst>
              </p:cNvPr>
              <p:cNvSpPr/>
              <p:nvPr/>
            </p:nvSpPr>
            <p:spPr>
              <a:xfrm>
                <a:off x="6793700" y="1845250"/>
                <a:ext cx="101250" cy="101250"/>
              </a:xfrm>
              <a:custGeom>
                <a:avLst/>
                <a:gdLst/>
                <a:ahLst/>
                <a:cxnLst/>
                <a:rect l="l" t="t" r="r" b="b"/>
                <a:pathLst>
                  <a:path w="4050" h="4050" extrusionOk="0">
                    <a:moveTo>
                      <a:pt x="1" y="1"/>
                    </a:moveTo>
                    <a:cubicBezTo>
                      <a:pt x="1" y="2239"/>
                      <a:pt x="1811" y="4050"/>
                      <a:pt x="4050" y="4050"/>
                    </a:cubicBezTo>
                    <a:lnTo>
                      <a:pt x="4050"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73;p69">
                <a:extLst>
                  <a:ext uri="{FF2B5EF4-FFF2-40B4-BE49-F238E27FC236}">
                    <a16:creationId xmlns:a16="http://schemas.microsoft.com/office/drawing/2014/main" id="{857E00E1-3A6C-E2D5-7407-88C35A007212}"/>
                  </a:ext>
                </a:extLst>
              </p:cNvPr>
              <p:cNvSpPr/>
              <p:nvPr/>
            </p:nvSpPr>
            <p:spPr>
              <a:xfrm>
                <a:off x="6085750" y="2077900"/>
                <a:ext cx="101550" cy="101550"/>
              </a:xfrm>
              <a:custGeom>
                <a:avLst/>
                <a:gdLst/>
                <a:ahLst/>
                <a:cxnLst/>
                <a:rect l="l" t="t" r="r" b="b"/>
                <a:pathLst>
                  <a:path w="4062" h="4062" extrusionOk="0">
                    <a:moveTo>
                      <a:pt x="4062" y="4062"/>
                    </a:moveTo>
                    <a:cubicBezTo>
                      <a:pt x="4062" y="1824"/>
                      <a:pt x="2238" y="0"/>
                      <a:pt x="0" y="0"/>
                    </a:cubicBezTo>
                    <a:lnTo>
                      <a:pt x="0" y="4062"/>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74;p69">
                <a:extLst>
                  <a:ext uri="{FF2B5EF4-FFF2-40B4-BE49-F238E27FC236}">
                    <a16:creationId xmlns:a16="http://schemas.microsoft.com/office/drawing/2014/main" id="{B87879C1-A584-F231-E791-800FF0DB7C49}"/>
                  </a:ext>
                </a:extLst>
              </p:cNvPr>
              <p:cNvSpPr/>
              <p:nvPr/>
            </p:nvSpPr>
            <p:spPr>
              <a:xfrm>
                <a:off x="6793700" y="2077900"/>
                <a:ext cx="101250" cy="101550"/>
              </a:xfrm>
              <a:custGeom>
                <a:avLst/>
                <a:gdLst/>
                <a:ahLst/>
                <a:cxnLst/>
                <a:rect l="l" t="t" r="r" b="b"/>
                <a:pathLst>
                  <a:path w="4050" h="4062" extrusionOk="0">
                    <a:moveTo>
                      <a:pt x="1" y="4062"/>
                    </a:moveTo>
                    <a:cubicBezTo>
                      <a:pt x="1" y="1824"/>
                      <a:pt x="1811" y="0"/>
                      <a:pt x="4050" y="0"/>
                    </a:cubicBezTo>
                    <a:lnTo>
                      <a:pt x="4050" y="4062"/>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75;p69">
                <a:extLst>
                  <a:ext uri="{FF2B5EF4-FFF2-40B4-BE49-F238E27FC236}">
                    <a16:creationId xmlns:a16="http://schemas.microsoft.com/office/drawing/2014/main" id="{5FE0CF2F-DD9E-D819-048C-532847933883}"/>
                  </a:ext>
                </a:extLst>
              </p:cNvPr>
              <p:cNvSpPr/>
              <p:nvPr/>
            </p:nvSpPr>
            <p:spPr>
              <a:xfrm>
                <a:off x="6370875" y="1888650"/>
                <a:ext cx="238950" cy="238925"/>
              </a:xfrm>
              <a:custGeom>
                <a:avLst/>
                <a:gdLst/>
                <a:ahLst/>
                <a:cxnLst/>
                <a:rect l="l" t="t" r="r" b="b"/>
                <a:pathLst>
                  <a:path w="9558" h="9557" extrusionOk="0">
                    <a:moveTo>
                      <a:pt x="4779" y="0"/>
                    </a:moveTo>
                    <a:cubicBezTo>
                      <a:pt x="7420" y="0"/>
                      <a:pt x="9557" y="2138"/>
                      <a:pt x="9557" y="4779"/>
                    </a:cubicBezTo>
                    <a:cubicBezTo>
                      <a:pt x="9557" y="7419"/>
                      <a:pt x="7420" y="9557"/>
                      <a:pt x="4779" y="9557"/>
                    </a:cubicBezTo>
                    <a:cubicBezTo>
                      <a:pt x="2138" y="9557"/>
                      <a:pt x="0" y="7419"/>
                      <a:pt x="0" y="4779"/>
                    </a:cubicBezTo>
                    <a:cubicBezTo>
                      <a:pt x="0" y="2138"/>
                      <a:pt x="2138" y="0"/>
                      <a:pt x="4779" y="0"/>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76;p69">
                <a:extLst>
                  <a:ext uri="{FF2B5EF4-FFF2-40B4-BE49-F238E27FC236}">
                    <a16:creationId xmlns:a16="http://schemas.microsoft.com/office/drawing/2014/main" id="{9CA2E132-F5AD-1845-8E85-AAE3402BF1FD}"/>
                  </a:ext>
                </a:extLst>
              </p:cNvPr>
              <p:cNvSpPr/>
              <p:nvPr/>
            </p:nvSpPr>
            <p:spPr>
              <a:xfrm>
                <a:off x="6032600" y="1582450"/>
                <a:ext cx="915475" cy="205625"/>
              </a:xfrm>
              <a:custGeom>
                <a:avLst/>
                <a:gdLst/>
                <a:ahLst/>
                <a:cxnLst/>
                <a:rect l="l" t="t" r="r" b="b"/>
                <a:pathLst>
                  <a:path w="36619" h="8225" extrusionOk="0">
                    <a:moveTo>
                      <a:pt x="1" y="8224"/>
                    </a:moveTo>
                    <a:lnTo>
                      <a:pt x="36619" y="8224"/>
                    </a:lnTo>
                    <a:lnTo>
                      <a:pt x="36619" y="0"/>
                    </a:lnTo>
                    <a:lnTo>
                      <a:pt x="1" y="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77;p69">
                <a:extLst>
                  <a:ext uri="{FF2B5EF4-FFF2-40B4-BE49-F238E27FC236}">
                    <a16:creationId xmlns:a16="http://schemas.microsoft.com/office/drawing/2014/main" id="{F119F567-7B2E-410B-F92B-8AC854A87205}"/>
                  </a:ext>
                </a:extLst>
              </p:cNvPr>
              <p:cNvSpPr/>
              <p:nvPr/>
            </p:nvSpPr>
            <p:spPr>
              <a:xfrm>
                <a:off x="6032600" y="1778300"/>
                <a:ext cx="915475" cy="19525"/>
              </a:xfrm>
              <a:custGeom>
                <a:avLst/>
                <a:gdLst/>
                <a:ahLst/>
                <a:cxnLst/>
                <a:rect l="l" t="t" r="r" b="b"/>
                <a:pathLst>
                  <a:path w="36619" h="781" extrusionOk="0">
                    <a:moveTo>
                      <a:pt x="1" y="0"/>
                    </a:moveTo>
                    <a:lnTo>
                      <a:pt x="1" y="780"/>
                    </a:lnTo>
                    <a:lnTo>
                      <a:pt x="36619" y="780"/>
                    </a:lnTo>
                    <a:lnTo>
                      <a:pt x="36619" y="0"/>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78;p69">
                <a:extLst>
                  <a:ext uri="{FF2B5EF4-FFF2-40B4-BE49-F238E27FC236}">
                    <a16:creationId xmlns:a16="http://schemas.microsoft.com/office/drawing/2014/main" id="{28099BF4-44E1-264F-EFD5-5BDF9B17C752}"/>
                  </a:ext>
                </a:extLst>
              </p:cNvPr>
              <p:cNvSpPr/>
              <p:nvPr/>
            </p:nvSpPr>
            <p:spPr>
              <a:xfrm>
                <a:off x="6032600" y="1725175"/>
                <a:ext cx="915475" cy="19825"/>
              </a:xfrm>
              <a:custGeom>
                <a:avLst/>
                <a:gdLst/>
                <a:ahLst/>
                <a:cxnLst/>
                <a:rect l="l" t="t" r="r" b="b"/>
                <a:pathLst>
                  <a:path w="36619" h="793" extrusionOk="0">
                    <a:moveTo>
                      <a:pt x="1" y="0"/>
                    </a:moveTo>
                    <a:lnTo>
                      <a:pt x="1" y="792"/>
                    </a:lnTo>
                    <a:lnTo>
                      <a:pt x="36619" y="792"/>
                    </a:lnTo>
                    <a:lnTo>
                      <a:pt x="36619" y="0"/>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79;p69">
                <a:extLst>
                  <a:ext uri="{FF2B5EF4-FFF2-40B4-BE49-F238E27FC236}">
                    <a16:creationId xmlns:a16="http://schemas.microsoft.com/office/drawing/2014/main" id="{55D7A677-E5B1-0020-228F-BF2E4980C4ED}"/>
                  </a:ext>
                </a:extLst>
              </p:cNvPr>
              <p:cNvSpPr/>
              <p:nvPr/>
            </p:nvSpPr>
            <p:spPr>
              <a:xfrm>
                <a:off x="6032600" y="1672350"/>
                <a:ext cx="915475" cy="19825"/>
              </a:xfrm>
              <a:custGeom>
                <a:avLst/>
                <a:gdLst/>
                <a:ahLst/>
                <a:cxnLst/>
                <a:rect l="l" t="t" r="r" b="b"/>
                <a:pathLst>
                  <a:path w="36619" h="793" extrusionOk="0">
                    <a:moveTo>
                      <a:pt x="1" y="1"/>
                    </a:moveTo>
                    <a:lnTo>
                      <a:pt x="1" y="793"/>
                    </a:lnTo>
                    <a:lnTo>
                      <a:pt x="36619" y="793"/>
                    </a:lnTo>
                    <a:lnTo>
                      <a:pt x="36619" y="1"/>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80;p69">
                <a:extLst>
                  <a:ext uri="{FF2B5EF4-FFF2-40B4-BE49-F238E27FC236}">
                    <a16:creationId xmlns:a16="http://schemas.microsoft.com/office/drawing/2014/main" id="{E2FC0D21-DD4E-EE20-E8F0-0789055A5ABD}"/>
                  </a:ext>
                </a:extLst>
              </p:cNvPr>
              <p:cNvSpPr/>
              <p:nvPr/>
            </p:nvSpPr>
            <p:spPr>
              <a:xfrm>
                <a:off x="6032600" y="1619550"/>
                <a:ext cx="915475" cy="19825"/>
              </a:xfrm>
              <a:custGeom>
                <a:avLst/>
                <a:gdLst/>
                <a:ahLst/>
                <a:cxnLst/>
                <a:rect l="l" t="t" r="r" b="b"/>
                <a:pathLst>
                  <a:path w="36619" h="793" extrusionOk="0">
                    <a:moveTo>
                      <a:pt x="1" y="0"/>
                    </a:moveTo>
                    <a:lnTo>
                      <a:pt x="1" y="792"/>
                    </a:lnTo>
                    <a:lnTo>
                      <a:pt x="36619" y="792"/>
                    </a:lnTo>
                    <a:lnTo>
                      <a:pt x="36619" y="0"/>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81;p69">
                <a:extLst>
                  <a:ext uri="{FF2B5EF4-FFF2-40B4-BE49-F238E27FC236}">
                    <a16:creationId xmlns:a16="http://schemas.microsoft.com/office/drawing/2014/main" id="{4DDED222-06DC-607F-E420-9F006426D71E}"/>
                  </a:ext>
                </a:extLst>
              </p:cNvPr>
              <p:cNvSpPr/>
              <p:nvPr/>
            </p:nvSpPr>
            <p:spPr>
              <a:xfrm>
                <a:off x="6447900" y="1696875"/>
                <a:ext cx="84900" cy="525975"/>
              </a:xfrm>
              <a:custGeom>
                <a:avLst/>
                <a:gdLst/>
                <a:ahLst/>
                <a:cxnLst/>
                <a:rect l="l" t="t" r="r" b="b"/>
                <a:pathLst>
                  <a:path w="3396" h="21039" extrusionOk="0">
                    <a:moveTo>
                      <a:pt x="0" y="21038"/>
                    </a:moveTo>
                    <a:lnTo>
                      <a:pt x="3395" y="21038"/>
                    </a:lnTo>
                    <a:lnTo>
                      <a:pt x="3395" y="1"/>
                    </a:lnTo>
                    <a:lnTo>
                      <a:pt x="0" y="1"/>
                    </a:ln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82;p69">
                <a:extLst>
                  <a:ext uri="{FF2B5EF4-FFF2-40B4-BE49-F238E27FC236}">
                    <a16:creationId xmlns:a16="http://schemas.microsoft.com/office/drawing/2014/main" id="{9E6042FB-7494-D63E-42AB-47EDD1C5C105}"/>
                  </a:ext>
                </a:extLst>
              </p:cNvPr>
              <p:cNvSpPr/>
              <p:nvPr/>
            </p:nvSpPr>
            <p:spPr>
              <a:xfrm>
                <a:off x="6447900" y="1582450"/>
                <a:ext cx="84900" cy="210975"/>
              </a:xfrm>
              <a:custGeom>
                <a:avLst/>
                <a:gdLst/>
                <a:ahLst/>
                <a:cxnLst/>
                <a:rect l="l" t="t" r="r" b="b"/>
                <a:pathLst>
                  <a:path w="3396" h="8439" extrusionOk="0">
                    <a:moveTo>
                      <a:pt x="0" y="8438"/>
                    </a:moveTo>
                    <a:lnTo>
                      <a:pt x="3395" y="8438"/>
                    </a:lnTo>
                    <a:lnTo>
                      <a:pt x="3395"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TextBox 6">
            <a:extLst>
              <a:ext uri="{FF2B5EF4-FFF2-40B4-BE49-F238E27FC236}">
                <a16:creationId xmlns:a16="http://schemas.microsoft.com/office/drawing/2014/main" id="{5477058D-17BB-FEA4-1069-FEA27F13D475}"/>
              </a:ext>
            </a:extLst>
          </p:cNvPr>
          <p:cNvSpPr txBox="1"/>
          <p:nvPr/>
        </p:nvSpPr>
        <p:spPr>
          <a:xfrm>
            <a:off x="5230184" y="1560760"/>
            <a:ext cx="3848100" cy="958660"/>
          </a:xfrm>
          <a:prstGeom prst="rect">
            <a:avLst/>
          </a:prstGeom>
          <a:noFill/>
        </p:spPr>
        <p:txBody>
          <a:bodyPr wrap="square">
            <a:spAutoFit/>
          </a:bodyPr>
          <a:lstStyle/>
          <a:p>
            <a:pPr algn="ctr">
              <a:lnSpc>
                <a:spcPct val="150000"/>
              </a:lnSpc>
            </a:pPr>
            <a:r>
              <a:rPr lang="vi-VN" sz="2000" b="1" dirty="0">
                <a:solidFill>
                  <a:srgbClr val="C00000"/>
                </a:solidFill>
              </a:rPr>
              <a:t>Nếu là bạn M, em sẽ giúp bạn A và bạn B như thế nào ? </a:t>
            </a:r>
            <a:endParaRPr lang="en-US" sz="2000" b="1" dirty="0">
              <a:solidFill>
                <a:srgbClr val="C00000"/>
              </a:solidFill>
            </a:endParaRPr>
          </a:p>
        </p:txBody>
      </p:sp>
      <p:pic>
        <p:nvPicPr>
          <p:cNvPr id="29" name="Picture 28">
            <a:extLst>
              <a:ext uri="{FF2B5EF4-FFF2-40B4-BE49-F238E27FC236}">
                <a16:creationId xmlns:a16="http://schemas.microsoft.com/office/drawing/2014/main" id="{C1E55097-B18F-FF22-AF51-0982BD64AA32}"/>
              </a:ext>
            </a:extLst>
          </p:cNvPr>
          <p:cNvPicPr>
            <a:picLocks noChangeAspect="1"/>
          </p:cNvPicPr>
          <p:nvPr/>
        </p:nvPicPr>
        <p:blipFill>
          <a:blip r:embed="rId2"/>
          <a:stretch>
            <a:fillRect/>
          </a:stretch>
        </p:blipFill>
        <p:spPr>
          <a:xfrm>
            <a:off x="6009329" y="2634957"/>
            <a:ext cx="2289810" cy="2289810"/>
          </a:xfrm>
          <a:prstGeom prst="rect">
            <a:avLst/>
          </a:prstGeom>
        </p:spPr>
      </p:pic>
    </p:spTree>
    <p:extLst>
      <p:ext uri="{BB962C8B-B14F-4D97-AF65-F5344CB8AC3E}">
        <p14:creationId xmlns:p14="http://schemas.microsoft.com/office/powerpoint/2010/main" val="2936816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D72F7F2-A36C-E03A-B76F-26EC0AEBE478}"/>
              </a:ext>
            </a:extLst>
          </p:cNvPr>
          <p:cNvSpPr>
            <a:spLocks noGrp="1"/>
          </p:cNvSpPr>
          <p:nvPr>
            <p:ph type="title"/>
          </p:nvPr>
        </p:nvSpPr>
        <p:spPr>
          <a:xfrm>
            <a:off x="2703188" y="402635"/>
            <a:ext cx="3973659" cy="904804"/>
          </a:xfrm>
        </p:spPr>
        <p:txBody>
          <a:bodyPr/>
          <a:lstStyle/>
          <a:p>
            <a:r>
              <a:rPr lang="en-US" sz="3600" dirty="0" err="1">
                <a:solidFill>
                  <a:srgbClr val="002060"/>
                </a:solidFill>
                <a:latin typeface="SVN-Cookies" panose="02040603050506020204" pitchFamily="18" charset="0"/>
                <a:cs typeface="Arial" panose="020B0604020202020204" pitchFamily="34" charset="0"/>
              </a:rPr>
              <a:t>Mục</a:t>
            </a:r>
            <a:r>
              <a:rPr lang="en-US" sz="3600" dirty="0">
                <a:solidFill>
                  <a:srgbClr val="002060"/>
                </a:solidFill>
                <a:latin typeface="SVN-Cookies" panose="02040603050506020204" pitchFamily="18" charset="0"/>
                <a:cs typeface="Arial" panose="020B0604020202020204" pitchFamily="34" charset="0"/>
              </a:rPr>
              <a:t> </a:t>
            </a:r>
            <a:r>
              <a:rPr lang="en-US" sz="3600" dirty="0" err="1">
                <a:solidFill>
                  <a:srgbClr val="002060"/>
                </a:solidFill>
                <a:latin typeface="SVN-Cookies" panose="02040603050506020204" pitchFamily="18" charset="0"/>
                <a:cs typeface="Arial" panose="020B0604020202020204" pitchFamily="34" charset="0"/>
              </a:rPr>
              <a:t>tiêu</a:t>
            </a:r>
            <a:r>
              <a:rPr lang="en-US" sz="3600" dirty="0">
                <a:solidFill>
                  <a:srgbClr val="002060"/>
                </a:solidFill>
                <a:latin typeface="SVN-Cookies" panose="02040603050506020204" pitchFamily="18" charset="0"/>
                <a:cs typeface="Arial" panose="020B0604020202020204" pitchFamily="34" charset="0"/>
              </a:rPr>
              <a:t> </a:t>
            </a:r>
            <a:r>
              <a:rPr lang="en-US" sz="3600" dirty="0" err="1">
                <a:solidFill>
                  <a:srgbClr val="002060"/>
                </a:solidFill>
                <a:latin typeface="SVN-Cookies" panose="02040603050506020204" pitchFamily="18" charset="0"/>
                <a:cs typeface="Arial" panose="020B0604020202020204" pitchFamily="34" charset="0"/>
              </a:rPr>
              <a:t>bài</a:t>
            </a:r>
            <a:r>
              <a:rPr lang="en-US" sz="3600" dirty="0">
                <a:solidFill>
                  <a:srgbClr val="002060"/>
                </a:solidFill>
                <a:latin typeface="SVN-Cookies" panose="02040603050506020204" pitchFamily="18" charset="0"/>
                <a:cs typeface="Arial" panose="020B0604020202020204" pitchFamily="34" charset="0"/>
              </a:rPr>
              <a:t> </a:t>
            </a:r>
            <a:r>
              <a:rPr lang="en-US" sz="3600" dirty="0" err="1">
                <a:solidFill>
                  <a:srgbClr val="002060"/>
                </a:solidFill>
                <a:latin typeface="SVN-Cookies" panose="02040603050506020204" pitchFamily="18" charset="0"/>
                <a:cs typeface="Arial" panose="020B0604020202020204" pitchFamily="34" charset="0"/>
              </a:rPr>
              <a:t>học</a:t>
            </a:r>
            <a:endParaRPr lang="en-US" sz="3600" dirty="0">
              <a:solidFill>
                <a:srgbClr val="002060"/>
              </a:solidFill>
              <a:latin typeface="SVN-Cookies" panose="02040603050506020204" pitchFamily="18" charset="0"/>
              <a:cs typeface="Arial" panose="020B0604020202020204" pitchFamily="34" charset="0"/>
            </a:endParaRPr>
          </a:p>
        </p:txBody>
      </p:sp>
      <p:sp>
        <p:nvSpPr>
          <p:cNvPr id="17" name="TextBox 16">
            <a:extLst>
              <a:ext uri="{FF2B5EF4-FFF2-40B4-BE49-F238E27FC236}">
                <a16:creationId xmlns:a16="http://schemas.microsoft.com/office/drawing/2014/main" id="{FCD04F43-E5D4-CFBB-8D4A-F341A6682C99}"/>
              </a:ext>
            </a:extLst>
          </p:cNvPr>
          <p:cNvSpPr txBox="1"/>
          <p:nvPr/>
        </p:nvSpPr>
        <p:spPr>
          <a:xfrm>
            <a:off x="5826453" y="3404277"/>
            <a:ext cx="2472690" cy="863570"/>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Giúp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bạn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bè</a:t>
            </a:r>
            <a:r>
              <a:rPr lang="en-US" sz="1600" dirty="0">
                <a:effectLst/>
                <a:latin typeface="+mj-lt"/>
                <a:ea typeface="Arial" panose="020B0604020202020204" pitchFamily="34" charset="0"/>
                <a:cs typeface="Arial" panose="020B0604020202020204" pitchFamily="34" charset="0"/>
              </a:rPr>
              <a:t>, người </a:t>
            </a:r>
            <a:r>
              <a:rPr lang="en-US" sz="1600" dirty="0" err="1">
                <a:effectLst/>
                <a:latin typeface="+mj-lt"/>
                <a:ea typeface="Arial" panose="020B0604020202020204" pitchFamily="34" charset="0"/>
                <a:cs typeface="Arial" panose="020B0604020202020204" pitchFamily="34" charset="0"/>
              </a:rPr>
              <a:t>thân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hợp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lí</a:t>
            </a:r>
            <a:r>
              <a:rPr lang="en-US" sz="1600" dirty="0">
                <a:effectLst/>
                <a:latin typeface="+mj-lt"/>
                <a:ea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2F48B1CA-04C3-3F12-BFB5-4FA1279CE233}"/>
              </a:ext>
            </a:extLst>
          </p:cNvPr>
          <p:cNvSpPr txBox="1"/>
          <p:nvPr/>
        </p:nvSpPr>
        <p:spPr>
          <a:xfrm>
            <a:off x="1814504" y="1761632"/>
            <a:ext cx="2472690" cy="863570"/>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Nhận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biết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được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cần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thiết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phải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p>
        </p:txBody>
      </p:sp>
      <p:sp>
        <p:nvSpPr>
          <p:cNvPr id="21" name="TextBox 20">
            <a:extLst>
              <a:ext uri="{FF2B5EF4-FFF2-40B4-BE49-F238E27FC236}">
                <a16:creationId xmlns:a16="http://schemas.microsoft.com/office/drawing/2014/main" id="{8820E2AC-187F-C240-BBFC-65975D70E0DB}"/>
              </a:ext>
            </a:extLst>
          </p:cNvPr>
          <p:cNvSpPr txBox="1"/>
          <p:nvPr/>
        </p:nvSpPr>
        <p:spPr>
          <a:xfrm>
            <a:off x="5826453" y="1771151"/>
            <a:ext cx="2472690" cy="600101"/>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Nêu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được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id="{EF93A2BA-B9C9-D6A8-BC21-84B02FE6B17E}"/>
              </a:ext>
            </a:extLst>
          </p:cNvPr>
          <p:cNvSpPr txBox="1"/>
          <p:nvPr/>
        </p:nvSpPr>
        <p:spPr>
          <a:xfrm>
            <a:off x="1784407" y="3404277"/>
            <a:ext cx="2638603" cy="863570"/>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được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và</a:t>
            </a:r>
            <a:r>
              <a:rPr lang="en-US" sz="1600" dirty="0">
                <a:effectLst/>
                <a:latin typeface="+mj-lt"/>
                <a:ea typeface="Arial" panose="020B0604020202020204" pitchFamily="34" charset="0"/>
                <a:cs typeface="Arial" panose="020B0604020202020204" pitchFamily="34" charset="0"/>
              </a:rPr>
              <a:t> tạo </a:t>
            </a:r>
            <a:r>
              <a:rPr lang="en-US" sz="1600" dirty="0" err="1">
                <a:effectLst/>
                <a:latin typeface="+mj-lt"/>
                <a:ea typeface="Arial" panose="020B0604020202020204" pitchFamily="34" charset="0"/>
                <a:cs typeface="Arial" panose="020B0604020202020204" pitchFamily="34" charset="0"/>
              </a:rPr>
              <a:t>thói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quen</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hợp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lí</a:t>
            </a:r>
            <a:r>
              <a:rPr lang="en-US" sz="1600" dirty="0">
                <a:effectLst/>
                <a:latin typeface="+mj-lt"/>
                <a:ea typeface="Arial" panose="020B0604020202020204" pitchFamily="34" charset="0"/>
                <a:cs typeface="Arial" panose="020B0604020202020204" pitchFamily="34" charset="0"/>
              </a:rPr>
              <a:t>. </a:t>
            </a:r>
          </a:p>
        </p:txBody>
      </p:sp>
      <p:sp>
        <p:nvSpPr>
          <p:cNvPr id="24" name="Title 1">
            <a:extLst>
              <a:ext uri="{FF2B5EF4-FFF2-40B4-BE49-F238E27FC236}">
                <a16:creationId xmlns:a16="http://schemas.microsoft.com/office/drawing/2014/main" id="{6DCC7AFA-62BD-8AD8-2C63-08D70496F27D}"/>
              </a:ext>
            </a:extLst>
          </p:cNvPr>
          <p:cNvSpPr txBox="1">
            <a:spLocks/>
          </p:cNvSpPr>
          <p:nvPr/>
        </p:nvSpPr>
        <p:spPr>
          <a:xfrm>
            <a:off x="844857" y="1436435"/>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a:buNone/>
              <a:defRPr sz="2000" b="1" i="0" u="none" strike="noStrike" cap="none">
                <a:solidFill>
                  <a:srgbClr val="2F3C7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2pPr>
            <a:lvl3pPr marR="0" lvl="2"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3pPr>
            <a:lvl4pPr marR="0" lvl="3"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4pPr>
            <a:lvl5pPr marR="0" lvl="4"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5pPr>
            <a:lvl6pPr marR="0" lvl="5"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6pPr>
            <a:lvl7pPr marR="0" lvl="6"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7pPr>
            <a:lvl8pPr marR="0" lvl="7"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8pPr>
            <a:lvl9pPr marR="0" lvl="8"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9pPr>
          </a:lstStyle>
          <a:p>
            <a:r>
              <a:rPr lang="en-US" sz="3600" dirty="0">
                <a:solidFill>
                  <a:srgbClr val="002060"/>
                </a:solidFill>
                <a:latin typeface="SVN-Cookies" panose="02040603050506020204" pitchFamily="18" charset="0"/>
                <a:cs typeface="Arial" panose="020B0604020202020204" pitchFamily="34" charset="0"/>
              </a:rPr>
              <a:t>1</a:t>
            </a:r>
          </a:p>
        </p:txBody>
      </p:sp>
      <p:sp>
        <p:nvSpPr>
          <p:cNvPr id="25" name="Title 1">
            <a:extLst>
              <a:ext uri="{FF2B5EF4-FFF2-40B4-BE49-F238E27FC236}">
                <a16:creationId xmlns:a16="http://schemas.microsoft.com/office/drawing/2014/main" id="{6A3ABA9D-756B-446A-3BD8-511E1A3555A6}"/>
              </a:ext>
            </a:extLst>
          </p:cNvPr>
          <p:cNvSpPr txBox="1">
            <a:spLocks/>
          </p:cNvSpPr>
          <p:nvPr/>
        </p:nvSpPr>
        <p:spPr>
          <a:xfrm>
            <a:off x="4791591" y="1436435"/>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a:buNone/>
              <a:defRPr sz="2000" b="1" i="0" u="none" strike="noStrike" cap="none">
                <a:solidFill>
                  <a:srgbClr val="2F3C7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2pPr>
            <a:lvl3pPr marR="0" lvl="2"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3pPr>
            <a:lvl4pPr marR="0" lvl="3"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4pPr>
            <a:lvl5pPr marR="0" lvl="4"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5pPr>
            <a:lvl6pPr marR="0" lvl="5"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6pPr>
            <a:lvl7pPr marR="0" lvl="6"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7pPr>
            <a:lvl8pPr marR="0" lvl="7"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8pPr>
            <a:lvl9pPr marR="0" lvl="8"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9pPr>
          </a:lstStyle>
          <a:p>
            <a:r>
              <a:rPr lang="en-US" sz="3600" dirty="0">
                <a:solidFill>
                  <a:srgbClr val="002060"/>
                </a:solidFill>
                <a:latin typeface="SVN-Cookies" panose="02040603050506020204" pitchFamily="18" charset="0"/>
                <a:cs typeface="Arial" panose="020B0604020202020204" pitchFamily="34" charset="0"/>
              </a:rPr>
              <a:t>2</a:t>
            </a:r>
          </a:p>
        </p:txBody>
      </p:sp>
      <p:sp>
        <p:nvSpPr>
          <p:cNvPr id="26" name="Title 1">
            <a:extLst>
              <a:ext uri="{FF2B5EF4-FFF2-40B4-BE49-F238E27FC236}">
                <a16:creationId xmlns:a16="http://schemas.microsoft.com/office/drawing/2014/main" id="{14AE9015-0DAC-603C-2E6D-995D84FB9F29}"/>
              </a:ext>
            </a:extLst>
          </p:cNvPr>
          <p:cNvSpPr txBox="1">
            <a:spLocks/>
          </p:cNvSpPr>
          <p:nvPr/>
        </p:nvSpPr>
        <p:spPr>
          <a:xfrm>
            <a:off x="885363" y="3079396"/>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a:buNone/>
              <a:defRPr sz="2000" b="1" i="0" u="none" strike="noStrike" cap="none">
                <a:solidFill>
                  <a:srgbClr val="2F3C7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2pPr>
            <a:lvl3pPr marR="0" lvl="2"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3pPr>
            <a:lvl4pPr marR="0" lvl="3"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4pPr>
            <a:lvl5pPr marR="0" lvl="4"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5pPr>
            <a:lvl6pPr marR="0" lvl="5"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6pPr>
            <a:lvl7pPr marR="0" lvl="6"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7pPr>
            <a:lvl8pPr marR="0" lvl="7"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8pPr>
            <a:lvl9pPr marR="0" lvl="8"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9pPr>
          </a:lstStyle>
          <a:p>
            <a:r>
              <a:rPr lang="en-US" sz="3600" dirty="0">
                <a:solidFill>
                  <a:srgbClr val="002060"/>
                </a:solidFill>
                <a:latin typeface="SVN-Cookies" panose="02040603050506020204" pitchFamily="18" charset="0"/>
                <a:cs typeface="Arial" panose="020B0604020202020204" pitchFamily="34" charset="0"/>
              </a:rPr>
              <a:t>3</a:t>
            </a:r>
          </a:p>
        </p:txBody>
      </p:sp>
      <p:sp>
        <p:nvSpPr>
          <p:cNvPr id="27" name="Title 1">
            <a:extLst>
              <a:ext uri="{FF2B5EF4-FFF2-40B4-BE49-F238E27FC236}">
                <a16:creationId xmlns:a16="http://schemas.microsoft.com/office/drawing/2014/main" id="{CC66B98E-CE1C-923A-F843-2A585E83E862}"/>
              </a:ext>
            </a:extLst>
          </p:cNvPr>
          <p:cNvSpPr txBox="1">
            <a:spLocks/>
          </p:cNvSpPr>
          <p:nvPr/>
        </p:nvSpPr>
        <p:spPr>
          <a:xfrm>
            <a:off x="4791590" y="3079396"/>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a:buNone/>
              <a:defRPr sz="2000" b="1" i="0" u="none" strike="noStrike" cap="none">
                <a:solidFill>
                  <a:srgbClr val="2F3C7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2pPr>
            <a:lvl3pPr marR="0" lvl="2"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3pPr>
            <a:lvl4pPr marR="0" lvl="3"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4pPr>
            <a:lvl5pPr marR="0" lvl="4"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5pPr>
            <a:lvl6pPr marR="0" lvl="5"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6pPr>
            <a:lvl7pPr marR="0" lvl="6"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7pPr>
            <a:lvl8pPr marR="0" lvl="7"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8pPr>
            <a:lvl9pPr marR="0" lvl="8" algn="l" rtl="0">
              <a:lnSpc>
                <a:spcPct val="100000"/>
              </a:lnSpc>
              <a:spcBef>
                <a:spcPts val="0"/>
              </a:spcBef>
              <a:spcAft>
                <a:spcPts val="0"/>
              </a:spcAft>
              <a:buClr>
                <a:schemeClr val="dk1"/>
              </a:buClr>
              <a:buSzPts val="2400"/>
              <a:buFont typeface="Prompt"/>
              <a:buNone/>
              <a:defRPr sz="2400" b="0" i="0" u="none" strike="noStrike" cap="none">
                <a:solidFill>
                  <a:schemeClr val="dk1"/>
                </a:solidFill>
                <a:latin typeface="Prompt"/>
                <a:ea typeface="Prompt"/>
                <a:cs typeface="Prompt"/>
                <a:sym typeface="Prompt"/>
              </a:defRPr>
            </a:lvl9pPr>
          </a:lstStyle>
          <a:p>
            <a:r>
              <a:rPr lang="en-US" sz="3600" dirty="0">
                <a:solidFill>
                  <a:srgbClr val="002060"/>
                </a:solidFill>
                <a:latin typeface="SVN-Cookies" panose="02040603050506020204" pitchFamily="18" charset="0"/>
                <a:cs typeface="Arial" panose="020B0604020202020204" pitchFamily="34" charset="0"/>
              </a:rPr>
              <a:t>4</a:t>
            </a:r>
          </a:p>
        </p:txBody>
      </p:sp>
    </p:spTree>
    <p:extLst>
      <p:ext uri="{BB962C8B-B14F-4D97-AF65-F5344CB8AC3E}">
        <p14:creationId xmlns:p14="http://schemas.microsoft.com/office/powerpoint/2010/main" val="302476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0B7FF7B4-50E5-DAF3-F45F-96BD39D96983}"/>
              </a:ext>
            </a:extLst>
          </p:cNvPr>
          <p:cNvPicPr>
            <a:picLocks noChangeAspect="1"/>
          </p:cNvPicPr>
          <p:nvPr/>
        </p:nvPicPr>
        <p:blipFill>
          <a:blip r:embed="rId2"/>
          <a:stretch>
            <a:fillRect/>
          </a:stretch>
        </p:blipFill>
        <p:spPr>
          <a:xfrm rot="20931193">
            <a:off x="1726291" y="1319364"/>
            <a:ext cx="1840230" cy="1840230"/>
          </a:xfrm>
          <a:prstGeom prst="rect">
            <a:avLst/>
          </a:prstGeom>
        </p:spPr>
      </p:pic>
      <p:sp>
        <p:nvSpPr>
          <p:cNvPr id="2" name="Content Placeholder 2">
            <a:extLst>
              <a:ext uri="{FF2B5EF4-FFF2-40B4-BE49-F238E27FC236}">
                <a16:creationId xmlns:a16="http://schemas.microsoft.com/office/drawing/2014/main" id="{85B9B0D5-942D-6828-4C7E-59D08AC2E746}"/>
              </a:ext>
            </a:extLst>
          </p:cNvPr>
          <p:cNvSpPr txBox="1">
            <a:spLocks/>
          </p:cNvSpPr>
          <p:nvPr/>
        </p:nvSpPr>
        <p:spPr>
          <a:xfrm>
            <a:off x="1756363" y="552615"/>
            <a:ext cx="5804416" cy="6688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1600" b="1" dirty="0">
                <a:latin typeface="Arial" panose="020B0604020202020204" pitchFamily="34" charset="0"/>
                <a:cs typeface="Arial" panose="020B0604020202020204" pitchFamily="34" charset="0"/>
              </a:rPr>
              <a:t>Nếu là bạn thân của bạn H, em sẽ nhắc nhở bạn H chi tiêu như thế nào cho hợp lí? </a:t>
            </a:r>
          </a:p>
          <a:p>
            <a:pPr algn="ctr"/>
            <a:endParaRPr lang="en-US" sz="1600" b="1"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F338E3FA-92C1-30A4-BE93-2B41A016B605}"/>
              </a:ext>
            </a:extLst>
          </p:cNvPr>
          <p:cNvSpPr txBox="1">
            <a:spLocks/>
          </p:cNvSpPr>
          <p:nvPr/>
        </p:nvSpPr>
        <p:spPr>
          <a:xfrm>
            <a:off x="3378773" y="-90792"/>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3</a:t>
            </a:r>
          </a:p>
        </p:txBody>
      </p:sp>
      <p:sp>
        <p:nvSpPr>
          <p:cNvPr id="4" name="TextBox 3">
            <a:extLst>
              <a:ext uri="{FF2B5EF4-FFF2-40B4-BE49-F238E27FC236}">
                <a16:creationId xmlns:a16="http://schemas.microsoft.com/office/drawing/2014/main" id="{EC749AFB-670C-0992-272D-57B9AF891449}"/>
              </a:ext>
            </a:extLst>
          </p:cNvPr>
          <p:cNvSpPr txBox="1"/>
          <p:nvPr/>
        </p:nvSpPr>
        <p:spPr>
          <a:xfrm>
            <a:off x="3261360" y="1573921"/>
            <a:ext cx="5328190" cy="2803604"/>
          </a:xfrm>
          <a:prstGeom prst="round2DiagRect">
            <a:avLst/>
          </a:prstGeom>
          <a:solidFill>
            <a:schemeClr val="accent2">
              <a:lumMod val="20000"/>
              <a:lumOff val="80000"/>
            </a:schemeClr>
          </a:solidFill>
          <a:ln w="38100">
            <a:solidFill>
              <a:schemeClr val="accent6">
                <a:lumMod val="75000"/>
              </a:schemeClr>
            </a:solidFill>
          </a:ln>
          <a:effectLst>
            <a:glow rad="1397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sz="1800" dirty="0">
                <a:solidFill>
                  <a:srgbClr val="C00000"/>
                </a:solidFill>
                <a:latin typeface="Arial" panose="020B0604020202020204" pitchFamily="34" charset="0"/>
                <a:cs typeface="Arial" panose="020B0604020202020204" pitchFamily="34" charset="0"/>
              </a:rPr>
              <a:t>Chú của bạn H đi làm ăn xa ở thành phố. Dịp này về thăm nhà, chú đã cho bạn H một khoản tiền. Bạn H tự hào nói với nhóm bạn của mình: “Hôm nay, mình mời các bạn ăn kem nhé!”. Khoản tiền còn lại, bạn H dự định dùng để mua những thẻ  bài mà mình yêu thích. </a:t>
            </a:r>
          </a:p>
        </p:txBody>
      </p:sp>
      <p:sp>
        <p:nvSpPr>
          <p:cNvPr id="6" name="Freeform 49">
            <a:extLst>
              <a:ext uri="{FF2B5EF4-FFF2-40B4-BE49-F238E27FC236}">
                <a16:creationId xmlns:a16="http://schemas.microsoft.com/office/drawing/2014/main" id="{ED128D86-F73B-08F0-5D60-57A1CDD61228}"/>
              </a:ext>
            </a:extLst>
          </p:cNvPr>
          <p:cNvSpPr>
            <a:spLocks noEditPoints="1"/>
          </p:cNvSpPr>
          <p:nvPr/>
        </p:nvSpPr>
        <p:spPr bwMode="auto">
          <a:xfrm>
            <a:off x="8475250" y="1158843"/>
            <a:ext cx="500482" cy="681183"/>
          </a:xfrm>
          <a:custGeom>
            <a:avLst/>
            <a:gdLst/>
            <a:ahLst/>
            <a:cxnLst>
              <a:cxn ang="0">
                <a:pos x="261" y="280"/>
              </a:cxn>
              <a:cxn ang="0">
                <a:pos x="72" y="364"/>
              </a:cxn>
              <a:cxn ang="0">
                <a:pos x="24" y="246"/>
              </a:cxn>
              <a:cxn ang="0">
                <a:pos x="116" y="124"/>
              </a:cxn>
              <a:cxn ang="0">
                <a:pos x="68" y="137"/>
              </a:cxn>
              <a:cxn ang="0">
                <a:pos x="2" y="82"/>
              </a:cxn>
              <a:cxn ang="0">
                <a:pos x="95" y="4"/>
              </a:cxn>
              <a:cxn ang="0">
                <a:pos x="213" y="42"/>
              </a:cxn>
              <a:cxn ang="0">
                <a:pos x="215" y="172"/>
              </a:cxn>
              <a:cxn ang="0">
                <a:pos x="120" y="265"/>
              </a:cxn>
              <a:cxn ang="0">
                <a:pos x="217" y="75"/>
              </a:cxn>
              <a:cxn ang="0">
                <a:pos x="91" y="16"/>
              </a:cxn>
              <a:cxn ang="0">
                <a:pos x="85" y="111"/>
              </a:cxn>
              <a:cxn ang="0">
                <a:pos x="162" y="92"/>
              </a:cxn>
              <a:cxn ang="0">
                <a:pos x="95" y="197"/>
              </a:cxn>
              <a:cxn ang="0">
                <a:pos x="204" y="324"/>
              </a:cxn>
              <a:cxn ang="0">
                <a:pos x="108" y="273"/>
              </a:cxn>
              <a:cxn ang="0">
                <a:pos x="213" y="164"/>
              </a:cxn>
              <a:cxn ang="0">
                <a:pos x="59" y="29"/>
              </a:cxn>
              <a:cxn ang="0">
                <a:pos x="45" y="50"/>
              </a:cxn>
              <a:cxn ang="0">
                <a:pos x="21" y="82"/>
              </a:cxn>
              <a:cxn ang="0">
                <a:pos x="106" y="92"/>
              </a:cxn>
              <a:cxn ang="0">
                <a:pos x="21" y="103"/>
              </a:cxn>
              <a:cxn ang="0">
                <a:pos x="24" y="96"/>
              </a:cxn>
              <a:cxn ang="0">
                <a:pos x="135" y="92"/>
              </a:cxn>
              <a:cxn ang="0">
                <a:pos x="148" y="99"/>
              </a:cxn>
              <a:cxn ang="0">
                <a:pos x="19" y="117"/>
              </a:cxn>
              <a:cxn ang="0">
                <a:pos x="122" y="149"/>
              </a:cxn>
              <a:cxn ang="0">
                <a:pos x="104" y="174"/>
              </a:cxn>
              <a:cxn ang="0">
                <a:pos x="150" y="113"/>
              </a:cxn>
              <a:cxn ang="0">
                <a:pos x="122" y="149"/>
              </a:cxn>
              <a:cxn ang="0">
                <a:pos x="47" y="128"/>
              </a:cxn>
              <a:cxn ang="0">
                <a:pos x="21" y="137"/>
              </a:cxn>
              <a:cxn ang="0">
                <a:pos x="84" y="164"/>
              </a:cxn>
              <a:cxn ang="0">
                <a:pos x="38" y="233"/>
              </a:cxn>
              <a:cxn ang="0">
                <a:pos x="64" y="197"/>
              </a:cxn>
              <a:cxn ang="0">
                <a:pos x="42" y="218"/>
              </a:cxn>
              <a:cxn ang="0">
                <a:pos x="74" y="212"/>
              </a:cxn>
              <a:cxn ang="0">
                <a:pos x="38" y="252"/>
              </a:cxn>
              <a:cxn ang="0">
                <a:pos x="51" y="252"/>
              </a:cxn>
              <a:cxn ang="0">
                <a:pos x="28" y="269"/>
              </a:cxn>
              <a:cxn ang="0">
                <a:pos x="36" y="267"/>
              </a:cxn>
              <a:cxn ang="0">
                <a:pos x="53" y="271"/>
              </a:cxn>
              <a:cxn ang="0">
                <a:pos x="26" y="303"/>
              </a:cxn>
              <a:cxn ang="0">
                <a:pos x="42" y="299"/>
              </a:cxn>
              <a:cxn ang="0">
                <a:pos x="40" y="328"/>
              </a:cxn>
              <a:cxn ang="0">
                <a:pos x="225" y="336"/>
              </a:cxn>
              <a:cxn ang="0">
                <a:pos x="24" y="338"/>
              </a:cxn>
              <a:cxn ang="0">
                <a:pos x="68" y="340"/>
              </a:cxn>
              <a:cxn ang="0">
                <a:pos x="120" y="347"/>
              </a:cxn>
              <a:cxn ang="0">
                <a:pos x="152" y="345"/>
              </a:cxn>
              <a:cxn ang="0">
                <a:pos x="186" y="343"/>
              </a:cxn>
              <a:cxn ang="0">
                <a:pos x="26" y="351"/>
              </a:cxn>
              <a:cxn ang="0">
                <a:pos x="38" y="343"/>
              </a:cxn>
              <a:cxn ang="0">
                <a:pos x="89" y="338"/>
              </a:cxn>
              <a:cxn ang="0">
                <a:pos x="114" y="340"/>
              </a:cxn>
              <a:cxn ang="0">
                <a:pos x="204" y="347"/>
              </a:cxn>
              <a:cxn ang="0">
                <a:pos x="68" y="357"/>
              </a:cxn>
              <a:cxn ang="0">
                <a:pos x="57" y="355"/>
              </a:cxn>
              <a:cxn ang="0">
                <a:pos x="150" y="359"/>
              </a:cxn>
              <a:cxn ang="0">
                <a:pos x="122" y="360"/>
              </a:cxn>
            </a:cxnLst>
            <a:rect l="0" t="0" r="r" b="b"/>
            <a:pathLst>
              <a:path w="261" h="366">
                <a:moveTo>
                  <a:pt x="120" y="265"/>
                </a:moveTo>
                <a:lnTo>
                  <a:pt x="120" y="265"/>
                </a:lnTo>
                <a:lnTo>
                  <a:pt x="137" y="267"/>
                </a:lnTo>
                <a:lnTo>
                  <a:pt x="156" y="269"/>
                </a:lnTo>
                <a:lnTo>
                  <a:pt x="190" y="267"/>
                </a:lnTo>
                <a:lnTo>
                  <a:pt x="225" y="267"/>
                </a:lnTo>
                <a:lnTo>
                  <a:pt x="242" y="267"/>
                </a:lnTo>
                <a:lnTo>
                  <a:pt x="257" y="269"/>
                </a:lnTo>
                <a:lnTo>
                  <a:pt x="257" y="269"/>
                </a:lnTo>
                <a:lnTo>
                  <a:pt x="261" y="275"/>
                </a:lnTo>
                <a:lnTo>
                  <a:pt x="261" y="280"/>
                </a:lnTo>
                <a:lnTo>
                  <a:pt x="261" y="296"/>
                </a:lnTo>
                <a:lnTo>
                  <a:pt x="261" y="296"/>
                </a:lnTo>
                <a:lnTo>
                  <a:pt x="261" y="315"/>
                </a:lnTo>
                <a:lnTo>
                  <a:pt x="257" y="328"/>
                </a:lnTo>
                <a:lnTo>
                  <a:pt x="251" y="338"/>
                </a:lnTo>
                <a:lnTo>
                  <a:pt x="240" y="347"/>
                </a:lnTo>
                <a:lnTo>
                  <a:pt x="240" y="347"/>
                </a:lnTo>
                <a:lnTo>
                  <a:pt x="219" y="364"/>
                </a:lnTo>
                <a:lnTo>
                  <a:pt x="219" y="364"/>
                </a:lnTo>
                <a:lnTo>
                  <a:pt x="122" y="366"/>
                </a:lnTo>
                <a:lnTo>
                  <a:pt x="72" y="364"/>
                </a:lnTo>
                <a:lnTo>
                  <a:pt x="49" y="362"/>
                </a:lnTo>
                <a:lnTo>
                  <a:pt x="24" y="360"/>
                </a:lnTo>
                <a:lnTo>
                  <a:pt x="24" y="360"/>
                </a:lnTo>
                <a:lnTo>
                  <a:pt x="21" y="357"/>
                </a:lnTo>
                <a:lnTo>
                  <a:pt x="17" y="355"/>
                </a:lnTo>
                <a:lnTo>
                  <a:pt x="15" y="351"/>
                </a:lnTo>
                <a:lnTo>
                  <a:pt x="15" y="347"/>
                </a:lnTo>
                <a:lnTo>
                  <a:pt x="15" y="347"/>
                </a:lnTo>
                <a:lnTo>
                  <a:pt x="17" y="305"/>
                </a:lnTo>
                <a:lnTo>
                  <a:pt x="21" y="265"/>
                </a:lnTo>
                <a:lnTo>
                  <a:pt x="24" y="246"/>
                </a:lnTo>
                <a:lnTo>
                  <a:pt x="28" y="229"/>
                </a:lnTo>
                <a:lnTo>
                  <a:pt x="34" y="212"/>
                </a:lnTo>
                <a:lnTo>
                  <a:pt x="42" y="197"/>
                </a:lnTo>
                <a:lnTo>
                  <a:pt x="42" y="197"/>
                </a:lnTo>
                <a:lnTo>
                  <a:pt x="57" y="179"/>
                </a:lnTo>
                <a:lnTo>
                  <a:pt x="72" y="162"/>
                </a:lnTo>
                <a:lnTo>
                  <a:pt x="72" y="162"/>
                </a:lnTo>
                <a:lnTo>
                  <a:pt x="89" y="151"/>
                </a:lnTo>
                <a:lnTo>
                  <a:pt x="99" y="141"/>
                </a:lnTo>
                <a:lnTo>
                  <a:pt x="108" y="134"/>
                </a:lnTo>
                <a:lnTo>
                  <a:pt x="116" y="124"/>
                </a:lnTo>
                <a:lnTo>
                  <a:pt x="118" y="118"/>
                </a:lnTo>
                <a:lnTo>
                  <a:pt x="118" y="115"/>
                </a:lnTo>
                <a:lnTo>
                  <a:pt x="118" y="111"/>
                </a:lnTo>
                <a:lnTo>
                  <a:pt x="114" y="107"/>
                </a:lnTo>
                <a:lnTo>
                  <a:pt x="110" y="101"/>
                </a:lnTo>
                <a:lnTo>
                  <a:pt x="103" y="99"/>
                </a:lnTo>
                <a:lnTo>
                  <a:pt x="103" y="99"/>
                </a:lnTo>
                <a:lnTo>
                  <a:pt x="99" y="107"/>
                </a:lnTo>
                <a:lnTo>
                  <a:pt x="95" y="115"/>
                </a:lnTo>
                <a:lnTo>
                  <a:pt x="82" y="126"/>
                </a:lnTo>
                <a:lnTo>
                  <a:pt x="68" y="137"/>
                </a:lnTo>
                <a:lnTo>
                  <a:pt x="53" y="147"/>
                </a:lnTo>
                <a:lnTo>
                  <a:pt x="53" y="147"/>
                </a:lnTo>
                <a:lnTo>
                  <a:pt x="28" y="145"/>
                </a:lnTo>
                <a:lnTo>
                  <a:pt x="17" y="143"/>
                </a:lnTo>
                <a:lnTo>
                  <a:pt x="7" y="141"/>
                </a:lnTo>
                <a:lnTo>
                  <a:pt x="7" y="141"/>
                </a:lnTo>
                <a:lnTo>
                  <a:pt x="3" y="132"/>
                </a:lnTo>
                <a:lnTo>
                  <a:pt x="0" y="120"/>
                </a:lnTo>
                <a:lnTo>
                  <a:pt x="0" y="107"/>
                </a:lnTo>
                <a:lnTo>
                  <a:pt x="0" y="94"/>
                </a:lnTo>
                <a:lnTo>
                  <a:pt x="2" y="82"/>
                </a:lnTo>
                <a:lnTo>
                  <a:pt x="3" y="69"/>
                </a:lnTo>
                <a:lnTo>
                  <a:pt x="9" y="59"/>
                </a:lnTo>
                <a:lnTo>
                  <a:pt x="13" y="52"/>
                </a:lnTo>
                <a:lnTo>
                  <a:pt x="13" y="52"/>
                </a:lnTo>
                <a:lnTo>
                  <a:pt x="19" y="46"/>
                </a:lnTo>
                <a:lnTo>
                  <a:pt x="28" y="40"/>
                </a:lnTo>
                <a:lnTo>
                  <a:pt x="47" y="29"/>
                </a:lnTo>
                <a:lnTo>
                  <a:pt x="47" y="29"/>
                </a:lnTo>
                <a:lnTo>
                  <a:pt x="64" y="19"/>
                </a:lnTo>
                <a:lnTo>
                  <a:pt x="85" y="8"/>
                </a:lnTo>
                <a:lnTo>
                  <a:pt x="95" y="4"/>
                </a:lnTo>
                <a:lnTo>
                  <a:pt x="106" y="2"/>
                </a:lnTo>
                <a:lnTo>
                  <a:pt x="118" y="0"/>
                </a:lnTo>
                <a:lnTo>
                  <a:pt x="131" y="0"/>
                </a:lnTo>
                <a:lnTo>
                  <a:pt x="131" y="0"/>
                </a:lnTo>
                <a:lnTo>
                  <a:pt x="152" y="4"/>
                </a:lnTo>
                <a:lnTo>
                  <a:pt x="169" y="8"/>
                </a:lnTo>
                <a:lnTo>
                  <a:pt x="185" y="16"/>
                </a:lnTo>
                <a:lnTo>
                  <a:pt x="198" y="25"/>
                </a:lnTo>
                <a:lnTo>
                  <a:pt x="198" y="25"/>
                </a:lnTo>
                <a:lnTo>
                  <a:pt x="207" y="33"/>
                </a:lnTo>
                <a:lnTo>
                  <a:pt x="213" y="42"/>
                </a:lnTo>
                <a:lnTo>
                  <a:pt x="219" y="52"/>
                </a:lnTo>
                <a:lnTo>
                  <a:pt x="225" y="63"/>
                </a:lnTo>
                <a:lnTo>
                  <a:pt x="230" y="77"/>
                </a:lnTo>
                <a:lnTo>
                  <a:pt x="232" y="90"/>
                </a:lnTo>
                <a:lnTo>
                  <a:pt x="234" y="103"/>
                </a:lnTo>
                <a:lnTo>
                  <a:pt x="234" y="117"/>
                </a:lnTo>
                <a:lnTo>
                  <a:pt x="234" y="117"/>
                </a:lnTo>
                <a:lnTo>
                  <a:pt x="232" y="134"/>
                </a:lnTo>
                <a:lnTo>
                  <a:pt x="228" y="147"/>
                </a:lnTo>
                <a:lnTo>
                  <a:pt x="223" y="160"/>
                </a:lnTo>
                <a:lnTo>
                  <a:pt x="215" y="172"/>
                </a:lnTo>
                <a:lnTo>
                  <a:pt x="207" y="183"/>
                </a:lnTo>
                <a:lnTo>
                  <a:pt x="198" y="193"/>
                </a:lnTo>
                <a:lnTo>
                  <a:pt x="188" y="200"/>
                </a:lnTo>
                <a:lnTo>
                  <a:pt x="177" y="208"/>
                </a:lnTo>
                <a:lnTo>
                  <a:pt x="177" y="208"/>
                </a:lnTo>
                <a:lnTo>
                  <a:pt x="160" y="219"/>
                </a:lnTo>
                <a:lnTo>
                  <a:pt x="143" y="231"/>
                </a:lnTo>
                <a:lnTo>
                  <a:pt x="135" y="237"/>
                </a:lnTo>
                <a:lnTo>
                  <a:pt x="129" y="244"/>
                </a:lnTo>
                <a:lnTo>
                  <a:pt x="124" y="254"/>
                </a:lnTo>
                <a:lnTo>
                  <a:pt x="120" y="265"/>
                </a:lnTo>
                <a:lnTo>
                  <a:pt x="120" y="265"/>
                </a:lnTo>
                <a:close/>
                <a:moveTo>
                  <a:pt x="213" y="164"/>
                </a:moveTo>
                <a:lnTo>
                  <a:pt x="213" y="164"/>
                </a:lnTo>
                <a:lnTo>
                  <a:pt x="219" y="153"/>
                </a:lnTo>
                <a:lnTo>
                  <a:pt x="223" y="139"/>
                </a:lnTo>
                <a:lnTo>
                  <a:pt x="226" y="126"/>
                </a:lnTo>
                <a:lnTo>
                  <a:pt x="226" y="113"/>
                </a:lnTo>
                <a:lnTo>
                  <a:pt x="226" y="113"/>
                </a:lnTo>
                <a:lnTo>
                  <a:pt x="226" y="103"/>
                </a:lnTo>
                <a:lnTo>
                  <a:pt x="225" y="94"/>
                </a:lnTo>
                <a:lnTo>
                  <a:pt x="217" y="75"/>
                </a:lnTo>
                <a:lnTo>
                  <a:pt x="205" y="56"/>
                </a:lnTo>
                <a:lnTo>
                  <a:pt x="192" y="38"/>
                </a:lnTo>
                <a:lnTo>
                  <a:pt x="175" y="25"/>
                </a:lnTo>
                <a:lnTo>
                  <a:pt x="164" y="19"/>
                </a:lnTo>
                <a:lnTo>
                  <a:pt x="154" y="16"/>
                </a:lnTo>
                <a:lnTo>
                  <a:pt x="143" y="12"/>
                </a:lnTo>
                <a:lnTo>
                  <a:pt x="131" y="10"/>
                </a:lnTo>
                <a:lnTo>
                  <a:pt x="120" y="8"/>
                </a:lnTo>
                <a:lnTo>
                  <a:pt x="106" y="10"/>
                </a:lnTo>
                <a:lnTo>
                  <a:pt x="106" y="10"/>
                </a:lnTo>
                <a:lnTo>
                  <a:pt x="91" y="16"/>
                </a:lnTo>
                <a:lnTo>
                  <a:pt x="78" y="21"/>
                </a:lnTo>
                <a:lnTo>
                  <a:pt x="66" y="31"/>
                </a:lnTo>
                <a:lnTo>
                  <a:pt x="57" y="42"/>
                </a:lnTo>
                <a:lnTo>
                  <a:pt x="49" y="57"/>
                </a:lnTo>
                <a:lnTo>
                  <a:pt x="45" y="71"/>
                </a:lnTo>
                <a:lnTo>
                  <a:pt x="42" y="88"/>
                </a:lnTo>
                <a:lnTo>
                  <a:pt x="42" y="107"/>
                </a:lnTo>
                <a:lnTo>
                  <a:pt x="42" y="107"/>
                </a:lnTo>
                <a:lnTo>
                  <a:pt x="51" y="111"/>
                </a:lnTo>
                <a:lnTo>
                  <a:pt x="63" y="111"/>
                </a:lnTo>
                <a:lnTo>
                  <a:pt x="85" y="111"/>
                </a:lnTo>
                <a:lnTo>
                  <a:pt x="85" y="111"/>
                </a:lnTo>
                <a:lnTo>
                  <a:pt x="93" y="96"/>
                </a:lnTo>
                <a:lnTo>
                  <a:pt x="99" y="86"/>
                </a:lnTo>
                <a:lnTo>
                  <a:pt x="104" y="80"/>
                </a:lnTo>
                <a:lnTo>
                  <a:pt x="110" y="75"/>
                </a:lnTo>
                <a:lnTo>
                  <a:pt x="120" y="71"/>
                </a:lnTo>
                <a:lnTo>
                  <a:pt x="129" y="71"/>
                </a:lnTo>
                <a:lnTo>
                  <a:pt x="143" y="73"/>
                </a:lnTo>
                <a:lnTo>
                  <a:pt x="143" y="73"/>
                </a:lnTo>
                <a:lnTo>
                  <a:pt x="156" y="86"/>
                </a:lnTo>
                <a:lnTo>
                  <a:pt x="162" y="92"/>
                </a:lnTo>
                <a:lnTo>
                  <a:pt x="164" y="101"/>
                </a:lnTo>
                <a:lnTo>
                  <a:pt x="164" y="101"/>
                </a:lnTo>
                <a:lnTo>
                  <a:pt x="164" y="117"/>
                </a:lnTo>
                <a:lnTo>
                  <a:pt x="160" y="130"/>
                </a:lnTo>
                <a:lnTo>
                  <a:pt x="154" y="141"/>
                </a:lnTo>
                <a:lnTo>
                  <a:pt x="146" y="151"/>
                </a:lnTo>
                <a:lnTo>
                  <a:pt x="137" y="160"/>
                </a:lnTo>
                <a:lnTo>
                  <a:pt x="125" y="168"/>
                </a:lnTo>
                <a:lnTo>
                  <a:pt x="106" y="183"/>
                </a:lnTo>
                <a:lnTo>
                  <a:pt x="106" y="183"/>
                </a:lnTo>
                <a:lnTo>
                  <a:pt x="95" y="197"/>
                </a:lnTo>
                <a:lnTo>
                  <a:pt x="85" y="210"/>
                </a:lnTo>
                <a:lnTo>
                  <a:pt x="76" y="225"/>
                </a:lnTo>
                <a:lnTo>
                  <a:pt x="70" y="244"/>
                </a:lnTo>
                <a:lnTo>
                  <a:pt x="64" y="261"/>
                </a:lnTo>
                <a:lnTo>
                  <a:pt x="61" y="280"/>
                </a:lnTo>
                <a:lnTo>
                  <a:pt x="61" y="301"/>
                </a:lnTo>
                <a:lnTo>
                  <a:pt x="61" y="320"/>
                </a:lnTo>
                <a:lnTo>
                  <a:pt x="61" y="320"/>
                </a:lnTo>
                <a:lnTo>
                  <a:pt x="106" y="324"/>
                </a:lnTo>
                <a:lnTo>
                  <a:pt x="154" y="324"/>
                </a:lnTo>
                <a:lnTo>
                  <a:pt x="204" y="324"/>
                </a:lnTo>
                <a:lnTo>
                  <a:pt x="251" y="319"/>
                </a:lnTo>
                <a:lnTo>
                  <a:pt x="251" y="319"/>
                </a:lnTo>
                <a:lnTo>
                  <a:pt x="251" y="298"/>
                </a:lnTo>
                <a:lnTo>
                  <a:pt x="251" y="277"/>
                </a:lnTo>
                <a:lnTo>
                  <a:pt x="251" y="277"/>
                </a:lnTo>
                <a:lnTo>
                  <a:pt x="223" y="280"/>
                </a:lnTo>
                <a:lnTo>
                  <a:pt x="179" y="280"/>
                </a:lnTo>
                <a:lnTo>
                  <a:pt x="137" y="279"/>
                </a:lnTo>
                <a:lnTo>
                  <a:pt x="120" y="277"/>
                </a:lnTo>
                <a:lnTo>
                  <a:pt x="108" y="273"/>
                </a:lnTo>
                <a:lnTo>
                  <a:pt x="108" y="273"/>
                </a:lnTo>
                <a:lnTo>
                  <a:pt x="110" y="259"/>
                </a:lnTo>
                <a:lnTo>
                  <a:pt x="114" y="250"/>
                </a:lnTo>
                <a:lnTo>
                  <a:pt x="120" y="239"/>
                </a:lnTo>
                <a:lnTo>
                  <a:pt x="125" y="231"/>
                </a:lnTo>
                <a:lnTo>
                  <a:pt x="133" y="223"/>
                </a:lnTo>
                <a:lnTo>
                  <a:pt x="141" y="216"/>
                </a:lnTo>
                <a:lnTo>
                  <a:pt x="156" y="204"/>
                </a:lnTo>
                <a:lnTo>
                  <a:pt x="190" y="185"/>
                </a:lnTo>
                <a:lnTo>
                  <a:pt x="204" y="176"/>
                </a:lnTo>
                <a:lnTo>
                  <a:pt x="209" y="170"/>
                </a:lnTo>
                <a:lnTo>
                  <a:pt x="213" y="164"/>
                </a:lnTo>
                <a:lnTo>
                  <a:pt x="213" y="164"/>
                </a:lnTo>
                <a:close/>
                <a:moveTo>
                  <a:pt x="51" y="31"/>
                </a:moveTo>
                <a:lnTo>
                  <a:pt x="51" y="31"/>
                </a:lnTo>
                <a:lnTo>
                  <a:pt x="51" y="33"/>
                </a:lnTo>
                <a:lnTo>
                  <a:pt x="51" y="35"/>
                </a:lnTo>
                <a:lnTo>
                  <a:pt x="55" y="35"/>
                </a:lnTo>
                <a:lnTo>
                  <a:pt x="55" y="35"/>
                </a:lnTo>
                <a:lnTo>
                  <a:pt x="55" y="33"/>
                </a:lnTo>
                <a:lnTo>
                  <a:pt x="55" y="31"/>
                </a:lnTo>
                <a:lnTo>
                  <a:pt x="57" y="31"/>
                </a:lnTo>
                <a:lnTo>
                  <a:pt x="59" y="29"/>
                </a:lnTo>
                <a:lnTo>
                  <a:pt x="59" y="29"/>
                </a:lnTo>
                <a:lnTo>
                  <a:pt x="57" y="29"/>
                </a:lnTo>
                <a:lnTo>
                  <a:pt x="55" y="31"/>
                </a:lnTo>
                <a:lnTo>
                  <a:pt x="53" y="31"/>
                </a:lnTo>
                <a:lnTo>
                  <a:pt x="51" y="31"/>
                </a:lnTo>
                <a:lnTo>
                  <a:pt x="51" y="31"/>
                </a:lnTo>
                <a:close/>
                <a:moveTo>
                  <a:pt x="23" y="63"/>
                </a:moveTo>
                <a:lnTo>
                  <a:pt x="23" y="63"/>
                </a:lnTo>
                <a:lnTo>
                  <a:pt x="32" y="61"/>
                </a:lnTo>
                <a:lnTo>
                  <a:pt x="40" y="56"/>
                </a:lnTo>
                <a:lnTo>
                  <a:pt x="45" y="50"/>
                </a:lnTo>
                <a:lnTo>
                  <a:pt x="47" y="46"/>
                </a:lnTo>
                <a:lnTo>
                  <a:pt x="47" y="42"/>
                </a:lnTo>
                <a:lnTo>
                  <a:pt x="47" y="42"/>
                </a:lnTo>
                <a:lnTo>
                  <a:pt x="40" y="48"/>
                </a:lnTo>
                <a:lnTo>
                  <a:pt x="32" y="52"/>
                </a:lnTo>
                <a:lnTo>
                  <a:pt x="26" y="56"/>
                </a:lnTo>
                <a:lnTo>
                  <a:pt x="24" y="59"/>
                </a:lnTo>
                <a:lnTo>
                  <a:pt x="23" y="63"/>
                </a:lnTo>
                <a:lnTo>
                  <a:pt x="23" y="63"/>
                </a:lnTo>
                <a:close/>
                <a:moveTo>
                  <a:pt x="21" y="82"/>
                </a:moveTo>
                <a:lnTo>
                  <a:pt x="21" y="82"/>
                </a:lnTo>
                <a:lnTo>
                  <a:pt x="26" y="80"/>
                </a:lnTo>
                <a:lnTo>
                  <a:pt x="32" y="78"/>
                </a:lnTo>
                <a:lnTo>
                  <a:pt x="36" y="75"/>
                </a:lnTo>
                <a:lnTo>
                  <a:pt x="38" y="69"/>
                </a:lnTo>
                <a:lnTo>
                  <a:pt x="38" y="69"/>
                </a:lnTo>
                <a:lnTo>
                  <a:pt x="34" y="69"/>
                </a:lnTo>
                <a:lnTo>
                  <a:pt x="28" y="73"/>
                </a:lnTo>
                <a:lnTo>
                  <a:pt x="24" y="77"/>
                </a:lnTo>
                <a:lnTo>
                  <a:pt x="21" y="82"/>
                </a:lnTo>
                <a:lnTo>
                  <a:pt x="21" y="82"/>
                </a:lnTo>
                <a:close/>
                <a:moveTo>
                  <a:pt x="106" y="92"/>
                </a:moveTo>
                <a:lnTo>
                  <a:pt x="106" y="92"/>
                </a:lnTo>
                <a:lnTo>
                  <a:pt x="120" y="88"/>
                </a:lnTo>
                <a:lnTo>
                  <a:pt x="125" y="84"/>
                </a:lnTo>
                <a:lnTo>
                  <a:pt x="129" y="80"/>
                </a:lnTo>
                <a:lnTo>
                  <a:pt x="129" y="80"/>
                </a:lnTo>
                <a:lnTo>
                  <a:pt x="122" y="80"/>
                </a:lnTo>
                <a:lnTo>
                  <a:pt x="116" y="82"/>
                </a:lnTo>
                <a:lnTo>
                  <a:pt x="110" y="86"/>
                </a:lnTo>
                <a:lnTo>
                  <a:pt x="106" y="92"/>
                </a:lnTo>
                <a:lnTo>
                  <a:pt x="106" y="92"/>
                </a:lnTo>
                <a:close/>
                <a:moveTo>
                  <a:pt x="21" y="103"/>
                </a:moveTo>
                <a:lnTo>
                  <a:pt x="21" y="103"/>
                </a:lnTo>
                <a:lnTo>
                  <a:pt x="26" y="97"/>
                </a:lnTo>
                <a:lnTo>
                  <a:pt x="28" y="96"/>
                </a:lnTo>
                <a:lnTo>
                  <a:pt x="34" y="96"/>
                </a:lnTo>
                <a:lnTo>
                  <a:pt x="34" y="96"/>
                </a:lnTo>
                <a:lnTo>
                  <a:pt x="34" y="92"/>
                </a:lnTo>
                <a:lnTo>
                  <a:pt x="34" y="90"/>
                </a:lnTo>
                <a:lnTo>
                  <a:pt x="32" y="88"/>
                </a:lnTo>
                <a:lnTo>
                  <a:pt x="32" y="88"/>
                </a:lnTo>
                <a:lnTo>
                  <a:pt x="28" y="92"/>
                </a:lnTo>
                <a:lnTo>
                  <a:pt x="24" y="96"/>
                </a:lnTo>
                <a:lnTo>
                  <a:pt x="21" y="97"/>
                </a:lnTo>
                <a:lnTo>
                  <a:pt x="21" y="99"/>
                </a:lnTo>
                <a:lnTo>
                  <a:pt x="21" y="103"/>
                </a:lnTo>
                <a:lnTo>
                  <a:pt x="21" y="103"/>
                </a:lnTo>
                <a:close/>
                <a:moveTo>
                  <a:pt x="116" y="96"/>
                </a:moveTo>
                <a:lnTo>
                  <a:pt x="116" y="96"/>
                </a:lnTo>
                <a:lnTo>
                  <a:pt x="120" y="101"/>
                </a:lnTo>
                <a:lnTo>
                  <a:pt x="125" y="103"/>
                </a:lnTo>
                <a:lnTo>
                  <a:pt x="125" y="103"/>
                </a:lnTo>
                <a:lnTo>
                  <a:pt x="131" y="96"/>
                </a:lnTo>
                <a:lnTo>
                  <a:pt x="135" y="92"/>
                </a:lnTo>
                <a:lnTo>
                  <a:pt x="137" y="88"/>
                </a:lnTo>
                <a:lnTo>
                  <a:pt x="137" y="88"/>
                </a:lnTo>
                <a:lnTo>
                  <a:pt x="131" y="90"/>
                </a:lnTo>
                <a:lnTo>
                  <a:pt x="127" y="92"/>
                </a:lnTo>
                <a:lnTo>
                  <a:pt x="116" y="96"/>
                </a:lnTo>
                <a:lnTo>
                  <a:pt x="116" y="96"/>
                </a:lnTo>
                <a:close/>
                <a:moveTo>
                  <a:pt x="137" y="103"/>
                </a:moveTo>
                <a:lnTo>
                  <a:pt x="137" y="103"/>
                </a:lnTo>
                <a:lnTo>
                  <a:pt x="143" y="103"/>
                </a:lnTo>
                <a:lnTo>
                  <a:pt x="145" y="101"/>
                </a:lnTo>
                <a:lnTo>
                  <a:pt x="148" y="99"/>
                </a:lnTo>
                <a:lnTo>
                  <a:pt x="152" y="99"/>
                </a:lnTo>
                <a:lnTo>
                  <a:pt x="152" y="99"/>
                </a:lnTo>
                <a:lnTo>
                  <a:pt x="150" y="94"/>
                </a:lnTo>
                <a:lnTo>
                  <a:pt x="150" y="92"/>
                </a:lnTo>
                <a:lnTo>
                  <a:pt x="146" y="90"/>
                </a:lnTo>
                <a:lnTo>
                  <a:pt x="146" y="90"/>
                </a:lnTo>
                <a:lnTo>
                  <a:pt x="141" y="96"/>
                </a:lnTo>
                <a:lnTo>
                  <a:pt x="139" y="99"/>
                </a:lnTo>
                <a:lnTo>
                  <a:pt x="137" y="103"/>
                </a:lnTo>
                <a:lnTo>
                  <a:pt x="137" y="103"/>
                </a:lnTo>
                <a:close/>
                <a:moveTo>
                  <a:pt x="19" y="117"/>
                </a:moveTo>
                <a:lnTo>
                  <a:pt x="19" y="117"/>
                </a:lnTo>
                <a:lnTo>
                  <a:pt x="23" y="117"/>
                </a:lnTo>
                <a:lnTo>
                  <a:pt x="26" y="115"/>
                </a:lnTo>
                <a:lnTo>
                  <a:pt x="32" y="111"/>
                </a:lnTo>
                <a:lnTo>
                  <a:pt x="34" y="105"/>
                </a:lnTo>
                <a:lnTo>
                  <a:pt x="34" y="105"/>
                </a:lnTo>
                <a:lnTo>
                  <a:pt x="28" y="107"/>
                </a:lnTo>
                <a:lnTo>
                  <a:pt x="24" y="109"/>
                </a:lnTo>
                <a:lnTo>
                  <a:pt x="19" y="117"/>
                </a:lnTo>
                <a:lnTo>
                  <a:pt x="19" y="117"/>
                </a:lnTo>
                <a:close/>
                <a:moveTo>
                  <a:pt x="122" y="149"/>
                </a:moveTo>
                <a:lnTo>
                  <a:pt x="122" y="149"/>
                </a:lnTo>
                <a:lnTo>
                  <a:pt x="120" y="157"/>
                </a:lnTo>
                <a:lnTo>
                  <a:pt x="116" y="162"/>
                </a:lnTo>
                <a:lnTo>
                  <a:pt x="108" y="166"/>
                </a:lnTo>
                <a:lnTo>
                  <a:pt x="101" y="168"/>
                </a:lnTo>
                <a:lnTo>
                  <a:pt x="101" y="168"/>
                </a:lnTo>
                <a:lnTo>
                  <a:pt x="101" y="170"/>
                </a:lnTo>
                <a:lnTo>
                  <a:pt x="103" y="172"/>
                </a:lnTo>
                <a:lnTo>
                  <a:pt x="104" y="172"/>
                </a:lnTo>
                <a:lnTo>
                  <a:pt x="104" y="174"/>
                </a:lnTo>
                <a:lnTo>
                  <a:pt x="104" y="174"/>
                </a:lnTo>
                <a:lnTo>
                  <a:pt x="112" y="170"/>
                </a:lnTo>
                <a:lnTo>
                  <a:pt x="118" y="166"/>
                </a:lnTo>
                <a:lnTo>
                  <a:pt x="129" y="155"/>
                </a:lnTo>
                <a:lnTo>
                  <a:pt x="141" y="143"/>
                </a:lnTo>
                <a:lnTo>
                  <a:pt x="150" y="134"/>
                </a:lnTo>
                <a:lnTo>
                  <a:pt x="150" y="134"/>
                </a:lnTo>
                <a:lnTo>
                  <a:pt x="152" y="120"/>
                </a:lnTo>
                <a:lnTo>
                  <a:pt x="154" y="115"/>
                </a:lnTo>
                <a:lnTo>
                  <a:pt x="152" y="109"/>
                </a:lnTo>
                <a:lnTo>
                  <a:pt x="152" y="109"/>
                </a:lnTo>
                <a:lnTo>
                  <a:pt x="150" y="113"/>
                </a:lnTo>
                <a:lnTo>
                  <a:pt x="148" y="115"/>
                </a:lnTo>
                <a:lnTo>
                  <a:pt x="143" y="117"/>
                </a:lnTo>
                <a:lnTo>
                  <a:pt x="143" y="117"/>
                </a:lnTo>
                <a:lnTo>
                  <a:pt x="145" y="120"/>
                </a:lnTo>
                <a:lnTo>
                  <a:pt x="146" y="122"/>
                </a:lnTo>
                <a:lnTo>
                  <a:pt x="148" y="124"/>
                </a:lnTo>
                <a:lnTo>
                  <a:pt x="150" y="128"/>
                </a:lnTo>
                <a:lnTo>
                  <a:pt x="150" y="128"/>
                </a:lnTo>
                <a:lnTo>
                  <a:pt x="145" y="136"/>
                </a:lnTo>
                <a:lnTo>
                  <a:pt x="139" y="141"/>
                </a:lnTo>
                <a:lnTo>
                  <a:pt x="122" y="149"/>
                </a:lnTo>
                <a:lnTo>
                  <a:pt x="122" y="149"/>
                </a:lnTo>
                <a:close/>
                <a:moveTo>
                  <a:pt x="47" y="128"/>
                </a:moveTo>
                <a:lnTo>
                  <a:pt x="47" y="128"/>
                </a:lnTo>
                <a:lnTo>
                  <a:pt x="53" y="126"/>
                </a:lnTo>
                <a:lnTo>
                  <a:pt x="55" y="124"/>
                </a:lnTo>
                <a:lnTo>
                  <a:pt x="55" y="120"/>
                </a:lnTo>
                <a:lnTo>
                  <a:pt x="55" y="120"/>
                </a:lnTo>
                <a:lnTo>
                  <a:pt x="51" y="120"/>
                </a:lnTo>
                <a:lnTo>
                  <a:pt x="49" y="120"/>
                </a:lnTo>
                <a:lnTo>
                  <a:pt x="47" y="124"/>
                </a:lnTo>
                <a:lnTo>
                  <a:pt x="47" y="128"/>
                </a:lnTo>
                <a:lnTo>
                  <a:pt x="47" y="128"/>
                </a:lnTo>
                <a:close/>
                <a:moveTo>
                  <a:pt x="21" y="137"/>
                </a:moveTo>
                <a:lnTo>
                  <a:pt x="21" y="137"/>
                </a:lnTo>
                <a:lnTo>
                  <a:pt x="24" y="137"/>
                </a:lnTo>
                <a:lnTo>
                  <a:pt x="28" y="137"/>
                </a:lnTo>
                <a:lnTo>
                  <a:pt x="32" y="134"/>
                </a:lnTo>
                <a:lnTo>
                  <a:pt x="34" y="130"/>
                </a:lnTo>
                <a:lnTo>
                  <a:pt x="34" y="130"/>
                </a:lnTo>
                <a:lnTo>
                  <a:pt x="26" y="134"/>
                </a:lnTo>
                <a:lnTo>
                  <a:pt x="23" y="136"/>
                </a:lnTo>
                <a:lnTo>
                  <a:pt x="21" y="137"/>
                </a:lnTo>
                <a:lnTo>
                  <a:pt x="21" y="137"/>
                </a:lnTo>
                <a:close/>
                <a:moveTo>
                  <a:pt x="106" y="147"/>
                </a:moveTo>
                <a:lnTo>
                  <a:pt x="106" y="147"/>
                </a:lnTo>
                <a:lnTo>
                  <a:pt x="120" y="143"/>
                </a:lnTo>
                <a:lnTo>
                  <a:pt x="129" y="134"/>
                </a:lnTo>
                <a:lnTo>
                  <a:pt x="129" y="134"/>
                </a:lnTo>
                <a:lnTo>
                  <a:pt x="118" y="139"/>
                </a:lnTo>
                <a:lnTo>
                  <a:pt x="112" y="143"/>
                </a:lnTo>
                <a:lnTo>
                  <a:pt x="106" y="147"/>
                </a:lnTo>
                <a:lnTo>
                  <a:pt x="106" y="147"/>
                </a:lnTo>
                <a:close/>
                <a:moveTo>
                  <a:pt x="84" y="164"/>
                </a:moveTo>
                <a:lnTo>
                  <a:pt x="84" y="164"/>
                </a:lnTo>
                <a:lnTo>
                  <a:pt x="82" y="168"/>
                </a:lnTo>
                <a:lnTo>
                  <a:pt x="78" y="172"/>
                </a:lnTo>
                <a:lnTo>
                  <a:pt x="78" y="172"/>
                </a:lnTo>
                <a:lnTo>
                  <a:pt x="87" y="168"/>
                </a:lnTo>
                <a:lnTo>
                  <a:pt x="95" y="162"/>
                </a:lnTo>
                <a:lnTo>
                  <a:pt x="95" y="162"/>
                </a:lnTo>
                <a:lnTo>
                  <a:pt x="89" y="162"/>
                </a:lnTo>
                <a:lnTo>
                  <a:pt x="84" y="164"/>
                </a:lnTo>
                <a:lnTo>
                  <a:pt x="84" y="164"/>
                </a:lnTo>
                <a:close/>
                <a:moveTo>
                  <a:pt x="38" y="233"/>
                </a:moveTo>
                <a:lnTo>
                  <a:pt x="38" y="233"/>
                </a:lnTo>
                <a:lnTo>
                  <a:pt x="51" y="221"/>
                </a:lnTo>
                <a:lnTo>
                  <a:pt x="59" y="216"/>
                </a:lnTo>
                <a:lnTo>
                  <a:pt x="64" y="208"/>
                </a:lnTo>
                <a:lnTo>
                  <a:pt x="64" y="208"/>
                </a:lnTo>
                <a:lnTo>
                  <a:pt x="55" y="212"/>
                </a:lnTo>
                <a:lnTo>
                  <a:pt x="51" y="210"/>
                </a:lnTo>
                <a:lnTo>
                  <a:pt x="49" y="206"/>
                </a:lnTo>
                <a:lnTo>
                  <a:pt x="49" y="206"/>
                </a:lnTo>
                <a:lnTo>
                  <a:pt x="57" y="200"/>
                </a:lnTo>
                <a:lnTo>
                  <a:pt x="64" y="197"/>
                </a:lnTo>
                <a:lnTo>
                  <a:pt x="72" y="191"/>
                </a:lnTo>
                <a:lnTo>
                  <a:pt x="78" y="185"/>
                </a:lnTo>
                <a:lnTo>
                  <a:pt x="78" y="185"/>
                </a:lnTo>
                <a:lnTo>
                  <a:pt x="80" y="183"/>
                </a:lnTo>
                <a:lnTo>
                  <a:pt x="78" y="183"/>
                </a:lnTo>
                <a:lnTo>
                  <a:pt x="78" y="183"/>
                </a:lnTo>
                <a:lnTo>
                  <a:pt x="68" y="185"/>
                </a:lnTo>
                <a:lnTo>
                  <a:pt x="61" y="189"/>
                </a:lnTo>
                <a:lnTo>
                  <a:pt x="55" y="195"/>
                </a:lnTo>
                <a:lnTo>
                  <a:pt x="49" y="202"/>
                </a:lnTo>
                <a:lnTo>
                  <a:pt x="42" y="218"/>
                </a:lnTo>
                <a:lnTo>
                  <a:pt x="38" y="233"/>
                </a:lnTo>
                <a:lnTo>
                  <a:pt x="38" y="233"/>
                </a:lnTo>
                <a:close/>
                <a:moveTo>
                  <a:pt x="64" y="221"/>
                </a:moveTo>
                <a:lnTo>
                  <a:pt x="64" y="221"/>
                </a:lnTo>
                <a:lnTo>
                  <a:pt x="68" y="221"/>
                </a:lnTo>
                <a:lnTo>
                  <a:pt x="70" y="221"/>
                </a:lnTo>
                <a:lnTo>
                  <a:pt x="70" y="221"/>
                </a:lnTo>
                <a:lnTo>
                  <a:pt x="70" y="218"/>
                </a:lnTo>
                <a:lnTo>
                  <a:pt x="72" y="216"/>
                </a:lnTo>
                <a:lnTo>
                  <a:pt x="74" y="214"/>
                </a:lnTo>
                <a:lnTo>
                  <a:pt x="74" y="212"/>
                </a:lnTo>
                <a:lnTo>
                  <a:pt x="74" y="212"/>
                </a:lnTo>
                <a:lnTo>
                  <a:pt x="70" y="216"/>
                </a:lnTo>
                <a:lnTo>
                  <a:pt x="64" y="221"/>
                </a:lnTo>
                <a:lnTo>
                  <a:pt x="64" y="221"/>
                </a:lnTo>
                <a:close/>
                <a:moveTo>
                  <a:pt x="34" y="239"/>
                </a:moveTo>
                <a:lnTo>
                  <a:pt x="34" y="239"/>
                </a:lnTo>
                <a:lnTo>
                  <a:pt x="30" y="248"/>
                </a:lnTo>
                <a:lnTo>
                  <a:pt x="30" y="254"/>
                </a:lnTo>
                <a:lnTo>
                  <a:pt x="32" y="258"/>
                </a:lnTo>
                <a:lnTo>
                  <a:pt x="32" y="258"/>
                </a:lnTo>
                <a:lnTo>
                  <a:pt x="38" y="252"/>
                </a:lnTo>
                <a:lnTo>
                  <a:pt x="43" y="246"/>
                </a:lnTo>
                <a:lnTo>
                  <a:pt x="49" y="240"/>
                </a:lnTo>
                <a:lnTo>
                  <a:pt x="53" y="233"/>
                </a:lnTo>
                <a:lnTo>
                  <a:pt x="53" y="233"/>
                </a:lnTo>
                <a:lnTo>
                  <a:pt x="47" y="235"/>
                </a:lnTo>
                <a:lnTo>
                  <a:pt x="43" y="239"/>
                </a:lnTo>
                <a:lnTo>
                  <a:pt x="40" y="240"/>
                </a:lnTo>
                <a:lnTo>
                  <a:pt x="34" y="239"/>
                </a:lnTo>
                <a:lnTo>
                  <a:pt x="34" y="239"/>
                </a:lnTo>
                <a:close/>
                <a:moveTo>
                  <a:pt x="51" y="252"/>
                </a:moveTo>
                <a:lnTo>
                  <a:pt x="51" y="252"/>
                </a:lnTo>
                <a:lnTo>
                  <a:pt x="55" y="250"/>
                </a:lnTo>
                <a:lnTo>
                  <a:pt x="59" y="250"/>
                </a:lnTo>
                <a:lnTo>
                  <a:pt x="59" y="250"/>
                </a:lnTo>
                <a:lnTo>
                  <a:pt x="61" y="246"/>
                </a:lnTo>
                <a:lnTo>
                  <a:pt x="63" y="240"/>
                </a:lnTo>
                <a:lnTo>
                  <a:pt x="63" y="240"/>
                </a:lnTo>
                <a:lnTo>
                  <a:pt x="59" y="242"/>
                </a:lnTo>
                <a:lnTo>
                  <a:pt x="55" y="244"/>
                </a:lnTo>
                <a:lnTo>
                  <a:pt x="51" y="252"/>
                </a:lnTo>
                <a:lnTo>
                  <a:pt x="51" y="252"/>
                </a:lnTo>
                <a:close/>
                <a:moveTo>
                  <a:pt x="28" y="269"/>
                </a:moveTo>
                <a:lnTo>
                  <a:pt x="28" y="269"/>
                </a:lnTo>
                <a:lnTo>
                  <a:pt x="28" y="277"/>
                </a:lnTo>
                <a:lnTo>
                  <a:pt x="28" y="280"/>
                </a:lnTo>
                <a:lnTo>
                  <a:pt x="28" y="282"/>
                </a:lnTo>
                <a:lnTo>
                  <a:pt x="28" y="282"/>
                </a:lnTo>
                <a:lnTo>
                  <a:pt x="32" y="279"/>
                </a:lnTo>
                <a:lnTo>
                  <a:pt x="36" y="275"/>
                </a:lnTo>
                <a:lnTo>
                  <a:pt x="40" y="269"/>
                </a:lnTo>
                <a:lnTo>
                  <a:pt x="42" y="263"/>
                </a:lnTo>
                <a:lnTo>
                  <a:pt x="42" y="263"/>
                </a:lnTo>
                <a:lnTo>
                  <a:pt x="36" y="267"/>
                </a:lnTo>
                <a:lnTo>
                  <a:pt x="32" y="267"/>
                </a:lnTo>
                <a:lnTo>
                  <a:pt x="28" y="269"/>
                </a:lnTo>
                <a:lnTo>
                  <a:pt x="28" y="269"/>
                </a:lnTo>
                <a:close/>
                <a:moveTo>
                  <a:pt x="45" y="277"/>
                </a:moveTo>
                <a:lnTo>
                  <a:pt x="45" y="277"/>
                </a:lnTo>
                <a:lnTo>
                  <a:pt x="49" y="277"/>
                </a:lnTo>
                <a:lnTo>
                  <a:pt x="51" y="279"/>
                </a:lnTo>
                <a:lnTo>
                  <a:pt x="51" y="279"/>
                </a:lnTo>
                <a:lnTo>
                  <a:pt x="53" y="277"/>
                </a:lnTo>
                <a:lnTo>
                  <a:pt x="53" y="275"/>
                </a:lnTo>
                <a:lnTo>
                  <a:pt x="53" y="271"/>
                </a:lnTo>
                <a:lnTo>
                  <a:pt x="55" y="269"/>
                </a:lnTo>
                <a:lnTo>
                  <a:pt x="55" y="269"/>
                </a:lnTo>
                <a:lnTo>
                  <a:pt x="51" y="269"/>
                </a:lnTo>
                <a:lnTo>
                  <a:pt x="47" y="271"/>
                </a:lnTo>
                <a:lnTo>
                  <a:pt x="45" y="277"/>
                </a:lnTo>
                <a:lnTo>
                  <a:pt x="45" y="277"/>
                </a:lnTo>
                <a:close/>
                <a:moveTo>
                  <a:pt x="26" y="294"/>
                </a:moveTo>
                <a:lnTo>
                  <a:pt x="26" y="294"/>
                </a:lnTo>
                <a:lnTo>
                  <a:pt x="26" y="298"/>
                </a:lnTo>
                <a:lnTo>
                  <a:pt x="26" y="301"/>
                </a:lnTo>
                <a:lnTo>
                  <a:pt x="26" y="303"/>
                </a:lnTo>
                <a:lnTo>
                  <a:pt x="28" y="303"/>
                </a:lnTo>
                <a:lnTo>
                  <a:pt x="28" y="303"/>
                </a:lnTo>
                <a:lnTo>
                  <a:pt x="30" y="299"/>
                </a:lnTo>
                <a:lnTo>
                  <a:pt x="34" y="296"/>
                </a:lnTo>
                <a:lnTo>
                  <a:pt x="36" y="292"/>
                </a:lnTo>
                <a:lnTo>
                  <a:pt x="36" y="290"/>
                </a:lnTo>
                <a:lnTo>
                  <a:pt x="36" y="290"/>
                </a:lnTo>
                <a:lnTo>
                  <a:pt x="30" y="292"/>
                </a:lnTo>
                <a:lnTo>
                  <a:pt x="26" y="294"/>
                </a:lnTo>
                <a:lnTo>
                  <a:pt x="26" y="294"/>
                </a:lnTo>
                <a:close/>
                <a:moveTo>
                  <a:pt x="42" y="299"/>
                </a:moveTo>
                <a:lnTo>
                  <a:pt x="42" y="299"/>
                </a:lnTo>
                <a:lnTo>
                  <a:pt x="47" y="299"/>
                </a:lnTo>
                <a:lnTo>
                  <a:pt x="51" y="299"/>
                </a:lnTo>
                <a:lnTo>
                  <a:pt x="51" y="299"/>
                </a:lnTo>
                <a:lnTo>
                  <a:pt x="51" y="294"/>
                </a:lnTo>
                <a:lnTo>
                  <a:pt x="51" y="294"/>
                </a:lnTo>
                <a:lnTo>
                  <a:pt x="45" y="296"/>
                </a:lnTo>
                <a:lnTo>
                  <a:pt x="42" y="299"/>
                </a:lnTo>
                <a:lnTo>
                  <a:pt x="42" y="299"/>
                </a:lnTo>
                <a:close/>
                <a:moveTo>
                  <a:pt x="40" y="328"/>
                </a:moveTo>
                <a:lnTo>
                  <a:pt x="40" y="328"/>
                </a:lnTo>
                <a:lnTo>
                  <a:pt x="45" y="326"/>
                </a:lnTo>
                <a:lnTo>
                  <a:pt x="49" y="322"/>
                </a:lnTo>
                <a:lnTo>
                  <a:pt x="51" y="317"/>
                </a:lnTo>
                <a:lnTo>
                  <a:pt x="51" y="311"/>
                </a:lnTo>
                <a:lnTo>
                  <a:pt x="51" y="311"/>
                </a:lnTo>
                <a:lnTo>
                  <a:pt x="45" y="313"/>
                </a:lnTo>
                <a:lnTo>
                  <a:pt x="43" y="317"/>
                </a:lnTo>
                <a:lnTo>
                  <a:pt x="40" y="320"/>
                </a:lnTo>
                <a:lnTo>
                  <a:pt x="40" y="328"/>
                </a:lnTo>
                <a:lnTo>
                  <a:pt x="40" y="328"/>
                </a:lnTo>
                <a:close/>
                <a:moveTo>
                  <a:pt x="225" y="336"/>
                </a:moveTo>
                <a:lnTo>
                  <a:pt x="225" y="336"/>
                </a:lnTo>
                <a:lnTo>
                  <a:pt x="230" y="334"/>
                </a:lnTo>
                <a:lnTo>
                  <a:pt x="232" y="332"/>
                </a:lnTo>
                <a:lnTo>
                  <a:pt x="234" y="330"/>
                </a:lnTo>
                <a:lnTo>
                  <a:pt x="234" y="330"/>
                </a:lnTo>
                <a:lnTo>
                  <a:pt x="230" y="330"/>
                </a:lnTo>
                <a:lnTo>
                  <a:pt x="228" y="332"/>
                </a:lnTo>
                <a:lnTo>
                  <a:pt x="225" y="336"/>
                </a:lnTo>
                <a:lnTo>
                  <a:pt x="225" y="336"/>
                </a:lnTo>
                <a:close/>
                <a:moveTo>
                  <a:pt x="24" y="338"/>
                </a:moveTo>
                <a:lnTo>
                  <a:pt x="24" y="338"/>
                </a:lnTo>
                <a:lnTo>
                  <a:pt x="30" y="336"/>
                </a:lnTo>
                <a:lnTo>
                  <a:pt x="36" y="332"/>
                </a:lnTo>
                <a:lnTo>
                  <a:pt x="36" y="332"/>
                </a:lnTo>
                <a:lnTo>
                  <a:pt x="28" y="334"/>
                </a:lnTo>
                <a:lnTo>
                  <a:pt x="26" y="336"/>
                </a:lnTo>
                <a:lnTo>
                  <a:pt x="24" y="338"/>
                </a:lnTo>
                <a:lnTo>
                  <a:pt x="24" y="338"/>
                </a:lnTo>
                <a:close/>
                <a:moveTo>
                  <a:pt x="61" y="341"/>
                </a:moveTo>
                <a:lnTo>
                  <a:pt x="61" y="341"/>
                </a:lnTo>
                <a:lnTo>
                  <a:pt x="64" y="340"/>
                </a:lnTo>
                <a:lnTo>
                  <a:pt x="68" y="340"/>
                </a:lnTo>
                <a:lnTo>
                  <a:pt x="72" y="338"/>
                </a:lnTo>
                <a:lnTo>
                  <a:pt x="74" y="334"/>
                </a:lnTo>
                <a:lnTo>
                  <a:pt x="74" y="334"/>
                </a:lnTo>
                <a:lnTo>
                  <a:pt x="68" y="332"/>
                </a:lnTo>
                <a:lnTo>
                  <a:pt x="63" y="334"/>
                </a:lnTo>
                <a:lnTo>
                  <a:pt x="61" y="338"/>
                </a:lnTo>
                <a:lnTo>
                  <a:pt x="61" y="340"/>
                </a:lnTo>
                <a:lnTo>
                  <a:pt x="61" y="341"/>
                </a:lnTo>
                <a:lnTo>
                  <a:pt x="61" y="341"/>
                </a:lnTo>
                <a:close/>
                <a:moveTo>
                  <a:pt x="120" y="347"/>
                </a:moveTo>
                <a:lnTo>
                  <a:pt x="120" y="347"/>
                </a:lnTo>
                <a:lnTo>
                  <a:pt x="133" y="341"/>
                </a:lnTo>
                <a:lnTo>
                  <a:pt x="141" y="338"/>
                </a:lnTo>
                <a:lnTo>
                  <a:pt x="146" y="334"/>
                </a:lnTo>
                <a:lnTo>
                  <a:pt x="146" y="334"/>
                </a:lnTo>
                <a:lnTo>
                  <a:pt x="137" y="334"/>
                </a:lnTo>
                <a:lnTo>
                  <a:pt x="129" y="336"/>
                </a:lnTo>
                <a:lnTo>
                  <a:pt x="124" y="341"/>
                </a:lnTo>
                <a:lnTo>
                  <a:pt x="120" y="347"/>
                </a:lnTo>
                <a:lnTo>
                  <a:pt x="120" y="347"/>
                </a:lnTo>
                <a:close/>
                <a:moveTo>
                  <a:pt x="152" y="345"/>
                </a:moveTo>
                <a:lnTo>
                  <a:pt x="152" y="345"/>
                </a:lnTo>
                <a:lnTo>
                  <a:pt x="162" y="341"/>
                </a:lnTo>
                <a:lnTo>
                  <a:pt x="165" y="338"/>
                </a:lnTo>
                <a:lnTo>
                  <a:pt x="169" y="334"/>
                </a:lnTo>
                <a:lnTo>
                  <a:pt x="169" y="334"/>
                </a:lnTo>
                <a:lnTo>
                  <a:pt x="165" y="334"/>
                </a:lnTo>
                <a:lnTo>
                  <a:pt x="162" y="334"/>
                </a:lnTo>
                <a:lnTo>
                  <a:pt x="162" y="334"/>
                </a:lnTo>
                <a:lnTo>
                  <a:pt x="156" y="340"/>
                </a:lnTo>
                <a:lnTo>
                  <a:pt x="152" y="345"/>
                </a:lnTo>
                <a:lnTo>
                  <a:pt x="152" y="345"/>
                </a:lnTo>
                <a:close/>
                <a:moveTo>
                  <a:pt x="186" y="343"/>
                </a:moveTo>
                <a:lnTo>
                  <a:pt x="186" y="343"/>
                </a:lnTo>
                <a:lnTo>
                  <a:pt x="196" y="340"/>
                </a:lnTo>
                <a:lnTo>
                  <a:pt x="204" y="334"/>
                </a:lnTo>
                <a:lnTo>
                  <a:pt x="204" y="334"/>
                </a:lnTo>
                <a:lnTo>
                  <a:pt x="196" y="332"/>
                </a:lnTo>
                <a:lnTo>
                  <a:pt x="192" y="334"/>
                </a:lnTo>
                <a:lnTo>
                  <a:pt x="188" y="338"/>
                </a:lnTo>
                <a:lnTo>
                  <a:pt x="186" y="343"/>
                </a:lnTo>
                <a:lnTo>
                  <a:pt x="186" y="343"/>
                </a:lnTo>
                <a:close/>
                <a:moveTo>
                  <a:pt x="26" y="351"/>
                </a:moveTo>
                <a:lnTo>
                  <a:pt x="26" y="351"/>
                </a:lnTo>
                <a:lnTo>
                  <a:pt x="36" y="353"/>
                </a:lnTo>
                <a:lnTo>
                  <a:pt x="47" y="353"/>
                </a:lnTo>
                <a:lnTo>
                  <a:pt x="47" y="353"/>
                </a:lnTo>
                <a:lnTo>
                  <a:pt x="45" y="349"/>
                </a:lnTo>
                <a:lnTo>
                  <a:pt x="47" y="347"/>
                </a:lnTo>
                <a:lnTo>
                  <a:pt x="49" y="341"/>
                </a:lnTo>
                <a:lnTo>
                  <a:pt x="51" y="338"/>
                </a:lnTo>
                <a:lnTo>
                  <a:pt x="51" y="336"/>
                </a:lnTo>
                <a:lnTo>
                  <a:pt x="51" y="334"/>
                </a:lnTo>
                <a:lnTo>
                  <a:pt x="51" y="334"/>
                </a:lnTo>
                <a:lnTo>
                  <a:pt x="38" y="343"/>
                </a:lnTo>
                <a:lnTo>
                  <a:pt x="26" y="351"/>
                </a:lnTo>
                <a:lnTo>
                  <a:pt x="26" y="351"/>
                </a:lnTo>
                <a:close/>
                <a:moveTo>
                  <a:pt x="89" y="341"/>
                </a:moveTo>
                <a:lnTo>
                  <a:pt x="89" y="341"/>
                </a:lnTo>
                <a:lnTo>
                  <a:pt x="91" y="341"/>
                </a:lnTo>
                <a:lnTo>
                  <a:pt x="93" y="340"/>
                </a:lnTo>
                <a:lnTo>
                  <a:pt x="97" y="336"/>
                </a:lnTo>
                <a:lnTo>
                  <a:pt x="97" y="336"/>
                </a:lnTo>
                <a:lnTo>
                  <a:pt x="95" y="334"/>
                </a:lnTo>
                <a:lnTo>
                  <a:pt x="91" y="336"/>
                </a:lnTo>
                <a:lnTo>
                  <a:pt x="89" y="338"/>
                </a:lnTo>
                <a:lnTo>
                  <a:pt x="89" y="341"/>
                </a:lnTo>
                <a:lnTo>
                  <a:pt x="89" y="341"/>
                </a:lnTo>
                <a:close/>
                <a:moveTo>
                  <a:pt x="82" y="359"/>
                </a:moveTo>
                <a:lnTo>
                  <a:pt x="82" y="359"/>
                </a:lnTo>
                <a:lnTo>
                  <a:pt x="95" y="359"/>
                </a:lnTo>
                <a:lnTo>
                  <a:pt x="101" y="357"/>
                </a:lnTo>
                <a:lnTo>
                  <a:pt x="106" y="359"/>
                </a:lnTo>
                <a:lnTo>
                  <a:pt x="106" y="359"/>
                </a:lnTo>
                <a:lnTo>
                  <a:pt x="106" y="353"/>
                </a:lnTo>
                <a:lnTo>
                  <a:pt x="108" y="349"/>
                </a:lnTo>
                <a:lnTo>
                  <a:pt x="114" y="340"/>
                </a:lnTo>
                <a:lnTo>
                  <a:pt x="114" y="340"/>
                </a:lnTo>
                <a:lnTo>
                  <a:pt x="106" y="341"/>
                </a:lnTo>
                <a:lnTo>
                  <a:pt x="97" y="347"/>
                </a:lnTo>
                <a:lnTo>
                  <a:pt x="89" y="353"/>
                </a:lnTo>
                <a:lnTo>
                  <a:pt x="82" y="359"/>
                </a:lnTo>
                <a:lnTo>
                  <a:pt x="82" y="359"/>
                </a:lnTo>
                <a:close/>
                <a:moveTo>
                  <a:pt x="185" y="357"/>
                </a:moveTo>
                <a:lnTo>
                  <a:pt x="185" y="357"/>
                </a:lnTo>
                <a:lnTo>
                  <a:pt x="196" y="357"/>
                </a:lnTo>
                <a:lnTo>
                  <a:pt x="196" y="357"/>
                </a:lnTo>
                <a:lnTo>
                  <a:pt x="204" y="347"/>
                </a:lnTo>
                <a:lnTo>
                  <a:pt x="207" y="343"/>
                </a:lnTo>
                <a:lnTo>
                  <a:pt x="207" y="338"/>
                </a:lnTo>
                <a:lnTo>
                  <a:pt x="207" y="338"/>
                </a:lnTo>
                <a:lnTo>
                  <a:pt x="202" y="343"/>
                </a:lnTo>
                <a:lnTo>
                  <a:pt x="196" y="347"/>
                </a:lnTo>
                <a:lnTo>
                  <a:pt x="190" y="353"/>
                </a:lnTo>
                <a:lnTo>
                  <a:pt x="185" y="357"/>
                </a:lnTo>
                <a:lnTo>
                  <a:pt x="185" y="357"/>
                </a:lnTo>
                <a:close/>
                <a:moveTo>
                  <a:pt x="57" y="355"/>
                </a:moveTo>
                <a:lnTo>
                  <a:pt x="57" y="355"/>
                </a:lnTo>
                <a:lnTo>
                  <a:pt x="68" y="357"/>
                </a:lnTo>
                <a:lnTo>
                  <a:pt x="78" y="359"/>
                </a:lnTo>
                <a:lnTo>
                  <a:pt x="78" y="359"/>
                </a:lnTo>
                <a:lnTo>
                  <a:pt x="76" y="355"/>
                </a:lnTo>
                <a:lnTo>
                  <a:pt x="74" y="351"/>
                </a:lnTo>
                <a:lnTo>
                  <a:pt x="74" y="345"/>
                </a:lnTo>
                <a:lnTo>
                  <a:pt x="72" y="343"/>
                </a:lnTo>
                <a:lnTo>
                  <a:pt x="72" y="343"/>
                </a:lnTo>
                <a:lnTo>
                  <a:pt x="70" y="347"/>
                </a:lnTo>
                <a:lnTo>
                  <a:pt x="64" y="349"/>
                </a:lnTo>
                <a:lnTo>
                  <a:pt x="61" y="351"/>
                </a:lnTo>
                <a:lnTo>
                  <a:pt x="57" y="355"/>
                </a:lnTo>
                <a:lnTo>
                  <a:pt x="57" y="355"/>
                </a:lnTo>
                <a:close/>
                <a:moveTo>
                  <a:pt x="150" y="359"/>
                </a:moveTo>
                <a:lnTo>
                  <a:pt x="150" y="359"/>
                </a:lnTo>
                <a:lnTo>
                  <a:pt x="160" y="359"/>
                </a:lnTo>
                <a:lnTo>
                  <a:pt x="165" y="357"/>
                </a:lnTo>
                <a:lnTo>
                  <a:pt x="169" y="351"/>
                </a:lnTo>
                <a:lnTo>
                  <a:pt x="173" y="343"/>
                </a:lnTo>
                <a:lnTo>
                  <a:pt x="173" y="343"/>
                </a:lnTo>
                <a:lnTo>
                  <a:pt x="165" y="345"/>
                </a:lnTo>
                <a:lnTo>
                  <a:pt x="160" y="349"/>
                </a:lnTo>
                <a:lnTo>
                  <a:pt x="150" y="359"/>
                </a:lnTo>
                <a:lnTo>
                  <a:pt x="150" y="359"/>
                </a:lnTo>
                <a:close/>
                <a:moveTo>
                  <a:pt x="122" y="360"/>
                </a:moveTo>
                <a:lnTo>
                  <a:pt x="122" y="360"/>
                </a:lnTo>
                <a:lnTo>
                  <a:pt x="127" y="359"/>
                </a:lnTo>
                <a:lnTo>
                  <a:pt x="131" y="357"/>
                </a:lnTo>
                <a:lnTo>
                  <a:pt x="135" y="351"/>
                </a:lnTo>
                <a:lnTo>
                  <a:pt x="135" y="351"/>
                </a:lnTo>
                <a:lnTo>
                  <a:pt x="131" y="351"/>
                </a:lnTo>
                <a:lnTo>
                  <a:pt x="127" y="353"/>
                </a:lnTo>
                <a:lnTo>
                  <a:pt x="122" y="360"/>
                </a:lnTo>
                <a:lnTo>
                  <a:pt x="122" y="360"/>
                </a:lnTo>
                <a:close/>
              </a:path>
            </a:pathLst>
          </a:custGeom>
          <a:solidFill>
            <a:srgbClr val="1F1201"/>
          </a:solidFill>
          <a:ln w="9525">
            <a:solidFill>
              <a:schemeClr val="tx1"/>
            </a:solid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rgbClr val="605448"/>
              </a:solidFill>
            </a:endParaRPr>
          </a:p>
        </p:txBody>
      </p:sp>
      <p:grpSp>
        <p:nvGrpSpPr>
          <p:cNvPr id="7" name="Google Shape;3206;p69">
            <a:extLst>
              <a:ext uri="{FF2B5EF4-FFF2-40B4-BE49-F238E27FC236}">
                <a16:creationId xmlns:a16="http://schemas.microsoft.com/office/drawing/2014/main" id="{C11202D8-F54E-6AF9-DFE2-661559177AF3}"/>
              </a:ext>
            </a:extLst>
          </p:cNvPr>
          <p:cNvGrpSpPr/>
          <p:nvPr/>
        </p:nvGrpSpPr>
        <p:grpSpPr>
          <a:xfrm rot="1840108">
            <a:off x="127837" y="119711"/>
            <a:ext cx="656184" cy="681184"/>
            <a:chOff x="6101138" y="1648419"/>
            <a:chExt cx="837575" cy="1036125"/>
          </a:xfrm>
        </p:grpSpPr>
        <p:sp>
          <p:nvSpPr>
            <p:cNvPr id="8" name="Google Shape;3207;p69">
              <a:extLst>
                <a:ext uri="{FF2B5EF4-FFF2-40B4-BE49-F238E27FC236}">
                  <a16:creationId xmlns:a16="http://schemas.microsoft.com/office/drawing/2014/main" id="{5F7648F2-E6CA-4679-A528-E400E573E968}"/>
                </a:ext>
              </a:extLst>
            </p:cNvPr>
            <p:cNvSpPr/>
            <p:nvPr/>
          </p:nvSpPr>
          <p:spPr>
            <a:xfrm>
              <a:off x="6241525" y="2162069"/>
              <a:ext cx="22400" cy="8825"/>
            </a:xfrm>
            <a:custGeom>
              <a:avLst/>
              <a:gdLst/>
              <a:ahLst/>
              <a:cxnLst/>
              <a:rect l="l" t="t" r="r" b="b"/>
              <a:pathLst>
                <a:path w="896" h="353" extrusionOk="0">
                  <a:moveTo>
                    <a:pt x="896" y="353"/>
                  </a:moveTo>
                  <a:cubicBezTo>
                    <a:pt x="588" y="235"/>
                    <a:pt x="279" y="118"/>
                    <a:pt x="0" y="0"/>
                  </a:cubicBezTo>
                  <a:cubicBezTo>
                    <a:pt x="279" y="118"/>
                    <a:pt x="588" y="235"/>
                    <a:pt x="896" y="353"/>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08;p69">
              <a:extLst>
                <a:ext uri="{FF2B5EF4-FFF2-40B4-BE49-F238E27FC236}">
                  <a16:creationId xmlns:a16="http://schemas.microsoft.com/office/drawing/2014/main" id="{D9B421C9-C08F-D675-DAD3-B678848B27AF}"/>
                </a:ext>
              </a:extLst>
            </p:cNvPr>
            <p:cNvSpPr/>
            <p:nvPr/>
          </p:nvSpPr>
          <p:spPr>
            <a:xfrm>
              <a:off x="6241525" y="2162069"/>
              <a:ext cx="22400" cy="8825"/>
            </a:xfrm>
            <a:custGeom>
              <a:avLst/>
              <a:gdLst/>
              <a:ahLst/>
              <a:cxnLst/>
              <a:rect l="l" t="t" r="r" b="b"/>
              <a:pathLst>
                <a:path w="896" h="353" extrusionOk="0">
                  <a:moveTo>
                    <a:pt x="896" y="353"/>
                  </a:moveTo>
                  <a:cubicBezTo>
                    <a:pt x="588" y="235"/>
                    <a:pt x="279" y="118"/>
                    <a:pt x="0" y="0"/>
                  </a:cubicBezTo>
                  <a:cubicBezTo>
                    <a:pt x="279" y="118"/>
                    <a:pt x="588" y="235"/>
                    <a:pt x="896" y="353"/>
                  </a:cubicBezTo>
                  <a:close/>
                </a:path>
              </a:pathLst>
            </a:custGeom>
            <a:solidFill>
              <a:srgbClr val="A01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09;p69">
              <a:extLst>
                <a:ext uri="{FF2B5EF4-FFF2-40B4-BE49-F238E27FC236}">
                  <a16:creationId xmlns:a16="http://schemas.microsoft.com/office/drawing/2014/main" id="{3372F7EE-21E1-91BD-02AF-EA8AB7A42064}"/>
                </a:ext>
              </a:extLst>
            </p:cNvPr>
            <p:cNvSpPr/>
            <p:nvPr/>
          </p:nvSpPr>
          <p:spPr>
            <a:xfrm>
              <a:off x="6241525" y="2162069"/>
              <a:ext cx="22400" cy="8825"/>
            </a:xfrm>
            <a:custGeom>
              <a:avLst/>
              <a:gdLst/>
              <a:ahLst/>
              <a:cxnLst/>
              <a:rect l="l" t="t" r="r" b="b"/>
              <a:pathLst>
                <a:path w="896" h="353" extrusionOk="0">
                  <a:moveTo>
                    <a:pt x="896" y="353"/>
                  </a:moveTo>
                  <a:cubicBezTo>
                    <a:pt x="588" y="235"/>
                    <a:pt x="279" y="118"/>
                    <a:pt x="0" y="0"/>
                  </a:cubicBezTo>
                  <a:cubicBezTo>
                    <a:pt x="279" y="118"/>
                    <a:pt x="588" y="235"/>
                    <a:pt x="896" y="353"/>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10;p69">
              <a:extLst>
                <a:ext uri="{FF2B5EF4-FFF2-40B4-BE49-F238E27FC236}">
                  <a16:creationId xmlns:a16="http://schemas.microsoft.com/office/drawing/2014/main" id="{B15FBEB7-A1A7-A689-1894-A9BDC0596852}"/>
                </a:ext>
              </a:extLst>
            </p:cNvPr>
            <p:cNvSpPr/>
            <p:nvPr/>
          </p:nvSpPr>
          <p:spPr>
            <a:xfrm>
              <a:off x="6241525" y="2162069"/>
              <a:ext cx="22400" cy="8825"/>
            </a:xfrm>
            <a:custGeom>
              <a:avLst/>
              <a:gdLst/>
              <a:ahLst/>
              <a:cxnLst/>
              <a:rect l="l" t="t" r="r" b="b"/>
              <a:pathLst>
                <a:path w="896" h="353" extrusionOk="0">
                  <a:moveTo>
                    <a:pt x="0" y="0"/>
                  </a:moveTo>
                  <a:cubicBezTo>
                    <a:pt x="279" y="118"/>
                    <a:pt x="588" y="235"/>
                    <a:pt x="896" y="353"/>
                  </a:cubicBezTo>
                  <a:cubicBezTo>
                    <a:pt x="588" y="235"/>
                    <a:pt x="279" y="118"/>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11;p69">
              <a:extLst>
                <a:ext uri="{FF2B5EF4-FFF2-40B4-BE49-F238E27FC236}">
                  <a16:creationId xmlns:a16="http://schemas.microsoft.com/office/drawing/2014/main" id="{F56236AB-7309-E72B-71EA-827A7CB316A8}"/>
                </a:ext>
              </a:extLst>
            </p:cNvPr>
            <p:cNvSpPr/>
            <p:nvPr/>
          </p:nvSpPr>
          <p:spPr>
            <a:xfrm>
              <a:off x="6101325" y="1648419"/>
              <a:ext cx="837200" cy="1036125"/>
            </a:xfrm>
            <a:custGeom>
              <a:avLst/>
              <a:gdLst/>
              <a:ahLst/>
              <a:cxnLst/>
              <a:rect l="l" t="t" r="r" b="b"/>
              <a:pathLst>
                <a:path w="33488" h="41445" extrusionOk="0">
                  <a:moveTo>
                    <a:pt x="7950" y="0"/>
                  </a:moveTo>
                  <a:cubicBezTo>
                    <a:pt x="7792" y="0"/>
                    <a:pt x="7634" y="59"/>
                    <a:pt x="7517" y="176"/>
                  </a:cubicBezTo>
                  <a:cubicBezTo>
                    <a:pt x="7399" y="294"/>
                    <a:pt x="7341" y="455"/>
                    <a:pt x="7341" y="617"/>
                  </a:cubicBezTo>
                  <a:cubicBezTo>
                    <a:pt x="7341" y="778"/>
                    <a:pt x="7399" y="925"/>
                    <a:pt x="7517" y="1057"/>
                  </a:cubicBezTo>
                  <a:lnTo>
                    <a:pt x="14520" y="7942"/>
                  </a:lnTo>
                  <a:cubicBezTo>
                    <a:pt x="6328" y="8368"/>
                    <a:pt x="0" y="11202"/>
                    <a:pt x="0" y="14622"/>
                  </a:cubicBezTo>
                  <a:cubicBezTo>
                    <a:pt x="0" y="15342"/>
                    <a:pt x="279" y="16032"/>
                    <a:pt x="808" y="16692"/>
                  </a:cubicBezTo>
                  <a:lnTo>
                    <a:pt x="808" y="17001"/>
                  </a:lnTo>
                  <a:cubicBezTo>
                    <a:pt x="675" y="17191"/>
                    <a:pt x="617" y="17397"/>
                    <a:pt x="617" y="17632"/>
                  </a:cubicBezTo>
                  <a:cubicBezTo>
                    <a:pt x="617" y="17867"/>
                    <a:pt x="675" y="18087"/>
                    <a:pt x="808" y="18278"/>
                  </a:cubicBezTo>
                  <a:lnTo>
                    <a:pt x="808" y="32636"/>
                  </a:lnTo>
                  <a:cubicBezTo>
                    <a:pt x="279" y="33282"/>
                    <a:pt x="0" y="33986"/>
                    <a:pt x="0" y="34706"/>
                  </a:cubicBezTo>
                  <a:cubicBezTo>
                    <a:pt x="0" y="38420"/>
                    <a:pt x="7487" y="41444"/>
                    <a:pt x="16736" y="41444"/>
                  </a:cubicBezTo>
                  <a:cubicBezTo>
                    <a:pt x="25985" y="41444"/>
                    <a:pt x="33487" y="38420"/>
                    <a:pt x="33487" y="34706"/>
                  </a:cubicBezTo>
                  <a:cubicBezTo>
                    <a:pt x="33487" y="33986"/>
                    <a:pt x="33208" y="33282"/>
                    <a:pt x="32680" y="32636"/>
                  </a:cubicBezTo>
                  <a:lnTo>
                    <a:pt x="32680" y="18263"/>
                  </a:lnTo>
                  <a:cubicBezTo>
                    <a:pt x="32797" y="18087"/>
                    <a:pt x="32871" y="17867"/>
                    <a:pt x="32871" y="17632"/>
                  </a:cubicBezTo>
                  <a:cubicBezTo>
                    <a:pt x="32871" y="17412"/>
                    <a:pt x="32797" y="17191"/>
                    <a:pt x="32680" y="17001"/>
                  </a:cubicBezTo>
                  <a:lnTo>
                    <a:pt x="32680" y="16692"/>
                  </a:lnTo>
                  <a:cubicBezTo>
                    <a:pt x="33208" y="16032"/>
                    <a:pt x="33487" y="15342"/>
                    <a:pt x="33487" y="14622"/>
                  </a:cubicBezTo>
                  <a:cubicBezTo>
                    <a:pt x="33487" y="11246"/>
                    <a:pt x="27321" y="8442"/>
                    <a:pt x="19276" y="7957"/>
                  </a:cubicBezTo>
                  <a:lnTo>
                    <a:pt x="26294" y="1057"/>
                  </a:lnTo>
                  <a:cubicBezTo>
                    <a:pt x="26411" y="925"/>
                    <a:pt x="26470" y="778"/>
                    <a:pt x="26470" y="617"/>
                  </a:cubicBezTo>
                  <a:cubicBezTo>
                    <a:pt x="26470" y="455"/>
                    <a:pt x="26411" y="294"/>
                    <a:pt x="26294" y="176"/>
                  </a:cubicBezTo>
                  <a:cubicBezTo>
                    <a:pt x="26176" y="59"/>
                    <a:pt x="26018" y="0"/>
                    <a:pt x="25861" y="0"/>
                  </a:cubicBezTo>
                  <a:cubicBezTo>
                    <a:pt x="25703" y="0"/>
                    <a:pt x="25545" y="59"/>
                    <a:pt x="25428" y="176"/>
                  </a:cubicBezTo>
                  <a:lnTo>
                    <a:pt x="17588" y="7884"/>
                  </a:lnTo>
                  <a:lnTo>
                    <a:pt x="16223" y="7884"/>
                  </a:lnTo>
                  <a:lnTo>
                    <a:pt x="8383" y="176"/>
                  </a:lnTo>
                  <a:cubicBezTo>
                    <a:pt x="8266" y="59"/>
                    <a:pt x="8108" y="0"/>
                    <a:pt x="795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3212;p69">
              <a:extLst>
                <a:ext uri="{FF2B5EF4-FFF2-40B4-BE49-F238E27FC236}">
                  <a16:creationId xmlns:a16="http://schemas.microsoft.com/office/drawing/2014/main" id="{A2C01E7F-5973-9457-0CED-5BFD8F689E5A}"/>
                </a:ext>
              </a:extLst>
            </p:cNvPr>
            <p:cNvGrpSpPr/>
            <p:nvPr/>
          </p:nvGrpSpPr>
          <p:grpSpPr>
            <a:xfrm>
              <a:off x="6101138" y="1648419"/>
              <a:ext cx="837575" cy="1036125"/>
              <a:chOff x="4979325" y="1739700"/>
              <a:chExt cx="837575" cy="1036125"/>
            </a:xfrm>
          </p:grpSpPr>
          <p:sp>
            <p:nvSpPr>
              <p:cNvPr id="14" name="Google Shape;3213;p69">
                <a:extLst>
                  <a:ext uri="{FF2B5EF4-FFF2-40B4-BE49-F238E27FC236}">
                    <a16:creationId xmlns:a16="http://schemas.microsoft.com/office/drawing/2014/main" id="{309E0EED-C970-0E15-A755-2758B1387100}"/>
                  </a:ext>
                </a:extLst>
              </p:cNvPr>
              <p:cNvSpPr/>
              <p:nvPr/>
            </p:nvSpPr>
            <p:spPr>
              <a:xfrm>
                <a:off x="4979325" y="2438875"/>
                <a:ext cx="837575" cy="336950"/>
              </a:xfrm>
              <a:custGeom>
                <a:avLst/>
                <a:gdLst/>
                <a:ahLst/>
                <a:cxnLst/>
                <a:rect l="l" t="t" r="r" b="b"/>
                <a:pathLst>
                  <a:path w="33503" h="13478" extrusionOk="0">
                    <a:moveTo>
                      <a:pt x="16751" y="1"/>
                    </a:moveTo>
                    <a:cubicBezTo>
                      <a:pt x="7502" y="1"/>
                      <a:pt x="1" y="3011"/>
                      <a:pt x="1" y="6739"/>
                    </a:cubicBezTo>
                    <a:cubicBezTo>
                      <a:pt x="1" y="10454"/>
                      <a:pt x="7502" y="13478"/>
                      <a:pt x="16751" y="13478"/>
                    </a:cubicBezTo>
                    <a:cubicBezTo>
                      <a:pt x="26000" y="13478"/>
                      <a:pt x="33502" y="10454"/>
                      <a:pt x="33502" y="6739"/>
                    </a:cubicBezTo>
                    <a:cubicBezTo>
                      <a:pt x="33502" y="3011"/>
                      <a:pt x="26000" y="1"/>
                      <a:pt x="16751" y="1"/>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14;p69">
                <a:extLst>
                  <a:ext uri="{FF2B5EF4-FFF2-40B4-BE49-F238E27FC236}">
                    <a16:creationId xmlns:a16="http://schemas.microsoft.com/office/drawing/2014/main" id="{5E701CB5-4BA3-9E4F-8928-84F54CDD843E}"/>
                  </a:ext>
                </a:extLst>
              </p:cNvPr>
              <p:cNvSpPr/>
              <p:nvPr/>
            </p:nvSpPr>
            <p:spPr>
              <a:xfrm>
                <a:off x="4999500" y="2103425"/>
                <a:ext cx="797200" cy="627275"/>
              </a:xfrm>
              <a:custGeom>
                <a:avLst/>
                <a:gdLst/>
                <a:ahLst/>
                <a:cxnLst/>
                <a:rect l="l" t="t" r="r" b="b"/>
                <a:pathLst>
                  <a:path w="31888" h="25091" extrusionOk="0">
                    <a:moveTo>
                      <a:pt x="1" y="1"/>
                    </a:moveTo>
                    <a:lnTo>
                      <a:pt x="1" y="18660"/>
                    </a:lnTo>
                    <a:cubicBezTo>
                      <a:pt x="1" y="22213"/>
                      <a:pt x="7136" y="25090"/>
                      <a:pt x="15944" y="25090"/>
                    </a:cubicBezTo>
                    <a:cubicBezTo>
                      <a:pt x="24753" y="25090"/>
                      <a:pt x="31888" y="22213"/>
                      <a:pt x="31888" y="18660"/>
                    </a:cubicBezTo>
                    <a:lnTo>
                      <a:pt x="318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15;p69">
                <a:extLst>
                  <a:ext uri="{FF2B5EF4-FFF2-40B4-BE49-F238E27FC236}">
                    <a16:creationId xmlns:a16="http://schemas.microsoft.com/office/drawing/2014/main" id="{1DECC984-BB32-AD03-0397-96AB54516B75}"/>
                  </a:ext>
                </a:extLst>
              </p:cNvPr>
              <p:cNvSpPr/>
              <p:nvPr/>
            </p:nvSpPr>
            <p:spPr>
              <a:xfrm>
                <a:off x="4999500" y="2103425"/>
                <a:ext cx="797200" cy="196025"/>
              </a:xfrm>
              <a:custGeom>
                <a:avLst/>
                <a:gdLst/>
                <a:ahLst/>
                <a:cxnLst/>
                <a:rect l="l" t="t" r="r" b="b"/>
                <a:pathLst>
                  <a:path w="31888" h="7841" extrusionOk="0">
                    <a:moveTo>
                      <a:pt x="1" y="1"/>
                    </a:moveTo>
                    <a:lnTo>
                      <a:pt x="1" y="3172"/>
                    </a:lnTo>
                    <a:cubicBezTo>
                      <a:pt x="2174" y="5888"/>
                      <a:pt x="8487" y="7840"/>
                      <a:pt x="15944" y="7840"/>
                    </a:cubicBezTo>
                    <a:cubicBezTo>
                      <a:pt x="23402" y="7840"/>
                      <a:pt x="29715" y="5888"/>
                      <a:pt x="31888" y="3172"/>
                    </a:cubicBezTo>
                    <a:lnTo>
                      <a:pt x="31888" y="1"/>
                    </a:lnTo>
                    <a:close/>
                  </a:path>
                </a:pathLst>
              </a:custGeom>
              <a:solidFill>
                <a:srgbClr val="A01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16;p69">
                <a:extLst>
                  <a:ext uri="{FF2B5EF4-FFF2-40B4-BE49-F238E27FC236}">
                    <a16:creationId xmlns:a16="http://schemas.microsoft.com/office/drawing/2014/main" id="{F8FABE4B-FC76-6096-EA9D-911AE17A22C3}"/>
                  </a:ext>
                </a:extLst>
              </p:cNvPr>
              <p:cNvSpPr/>
              <p:nvPr/>
            </p:nvSpPr>
            <p:spPr>
              <a:xfrm>
                <a:off x="4999500" y="2424200"/>
                <a:ext cx="797200" cy="306500"/>
              </a:xfrm>
              <a:custGeom>
                <a:avLst/>
                <a:gdLst/>
                <a:ahLst/>
                <a:cxnLst/>
                <a:rect l="l" t="t" r="r" b="b"/>
                <a:pathLst>
                  <a:path w="31888" h="12260" extrusionOk="0">
                    <a:moveTo>
                      <a:pt x="31888" y="1"/>
                    </a:moveTo>
                    <a:cubicBezTo>
                      <a:pt x="29794" y="3545"/>
                      <a:pt x="26445" y="4706"/>
                      <a:pt x="22502" y="4706"/>
                    </a:cubicBezTo>
                    <a:cubicBezTo>
                      <a:pt x="15635" y="4706"/>
                      <a:pt x="6968" y="1186"/>
                      <a:pt x="1" y="617"/>
                    </a:cubicBezTo>
                    <a:lnTo>
                      <a:pt x="1" y="5829"/>
                    </a:lnTo>
                    <a:cubicBezTo>
                      <a:pt x="1" y="9382"/>
                      <a:pt x="7136" y="12259"/>
                      <a:pt x="15944" y="12259"/>
                    </a:cubicBezTo>
                    <a:cubicBezTo>
                      <a:pt x="24753" y="12259"/>
                      <a:pt x="31888" y="9382"/>
                      <a:pt x="31888" y="5829"/>
                    </a:cubicBezTo>
                    <a:lnTo>
                      <a:pt x="31888"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17;p69">
                <a:extLst>
                  <a:ext uri="{FF2B5EF4-FFF2-40B4-BE49-F238E27FC236}">
                    <a16:creationId xmlns:a16="http://schemas.microsoft.com/office/drawing/2014/main" id="{793182CD-27F6-9AD4-C6F8-27DBC535000A}"/>
                  </a:ext>
                </a:extLst>
              </p:cNvPr>
              <p:cNvSpPr/>
              <p:nvPr/>
            </p:nvSpPr>
            <p:spPr>
              <a:xfrm>
                <a:off x="4979325" y="1936800"/>
                <a:ext cx="837575" cy="336950"/>
              </a:xfrm>
              <a:custGeom>
                <a:avLst/>
                <a:gdLst/>
                <a:ahLst/>
                <a:cxnLst/>
                <a:rect l="l" t="t" r="r" b="b"/>
                <a:pathLst>
                  <a:path w="33503" h="13478" extrusionOk="0">
                    <a:moveTo>
                      <a:pt x="16751" y="0"/>
                    </a:moveTo>
                    <a:cubicBezTo>
                      <a:pt x="7502" y="0"/>
                      <a:pt x="1" y="3010"/>
                      <a:pt x="1" y="6739"/>
                    </a:cubicBezTo>
                    <a:cubicBezTo>
                      <a:pt x="1" y="10468"/>
                      <a:pt x="7502" y="13478"/>
                      <a:pt x="16751" y="13478"/>
                    </a:cubicBezTo>
                    <a:cubicBezTo>
                      <a:pt x="26000" y="13478"/>
                      <a:pt x="33502" y="10468"/>
                      <a:pt x="33502" y="6739"/>
                    </a:cubicBezTo>
                    <a:cubicBezTo>
                      <a:pt x="33502" y="3010"/>
                      <a:pt x="26000" y="0"/>
                      <a:pt x="16751" y="0"/>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18;p69">
                <a:extLst>
                  <a:ext uri="{FF2B5EF4-FFF2-40B4-BE49-F238E27FC236}">
                    <a16:creationId xmlns:a16="http://schemas.microsoft.com/office/drawing/2014/main" id="{4C2DC67B-89FB-826B-125B-029066AD6D49}"/>
                  </a:ext>
                </a:extLst>
              </p:cNvPr>
              <p:cNvSpPr/>
              <p:nvPr/>
            </p:nvSpPr>
            <p:spPr>
              <a:xfrm>
                <a:off x="5037325" y="1981950"/>
                <a:ext cx="719750" cy="246650"/>
              </a:xfrm>
              <a:custGeom>
                <a:avLst/>
                <a:gdLst/>
                <a:ahLst/>
                <a:cxnLst/>
                <a:rect l="l" t="t" r="r" b="b"/>
                <a:pathLst>
                  <a:path w="28790" h="9866" extrusionOk="0">
                    <a:moveTo>
                      <a:pt x="14402" y="0"/>
                    </a:moveTo>
                    <a:cubicBezTo>
                      <a:pt x="6445" y="0"/>
                      <a:pt x="0" y="2202"/>
                      <a:pt x="0" y="4933"/>
                    </a:cubicBezTo>
                    <a:cubicBezTo>
                      <a:pt x="0" y="7649"/>
                      <a:pt x="6445" y="9866"/>
                      <a:pt x="14402" y="9866"/>
                    </a:cubicBezTo>
                    <a:cubicBezTo>
                      <a:pt x="22345" y="9866"/>
                      <a:pt x="28789" y="7649"/>
                      <a:pt x="28789" y="4933"/>
                    </a:cubicBezTo>
                    <a:cubicBezTo>
                      <a:pt x="28789" y="2202"/>
                      <a:pt x="22345" y="0"/>
                      <a:pt x="14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19;p69">
                <a:extLst>
                  <a:ext uri="{FF2B5EF4-FFF2-40B4-BE49-F238E27FC236}">
                    <a16:creationId xmlns:a16="http://schemas.microsoft.com/office/drawing/2014/main" id="{64F5EB6B-FB0F-CE9C-6399-B700823AF2B4}"/>
                  </a:ext>
                </a:extLst>
              </p:cNvPr>
              <p:cNvSpPr/>
              <p:nvPr/>
            </p:nvSpPr>
            <p:spPr>
              <a:xfrm>
                <a:off x="5086125" y="2072975"/>
                <a:ext cx="670950" cy="155625"/>
              </a:xfrm>
              <a:custGeom>
                <a:avLst/>
                <a:gdLst/>
                <a:ahLst/>
                <a:cxnLst/>
                <a:rect l="l" t="t" r="r" b="b"/>
                <a:pathLst>
                  <a:path w="26838" h="6225" extrusionOk="0">
                    <a:moveTo>
                      <a:pt x="26338" y="0"/>
                    </a:moveTo>
                    <a:cubicBezTo>
                      <a:pt x="23681" y="3022"/>
                      <a:pt x="18295" y="3260"/>
                      <a:pt x="12360" y="3260"/>
                    </a:cubicBezTo>
                    <a:cubicBezTo>
                      <a:pt x="11253" y="3260"/>
                      <a:pt x="10126" y="3252"/>
                      <a:pt x="8994" y="3252"/>
                    </a:cubicBezTo>
                    <a:cubicBezTo>
                      <a:pt x="5940" y="3252"/>
                      <a:pt x="2849" y="3312"/>
                      <a:pt x="1" y="3758"/>
                    </a:cubicBezTo>
                    <a:cubicBezTo>
                      <a:pt x="2482" y="5226"/>
                      <a:pt x="7121" y="6225"/>
                      <a:pt x="12450" y="6225"/>
                    </a:cubicBezTo>
                    <a:cubicBezTo>
                      <a:pt x="20393" y="6225"/>
                      <a:pt x="26837" y="4008"/>
                      <a:pt x="26837" y="1292"/>
                    </a:cubicBezTo>
                    <a:cubicBezTo>
                      <a:pt x="26837" y="852"/>
                      <a:pt x="26661" y="411"/>
                      <a:pt x="26338" y="0"/>
                    </a:cubicBezTo>
                    <a:close/>
                  </a:path>
                </a:pathLst>
              </a:custGeom>
              <a:solidFill>
                <a:srgbClr val="DCE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20;p69">
                <a:extLst>
                  <a:ext uri="{FF2B5EF4-FFF2-40B4-BE49-F238E27FC236}">
                    <a16:creationId xmlns:a16="http://schemas.microsoft.com/office/drawing/2014/main" id="{86BA184C-176D-95E4-9379-62470A39FA44}"/>
                  </a:ext>
                </a:extLst>
              </p:cNvPr>
              <p:cNvSpPr/>
              <p:nvPr/>
            </p:nvSpPr>
            <p:spPr>
              <a:xfrm>
                <a:off x="5037325" y="1981950"/>
                <a:ext cx="719750" cy="133975"/>
              </a:xfrm>
              <a:custGeom>
                <a:avLst/>
                <a:gdLst/>
                <a:ahLst/>
                <a:cxnLst/>
                <a:rect l="l" t="t" r="r" b="b"/>
                <a:pathLst>
                  <a:path w="28790" h="5359" extrusionOk="0">
                    <a:moveTo>
                      <a:pt x="14402" y="0"/>
                    </a:moveTo>
                    <a:cubicBezTo>
                      <a:pt x="6445" y="0"/>
                      <a:pt x="0" y="2202"/>
                      <a:pt x="0" y="4933"/>
                    </a:cubicBezTo>
                    <a:cubicBezTo>
                      <a:pt x="0" y="5080"/>
                      <a:pt x="29" y="5227"/>
                      <a:pt x="59" y="5359"/>
                    </a:cubicBezTo>
                    <a:cubicBezTo>
                      <a:pt x="705" y="2848"/>
                      <a:pt x="6871" y="866"/>
                      <a:pt x="14402" y="866"/>
                    </a:cubicBezTo>
                    <a:cubicBezTo>
                      <a:pt x="21919" y="866"/>
                      <a:pt x="28085" y="2848"/>
                      <a:pt x="28731" y="5359"/>
                    </a:cubicBezTo>
                    <a:cubicBezTo>
                      <a:pt x="28760" y="5227"/>
                      <a:pt x="28789" y="5080"/>
                      <a:pt x="28789" y="4933"/>
                    </a:cubicBezTo>
                    <a:cubicBezTo>
                      <a:pt x="28789" y="2202"/>
                      <a:pt x="22345" y="0"/>
                      <a:pt x="14402" y="0"/>
                    </a:cubicBezTo>
                    <a:close/>
                  </a:path>
                </a:pathLst>
              </a:custGeom>
              <a:solidFill>
                <a:srgbClr val="F29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21;p69">
                <a:extLst>
                  <a:ext uri="{FF2B5EF4-FFF2-40B4-BE49-F238E27FC236}">
                    <a16:creationId xmlns:a16="http://schemas.microsoft.com/office/drawing/2014/main" id="{0746C7D9-9DEC-78F6-3B20-72C8F183F744}"/>
                  </a:ext>
                </a:extLst>
              </p:cNvPr>
              <p:cNvSpPr/>
              <p:nvPr/>
            </p:nvSpPr>
            <p:spPr>
              <a:xfrm>
                <a:off x="5020800" y="2179775"/>
                <a:ext cx="760500" cy="542850"/>
              </a:xfrm>
              <a:custGeom>
                <a:avLst/>
                <a:gdLst/>
                <a:ahLst/>
                <a:cxnLst/>
                <a:rect l="l" t="t" r="r" b="b"/>
                <a:pathLst>
                  <a:path w="30420" h="21714" extrusionOk="0">
                    <a:moveTo>
                      <a:pt x="235" y="0"/>
                    </a:moveTo>
                    <a:lnTo>
                      <a:pt x="0" y="59"/>
                    </a:lnTo>
                    <a:lnTo>
                      <a:pt x="5051" y="20583"/>
                    </a:lnTo>
                    <a:lnTo>
                      <a:pt x="10174" y="4302"/>
                    </a:lnTo>
                    <a:lnTo>
                      <a:pt x="15078" y="21713"/>
                    </a:lnTo>
                    <a:lnTo>
                      <a:pt x="20084" y="4023"/>
                    </a:lnTo>
                    <a:lnTo>
                      <a:pt x="25428" y="20524"/>
                    </a:lnTo>
                    <a:lnTo>
                      <a:pt x="30419" y="88"/>
                    </a:lnTo>
                    <a:lnTo>
                      <a:pt x="30184" y="30"/>
                    </a:lnTo>
                    <a:lnTo>
                      <a:pt x="25384" y="19629"/>
                    </a:lnTo>
                    <a:lnTo>
                      <a:pt x="20069" y="3171"/>
                    </a:lnTo>
                    <a:lnTo>
                      <a:pt x="15078" y="20818"/>
                    </a:lnTo>
                    <a:lnTo>
                      <a:pt x="10189" y="3436"/>
                    </a:lnTo>
                    <a:lnTo>
                      <a:pt x="5080" y="19673"/>
                    </a:lnTo>
                    <a:lnTo>
                      <a:pt x="235" y="0"/>
                    </a:ln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22;p69">
                <a:extLst>
                  <a:ext uri="{FF2B5EF4-FFF2-40B4-BE49-F238E27FC236}">
                    <a16:creationId xmlns:a16="http://schemas.microsoft.com/office/drawing/2014/main" id="{3EFB6A9A-739C-387E-6FA1-CEF6FB2D050E}"/>
                  </a:ext>
                </a:extLst>
              </p:cNvPr>
              <p:cNvSpPr/>
              <p:nvPr/>
            </p:nvSpPr>
            <p:spPr>
              <a:xfrm>
                <a:off x="5020800" y="2231875"/>
                <a:ext cx="756450" cy="489650"/>
              </a:xfrm>
              <a:custGeom>
                <a:avLst/>
                <a:gdLst/>
                <a:ahLst/>
                <a:cxnLst/>
                <a:rect l="l" t="t" r="r" b="b"/>
                <a:pathLst>
                  <a:path w="30258" h="19586" extrusionOk="0">
                    <a:moveTo>
                      <a:pt x="25237" y="1"/>
                    </a:moveTo>
                    <a:lnTo>
                      <a:pt x="20231" y="18675"/>
                    </a:lnTo>
                    <a:lnTo>
                      <a:pt x="15298" y="1352"/>
                    </a:lnTo>
                    <a:lnTo>
                      <a:pt x="10116" y="18587"/>
                    </a:lnTo>
                    <a:lnTo>
                      <a:pt x="5124" y="162"/>
                    </a:lnTo>
                    <a:lnTo>
                      <a:pt x="0" y="15254"/>
                    </a:lnTo>
                    <a:lnTo>
                      <a:pt x="235" y="15342"/>
                    </a:lnTo>
                    <a:lnTo>
                      <a:pt x="5095" y="1014"/>
                    </a:lnTo>
                    <a:lnTo>
                      <a:pt x="10101" y="19482"/>
                    </a:lnTo>
                    <a:lnTo>
                      <a:pt x="15283" y="2218"/>
                    </a:lnTo>
                    <a:lnTo>
                      <a:pt x="20245" y="19585"/>
                    </a:lnTo>
                    <a:lnTo>
                      <a:pt x="25252" y="852"/>
                    </a:lnTo>
                    <a:lnTo>
                      <a:pt x="30023" y="15196"/>
                    </a:lnTo>
                    <a:lnTo>
                      <a:pt x="30258" y="15122"/>
                    </a:lnTo>
                    <a:lnTo>
                      <a:pt x="25237" y="1"/>
                    </a:ln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23;p69">
                <a:extLst>
                  <a:ext uri="{FF2B5EF4-FFF2-40B4-BE49-F238E27FC236}">
                    <a16:creationId xmlns:a16="http://schemas.microsoft.com/office/drawing/2014/main" id="{FF31E106-6C3D-4851-5E45-454FB34F0EAF}"/>
                  </a:ext>
                </a:extLst>
              </p:cNvPr>
              <p:cNvSpPr/>
              <p:nvPr/>
            </p:nvSpPr>
            <p:spPr>
              <a:xfrm>
                <a:off x="4994750" y="2585325"/>
                <a:ext cx="58000" cy="58025"/>
              </a:xfrm>
              <a:custGeom>
                <a:avLst/>
                <a:gdLst/>
                <a:ahLst/>
                <a:cxnLst/>
                <a:rect l="l" t="t" r="r" b="b"/>
                <a:pathLst>
                  <a:path w="2320" h="2321" extrusionOk="0">
                    <a:moveTo>
                      <a:pt x="1160" y="1"/>
                    </a:moveTo>
                    <a:cubicBezTo>
                      <a:pt x="529" y="1"/>
                      <a:pt x="0" y="514"/>
                      <a:pt x="0" y="1160"/>
                    </a:cubicBezTo>
                    <a:cubicBezTo>
                      <a:pt x="0" y="1806"/>
                      <a:pt x="529" y="2320"/>
                      <a:pt x="1160" y="2320"/>
                    </a:cubicBezTo>
                    <a:cubicBezTo>
                      <a:pt x="1806" y="2320"/>
                      <a:pt x="2320" y="1806"/>
                      <a:pt x="2320" y="1160"/>
                    </a:cubicBezTo>
                    <a:cubicBezTo>
                      <a:pt x="2320" y="514"/>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24;p69">
                <a:extLst>
                  <a:ext uri="{FF2B5EF4-FFF2-40B4-BE49-F238E27FC236}">
                    <a16:creationId xmlns:a16="http://schemas.microsoft.com/office/drawing/2014/main" id="{EF03D2F2-0980-AD32-F7E7-18048C8D1A69}"/>
                  </a:ext>
                </a:extLst>
              </p:cNvPr>
              <p:cNvSpPr/>
              <p:nvPr/>
            </p:nvSpPr>
            <p:spPr>
              <a:xfrm>
                <a:off x="4994750" y="2610275"/>
                <a:ext cx="58000" cy="33075"/>
              </a:xfrm>
              <a:custGeom>
                <a:avLst/>
                <a:gdLst/>
                <a:ahLst/>
                <a:cxnLst/>
                <a:rect l="l" t="t" r="r" b="b"/>
                <a:pathLst>
                  <a:path w="2320" h="1323" extrusionOk="0">
                    <a:moveTo>
                      <a:pt x="2305" y="1"/>
                    </a:moveTo>
                    <a:cubicBezTo>
                      <a:pt x="2163" y="254"/>
                      <a:pt x="1902" y="336"/>
                      <a:pt x="1577" y="336"/>
                    </a:cubicBezTo>
                    <a:cubicBezTo>
                      <a:pt x="1129" y="336"/>
                      <a:pt x="559" y="180"/>
                      <a:pt x="15" y="104"/>
                    </a:cubicBezTo>
                    <a:cubicBezTo>
                      <a:pt x="15" y="133"/>
                      <a:pt x="0" y="148"/>
                      <a:pt x="0" y="162"/>
                    </a:cubicBezTo>
                    <a:cubicBezTo>
                      <a:pt x="0" y="808"/>
                      <a:pt x="529" y="1322"/>
                      <a:pt x="1160" y="1322"/>
                    </a:cubicBezTo>
                    <a:cubicBezTo>
                      <a:pt x="1806" y="1322"/>
                      <a:pt x="2320" y="808"/>
                      <a:pt x="2320" y="162"/>
                    </a:cubicBezTo>
                    <a:cubicBezTo>
                      <a:pt x="2320" y="104"/>
                      <a:pt x="2320" y="60"/>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25;p69">
                <a:extLst>
                  <a:ext uri="{FF2B5EF4-FFF2-40B4-BE49-F238E27FC236}">
                    <a16:creationId xmlns:a16="http://schemas.microsoft.com/office/drawing/2014/main" id="{784377C9-BA66-9DA7-DAD2-758A1FCEDEDD}"/>
                  </a:ext>
                </a:extLst>
              </p:cNvPr>
              <p:cNvSpPr/>
              <p:nvPr/>
            </p:nvSpPr>
            <p:spPr>
              <a:xfrm>
                <a:off x="5119525" y="2651400"/>
                <a:ext cx="58025" cy="57650"/>
              </a:xfrm>
              <a:custGeom>
                <a:avLst/>
                <a:gdLst/>
                <a:ahLst/>
                <a:cxnLst/>
                <a:rect l="l" t="t" r="r" b="b"/>
                <a:pathLst>
                  <a:path w="2321" h="2306" extrusionOk="0">
                    <a:moveTo>
                      <a:pt x="1160" y="0"/>
                    </a:moveTo>
                    <a:cubicBezTo>
                      <a:pt x="529" y="0"/>
                      <a:pt x="1" y="514"/>
                      <a:pt x="1" y="1160"/>
                    </a:cubicBezTo>
                    <a:cubicBezTo>
                      <a:pt x="1" y="1791"/>
                      <a:pt x="529" y="2305"/>
                      <a:pt x="1160" y="2305"/>
                    </a:cubicBezTo>
                    <a:cubicBezTo>
                      <a:pt x="1806" y="2305"/>
                      <a:pt x="2320" y="1791"/>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26;p69">
                <a:extLst>
                  <a:ext uri="{FF2B5EF4-FFF2-40B4-BE49-F238E27FC236}">
                    <a16:creationId xmlns:a16="http://schemas.microsoft.com/office/drawing/2014/main" id="{4BBE3D5F-6FE2-6BE0-091C-21AB80745EE1}"/>
                  </a:ext>
                </a:extLst>
              </p:cNvPr>
              <p:cNvSpPr/>
              <p:nvPr/>
            </p:nvSpPr>
            <p:spPr>
              <a:xfrm>
                <a:off x="5119525" y="2675975"/>
                <a:ext cx="58025" cy="33075"/>
              </a:xfrm>
              <a:custGeom>
                <a:avLst/>
                <a:gdLst/>
                <a:ahLst/>
                <a:cxnLst/>
                <a:rect l="l" t="t" r="r" b="b"/>
                <a:pathLst>
                  <a:path w="2321" h="1323" extrusionOk="0">
                    <a:moveTo>
                      <a:pt x="2306" y="1"/>
                    </a:moveTo>
                    <a:cubicBezTo>
                      <a:pt x="2162" y="263"/>
                      <a:pt x="1896" y="348"/>
                      <a:pt x="1565" y="348"/>
                    </a:cubicBezTo>
                    <a:cubicBezTo>
                      <a:pt x="1119" y="348"/>
                      <a:pt x="555" y="194"/>
                      <a:pt x="15" y="118"/>
                    </a:cubicBezTo>
                    <a:cubicBezTo>
                      <a:pt x="15" y="133"/>
                      <a:pt x="1" y="148"/>
                      <a:pt x="1" y="177"/>
                    </a:cubicBezTo>
                    <a:cubicBezTo>
                      <a:pt x="1" y="808"/>
                      <a:pt x="529" y="1322"/>
                      <a:pt x="1160" y="1322"/>
                    </a:cubicBezTo>
                    <a:cubicBezTo>
                      <a:pt x="1806" y="1322"/>
                      <a:pt x="2320" y="808"/>
                      <a:pt x="2320" y="177"/>
                    </a:cubicBezTo>
                    <a:cubicBezTo>
                      <a:pt x="2320" y="118"/>
                      <a:pt x="2320" y="60"/>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27;p69">
                <a:extLst>
                  <a:ext uri="{FF2B5EF4-FFF2-40B4-BE49-F238E27FC236}">
                    <a16:creationId xmlns:a16="http://schemas.microsoft.com/office/drawing/2014/main" id="{FDB02B48-A2D7-B7A1-63E5-F4299B712914}"/>
                  </a:ext>
                </a:extLst>
              </p:cNvPr>
              <p:cNvSpPr/>
              <p:nvPr/>
            </p:nvSpPr>
            <p:spPr>
              <a:xfrm>
                <a:off x="5244325" y="2678925"/>
                <a:ext cx="58000" cy="58000"/>
              </a:xfrm>
              <a:custGeom>
                <a:avLst/>
                <a:gdLst/>
                <a:ahLst/>
                <a:cxnLst/>
                <a:rect l="l" t="t" r="r" b="b"/>
                <a:pathLst>
                  <a:path w="2320" h="2320" extrusionOk="0">
                    <a:moveTo>
                      <a:pt x="1160" y="0"/>
                    </a:moveTo>
                    <a:cubicBezTo>
                      <a:pt x="529" y="0"/>
                      <a:pt x="0" y="514"/>
                      <a:pt x="0" y="1160"/>
                    </a:cubicBezTo>
                    <a:cubicBezTo>
                      <a:pt x="0" y="1791"/>
                      <a:pt x="529" y="2320"/>
                      <a:pt x="1160" y="2320"/>
                    </a:cubicBezTo>
                    <a:cubicBezTo>
                      <a:pt x="1806" y="2320"/>
                      <a:pt x="2320" y="1791"/>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28;p69">
                <a:extLst>
                  <a:ext uri="{FF2B5EF4-FFF2-40B4-BE49-F238E27FC236}">
                    <a16:creationId xmlns:a16="http://schemas.microsoft.com/office/drawing/2014/main" id="{04EE0ABE-AA89-9A45-4277-EC71499E4283}"/>
                  </a:ext>
                </a:extLst>
              </p:cNvPr>
              <p:cNvSpPr/>
              <p:nvPr/>
            </p:nvSpPr>
            <p:spPr>
              <a:xfrm>
                <a:off x="5244325" y="2703875"/>
                <a:ext cx="58000" cy="33050"/>
              </a:xfrm>
              <a:custGeom>
                <a:avLst/>
                <a:gdLst/>
                <a:ahLst/>
                <a:cxnLst/>
                <a:rect l="l" t="t" r="r" b="b"/>
                <a:pathLst>
                  <a:path w="2320" h="1322" extrusionOk="0">
                    <a:moveTo>
                      <a:pt x="2305" y="1"/>
                    </a:moveTo>
                    <a:cubicBezTo>
                      <a:pt x="2163" y="254"/>
                      <a:pt x="1902" y="335"/>
                      <a:pt x="1577" y="335"/>
                    </a:cubicBezTo>
                    <a:cubicBezTo>
                      <a:pt x="1129" y="335"/>
                      <a:pt x="559" y="180"/>
                      <a:pt x="15" y="103"/>
                    </a:cubicBezTo>
                    <a:cubicBezTo>
                      <a:pt x="15" y="133"/>
                      <a:pt x="0" y="147"/>
                      <a:pt x="0" y="162"/>
                    </a:cubicBezTo>
                    <a:cubicBezTo>
                      <a:pt x="0" y="793"/>
                      <a:pt x="529" y="1322"/>
                      <a:pt x="1160" y="1322"/>
                    </a:cubicBezTo>
                    <a:cubicBezTo>
                      <a:pt x="1806" y="1322"/>
                      <a:pt x="2320" y="793"/>
                      <a:pt x="2320" y="162"/>
                    </a:cubicBezTo>
                    <a:cubicBezTo>
                      <a:pt x="2320" y="103"/>
                      <a:pt x="2305" y="45"/>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29;p69">
                <a:extLst>
                  <a:ext uri="{FF2B5EF4-FFF2-40B4-BE49-F238E27FC236}">
                    <a16:creationId xmlns:a16="http://schemas.microsoft.com/office/drawing/2014/main" id="{6A0010F5-E1AC-A51E-830B-93902410B81B}"/>
                  </a:ext>
                </a:extLst>
              </p:cNvPr>
              <p:cNvSpPr/>
              <p:nvPr/>
            </p:nvSpPr>
            <p:spPr>
              <a:xfrm>
                <a:off x="5369100" y="2685150"/>
                <a:ext cx="58025" cy="58025"/>
              </a:xfrm>
              <a:custGeom>
                <a:avLst/>
                <a:gdLst/>
                <a:ahLst/>
                <a:cxnLst/>
                <a:rect l="l" t="t" r="r" b="b"/>
                <a:pathLst>
                  <a:path w="2321" h="2321" extrusionOk="0">
                    <a:moveTo>
                      <a:pt x="1160" y="1"/>
                    </a:moveTo>
                    <a:cubicBezTo>
                      <a:pt x="515" y="1"/>
                      <a:pt x="1" y="529"/>
                      <a:pt x="1" y="1161"/>
                    </a:cubicBezTo>
                    <a:cubicBezTo>
                      <a:pt x="1" y="1807"/>
                      <a:pt x="515" y="2320"/>
                      <a:pt x="1160" y="2320"/>
                    </a:cubicBezTo>
                    <a:cubicBezTo>
                      <a:pt x="1806" y="2320"/>
                      <a:pt x="2320" y="1807"/>
                      <a:pt x="2320" y="1161"/>
                    </a:cubicBezTo>
                    <a:cubicBezTo>
                      <a:pt x="2320" y="529"/>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30;p69">
                <a:extLst>
                  <a:ext uri="{FF2B5EF4-FFF2-40B4-BE49-F238E27FC236}">
                    <a16:creationId xmlns:a16="http://schemas.microsoft.com/office/drawing/2014/main" id="{C8D49546-FB0D-08FD-8164-6F003397191C}"/>
                  </a:ext>
                </a:extLst>
              </p:cNvPr>
              <p:cNvSpPr/>
              <p:nvPr/>
            </p:nvSpPr>
            <p:spPr>
              <a:xfrm>
                <a:off x="5369100" y="2710125"/>
                <a:ext cx="58025" cy="33050"/>
              </a:xfrm>
              <a:custGeom>
                <a:avLst/>
                <a:gdLst/>
                <a:ahLst/>
                <a:cxnLst/>
                <a:rect l="l" t="t" r="r" b="b"/>
                <a:pathLst>
                  <a:path w="2321" h="1322" extrusionOk="0">
                    <a:moveTo>
                      <a:pt x="2306" y="0"/>
                    </a:moveTo>
                    <a:cubicBezTo>
                      <a:pt x="2163" y="255"/>
                      <a:pt x="1899" y="336"/>
                      <a:pt x="1570" y="336"/>
                    </a:cubicBezTo>
                    <a:cubicBezTo>
                      <a:pt x="1121" y="336"/>
                      <a:pt x="551" y="185"/>
                      <a:pt x="1" y="118"/>
                    </a:cubicBezTo>
                    <a:cubicBezTo>
                      <a:pt x="1" y="132"/>
                      <a:pt x="1" y="147"/>
                      <a:pt x="1" y="162"/>
                    </a:cubicBezTo>
                    <a:cubicBezTo>
                      <a:pt x="1" y="808"/>
                      <a:pt x="515" y="1321"/>
                      <a:pt x="1160" y="1321"/>
                    </a:cubicBezTo>
                    <a:cubicBezTo>
                      <a:pt x="1806" y="1321"/>
                      <a:pt x="2320" y="808"/>
                      <a:pt x="2320" y="162"/>
                    </a:cubicBezTo>
                    <a:cubicBezTo>
                      <a:pt x="2320" y="103"/>
                      <a:pt x="2306" y="59"/>
                      <a:pt x="2306" y="0"/>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31;p69">
                <a:extLst>
                  <a:ext uri="{FF2B5EF4-FFF2-40B4-BE49-F238E27FC236}">
                    <a16:creationId xmlns:a16="http://schemas.microsoft.com/office/drawing/2014/main" id="{117458E2-569C-2EC9-3833-53F75CC25724}"/>
                  </a:ext>
                </a:extLst>
              </p:cNvPr>
              <p:cNvSpPr/>
              <p:nvPr/>
            </p:nvSpPr>
            <p:spPr>
              <a:xfrm>
                <a:off x="5493900" y="2678925"/>
                <a:ext cx="58000" cy="58000"/>
              </a:xfrm>
              <a:custGeom>
                <a:avLst/>
                <a:gdLst/>
                <a:ahLst/>
                <a:cxnLst/>
                <a:rect l="l" t="t" r="r" b="b"/>
                <a:pathLst>
                  <a:path w="2320" h="2320" extrusionOk="0">
                    <a:moveTo>
                      <a:pt x="1160" y="0"/>
                    </a:moveTo>
                    <a:cubicBezTo>
                      <a:pt x="514" y="0"/>
                      <a:pt x="0" y="514"/>
                      <a:pt x="0" y="1160"/>
                    </a:cubicBezTo>
                    <a:cubicBezTo>
                      <a:pt x="0" y="1791"/>
                      <a:pt x="514" y="2320"/>
                      <a:pt x="1160" y="2320"/>
                    </a:cubicBezTo>
                    <a:cubicBezTo>
                      <a:pt x="1806" y="2320"/>
                      <a:pt x="2320" y="1791"/>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32;p69">
                <a:extLst>
                  <a:ext uri="{FF2B5EF4-FFF2-40B4-BE49-F238E27FC236}">
                    <a16:creationId xmlns:a16="http://schemas.microsoft.com/office/drawing/2014/main" id="{04CD12AF-9110-0E06-3F4C-EE2337C11F23}"/>
                  </a:ext>
                </a:extLst>
              </p:cNvPr>
              <p:cNvSpPr/>
              <p:nvPr/>
            </p:nvSpPr>
            <p:spPr>
              <a:xfrm>
                <a:off x="5493900" y="2703875"/>
                <a:ext cx="58000" cy="33050"/>
              </a:xfrm>
              <a:custGeom>
                <a:avLst/>
                <a:gdLst/>
                <a:ahLst/>
                <a:cxnLst/>
                <a:rect l="l" t="t" r="r" b="b"/>
                <a:pathLst>
                  <a:path w="2320" h="1322" extrusionOk="0">
                    <a:moveTo>
                      <a:pt x="2305" y="1"/>
                    </a:moveTo>
                    <a:cubicBezTo>
                      <a:pt x="2163" y="254"/>
                      <a:pt x="1902" y="335"/>
                      <a:pt x="1576" y="335"/>
                    </a:cubicBezTo>
                    <a:cubicBezTo>
                      <a:pt x="1126" y="335"/>
                      <a:pt x="553" y="180"/>
                      <a:pt x="0" y="103"/>
                    </a:cubicBezTo>
                    <a:cubicBezTo>
                      <a:pt x="0" y="133"/>
                      <a:pt x="0" y="147"/>
                      <a:pt x="0" y="162"/>
                    </a:cubicBezTo>
                    <a:cubicBezTo>
                      <a:pt x="0" y="793"/>
                      <a:pt x="514" y="1322"/>
                      <a:pt x="1160" y="1322"/>
                    </a:cubicBezTo>
                    <a:cubicBezTo>
                      <a:pt x="1806" y="1322"/>
                      <a:pt x="2320" y="793"/>
                      <a:pt x="2320" y="162"/>
                    </a:cubicBezTo>
                    <a:cubicBezTo>
                      <a:pt x="2320" y="103"/>
                      <a:pt x="2305" y="45"/>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33;p69">
                <a:extLst>
                  <a:ext uri="{FF2B5EF4-FFF2-40B4-BE49-F238E27FC236}">
                    <a16:creationId xmlns:a16="http://schemas.microsoft.com/office/drawing/2014/main" id="{A3FFABA9-7692-A4EE-0E21-CB9611347E61}"/>
                  </a:ext>
                </a:extLst>
              </p:cNvPr>
              <p:cNvSpPr/>
              <p:nvPr/>
            </p:nvSpPr>
            <p:spPr>
              <a:xfrm>
                <a:off x="5618675" y="2651400"/>
                <a:ext cx="58025" cy="57650"/>
              </a:xfrm>
              <a:custGeom>
                <a:avLst/>
                <a:gdLst/>
                <a:ahLst/>
                <a:cxnLst/>
                <a:rect l="l" t="t" r="r" b="b"/>
                <a:pathLst>
                  <a:path w="2321" h="2306" extrusionOk="0">
                    <a:moveTo>
                      <a:pt x="1161" y="0"/>
                    </a:moveTo>
                    <a:cubicBezTo>
                      <a:pt x="515" y="0"/>
                      <a:pt x="1" y="514"/>
                      <a:pt x="1" y="1160"/>
                    </a:cubicBezTo>
                    <a:cubicBezTo>
                      <a:pt x="1" y="1791"/>
                      <a:pt x="515" y="2305"/>
                      <a:pt x="1161" y="2305"/>
                    </a:cubicBezTo>
                    <a:cubicBezTo>
                      <a:pt x="1806" y="2305"/>
                      <a:pt x="2320" y="1791"/>
                      <a:pt x="2320" y="1160"/>
                    </a:cubicBezTo>
                    <a:cubicBezTo>
                      <a:pt x="2320" y="514"/>
                      <a:pt x="1806" y="0"/>
                      <a:pt x="1161"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34;p69">
                <a:extLst>
                  <a:ext uri="{FF2B5EF4-FFF2-40B4-BE49-F238E27FC236}">
                    <a16:creationId xmlns:a16="http://schemas.microsoft.com/office/drawing/2014/main" id="{6087D140-ADB6-BCE1-444B-07C30562EA72}"/>
                  </a:ext>
                </a:extLst>
              </p:cNvPr>
              <p:cNvSpPr/>
              <p:nvPr/>
            </p:nvSpPr>
            <p:spPr>
              <a:xfrm>
                <a:off x="5618675" y="2675975"/>
                <a:ext cx="58025" cy="33075"/>
              </a:xfrm>
              <a:custGeom>
                <a:avLst/>
                <a:gdLst/>
                <a:ahLst/>
                <a:cxnLst/>
                <a:rect l="l" t="t" r="r" b="b"/>
                <a:pathLst>
                  <a:path w="2321" h="1323" extrusionOk="0">
                    <a:moveTo>
                      <a:pt x="2306" y="1"/>
                    </a:moveTo>
                    <a:cubicBezTo>
                      <a:pt x="2162" y="263"/>
                      <a:pt x="1896" y="348"/>
                      <a:pt x="1564" y="348"/>
                    </a:cubicBezTo>
                    <a:cubicBezTo>
                      <a:pt x="1116" y="348"/>
                      <a:pt x="549" y="194"/>
                      <a:pt x="1" y="118"/>
                    </a:cubicBezTo>
                    <a:cubicBezTo>
                      <a:pt x="1" y="133"/>
                      <a:pt x="1" y="148"/>
                      <a:pt x="1" y="177"/>
                    </a:cubicBezTo>
                    <a:cubicBezTo>
                      <a:pt x="1" y="808"/>
                      <a:pt x="515" y="1322"/>
                      <a:pt x="1161" y="1322"/>
                    </a:cubicBezTo>
                    <a:cubicBezTo>
                      <a:pt x="1806" y="1322"/>
                      <a:pt x="2320" y="808"/>
                      <a:pt x="2320" y="177"/>
                    </a:cubicBezTo>
                    <a:cubicBezTo>
                      <a:pt x="2320" y="118"/>
                      <a:pt x="2306" y="60"/>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35;p69">
                <a:extLst>
                  <a:ext uri="{FF2B5EF4-FFF2-40B4-BE49-F238E27FC236}">
                    <a16:creationId xmlns:a16="http://schemas.microsoft.com/office/drawing/2014/main" id="{D332DB8A-39C9-E8EE-6666-E6208429B555}"/>
                  </a:ext>
                </a:extLst>
              </p:cNvPr>
              <p:cNvSpPr/>
              <p:nvPr/>
            </p:nvSpPr>
            <p:spPr>
              <a:xfrm>
                <a:off x="5743475" y="2585325"/>
                <a:ext cx="58000" cy="58025"/>
              </a:xfrm>
              <a:custGeom>
                <a:avLst/>
                <a:gdLst/>
                <a:ahLst/>
                <a:cxnLst/>
                <a:rect l="l" t="t" r="r" b="b"/>
                <a:pathLst>
                  <a:path w="2320" h="2321" extrusionOk="0">
                    <a:moveTo>
                      <a:pt x="1160" y="1"/>
                    </a:moveTo>
                    <a:cubicBezTo>
                      <a:pt x="514" y="1"/>
                      <a:pt x="0" y="514"/>
                      <a:pt x="0" y="1160"/>
                    </a:cubicBezTo>
                    <a:cubicBezTo>
                      <a:pt x="0" y="1806"/>
                      <a:pt x="514" y="2320"/>
                      <a:pt x="1160" y="2320"/>
                    </a:cubicBezTo>
                    <a:cubicBezTo>
                      <a:pt x="1806" y="2320"/>
                      <a:pt x="2320" y="1806"/>
                      <a:pt x="2320" y="1160"/>
                    </a:cubicBezTo>
                    <a:cubicBezTo>
                      <a:pt x="2320" y="514"/>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36;p69">
                <a:extLst>
                  <a:ext uri="{FF2B5EF4-FFF2-40B4-BE49-F238E27FC236}">
                    <a16:creationId xmlns:a16="http://schemas.microsoft.com/office/drawing/2014/main" id="{DA918906-EF6D-6F82-8A13-BEF67B3D0218}"/>
                  </a:ext>
                </a:extLst>
              </p:cNvPr>
              <p:cNvSpPr/>
              <p:nvPr/>
            </p:nvSpPr>
            <p:spPr>
              <a:xfrm>
                <a:off x="5743475" y="2610275"/>
                <a:ext cx="58000" cy="33075"/>
              </a:xfrm>
              <a:custGeom>
                <a:avLst/>
                <a:gdLst/>
                <a:ahLst/>
                <a:cxnLst/>
                <a:rect l="l" t="t" r="r" b="b"/>
                <a:pathLst>
                  <a:path w="2320" h="1323" extrusionOk="0">
                    <a:moveTo>
                      <a:pt x="2305" y="1"/>
                    </a:moveTo>
                    <a:cubicBezTo>
                      <a:pt x="2163" y="254"/>
                      <a:pt x="1902" y="336"/>
                      <a:pt x="1576" y="336"/>
                    </a:cubicBezTo>
                    <a:cubicBezTo>
                      <a:pt x="1126" y="336"/>
                      <a:pt x="553" y="180"/>
                      <a:pt x="0" y="104"/>
                    </a:cubicBezTo>
                    <a:cubicBezTo>
                      <a:pt x="0" y="133"/>
                      <a:pt x="0" y="148"/>
                      <a:pt x="0" y="162"/>
                    </a:cubicBezTo>
                    <a:cubicBezTo>
                      <a:pt x="0" y="808"/>
                      <a:pt x="514" y="1322"/>
                      <a:pt x="1160" y="1322"/>
                    </a:cubicBezTo>
                    <a:cubicBezTo>
                      <a:pt x="1806" y="1322"/>
                      <a:pt x="2320" y="808"/>
                      <a:pt x="2320" y="162"/>
                    </a:cubicBezTo>
                    <a:cubicBezTo>
                      <a:pt x="2320" y="104"/>
                      <a:pt x="2305" y="60"/>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37;p69">
                <a:extLst>
                  <a:ext uri="{FF2B5EF4-FFF2-40B4-BE49-F238E27FC236}">
                    <a16:creationId xmlns:a16="http://schemas.microsoft.com/office/drawing/2014/main" id="{116E07F8-BFA4-A964-A642-1A23A4B434B7}"/>
                  </a:ext>
                </a:extLst>
              </p:cNvPr>
              <p:cNvSpPr/>
              <p:nvPr/>
            </p:nvSpPr>
            <p:spPr>
              <a:xfrm>
                <a:off x="4994750" y="2151500"/>
                <a:ext cx="58000" cy="58025"/>
              </a:xfrm>
              <a:custGeom>
                <a:avLst/>
                <a:gdLst/>
                <a:ahLst/>
                <a:cxnLst/>
                <a:rect l="l" t="t" r="r" b="b"/>
                <a:pathLst>
                  <a:path w="2320" h="2321" extrusionOk="0">
                    <a:moveTo>
                      <a:pt x="1160" y="1"/>
                    </a:moveTo>
                    <a:cubicBezTo>
                      <a:pt x="529" y="1"/>
                      <a:pt x="0" y="529"/>
                      <a:pt x="0" y="1161"/>
                    </a:cubicBezTo>
                    <a:cubicBezTo>
                      <a:pt x="0" y="1807"/>
                      <a:pt x="529" y="2320"/>
                      <a:pt x="1160" y="2320"/>
                    </a:cubicBezTo>
                    <a:cubicBezTo>
                      <a:pt x="1806" y="2320"/>
                      <a:pt x="2320" y="1807"/>
                      <a:pt x="2320" y="1161"/>
                    </a:cubicBezTo>
                    <a:cubicBezTo>
                      <a:pt x="2320" y="529"/>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38;p69">
                <a:extLst>
                  <a:ext uri="{FF2B5EF4-FFF2-40B4-BE49-F238E27FC236}">
                    <a16:creationId xmlns:a16="http://schemas.microsoft.com/office/drawing/2014/main" id="{4B77F5CE-BA38-2DBD-A8DF-F4004B84EB0C}"/>
                  </a:ext>
                </a:extLst>
              </p:cNvPr>
              <p:cNvSpPr/>
              <p:nvPr/>
            </p:nvSpPr>
            <p:spPr>
              <a:xfrm>
                <a:off x="4994750" y="2176475"/>
                <a:ext cx="58000" cy="33050"/>
              </a:xfrm>
              <a:custGeom>
                <a:avLst/>
                <a:gdLst/>
                <a:ahLst/>
                <a:cxnLst/>
                <a:rect l="l" t="t" r="r" b="b"/>
                <a:pathLst>
                  <a:path w="2320" h="1322" extrusionOk="0">
                    <a:moveTo>
                      <a:pt x="2305" y="0"/>
                    </a:moveTo>
                    <a:cubicBezTo>
                      <a:pt x="2161" y="263"/>
                      <a:pt x="1895" y="347"/>
                      <a:pt x="1564" y="347"/>
                    </a:cubicBezTo>
                    <a:cubicBezTo>
                      <a:pt x="1118" y="347"/>
                      <a:pt x="554" y="193"/>
                      <a:pt x="15" y="118"/>
                    </a:cubicBezTo>
                    <a:cubicBezTo>
                      <a:pt x="15" y="132"/>
                      <a:pt x="0" y="147"/>
                      <a:pt x="0" y="162"/>
                    </a:cubicBezTo>
                    <a:cubicBezTo>
                      <a:pt x="0" y="808"/>
                      <a:pt x="529" y="1321"/>
                      <a:pt x="1160" y="1321"/>
                    </a:cubicBezTo>
                    <a:cubicBezTo>
                      <a:pt x="1806" y="1321"/>
                      <a:pt x="2320" y="808"/>
                      <a:pt x="2320" y="162"/>
                    </a:cubicBezTo>
                    <a:cubicBezTo>
                      <a:pt x="2320" y="118"/>
                      <a:pt x="2320" y="59"/>
                      <a:pt x="2305" y="0"/>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39;p69">
                <a:extLst>
                  <a:ext uri="{FF2B5EF4-FFF2-40B4-BE49-F238E27FC236}">
                    <a16:creationId xmlns:a16="http://schemas.microsoft.com/office/drawing/2014/main" id="{FDF7F938-FA9B-1177-8BCF-BF1E6A044797}"/>
                  </a:ext>
                </a:extLst>
              </p:cNvPr>
              <p:cNvSpPr/>
              <p:nvPr/>
            </p:nvSpPr>
            <p:spPr>
              <a:xfrm>
                <a:off x="5119525" y="2217575"/>
                <a:ext cx="58025" cy="58000"/>
              </a:xfrm>
              <a:custGeom>
                <a:avLst/>
                <a:gdLst/>
                <a:ahLst/>
                <a:cxnLst/>
                <a:rect l="l" t="t" r="r" b="b"/>
                <a:pathLst>
                  <a:path w="2321" h="2320" extrusionOk="0">
                    <a:moveTo>
                      <a:pt x="1160" y="0"/>
                    </a:moveTo>
                    <a:cubicBezTo>
                      <a:pt x="529" y="0"/>
                      <a:pt x="1" y="514"/>
                      <a:pt x="1" y="1160"/>
                    </a:cubicBezTo>
                    <a:cubicBezTo>
                      <a:pt x="1" y="1806"/>
                      <a:pt x="529" y="2320"/>
                      <a:pt x="1160" y="2320"/>
                    </a:cubicBezTo>
                    <a:cubicBezTo>
                      <a:pt x="1806" y="2320"/>
                      <a:pt x="2320" y="1806"/>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40;p69">
                <a:extLst>
                  <a:ext uri="{FF2B5EF4-FFF2-40B4-BE49-F238E27FC236}">
                    <a16:creationId xmlns:a16="http://schemas.microsoft.com/office/drawing/2014/main" id="{854BA1EA-BB86-E28A-E1CF-6764EBC5D134}"/>
                  </a:ext>
                </a:extLst>
              </p:cNvPr>
              <p:cNvSpPr/>
              <p:nvPr/>
            </p:nvSpPr>
            <p:spPr>
              <a:xfrm>
                <a:off x="5119525" y="2242525"/>
                <a:ext cx="58025" cy="33050"/>
              </a:xfrm>
              <a:custGeom>
                <a:avLst/>
                <a:gdLst/>
                <a:ahLst/>
                <a:cxnLst/>
                <a:rect l="l" t="t" r="r" b="b"/>
                <a:pathLst>
                  <a:path w="2321" h="1322" extrusionOk="0">
                    <a:moveTo>
                      <a:pt x="2306" y="1"/>
                    </a:moveTo>
                    <a:cubicBezTo>
                      <a:pt x="2163" y="255"/>
                      <a:pt x="1899" y="337"/>
                      <a:pt x="1571" y="337"/>
                    </a:cubicBezTo>
                    <a:cubicBezTo>
                      <a:pt x="1124" y="337"/>
                      <a:pt x="557" y="186"/>
                      <a:pt x="15" y="118"/>
                    </a:cubicBezTo>
                    <a:cubicBezTo>
                      <a:pt x="15" y="133"/>
                      <a:pt x="1" y="147"/>
                      <a:pt x="1" y="162"/>
                    </a:cubicBezTo>
                    <a:cubicBezTo>
                      <a:pt x="1" y="808"/>
                      <a:pt x="529" y="1322"/>
                      <a:pt x="1160" y="1322"/>
                    </a:cubicBezTo>
                    <a:cubicBezTo>
                      <a:pt x="1806" y="1322"/>
                      <a:pt x="2320" y="808"/>
                      <a:pt x="2320" y="162"/>
                    </a:cubicBezTo>
                    <a:cubicBezTo>
                      <a:pt x="2320" y="103"/>
                      <a:pt x="2320" y="59"/>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41;p69">
                <a:extLst>
                  <a:ext uri="{FF2B5EF4-FFF2-40B4-BE49-F238E27FC236}">
                    <a16:creationId xmlns:a16="http://schemas.microsoft.com/office/drawing/2014/main" id="{3462627E-17A0-CC5D-82DD-9DCD83CBCACD}"/>
                  </a:ext>
                </a:extLst>
              </p:cNvPr>
              <p:cNvSpPr/>
              <p:nvPr/>
            </p:nvSpPr>
            <p:spPr>
              <a:xfrm>
                <a:off x="5244325" y="2245100"/>
                <a:ext cx="58000" cy="58000"/>
              </a:xfrm>
              <a:custGeom>
                <a:avLst/>
                <a:gdLst/>
                <a:ahLst/>
                <a:cxnLst/>
                <a:rect l="l" t="t" r="r" b="b"/>
                <a:pathLst>
                  <a:path w="2320" h="2320" extrusionOk="0">
                    <a:moveTo>
                      <a:pt x="1160" y="0"/>
                    </a:moveTo>
                    <a:cubicBezTo>
                      <a:pt x="529" y="0"/>
                      <a:pt x="0" y="529"/>
                      <a:pt x="0" y="1160"/>
                    </a:cubicBezTo>
                    <a:cubicBezTo>
                      <a:pt x="0" y="1806"/>
                      <a:pt x="529" y="2320"/>
                      <a:pt x="1160" y="2320"/>
                    </a:cubicBezTo>
                    <a:cubicBezTo>
                      <a:pt x="1806" y="2320"/>
                      <a:pt x="2320" y="1806"/>
                      <a:pt x="2320" y="1160"/>
                    </a:cubicBezTo>
                    <a:cubicBezTo>
                      <a:pt x="2320" y="529"/>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42;p69">
                <a:extLst>
                  <a:ext uri="{FF2B5EF4-FFF2-40B4-BE49-F238E27FC236}">
                    <a16:creationId xmlns:a16="http://schemas.microsoft.com/office/drawing/2014/main" id="{58412FA8-0944-B7C0-37C8-557672722C2F}"/>
                  </a:ext>
                </a:extLst>
              </p:cNvPr>
              <p:cNvSpPr/>
              <p:nvPr/>
            </p:nvSpPr>
            <p:spPr>
              <a:xfrm>
                <a:off x="5244325" y="2270050"/>
                <a:ext cx="58000" cy="33050"/>
              </a:xfrm>
              <a:custGeom>
                <a:avLst/>
                <a:gdLst/>
                <a:ahLst/>
                <a:cxnLst/>
                <a:rect l="l" t="t" r="r" b="b"/>
                <a:pathLst>
                  <a:path w="2320" h="1322" extrusionOk="0">
                    <a:moveTo>
                      <a:pt x="2305" y="1"/>
                    </a:moveTo>
                    <a:cubicBezTo>
                      <a:pt x="2161" y="263"/>
                      <a:pt x="1895" y="347"/>
                      <a:pt x="1565" y="347"/>
                    </a:cubicBezTo>
                    <a:cubicBezTo>
                      <a:pt x="1118" y="347"/>
                      <a:pt x="554" y="194"/>
                      <a:pt x="15" y="118"/>
                    </a:cubicBezTo>
                    <a:cubicBezTo>
                      <a:pt x="15" y="133"/>
                      <a:pt x="0" y="148"/>
                      <a:pt x="0" y="162"/>
                    </a:cubicBezTo>
                    <a:cubicBezTo>
                      <a:pt x="0" y="808"/>
                      <a:pt x="529" y="1322"/>
                      <a:pt x="1160" y="1322"/>
                    </a:cubicBezTo>
                    <a:cubicBezTo>
                      <a:pt x="1806" y="1322"/>
                      <a:pt x="2320" y="808"/>
                      <a:pt x="2320" y="162"/>
                    </a:cubicBezTo>
                    <a:cubicBezTo>
                      <a:pt x="2320" y="118"/>
                      <a:pt x="2305" y="59"/>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43;p69">
                <a:extLst>
                  <a:ext uri="{FF2B5EF4-FFF2-40B4-BE49-F238E27FC236}">
                    <a16:creationId xmlns:a16="http://schemas.microsoft.com/office/drawing/2014/main" id="{A1BB54E7-C9A0-4310-B82B-26D0B403395D}"/>
                  </a:ext>
                </a:extLst>
              </p:cNvPr>
              <p:cNvSpPr/>
              <p:nvPr/>
            </p:nvSpPr>
            <p:spPr>
              <a:xfrm>
                <a:off x="5369100" y="2251700"/>
                <a:ext cx="58025" cy="58025"/>
              </a:xfrm>
              <a:custGeom>
                <a:avLst/>
                <a:gdLst/>
                <a:ahLst/>
                <a:cxnLst/>
                <a:rect l="l" t="t" r="r" b="b"/>
                <a:pathLst>
                  <a:path w="2321" h="2321" extrusionOk="0">
                    <a:moveTo>
                      <a:pt x="1160" y="1"/>
                    </a:moveTo>
                    <a:cubicBezTo>
                      <a:pt x="515" y="1"/>
                      <a:pt x="1" y="515"/>
                      <a:pt x="1" y="1160"/>
                    </a:cubicBezTo>
                    <a:cubicBezTo>
                      <a:pt x="1" y="1792"/>
                      <a:pt x="515" y="2320"/>
                      <a:pt x="1160" y="2320"/>
                    </a:cubicBezTo>
                    <a:cubicBezTo>
                      <a:pt x="1806" y="2320"/>
                      <a:pt x="2320" y="1792"/>
                      <a:pt x="2320" y="1160"/>
                    </a:cubicBezTo>
                    <a:cubicBezTo>
                      <a:pt x="2320" y="515"/>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44;p69">
                <a:extLst>
                  <a:ext uri="{FF2B5EF4-FFF2-40B4-BE49-F238E27FC236}">
                    <a16:creationId xmlns:a16="http://schemas.microsoft.com/office/drawing/2014/main" id="{C42AA3AB-91DE-2057-DDDA-ED90E805ABD8}"/>
                  </a:ext>
                </a:extLst>
              </p:cNvPr>
              <p:cNvSpPr/>
              <p:nvPr/>
            </p:nvSpPr>
            <p:spPr>
              <a:xfrm>
                <a:off x="5369100" y="2276650"/>
                <a:ext cx="58025" cy="33075"/>
              </a:xfrm>
              <a:custGeom>
                <a:avLst/>
                <a:gdLst/>
                <a:ahLst/>
                <a:cxnLst/>
                <a:rect l="l" t="t" r="r" b="b"/>
                <a:pathLst>
                  <a:path w="2321" h="1323" extrusionOk="0">
                    <a:moveTo>
                      <a:pt x="2306" y="1"/>
                    </a:moveTo>
                    <a:cubicBezTo>
                      <a:pt x="2164" y="254"/>
                      <a:pt x="1902" y="336"/>
                      <a:pt x="1576" y="336"/>
                    </a:cubicBezTo>
                    <a:cubicBezTo>
                      <a:pt x="1127" y="336"/>
                      <a:pt x="554" y="180"/>
                      <a:pt x="1" y="104"/>
                    </a:cubicBezTo>
                    <a:cubicBezTo>
                      <a:pt x="1" y="118"/>
                      <a:pt x="1" y="133"/>
                      <a:pt x="1" y="162"/>
                    </a:cubicBezTo>
                    <a:cubicBezTo>
                      <a:pt x="1" y="794"/>
                      <a:pt x="515" y="1322"/>
                      <a:pt x="1160" y="1322"/>
                    </a:cubicBezTo>
                    <a:cubicBezTo>
                      <a:pt x="1806" y="1322"/>
                      <a:pt x="2320" y="794"/>
                      <a:pt x="2320" y="162"/>
                    </a:cubicBezTo>
                    <a:cubicBezTo>
                      <a:pt x="2320" y="104"/>
                      <a:pt x="2306" y="45"/>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45;p69">
                <a:extLst>
                  <a:ext uri="{FF2B5EF4-FFF2-40B4-BE49-F238E27FC236}">
                    <a16:creationId xmlns:a16="http://schemas.microsoft.com/office/drawing/2014/main" id="{D6C060A0-C1CC-EA92-16A5-7678ED66E983}"/>
                  </a:ext>
                </a:extLst>
              </p:cNvPr>
              <p:cNvSpPr/>
              <p:nvPr/>
            </p:nvSpPr>
            <p:spPr>
              <a:xfrm>
                <a:off x="5493900" y="2245100"/>
                <a:ext cx="58000" cy="58000"/>
              </a:xfrm>
              <a:custGeom>
                <a:avLst/>
                <a:gdLst/>
                <a:ahLst/>
                <a:cxnLst/>
                <a:rect l="l" t="t" r="r" b="b"/>
                <a:pathLst>
                  <a:path w="2320" h="2320" extrusionOk="0">
                    <a:moveTo>
                      <a:pt x="1160" y="0"/>
                    </a:moveTo>
                    <a:cubicBezTo>
                      <a:pt x="514" y="0"/>
                      <a:pt x="0" y="529"/>
                      <a:pt x="0" y="1160"/>
                    </a:cubicBezTo>
                    <a:cubicBezTo>
                      <a:pt x="0" y="1806"/>
                      <a:pt x="514" y="2320"/>
                      <a:pt x="1160" y="2320"/>
                    </a:cubicBezTo>
                    <a:cubicBezTo>
                      <a:pt x="1806" y="2320"/>
                      <a:pt x="2320" y="1806"/>
                      <a:pt x="2320" y="1160"/>
                    </a:cubicBezTo>
                    <a:cubicBezTo>
                      <a:pt x="2320" y="529"/>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46;p69">
                <a:extLst>
                  <a:ext uri="{FF2B5EF4-FFF2-40B4-BE49-F238E27FC236}">
                    <a16:creationId xmlns:a16="http://schemas.microsoft.com/office/drawing/2014/main" id="{03F33DE7-5C14-CE8B-44D4-60FBA5233E4B}"/>
                  </a:ext>
                </a:extLst>
              </p:cNvPr>
              <p:cNvSpPr/>
              <p:nvPr/>
            </p:nvSpPr>
            <p:spPr>
              <a:xfrm>
                <a:off x="5493900" y="2270050"/>
                <a:ext cx="58000" cy="33050"/>
              </a:xfrm>
              <a:custGeom>
                <a:avLst/>
                <a:gdLst/>
                <a:ahLst/>
                <a:cxnLst/>
                <a:rect l="l" t="t" r="r" b="b"/>
                <a:pathLst>
                  <a:path w="2320" h="1322" extrusionOk="0">
                    <a:moveTo>
                      <a:pt x="2305" y="1"/>
                    </a:moveTo>
                    <a:cubicBezTo>
                      <a:pt x="2161" y="263"/>
                      <a:pt x="1895" y="347"/>
                      <a:pt x="1563" y="347"/>
                    </a:cubicBezTo>
                    <a:cubicBezTo>
                      <a:pt x="1116" y="347"/>
                      <a:pt x="548" y="194"/>
                      <a:pt x="0" y="118"/>
                    </a:cubicBezTo>
                    <a:cubicBezTo>
                      <a:pt x="0" y="133"/>
                      <a:pt x="0" y="148"/>
                      <a:pt x="0" y="162"/>
                    </a:cubicBezTo>
                    <a:cubicBezTo>
                      <a:pt x="0" y="808"/>
                      <a:pt x="514" y="1322"/>
                      <a:pt x="1160" y="1322"/>
                    </a:cubicBezTo>
                    <a:cubicBezTo>
                      <a:pt x="1806" y="1322"/>
                      <a:pt x="2320" y="808"/>
                      <a:pt x="2320" y="162"/>
                    </a:cubicBezTo>
                    <a:cubicBezTo>
                      <a:pt x="2320" y="118"/>
                      <a:pt x="2305" y="59"/>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47;p69">
                <a:extLst>
                  <a:ext uri="{FF2B5EF4-FFF2-40B4-BE49-F238E27FC236}">
                    <a16:creationId xmlns:a16="http://schemas.microsoft.com/office/drawing/2014/main" id="{820F5AF7-3841-638B-603C-204D8A37A46C}"/>
                  </a:ext>
                </a:extLst>
              </p:cNvPr>
              <p:cNvSpPr/>
              <p:nvPr/>
            </p:nvSpPr>
            <p:spPr>
              <a:xfrm>
                <a:off x="5618675" y="2217575"/>
                <a:ext cx="58025" cy="58000"/>
              </a:xfrm>
              <a:custGeom>
                <a:avLst/>
                <a:gdLst/>
                <a:ahLst/>
                <a:cxnLst/>
                <a:rect l="l" t="t" r="r" b="b"/>
                <a:pathLst>
                  <a:path w="2321" h="2320" extrusionOk="0">
                    <a:moveTo>
                      <a:pt x="1161" y="0"/>
                    </a:moveTo>
                    <a:cubicBezTo>
                      <a:pt x="515" y="0"/>
                      <a:pt x="1" y="514"/>
                      <a:pt x="1" y="1160"/>
                    </a:cubicBezTo>
                    <a:cubicBezTo>
                      <a:pt x="1" y="1806"/>
                      <a:pt x="515" y="2320"/>
                      <a:pt x="1161" y="2320"/>
                    </a:cubicBezTo>
                    <a:cubicBezTo>
                      <a:pt x="1806" y="2320"/>
                      <a:pt x="2320" y="1806"/>
                      <a:pt x="2320" y="1160"/>
                    </a:cubicBezTo>
                    <a:cubicBezTo>
                      <a:pt x="2320" y="514"/>
                      <a:pt x="1806" y="0"/>
                      <a:pt x="1161"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48;p69">
                <a:extLst>
                  <a:ext uri="{FF2B5EF4-FFF2-40B4-BE49-F238E27FC236}">
                    <a16:creationId xmlns:a16="http://schemas.microsoft.com/office/drawing/2014/main" id="{BF87E3BD-99DC-8041-198F-8E8880F2E999}"/>
                  </a:ext>
                </a:extLst>
              </p:cNvPr>
              <p:cNvSpPr/>
              <p:nvPr/>
            </p:nvSpPr>
            <p:spPr>
              <a:xfrm>
                <a:off x="5618675" y="2242525"/>
                <a:ext cx="58025" cy="33050"/>
              </a:xfrm>
              <a:custGeom>
                <a:avLst/>
                <a:gdLst/>
                <a:ahLst/>
                <a:cxnLst/>
                <a:rect l="l" t="t" r="r" b="b"/>
                <a:pathLst>
                  <a:path w="2321" h="1322" extrusionOk="0">
                    <a:moveTo>
                      <a:pt x="2306" y="1"/>
                    </a:moveTo>
                    <a:cubicBezTo>
                      <a:pt x="2163" y="255"/>
                      <a:pt x="1899" y="337"/>
                      <a:pt x="1570" y="337"/>
                    </a:cubicBezTo>
                    <a:cubicBezTo>
                      <a:pt x="1121" y="337"/>
                      <a:pt x="551" y="186"/>
                      <a:pt x="1" y="118"/>
                    </a:cubicBezTo>
                    <a:cubicBezTo>
                      <a:pt x="1" y="133"/>
                      <a:pt x="1" y="147"/>
                      <a:pt x="1" y="162"/>
                    </a:cubicBezTo>
                    <a:cubicBezTo>
                      <a:pt x="1" y="808"/>
                      <a:pt x="515" y="1322"/>
                      <a:pt x="1161" y="1322"/>
                    </a:cubicBezTo>
                    <a:cubicBezTo>
                      <a:pt x="1806" y="1322"/>
                      <a:pt x="2320" y="808"/>
                      <a:pt x="2320" y="162"/>
                    </a:cubicBezTo>
                    <a:cubicBezTo>
                      <a:pt x="2320" y="103"/>
                      <a:pt x="2306" y="59"/>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49;p69">
                <a:extLst>
                  <a:ext uri="{FF2B5EF4-FFF2-40B4-BE49-F238E27FC236}">
                    <a16:creationId xmlns:a16="http://schemas.microsoft.com/office/drawing/2014/main" id="{6E3EA3D0-2BFF-3323-351D-4A8FF06F09A7}"/>
                  </a:ext>
                </a:extLst>
              </p:cNvPr>
              <p:cNvSpPr/>
              <p:nvPr/>
            </p:nvSpPr>
            <p:spPr>
              <a:xfrm>
                <a:off x="5743475" y="2151500"/>
                <a:ext cx="58000" cy="58025"/>
              </a:xfrm>
              <a:custGeom>
                <a:avLst/>
                <a:gdLst/>
                <a:ahLst/>
                <a:cxnLst/>
                <a:rect l="l" t="t" r="r" b="b"/>
                <a:pathLst>
                  <a:path w="2320" h="2321" extrusionOk="0">
                    <a:moveTo>
                      <a:pt x="1160" y="1"/>
                    </a:moveTo>
                    <a:cubicBezTo>
                      <a:pt x="514" y="1"/>
                      <a:pt x="0" y="529"/>
                      <a:pt x="0" y="1161"/>
                    </a:cubicBezTo>
                    <a:cubicBezTo>
                      <a:pt x="0" y="1807"/>
                      <a:pt x="514" y="2320"/>
                      <a:pt x="1160" y="2320"/>
                    </a:cubicBezTo>
                    <a:cubicBezTo>
                      <a:pt x="1806" y="2320"/>
                      <a:pt x="2320" y="1807"/>
                      <a:pt x="2320" y="1161"/>
                    </a:cubicBezTo>
                    <a:cubicBezTo>
                      <a:pt x="2320" y="529"/>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50;p69">
                <a:extLst>
                  <a:ext uri="{FF2B5EF4-FFF2-40B4-BE49-F238E27FC236}">
                    <a16:creationId xmlns:a16="http://schemas.microsoft.com/office/drawing/2014/main" id="{9DF9DE56-7F3D-60CC-67C2-7ED5A3B54FBB}"/>
                  </a:ext>
                </a:extLst>
              </p:cNvPr>
              <p:cNvSpPr/>
              <p:nvPr/>
            </p:nvSpPr>
            <p:spPr>
              <a:xfrm>
                <a:off x="5743475" y="2176475"/>
                <a:ext cx="58000" cy="33050"/>
              </a:xfrm>
              <a:custGeom>
                <a:avLst/>
                <a:gdLst/>
                <a:ahLst/>
                <a:cxnLst/>
                <a:rect l="l" t="t" r="r" b="b"/>
                <a:pathLst>
                  <a:path w="2320" h="1322" extrusionOk="0">
                    <a:moveTo>
                      <a:pt x="2305" y="0"/>
                    </a:moveTo>
                    <a:cubicBezTo>
                      <a:pt x="2161" y="263"/>
                      <a:pt x="1895" y="347"/>
                      <a:pt x="1564" y="347"/>
                    </a:cubicBezTo>
                    <a:cubicBezTo>
                      <a:pt x="1116" y="347"/>
                      <a:pt x="548" y="193"/>
                      <a:pt x="0" y="118"/>
                    </a:cubicBezTo>
                    <a:cubicBezTo>
                      <a:pt x="0" y="132"/>
                      <a:pt x="0" y="147"/>
                      <a:pt x="0" y="162"/>
                    </a:cubicBezTo>
                    <a:cubicBezTo>
                      <a:pt x="0" y="808"/>
                      <a:pt x="514" y="1321"/>
                      <a:pt x="1160" y="1321"/>
                    </a:cubicBezTo>
                    <a:cubicBezTo>
                      <a:pt x="1806" y="1321"/>
                      <a:pt x="2320" y="808"/>
                      <a:pt x="2320" y="162"/>
                    </a:cubicBezTo>
                    <a:cubicBezTo>
                      <a:pt x="2320" y="118"/>
                      <a:pt x="2305" y="59"/>
                      <a:pt x="2305" y="0"/>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51;p69">
                <a:extLst>
                  <a:ext uri="{FF2B5EF4-FFF2-40B4-BE49-F238E27FC236}">
                    <a16:creationId xmlns:a16="http://schemas.microsoft.com/office/drawing/2014/main" id="{CC6819C7-A4CA-A085-78F7-6D2CE751C15D}"/>
                  </a:ext>
                </a:extLst>
              </p:cNvPr>
              <p:cNvSpPr/>
              <p:nvPr/>
            </p:nvSpPr>
            <p:spPr>
              <a:xfrm>
                <a:off x="5276975" y="1739700"/>
                <a:ext cx="365950" cy="357875"/>
              </a:xfrm>
              <a:custGeom>
                <a:avLst/>
                <a:gdLst/>
                <a:ahLst/>
                <a:cxnLst/>
                <a:rect l="l" t="t" r="r" b="b"/>
                <a:pathLst>
                  <a:path w="14638" h="14315" extrusionOk="0">
                    <a:moveTo>
                      <a:pt x="13970" y="1"/>
                    </a:moveTo>
                    <a:cubicBezTo>
                      <a:pt x="13812" y="1"/>
                      <a:pt x="13654" y="60"/>
                      <a:pt x="13537" y="177"/>
                    </a:cubicBezTo>
                    <a:lnTo>
                      <a:pt x="236" y="13258"/>
                    </a:lnTo>
                    <a:cubicBezTo>
                      <a:pt x="1" y="13507"/>
                      <a:pt x="1" y="13889"/>
                      <a:pt x="236" y="14139"/>
                    </a:cubicBezTo>
                    <a:cubicBezTo>
                      <a:pt x="353" y="14256"/>
                      <a:pt x="511" y="14315"/>
                      <a:pt x="669" y="14315"/>
                    </a:cubicBezTo>
                    <a:cubicBezTo>
                      <a:pt x="827" y="14315"/>
                      <a:pt x="984" y="14256"/>
                      <a:pt x="1102" y="14139"/>
                    </a:cubicBezTo>
                    <a:lnTo>
                      <a:pt x="14403" y="1058"/>
                    </a:lnTo>
                    <a:cubicBezTo>
                      <a:pt x="14638" y="808"/>
                      <a:pt x="14638" y="427"/>
                      <a:pt x="14403" y="177"/>
                    </a:cubicBezTo>
                    <a:cubicBezTo>
                      <a:pt x="14285" y="60"/>
                      <a:pt x="14128" y="1"/>
                      <a:pt x="13970"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52;p69">
                <a:extLst>
                  <a:ext uri="{FF2B5EF4-FFF2-40B4-BE49-F238E27FC236}">
                    <a16:creationId xmlns:a16="http://schemas.microsoft.com/office/drawing/2014/main" id="{38C5D045-44F5-384F-190E-2800438DBF7E}"/>
                  </a:ext>
                </a:extLst>
              </p:cNvPr>
              <p:cNvSpPr/>
              <p:nvPr/>
            </p:nvSpPr>
            <p:spPr>
              <a:xfrm>
                <a:off x="5276975" y="1951850"/>
                <a:ext cx="165200" cy="145725"/>
              </a:xfrm>
              <a:custGeom>
                <a:avLst/>
                <a:gdLst/>
                <a:ahLst/>
                <a:cxnLst/>
                <a:rect l="l" t="t" r="r" b="b"/>
                <a:pathLst>
                  <a:path w="6608" h="5829" extrusionOk="0">
                    <a:moveTo>
                      <a:pt x="5095" y="0"/>
                    </a:moveTo>
                    <a:lnTo>
                      <a:pt x="236" y="4772"/>
                    </a:lnTo>
                    <a:cubicBezTo>
                      <a:pt x="1" y="5021"/>
                      <a:pt x="1" y="5403"/>
                      <a:pt x="236" y="5653"/>
                    </a:cubicBezTo>
                    <a:cubicBezTo>
                      <a:pt x="353" y="5770"/>
                      <a:pt x="511" y="5829"/>
                      <a:pt x="669" y="5829"/>
                    </a:cubicBezTo>
                    <a:cubicBezTo>
                      <a:pt x="827" y="5829"/>
                      <a:pt x="984" y="5770"/>
                      <a:pt x="1102" y="5653"/>
                    </a:cubicBezTo>
                    <a:lnTo>
                      <a:pt x="6607" y="235"/>
                    </a:lnTo>
                    <a:lnTo>
                      <a:pt x="6607" y="235"/>
                    </a:lnTo>
                    <a:cubicBezTo>
                      <a:pt x="6505" y="243"/>
                      <a:pt x="6406" y="246"/>
                      <a:pt x="6309" y="246"/>
                    </a:cubicBezTo>
                    <a:cubicBezTo>
                      <a:pt x="5838" y="246"/>
                      <a:pt x="5436" y="159"/>
                      <a:pt x="5095"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53;p69">
                <a:extLst>
                  <a:ext uri="{FF2B5EF4-FFF2-40B4-BE49-F238E27FC236}">
                    <a16:creationId xmlns:a16="http://schemas.microsoft.com/office/drawing/2014/main" id="{4BB0FF1E-02DF-C9BA-271E-F819632951DF}"/>
                  </a:ext>
                </a:extLst>
              </p:cNvPr>
              <p:cNvSpPr/>
              <p:nvPr/>
            </p:nvSpPr>
            <p:spPr>
              <a:xfrm>
                <a:off x="5209075" y="2022325"/>
                <a:ext cx="141700" cy="141675"/>
              </a:xfrm>
              <a:custGeom>
                <a:avLst/>
                <a:gdLst/>
                <a:ahLst/>
                <a:cxnLst/>
                <a:rect l="l" t="t" r="r" b="b"/>
                <a:pathLst>
                  <a:path w="5668" h="5667" extrusionOk="0">
                    <a:moveTo>
                      <a:pt x="2834" y="0"/>
                    </a:moveTo>
                    <a:cubicBezTo>
                      <a:pt x="1278" y="0"/>
                      <a:pt x="1" y="1277"/>
                      <a:pt x="1" y="2834"/>
                    </a:cubicBezTo>
                    <a:cubicBezTo>
                      <a:pt x="1" y="4390"/>
                      <a:pt x="1278" y="5667"/>
                      <a:pt x="2834" y="5667"/>
                    </a:cubicBezTo>
                    <a:cubicBezTo>
                      <a:pt x="4390" y="5667"/>
                      <a:pt x="5668" y="4390"/>
                      <a:pt x="5668" y="2834"/>
                    </a:cubicBezTo>
                    <a:cubicBezTo>
                      <a:pt x="5668" y="1277"/>
                      <a:pt x="4390" y="0"/>
                      <a:pt x="2834" y="0"/>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54;p69">
                <a:extLst>
                  <a:ext uri="{FF2B5EF4-FFF2-40B4-BE49-F238E27FC236}">
                    <a16:creationId xmlns:a16="http://schemas.microsoft.com/office/drawing/2014/main" id="{1701EE86-F928-3FE0-B4E3-1C666F210B30}"/>
                  </a:ext>
                </a:extLst>
              </p:cNvPr>
              <p:cNvSpPr/>
              <p:nvPr/>
            </p:nvSpPr>
            <p:spPr>
              <a:xfrm>
                <a:off x="5209075" y="2078825"/>
                <a:ext cx="141700" cy="85175"/>
              </a:xfrm>
              <a:custGeom>
                <a:avLst/>
                <a:gdLst/>
                <a:ahLst/>
                <a:cxnLst/>
                <a:rect l="l" t="t" r="r" b="b"/>
                <a:pathLst>
                  <a:path w="5668" h="3407" extrusionOk="0">
                    <a:moveTo>
                      <a:pt x="5609" y="1"/>
                    </a:moveTo>
                    <a:cubicBezTo>
                      <a:pt x="5292" y="128"/>
                      <a:pt x="4903" y="168"/>
                      <a:pt x="4467" y="168"/>
                    </a:cubicBezTo>
                    <a:cubicBezTo>
                      <a:pt x="3698" y="168"/>
                      <a:pt x="2781" y="42"/>
                      <a:pt x="1851" y="42"/>
                    </a:cubicBezTo>
                    <a:cubicBezTo>
                      <a:pt x="1238" y="42"/>
                      <a:pt x="618" y="97"/>
                      <a:pt x="30" y="280"/>
                    </a:cubicBezTo>
                    <a:cubicBezTo>
                      <a:pt x="15" y="368"/>
                      <a:pt x="1" y="471"/>
                      <a:pt x="1" y="574"/>
                    </a:cubicBezTo>
                    <a:cubicBezTo>
                      <a:pt x="1" y="2130"/>
                      <a:pt x="1278" y="3407"/>
                      <a:pt x="2834" y="3407"/>
                    </a:cubicBezTo>
                    <a:cubicBezTo>
                      <a:pt x="4390" y="3407"/>
                      <a:pt x="5668" y="2130"/>
                      <a:pt x="5668" y="574"/>
                    </a:cubicBezTo>
                    <a:cubicBezTo>
                      <a:pt x="5668" y="383"/>
                      <a:pt x="5638" y="192"/>
                      <a:pt x="5609"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55;p69">
                <a:extLst>
                  <a:ext uri="{FF2B5EF4-FFF2-40B4-BE49-F238E27FC236}">
                    <a16:creationId xmlns:a16="http://schemas.microsoft.com/office/drawing/2014/main" id="{9805C068-D603-FB48-1532-1D0FEA189295}"/>
                  </a:ext>
                </a:extLst>
              </p:cNvPr>
              <p:cNvSpPr/>
              <p:nvPr/>
            </p:nvSpPr>
            <p:spPr>
              <a:xfrm>
                <a:off x="5161375" y="1739700"/>
                <a:ext cx="366300" cy="357875"/>
              </a:xfrm>
              <a:custGeom>
                <a:avLst/>
                <a:gdLst/>
                <a:ahLst/>
                <a:cxnLst/>
                <a:rect l="l" t="t" r="r" b="b"/>
                <a:pathLst>
                  <a:path w="14652" h="14315" extrusionOk="0">
                    <a:moveTo>
                      <a:pt x="683" y="1"/>
                    </a:moveTo>
                    <a:cubicBezTo>
                      <a:pt x="525" y="1"/>
                      <a:pt x="367" y="60"/>
                      <a:pt x="250" y="177"/>
                    </a:cubicBezTo>
                    <a:cubicBezTo>
                      <a:pt x="0" y="427"/>
                      <a:pt x="0" y="808"/>
                      <a:pt x="250" y="1058"/>
                    </a:cubicBezTo>
                    <a:lnTo>
                      <a:pt x="13536" y="14139"/>
                    </a:lnTo>
                    <a:cubicBezTo>
                      <a:pt x="13661" y="14256"/>
                      <a:pt x="13822" y="14315"/>
                      <a:pt x="13982" y="14315"/>
                    </a:cubicBezTo>
                    <a:cubicBezTo>
                      <a:pt x="14142" y="14315"/>
                      <a:pt x="14300" y="14256"/>
                      <a:pt x="14417" y="14139"/>
                    </a:cubicBezTo>
                    <a:cubicBezTo>
                      <a:pt x="14652" y="13889"/>
                      <a:pt x="14652" y="13507"/>
                      <a:pt x="14417" y="13258"/>
                    </a:cubicBezTo>
                    <a:lnTo>
                      <a:pt x="1116" y="177"/>
                    </a:lnTo>
                    <a:cubicBezTo>
                      <a:pt x="999" y="60"/>
                      <a:pt x="841" y="1"/>
                      <a:pt x="683"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56;p69">
                <a:extLst>
                  <a:ext uri="{FF2B5EF4-FFF2-40B4-BE49-F238E27FC236}">
                    <a16:creationId xmlns:a16="http://schemas.microsoft.com/office/drawing/2014/main" id="{85B97618-18CE-68B6-1826-B4F29CDFAD8B}"/>
                  </a:ext>
                </a:extLst>
              </p:cNvPr>
              <p:cNvSpPr/>
              <p:nvPr/>
            </p:nvSpPr>
            <p:spPr>
              <a:xfrm>
                <a:off x="5362500" y="1951850"/>
                <a:ext cx="165175" cy="145725"/>
              </a:xfrm>
              <a:custGeom>
                <a:avLst/>
                <a:gdLst/>
                <a:ahLst/>
                <a:cxnLst/>
                <a:rect l="l" t="t" r="r" b="b"/>
                <a:pathLst>
                  <a:path w="6607" h="5829" extrusionOk="0">
                    <a:moveTo>
                      <a:pt x="1513" y="0"/>
                    </a:moveTo>
                    <a:cubicBezTo>
                      <a:pt x="1159" y="159"/>
                      <a:pt x="755" y="246"/>
                      <a:pt x="292" y="246"/>
                    </a:cubicBezTo>
                    <a:cubicBezTo>
                      <a:pt x="197" y="246"/>
                      <a:pt x="100" y="243"/>
                      <a:pt x="0" y="235"/>
                    </a:cubicBezTo>
                    <a:lnTo>
                      <a:pt x="0" y="235"/>
                    </a:lnTo>
                    <a:lnTo>
                      <a:pt x="5491" y="5653"/>
                    </a:lnTo>
                    <a:cubicBezTo>
                      <a:pt x="5616" y="5770"/>
                      <a:pt x="5774" y="5829"/>
                      <a:pt x="5932" y="5829"/>
                    </a:cubicBezTo>
                    <a:cubicBezTo>
                      <a:pt x="6089" y="5829"/>
                      <a:pt x="6247" y="5770"/>
                      <a:pt x="6372" y="5653"/>
                    </a:cubicBezTo>
                    <a:cubicBezTo>
                      <a:pt x="6607" y="5403"/>
                      <a:pt x="6607" y="5021"/>
                      <a:pt x="6372" y="4772"/>
                    </a:cubicBezTo>
                    <a:lnTo>
                      <a:pt x="1513" y="0"/>
                    </a:lnTo>
                    <a:close/>
                  </a:path>
                </a:pathLst>
              </a:custGeom>
              <a:solidFill>
                <a:srgbClr val="D19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57;p69">
                <a:extLst>
                  <a:ext uri="{FF2B5EF4-FFF2-40B4-BE49-F238E27FC236}">
                    <a16:creationId xmlns:a16="http://schemas.microsoft.com/office/drawing/2014/main" id="{24DDEF6C-1074-D396-A92E-59A7E9B26573}"/>
                  </a:ext>
                </a:extLst>
              </p:cNvPr>
              <p:cNvSpPr/>
              <p:nvPr/>
            </p:nvSpPr>
            <p:spPr>
              <a:xfrm>
                <a:off x="5453875" y="2022325"/>
                <a:ext cx="141350" cy="141675"/>
              </a:xfrm>
              <a:custGeom>
                <a:avLst/>
                <a:gdLst/>
                <a:ahLst/>
                <a:cxnLst/>
                <a:rect l="l" t="t" r="r" b="b"/>
                <a:pathLst>
                  <a:path w="5654" h="5667" extrusionOk="0">
                    <a:moveTo>
                      <a:pt x="2834" y="0"/>
                    </a:moveTo>
                    <a:cubicBezTo>
                      <a:pt x="1264" y="0"/>
                      <a:pt x="1" y="1277"/>
                      <a:pt x="1" y="2834"/>
                    </a:cubicBezTo>
                    <a:cubicBezTo>
                      <a:pt x="1" y="4390"/>
                      <a:pt x="1264" y="5667"/>
                      <a:pt x="2834" y="5667"/>
                    </a:cubicBezTo>
                    <a:cubicBezTo>
                      <a:pt x="4391" y="5667"/>
                      <a:pt x="5653" y="4390"/>
                      <a:pt x="5653" y="2834"/>
                    </a:cubicBezTo>
                    <a:cubicBezTo>
                      <a:pt x="5653" y="1277"/>
                      <a:pt x="4391" y="0"/>
                      <a:pt x="2834" y="0"/>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58;p69">
                <a:extLst>
                  <a:ext uri="{FF2B5EF4-FFF2-40B4-BE49-F238E27FC236}">
                    <a16:creationId xmlns:a16="http://schemas.microsoft.com/office/drawing/2014/main" id="{0948006A-F49F-5297-C092-894582205B3E}"/>
                  </a:ext>
                </a:extLst>
              </p:cNvPr>
              <p:cNvSpPr/>
              <p:nvPr/>
            </p:nvSpPr>
            <p:spPr>
              <a:xfrm>
                <a:off x="5453875" y="2078825"/>
                <a:ext cx="141350" cy="85175"/>
              </a:xfrm>
              <a:custGeom>
                <a:avLst/>
                <a:gdLst/>
                <a:ahLst/>
                <a:cxnLst/>
                <a:rect l="l" t="t" r="r" b="b"/>
                <a:pathLst>
                  <a:path w="5654" h="3407" extrusionOk="0">
                    <a:moveTo>
                      <a:pt x="60" y="1"/>
                    </a:moveTo>
                    <a:cubicBezTo>
                      <a:pt x="16" y="192"/>
                      <a:pt x="1" y="383"/>
                      <a:pt x="1" y="574"/>
                    </a:cubicBezTo>
                    <a:cubicBezTo>
                      <a:pt x="1" y="2130"/>
                      <a:pt x="1264" y="3407"/>
                      <a:pt x="2834" y="3407"/>
                    </a:cubicBezTo>
                    <a:cubicBezTo>
                      <a:pt x="4391" y="3407"/>
                      <a:pt x="5653" y="2130"/>
                      <a:pt x="5653" y="574"/>
                    </a:cubicBezTo>
                    <a:cubicBezTo>
                      <a:pt x="5653" y="471"/>
                      <a:pt x="5653" y="368"/>
                      <a:pt x="5638" y="280"/>
                    </a:cubicBezTo>
                    <a:cubicBezTo>
                      <a:pt x="5051" y="97"/>
                      <a:pt x="4431" y="42"/>
                      <a:pt x="3817" y="42"/>
                    </a:cubicBezTo>
                    <a:cubicBezTo>
                      <a:pt x="2887" y="42"/>
                      <a:pt x="1971" y="168"/>
                      <a:pt x="1201" y="168"/>
                    </a:cubicBezTo>
                    <a:cubicBezTo>
                      <a:pt x="766" y="168"/>
                      <a:pt x="377" y="128"/>
                      <a:pt x="60"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0" name="Picture 2" descr="Illustration Of A Kid Boy Holding An Envelope Of Money Thinking Of Where To  Spend It Stock Photo, Picture And Royalty Free Image. Image 86271003.">
            <a:extLst>
              <a:ext uri="{FF2B5EF4-FFF2-40B4-BE49-F238E27FC236}">
                <a16:creationId xmlns:a16="http://schemas.microsoft.com/office/drawing/2014/main" id="{3FCF30D7-8771-9145-0217-5FAA7B23EFB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8538" l="9858" r="89837">
                        <a14:foregroundMark x1="49695" y1="35692" x2="44106" y2="44923"/>
                        <a14:foregroundMark x1="65142" y1="31923" x2="68496" y2="45385"/>
                        <a14:foregroundMark x1="59858" y1="67615" x2="46748" y2="97308"/>
                        <a14:foregroundMark x1="71138" y1="53923" x2="72053" y2="94077"/>
                        <a14:foregroundMark x1="72053" y1="94077" x2="73069" y2="96846"/>
                        <a14:foregroundMark x1="78659" y1="66615" x2="81606" y2="76385"/>
                        <a14:foregroundMark x1="47358" y1="70154" x2="38821" y2="91846"/>
                        <a14:foregroundMark x1="65142" y1="71385" x2="65549" y2="93077"/>
                        <a14:foregroundMark x1="41463" y1="97077" x2="64837" y2="97308"/>
                        <a14:foregroundMark x1="76016" y1="84846" x2="74390" y2="98538"/>
                        <a14:foregroundMark x1="49390" y1="10000" x2="53963" y2="10000"/>
                      </a14:backgroundRemoval>
                    </a14:imgEffect>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67039" y="1807201"/>
            <a:ext cx="2524878" cy="333629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ACA4A6BC-D0C4-0FD9-215A-D7D1A2E2DC9C}"/>
              </a:ext>
            </a:extLst>
          </p:cNvPr>
          <p:cNvPicPr>
            <a:picLocks noChangeAspect="1"/>
          </p:cNvPicPr>
          <p:nvPr/>
        </p:nvPicPr>
        <p:blipFill>
          <a:blip r:embed="rId5"/>
          <a:stretch>
            <a:fillRect/>
          </a:stretch>
        </p:blipFill>
        <p:spPr>
          <a:xfrm rot="20095900">
            <a:off x="7829063" y="3837334"/>
            <a:ext cx="1292372" cy="1292372"/>
          </a:xfrm>
          <a:prstGeom prst="rect">
            <a:avLst/>
          </a:prstGeom>
        </p:spPr>
      </p:pic>
    </p:spTree>
    <p:extLst>
      <p:ext uri="{BB962C8B-B14F-4D97-AF65-F5344CB8AC3E}">
        <p14:creationId xmlns:p14="http://schemas.microsoft.com/office/powerpoint/2010/main" val="3280210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92"/>
        <p:cNvGrpSpPr/>
        <p:nvPr/>
      </p:nvGrpSpPr>
      <p:grpSpPr>
        <a:xfrm>
          <a:off x="0" y="0"/>
          <a:ext cx="0" cy="0"/>
          <a:chOff x="0" y="0"/>
          <a:chExt cx="0" cy="0"/>
        </a:xfrm>
      </p:grpSpPr>
      <p:grpSp>
        <p:nvGrpSpPr>
          <p:cNvPr id="2296" name="Google Shape;2296;p44"/>
          <p:cNvGrpSpPr/>
          <p:nvPr/>
        </p:nvGrpSpPr>
        <p:grpSpPr>
          <a:xfrm>
            <a:off x="4245277" y="3603830"/>
            <a:ext cx="1078695" cy="565139"/>
            <a:chOff x="803899" y="422750"/>
            <a:chExt cx="1476451" cy="773633"/>
          </a:xfrm>
        </p:grpSpPr>
        <p:sp>
          <p:nvSpPr>
            <p:cNvPr id="2297" name="Google Shape;2297;p44"/>
            <p:cNvSpPr/>
            <p:nvPr/>
          </p:nvSpPr>
          <p:spPr>
            <a:xfrm>
              <a:off x="803899" y="422750"/>
              <a:ext cx="1476390" cy="773521"/>
            </a:xfrm>
            <a:custGeom>
              <a:avLst/>
              <a:gdLst/>
              <a:ahLst/>
              <a:cxnLst/>
              <a:rect l="l" t="t" r="r" b="b"/>
              <a:pathLst>
                <a:path w="36820" h="19291" extrusionOk="0">
                  <a:moveTo>
                    <a:pt x="27175" y="1"/>
                  </a:moveTo>
                  <a:cubicBezTo>
                    <a:pt x="23654" y="1"/>
                    <a:pt x="20560" y="1912"/>
                    <a:pt x="18888" y="4741"/>
                  </a:cubicBezTo>
                  <a:cubicBezTo>
                    <a:pt x="17706" y="2855"/>
                    <a:pt x="14009" y="1472"/>
                    <a:pt x="9633" y="1472"/>
                  </a:cubicBezTo>
                  <a:cubicBezTo>
                    <a:pt x="4326" y="1472"/>
                    <a:pt x="0" y="3509"/>
                    <a:pt x="0" y="6024"/>
                  </a:cubicBezTo>
                  <a:lnTo>
                    <a:pt x="0" y="7898"/>
                  </a:lnTo>
                  <a:cubicBezTo>
                    <a:pt x="0" y="8941"/>
                    <a:pt x="742" y="9910"/>
                    <a:pt x="1987" y="10677"/>
                  </a:cubicBezTo>
                  <a:cubicBezTo>
                    <a:pt x="1535" y="11205"/>
                    <a:pt x="1283" y="11783"/>
                    <a:pt x="1283" y="12387"/>
                  </a:cubicBezTo>
                  <a:cubicBezTo>
                    <a:pt x="1283" y="12701"/>
                    <a:pt x="1358" y="13016"/>
                    <a:pt x="1497" y="13317"/>
                  </a:cubicBezTo>
                  <a:cubicBezTo>
                    <a:pt x="1358" y="13632"/>
                    <a:pt x="1283" y="13933"/>
                    <a:pt x="1283" y="14260"/>
                  </a:cubicBezTo>
                  <a:cubicBezTo>
                    <a:pt x="1283" y="16775"/>
                    <a:pt x="5621" y="18825"/>
                    <a:pt x="10928" y="18825"/>
                  </a:cubicBezTo>
                  <a:cubicBezTo>
                    <a:pt x="14713" y="18825"/>
                    <a:pt x="17995" y="17781"/>
                    <a:pt x="19567" y="16285"/>
                  </a:cubicBezTo>
                  <a:cubicBezTo>
                    <a:pt x="19755" y="16260"/>
                    <a:pt x="19944" y="16235"/>
                    <a:pt x="20133" y="16209"/>
                  </a:cubicBezTo>
                  <a:cubicBezTo>
                    <a:pt x="21893" y="18108"/>
                    <a:pt x="24396" y="19290"/>
                    <a:pt x="27175" y="19290"/>
                  </a:cubicBezTo>
                  <a:cubicBezTo>
                    <a:pt x="32494" y="19290"/>
                    <a:pt x="36819" y="14952"/>
                    <a:pt x="36819" y="9645"/>
                  </a:cubicBezTo>
                  <a:cubicBezTo>
                    <a:pt x="36819" y="4339"/>
                    <a:pt x="32494" y="1"/>
                    <a:pt x="2717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8" name="Google Shape;2298;p44"/>
            <p:cNvGrpSpPr/>
            <p:nvPr/>
          </p:nvGrpSpPr>
          <p:grpSpPr>
            <a:xfrm>
              <a:off x="803960" y="422862"/>
              <a:ext cx="1476390" cy="773521"/>
              <a:chOff x="861850" y="1688700"/>
              <a:chExt cx="920500" cy="482275"/>
            </a:xfrm>
          </p:grpSpPr>
          <p:sp>
            <p:nvSpPr>
              <p:cNvPr id="2299" name="Google Shape;2299;p44"/>
              <p:cNvSpPr/>
              <p:nvPr/>
            </p:nvSpPr>
            <p:spPr>
              <a:xfrm>
                <a:off x="894225" y="1998350"/>
                <a:ext cx="481950" cy="46875"/>
              </a:xfrm>
              <a:custGeom>
                <a:avLst/>
                <a:gdLst/>
                <a:ahLst/>
                <a:cxnLst/>
                <a:rect l="l" t="t" r="r" b="b"/>
                <a:pathLst>
                  <a:path w="19278" h="1875" extrusionOk="0">
                    <a:moveTo>
                      <a:pt x="1" y="1"/>
                    </a:moveTo>
                    <a:lnTo>
                      <a:pt x="1" y="1874"/>
                    </a:lnTo>
                    <a:lnTo>
                      <a:pt x="19278" y="1874"/>
                    </a:lnTo>
                    <a:lnTo>
                      <a:pt x="19278"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4"/>
              <p:cNvSpPr/>
              <p:nvPr/>
            </p:nvSpPr>
            <p:spPr>
              <a:xfrm>
                <a:off x="894225" y="1931075"/>
                <a:ext cx="481950" cy="228275"/>
              </a:xfrm>
              <a:custGeom>
                <a:avLst/>
                <a:gdLst/>
                <a:ahLst/>
                <a:cxnLst/>
                <a:rect l="l" t="t" r="r" b="b"/>
                <a:pathLst>
                  <a:path w="19278" h="9131" extrusionOk="0">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4"/>
              <p:cNvSpPr/>
              <p:nvPr/>
            </p:nvSpPr>
            <p:spPr>
              <a:xfrm>
                <a:off x="894225" y="1884250"/>
                <a:ext cx="481950" cy="228250"/>
              </a:xfrm>
              <a:custGeom>
                <a:avLst/>
                <a:gdLst/>
                <a:ahLst/>
                <a:cxnLst/>
                <a:rect l="l" t="t" r="r" b="b"/>
                <a:pathLst>
                  <a:path w="19278" h="9130" extrusionOk="0">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4"/>
              <p:cNvSpPr/>
              <p:nvPr/>
            </p:nvSpPr>
            <p:spPr>
              <a:xfrm>
                <a:off x="925675" y="1906250"/>
                <a:ext cx="419075" cy="183925"/>
              </a:xfrm>
              <a:custGeom>
                <a:avLst/>
                <a:gdLst/>
                <a:ahLst/>
                <a:cxnLst/>
                <a:rect l="l" t="t" r="r" b="b"/>
                <a:pathLst>
                  <a:path w="16763" h="7357" extrusionOk="0">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4"/>
              <p:cNvSpPr/>
              <p:nvPr/>
            </p:nvSpPr>
            <p:spPr>
              <a:xfrm>
                <a:off x="1063675" y="1936425"/>
                <a:ext cx="143050" cy="123875"/>
              </a:xfrm>
              <a:custGeom>
                <a:avLst/>
                <a:gdLst/>
                <a:ahLst/>
                <a:cxnLst/>
                <a:rect l="l" t="t" r="r" b="b"/>
                <a:pathLst>
                  <a:path w="5722" h="4955" extrusionOk="0">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4"/>
              <p:cNvSpPr/>
              <p:nvPr/>
            </p:nvSpPr>
            <p:spPr>
              <a:xfrm>
                <a:off x="1056750" y="1870400"/>
                <a:ext cx="481950" cy="228275"/>
              </a:xfrm>
              <a:custGeom>
                <a:avLst/>
                <a:gdLst/>
                <a:ahLst/>
                <a:cxnLst/>
                <a:rect l="l" t="t" r="r" b="b"/>
                <a:pathLst>
                  <a:path w="19278" h="9131" extrusionOk="0">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4"/>
              <p:cNvSpPr/>
              <p:nvPr/>
            </p:nvSpPr>
            <p:spPr>
              <a:xfrm>
                <a:off x="1056750" y="1937675"/>
                <a:ext cx="481950" cy="46875"/>
              </a:xfrm>
              <a:custGeom>
                <a:avLst/>
                <a:gdLst/>
                <a:ahLst/>
                <a:cxnLst/>
                <a:rect l="l" t="t" r="r" b="b"/>
                <a:pathLst>
                  <a:path w="19278" h="1875" extrusionOk="0">
                    <a:moveTo>
                      <a:pt x="1" y="1874"/>
                    </a:moveTo>
                    <a:lnTo>
                      <a:pt x="19278" y="1874"/>
                    </a:lnTo>
                    <a:lnTo>
                      <a:pt x="19278"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4"/>
              <p:cNvSpPr/>
              <p:nvPr/>
            </p:nvSpPr>
            <p:spPr>
              <a:xfrm>
                <a:off x="1056750" y="1823575"/>
                <a:ext cx="481950" cy="227925"/>
              </a:xfrm>
              <a:custGeom>
                <a:avLst/>
                <a:gdLst/>
                <a:ahLst/>
                <a:cxnLst/>
                <a:rect l="l" t="t" r="r" b="b"/>
                <a:pathLst>
                  <a:path w="19278" h="9117" extrusionOk="0">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4"/>
              <p:cNvSpPr/>
              <p:nvPr/>
            </p:nvSpPr>
            <p:spPr>
              <a:xfrm>
                <a:off x="1088200" y="1845575"/>
                <a:ext cx="419075" cy="183925"/>
              </a:xfrm>
              <a:custGeom>
                <a:avLst/>
                <a:gdLst/>
                <a:ahLst/>
                <a:cxnLst/>
                <a:rect l="l" t="t" r="r" b="b"/>
                <a:pathLst>
                  <a:path w="16763" h="7357" extrusionOk="0">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4"/>
              <p:cNvSpPr/>
              <p:nvPr/>
            </p:nvSpPr>
            <p:spPr>
              <a:xfrm>
                <a:off x="1226200" y="1875450"/>
                <a:ext cx="143075" cy="124200"/>
              </a:xfrm>
              <a:custGeom>
                <a:avLst/>
                <a:gdLst/>
                <a:ahLst/>
                <a:cxnLst/>
                <a:rect l="l" t="t" r="r" b="b"/>
                <a:pathLst>
                  <a:path w="5723" h="4968" extrusionOk="0">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4"/>
              <p:cNvSpPr/>
              <p:nvPr/>
            </p:nvSpPr>
            <p:spPr>
              <a:xfrm>
                <a:off x="861850" y="1772000"/>
                <a:ext cx="481950" cy="228275"/>
              </a:xfrm>
              <a:custGeom>
                <a:avLst/>
                <a:gdLst/>
                <a:ahLst/>
                <a:cxnLst/>
                <a:rect l="l" t="t" r="r" b="b"/>
                <a:pathLst>
                  <a:path w="19278" h="9131" extrusionOk="0">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4"/>
              <p:cNvSpPr/>
              <p:nvPr/>
            </p:nvSpPr>
            <p:spPr>
              <a:xfrm>
                <a:off x="861850" y="1839275"/>
                <a:ext cx="481950" cy="46875"/>
              </a:xfrm>
              <a:custGeom>
                <a:avLst/>
                <a:gdLst/>
                <a:ahLst/>
                <a:cxnLst/>
                <a:rect l="l" t="t" r="r" b="b"/>
                <a:pathLst>
                  <a:path w="19278" h="1875" extrusionOk="0">
                    <a:moveTo>
                      <a:pt x="0" y="1875"/>
                    </a:moveTo>
                    <a:lnTo>
                      <a:pt x="19278" y="1875"/>
                    </a:lnTo>
                    <a:lnTo>
                      <a:pt x="19278" y="1"/>
                    </a:lnTo>
                    <a:lnTo>
                      <a:pt x="0"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4"/>
              <p:cNvSpPr/>
              <p:nvPr/>
            </p:nvSpPr>
            <p:spPr>
              <a:xfrm>
                <a:off x="861850" y="1725175"/>
                <a:ext cx="481950" cy="228250"/>
              </a:xfrm>
              <a:custGeom>
                <a:avLst/>
                <a:gdLst/>
                <a:ahLst/>
                <a:cxnLst/>
                <a:rect l="l" t="t" r="r" b="b"/>
                <a:pathLst>
                  <a:path w="19278" h="9130" extrusionOk="0">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4"/>
              <p:cNvSpPr/>
              <p:nvPr/>
            </p:nvSpPr>
            <p:spPr>
              <a:xfrm>
                <a:off x="893275" y="1747500"/>
                <a:ext cx="419100" cy="183600"/>
              </a:xfrm>
              <a:custGeom>
                <a:avLst/>
                <a:gdLst/>
                <a:ahLst/>
                <a:cxnLst/>
                <a:rect l="l" t="t" r="r" b="b"/>
                <a:pathLst>
                  <a:path w="16764" h="7344" extrusionOk="0">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4"/>
              <p:cNvSpPr/>
              <p:nvPr/>
            </p:nvSpPr>
            <p:spPr>
              <a:xfrm>
                <a:off x="1031300" y="1777350"/>
                <a:ext cx="143050" cy="123900"/>
              </a:xfrm>
              <a:custGeom>
                <a:avLst/>
                <a:gdLst/>
                <a:ahLst/>
                <a:cxnLst/>
                <a:rect l="l" t="t" r="r" b="b"/>
                <a:pathLst>
                  <a:path w="5722" h="4956" extrusionOk="0">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4"/>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4"/>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4"/>
              <p:cNvSpPr/>
              <p:nvPr/>
            </p:nvSpPr>
            <p:spPr>
              <a:xfrm>
                <a:off x="1469850" y="1798725"/>
                <a:ext cx="143050" cy="262225"/>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TextBox 29">
            <a:extLst>
              <a:ext uri="{FF2B5EF4-FFF2-40B4-BE49-F238E27FC236}">
                <a16:creationId xmlns:a16="http://schemas.microsoft.com/office/drawing/2014/main" id="{236DBC59-2DEA-E446-4EA2-772F60A917AD}"/>
              </a:ext>
            </a:extLst>
          </p:cNvPr>
          <p:cNvSpPr txBox="1"/>
          <p:nvPr/>
        </p:nvSpPr>
        <p:spPr>
          <a:xfrm>
            <a:off x="1037700" y="1360132"/>
            <a:ext cx="2455721" cy="2534027"/>
          </a:xfrm>
          <a:prstGeom prst="rect">
            <a:avLst/>
          </a:prstGeom>
          <a:noFill/>
        </p:spPr>
        <p:txBody>
          <a:bodyPr wrap="square">
            <a:spAutoFit/>
          </a:bodyPr>
          <a:lstStyle/>
          <a:p>
            <a:pPr algn="just">
              <a:lnSpc>
                <a:spcPct val="150000"/>
              </a:lnSpc>
            </a:pPr>
            <a:r>
              <a:rPr lang="vi-VN" sz="1800" b="1" dirty="0">
                <a:solidFill>
                  <a:schemeClr val="accent5">
                    <a:lumMod val="25000"/>
                  </a:schemeClr>
                </a:solidFill>
                <a:latin typeface="Arial" panose="020B0604020202020204" pitchFamily="34" charset="0"/>
                <a:cs typeface="Arial" panose="020B0604020202020204" pitchFamily="34" charset="0"/>
              </a:rPr>
              <a:t>Em hãy lập kế hoạch chi tiêu theo năm bước để thực hiện một mục tiêu cụ thể  (tổ chức sinh nhật, mua quà,...). </a:t>
            </a:r>
            <a:endParaRPr lang="en-US" sz="1800" b="1" dirty="0">
              <a:solidFill>
                <a:schemeClr val="accent5">
                  <a:lumMod val="25000"/>
                </a:schemeClr>
              </a:solidFill>
              <a:latin typeface="Arial" panose="020B0604020202020204" pitchFamily="34" charset="0"/>
              <a:cs typeface="Arial" panose="020B0604020202020204" pitchFamily="34" charset="0"/>
            </a:endParaRPr>
          </a:p>
        </p:txBody>
      </p:sp>
      <p:pic>
        <p:nvPicPr>
          <p:cNvPr id="7176" name="Picture 8" descr="4,282 Child Saving Money Illustrations &amp; Clip Art - iStock">
            <a:extLst>
              <a:ext uri="{FF2B5EF4-FFF2-40B4-BE49-F238E27FC236}">
                <a16:creationId xmlns:a16="http://schemas.microsoft.com/office/drawing/2014/main" id="{8819C341-B5A3-FE68-C738-0F0A6465B94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67" b="90196" l="9967" r="89869">
                        <a14:foregroundMark x1="36111" y1="30556" x2="39379" y2="32843"/>
                        <a14:foregroundMark x1="22386" y1="35131" x2="33660" y2="40850"/>
                        <a14:foregroundMark x1="33660" y1="40850" x2="33824" y2="40850"/>
                        <a14:foregroundMark x1="43464" y1="50163" x2="50327" y2="55392"/>
                        <a14:foregroundMark x1="31863" y1="53922" x2="45425" y2="75163"/>
                        <a14:foregroundMark x1="45425" y1="75163" x2="45915" y2="75490"/>
                        <a14:foregroundMark x1="40033" y1="53922" x2="30719" y2="79248"/>
                        <a14:foregroundMark x1="44444" y1="60948" x2="33987" y2="81046"/>
                        <a14:foregroundMark x1="76144" y1="63889" x2="67974" y2="82680"/>
                        <a14:foregroundMark x1="19444" y1="88399" x2="41830" y2="87582"/>
                        <a14:foregroundMark x1="41830" y1="87582" x2="44771" y2="87582"/>
                        <a14:foregroundMark x1="31536" y1="90196" x2="31536" y2="90196"/>
                        <a14:foregroundMark x1="36275" y1="89379" x2="36275" y2="8937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933847" y="426162"/>
            <a:ext cx="4291176" cy="4291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3DC5E2-C2B7-A49C-97F8-6E47328F405A}"/>
              </a:ext>
            </a:extLst>
          </p:cNvPr>
          <p:cNvSpPr txBox="1">
            <a:spLocks/>
          </p:cNvSpPr>
          <p:nvPr/>
        </p:nvSpPr>
        <p:spPr>
          <a:xfrm>
            <a:off x="1007139" y="205347"/>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bg1"/>
                </a:solidFill>
                <a:latin typeface="SVN-Cookies" panose="02040603050506020204" pitchFamily="18" charset="0"/>
                <a:cs typeface="Arial" panose="020B0604020202020204" pitchFamily="34" charset="0"/>
              </a:rPr>
              <a:t>NHIỆM VỤ 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25CBF6-0350-92A9-FEB3-92925186E3F5}"/>
              </a:ext>
            </a:extLst>
          </p:cNvPr>
          <p:cNvSpPr txBox="1">
            <a:spLocks/>
          </p:cNvSpPr>
          <p:nvPr/>
        </p:nvSpPr>
        <p:spPr>
          <a:xfrm>
            <a:off x="323077" y="1516782"/>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5400" dirty="0">
                <a:solidFill>
                  <a:srgbClr val="FF0000"/>
                </a:solidFill>
                <a:latin typeface="SVN-Cookies" panose="02040603050506020204" pitchFamily="18" charset="0"/>
                <a:cs typeface="Arial" panose="020B0604020202020204" pitchFamily="34" charset="0"/>
              </a:rPr>
              <a:t>VẬN DỤNG</a:t>
            </a:r>
          </a:p>
        </p:txBody>
      </p:sp>
      <p:sp>
        <p:nvSpPr>
          <p:cNvPr id="5" name="Title 1">
            <a:extLst>
              <a:ext uri="{FF2B5EF4-FFF2-40B4-BE49-F238E27FC236}">
                <a16:creationId xmlns:a16="http://schemas.microsoft.com/office/drawing/2014/main" id="{6A7261C1-8D5F-5E55-AF6B-4BD50EC29A59}"/>
              </a:ext>
            </a:extLst>
          </p:cNvPr>
          <p:cNvSpPr>
            <a:spLocks noGrp="1"/>
          </p:cNvSpPr>
          <p:nvPr>
            <p:ph type="title"/>
          </p:nvPr>
        </p:nvSpPr>
        <p:spPr>
          <a:xfrm>
            <a:off x="1224826" y="3145307"/>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4</a:t>
            </a:r>
          </a:p>
        </p:txBody>
      </p:sp>
      <p:pic>
        <p:nvPicPr>
          <p:cNvPr id="8" name="Picture 7">
            <a:extLst>
              <a:ext uri="{FF2B5EF4-FFF2-40B4-BE49-F238E27FC236}">
                <a16:creationId xmlns:a16="http://schemas.microsoft.com/office/drawing/2014/main" id="{B6A0B7A0-F87E-BA92-13CB-629F2529B9D7}"/>
              </a:ext>
            </a:extLst>
          </p:cNvPr>
          <p:cNvPicPr>
            <a:picLocks noChangeAspect="1"/>
          </p:cNvPicPr>
          <p:nvPr/>
        </p:nvPicPr>
        <p:blipFill>
          <a:blip r:embed="rId2"/>
          <a:stretch>
            <a:fillRect/>
          </a:stretch>
        </p:blipFill>
        <p:spPr>
          <a:xfrm>
            <a:off x="4703659" y="937822"/>
            <a:ext cx="3727554" cy="3727554"/>
          </a:xfrm>
          <a:prstGeom prst="rect">
            <a:avLst/>
          </a:prstGeom>
        </p:spPr>
      </p:pic>
      <p:pic>
        <p:nvPicPr>
          <p:cNvPr id="9" name="Picture 8">
            <a:extLst>
              <a:ext uri="{FF2B5EF4-FFF2-40B4-BE49-F238E27FC236}">
                <a16:creationId xmlns:a16="http://schemas.microsoft.com/office/drawing/2014/main" id="{77880058-7BAA-2ED0-9EFC-313FD7CA2092}"/>
              </a:ext>
            </a:extLst>
          </p:cNvPr>
          <p:cNvPicPr>
            <a:picLocks noChangeAspect="1"/>
          </p:cNvPicPr>
          <p:nvPr/>
        </p:nvPicPr>
        <p:blipFill>
          <a:blip r:embed="rId3"/>
          <a:stretch>
            <a:fillRect/>
          </a:stretch>
        </p:blipFill>
        <p:spPr>
          <a:xfrm>
            <a:off x="712788" y="3129694"/>
            <a:ext cx="747207" cy="747207"/>
          </a:xfrm>
          <a:prstGeom prst="rect">
            <a:avLst/>
          </a:prstGeom>
        </p:spPr>
      </p:pic>
    </p:spTree>
    <p:extLst>
      <p:ext uri="{BB962C8B-B14F-4D97-AF65-F5344CB8AC3E}">
        <p14:creationId xmlns:p14="http://schemas.microsoft.com/office/powerpoint/2010/main" val="1380199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D51FD-E537-6C46-B779-59E3AB2D455F}"/>
              </a:ext>
            </a:extLst>
          </p:cNvPr>
          <p:cNvSpPr txBox="1">
            <a:spLocks/>
          </p:cNvSpPr>
          <p:nvPr/>
        </p:nvSpPr>
        <p:spPr>
          <a:xfrm>
            <a:off x="1641244" y="1552774"/>
            <a:ext cx="5988214" cy="123539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1800" b="1" dirty="0" err="1">
                <a:latin typeface="Arial" panose="020B0604020202020204" pitchFamily="34" charset="0"/>
                <a:cs typeface="Arial" panose="020B0604020202020204" pitchFamily="34" charset="0"/>
              </a:rPr>
              <a:t>Em</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hãy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đánh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giá</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thói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quen</a:t>
            </a:r>
            <a:r>
              <a:rPr lang="en-US" sz="1800" b="1" dirty="0">
                <a:latin typeface="Arial" panose="020B0604020202020204" pitchFamily="34" charset="0"/>
                <a:cs typeface="Arial" panose="020B0604020202020204" pitchFamily="34" charset="0"/>
              </a:rPr>
              <a:t> chi </a:t>
            </a:r>
            <a:r>
              <a:rPr lang="en-US" sz="1800" b="1" dirty="0" err="1">
                <a:latin typeface="Arial" panose="020B0604020202020204" pitchFamily="34" charset="0"/>
                <a:cs typeface="Arial" panose="020B0604020202020204" pitchFamily="34" charset="0"/>
              </a:rPr>
              <a:t>tiêu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của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bản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thân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và</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điều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chỉnh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sao</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cho</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hợp</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lí</a:t>
            </a:r>
            <a:r>
              <a:rPr lang="en-US" sz="1800" b="1" dirty="0">
                <a:latin typeface="Arial" panose="020B0604020202020204" pitchFamily="34" charset="0"/>
                <a:cs typeface="Arial" panose="020B0604020202020204" pitchFamily="34" charset="0"/>
              </a:rPr>
              <a:t>. </a:t>
            </a:r>
          </a:p>
        </p:txBody>
      </p:sp>
      <p:pic>
        <p:nvPicPr>
          <p:cNvPr id="4" name="Picture 4" descr="A Little Boy Happy To Saving Money in Blue Piggy Bank. Stock Vector -  Illustration of object, safe: 112345292">
            <a:extLst>
              <a:ext uri="{FF2B5EF4-FFF2-40B4-BE49-F238E27FC236}">
                <a16:creationId xmlns:a16="http://schemas.microsoft.com/office/drawing/2014/main" id="{08DBE79A-CC35-116F-0403-C52FC6CE8D0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750" b="94000" l="6125" r="93375">
                        <a14:foregroundMark x1="68250" y1="25875" x2="54500" y2="56000"/>
                        <a14:foregroundMark x1="90250" y1="26000" x2="77125" y2="49750"/>
                        <a14:foregroundMark x1="93375" y1="23375" x2="93375" y2="27625"/>
                        <a14:foregroundMark x1="29500" y1="43625" x2="18500" y2="53875"/>
                        <a14:foregroundMark x1="54000" y1="76750" x2="54250" y2="87625"/>
                        <a14:foregroundMark x1="55875" y1="77125" x2="56125" y2="87375"/>
                        <a14:foregroundMark x1="57875" y1="80875" x2="58375" y2="86375"/>
                        <a14:foregroundMark x1="73000" y1="77750" x2="72125" y2="88000"/>
                        <a14:foregroundMark x1="73250" y1="81750" x2="73375" y2="89875"/>
                        <a14:foregroundMark x1="74875" y1="81250" x2="74875" y2="88750"/>
                        <a14:foregroundMark x1="63500" y1="87500" x2="66125" y2="88625"/>
                        <a14:foregroundMark x1="7250" y1="55750" x2="9625" y2="78750"/>
                        <a14:foregroundMark x1="25750" y1="90500" x2="32000" y2="94000"/>
                        <a14:foregroundMark x1="27625" y1="94000" x2="66875" y2="89875"/>
                        <a14:foregroundMark x1="6125" y1="73500" x2="6625" y2="76500"/>
                        <a14:foregroundMark x1="10875" y1="91125" x2="16750" y2="92500"/>
                        <a14:foregroundMark x1="83250" y1="88000" x2="75000" y2="93250"/>
                        <a14:foregroundMark x1="48500" y1="86500" x2="50125" y2="89500"/>
                        <a14:foregroundMark x1="64125" y1="85500" x2="66000" y2="86750"/>
                        <a14:foregroundMark x1="48500" y1="86375" x2="43000" y2="88000"/>
                        <a14:foregroundMark x1="57750" y1="6875" x2="69500" y2="6750"/>
                        <a14:foregroundMark x1="89375" y1="20500" x2="89375" y2="20500"/>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34517" y="2803167"/>
            <a:ext cx="2317281" cy="231728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DC1D643-B9AA-3BA3-71C3-84AE727AD76F}"/>
              </a:ext>
            </a:extLst>
          </p:cNvPr>
          <p:cNvSpPr txBox="1">
            <a:spLocks/>
          </p:cNvSpPr>
          <p:nvPr/>
        </p:nvSpPr>
        <p:spPr>
          <a:xfrm>
            <a:off x="3292202" y="733196"/>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1</a:t>
            </a:r>
          </a:p>
        </p:txBody>
      </p:sp>
      <p:sp>
        <p:nvSpPr>
          <p:cNvPr id="6" name="Freeform 21">
            <a:extLst>
              <a:ext uri="{FF2B5EF4-FFF2-40B4-BE49-F238E27FC236}">
                <a16:creationId xmlns:a16="http://schemas.microsoft.com/office/drawing/2014/main" id="{C9BC3653-6507-7D12-B7EC-B6E9A0157482}"/>
              </a:ext>
            </a:extLst>
          </p:cNvPr>
          <p:cNvSpPr/>
          <p:nvPr/>
        </p:nvSpPr>
        <p:spPr bwMode="auto">
          <a:xfrm>
            <a:off x="3418905" y="1342048"/>
            <a:ext cx="2432893" cy="195729"/>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extLst>
      <p:ext uri="{BB962C8B-B14F-4D97-AF65-F5344CB8AC3E}">
        <p14:creationId xmlns:p14="http://schemas.microsoft.com/office/powerpoint/2010/main" val="3736811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10;&#10;Description automatically generated with low confidence">
            <a:extLst>
              <a:ext uri="{FF2B5EF4-FFF2-40B4-BE49-F238E27FC236}">
                <a16:creationId xmlns:a16="http://schemas.microsoft.com/office/drawing/2014/main" id="{47C467C8-24E2-8C38-0B88-353F0E63042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t="10698"/>
          <a:stretch/>
        </p:blipFill>
        <p:spPr>
          <a:xfrm>
            <a:off x="0" y="1"/>
            <a:ext cx="9144000" cy="5143500"/>
          </a:xfrm>
          <a:prstGeom prst="rect">
            <a:avLst/>
          </a:prstGeom>
        </p:spPr>
      </p:pic>
      <p:pic>
        <p:nvPicPr>
          <p:cNvPr id="16" name="9Slide.vn 9">
            <a:extLst>
              <a:ext uri="{FF2B5EF4-FFF2-40B4-BE49-F238E27FC236}">
                <a16:creationId xmlns:a16="http://schemas.microsoft.com/office/drawing/2014/main" id="{0034713F-AE5B-1AE8-DBC6-C078F6F8DA51}"/>
              </a:ext>
            </a:extLst>
          </p:cNvPr>
          <p:cNvPicPr>
            <a:picLocks noChangeAspect="1"/>
          </p:cNvPicPr>
          <p:nvPr/>
        </p:nvPicPr>
        <p:blipFill>
          <a:blip r:embed="rId4"/>
          <a:stretch>
            <a:fillRect/>
          </a:stretch>
        </p:blipFill>
        <p:spPr>
          <a:xfrm>
            <a:off x="467291" y="1293203"/>
            <a:ext cx="8120743" cy="1227421"/>
          </a:xfrm>
          <a:prstGeom prst="rect">
            <a:avLst/>
          </a:prstGeom>
        </p:spPr>
      </p:pic>
      <p:sp>
        <p:nvSpPr>
          <p:cNvPr id="3" name="Content Placeholder 2"/>
          <p:cNvSpPr>
            <a:spLocks noGrp="1"/>
          </p:cNvSpPr>
          <p:nvPr>
            <p:ph idx="1"/>
          </p:nvPr>
        </p:nvSpPr>
        <p:spPr>
          <a:xfrm>
            <a:off x="712788" y="1329958"/>
            <a:ext cx="7807098" cy="1338892"/>
          </a:xfrm>
          <a:noFill/>
          <a:ln>
            <a:noFill/>
          </a:ln>
        </p:spPr>
        <p:style>
          <a:lnRef idx="2">
            <a:schemeClr val="accent1"/>
          </a:lnRef>
          <a:fillRef idx="1">
            <a:schemeClr val="lt1"/>
          </a:fillRef>
          <a:effectRef idx="0">
            <a:schemeClr val="accent1"/>
          </a:effectRef>
          <a:fontRef idx="minor">
            <a:schemeClr val="dk1"/>
          </a:fontRef>
        </p:style>
        <p:txBody>
          <a:bodyPr/>
          <a:lstStyle/>
          <a:p>
            <a:pPr marL="0" indent="0" algn="ctr">
              <a:lnSpc>
                <a:spcPct val="150000"/>
              </a:lnSpc>
              <a:buNone/>
            </a:pPr>
            <a:r>
              <a:rPr lang="en-US" b="1" dirty="0" err="1">
                <a:solidFill>
                  <a:schemeClr val="accent5">
                    <a:lumMod val="50000"/>
                  </a:schemeClr>
                </a:solidFill>
                <a:latin typeface="Arial" panose="020B0604020202020204" pitchFamily="34" charset="0"/>
                <a:cs typeface="Arial" panose="020B0604020202020204" pitchFamily="34" charset="0"/>
              </a:rPr>
              <a:t>Em</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hãy</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chọn</a:t>
            </a:r>
            <a:r>
              <a:rPr lang="en-US" b="1" dirty="0">
                <a:solidFill>
                  <a:schemeClr val="accent5">
                    <a:lumMod val="50000"/>
                  </a:schemeClr>
                </a:solidFill>
                <a:latin typeface="Arial" panose="020B0604020202020204" pitchFamily="34" charset="0"/>
                <a:cs typeface="Arial" panose="020B0604020202020204" pitchFamily="34" charset="0"/>
              </a:rPr>
              <a:t> một </a:t>
            </a:r>
            <a:r>
              <a:rPr lang="en-US" b="1" dirty="0" err="1">
                <a:solidFill>
                  <a:schemeClr val="accent5">
                    <a:lumMod val="50000"/>
                  </a:schemeClr>
                </a:solidFill>
                <a:latin typeface="Arial" panose="020B0604020202020204" pitchFamily="34" charset="0"/>
                <a:cs typeface="Arial" panose="020B0604020202020204" pitchFamily="34" charset="0"/>
              </a:rPr>
              <a:t>bạn</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trong</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lớp</a:t>
            </a:r>
            <a:r>
              <a:rPr lang="en-US" b="1" dirty="0">
                <a:solidFill>
                  <a:schemeClr val="accent5">
                    <a:lumMod val="50000"/>
                  </a:schemeClr>
                </a:solidFill>
                <a:latin typeface="Arial" panose="020B0604020202020204" pitchFamily="34" charset="0"/>
                <a:cs typeface="Arial" panose="020B0604020202020204" pitchFamily="34" charset="0"/>
              </a:rPr>
              <a:t> để </a:t>
            </a:r>
            <a:r>
              <a:rPr lang="en-US" b="1" dirty="0" err="1">
                <a:solidFill>
                  <a:schemeClr val="accent5">
                    <a:lumMod val="50000"/>
                  </a:schemeClr>
                </a:solidFill>
                <a:latin typeface="Arial" panose="020B0604020202020204" pitchFamily="34" charset="0"/>
                <a:cs typeface="Arial" panose="020B0604020202020204" pitchFamily="34" charset="0"/>
              </a:rPr>
              <a:t>giúp</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nhau</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xây</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dựng</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kế</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hoạch</a:t>
            </a:r>
            <a:r>
              <a:rPr lang="en-US" b="1" dirty="0">
                <a:solidFill>
                  <a:schemeClr val="accent5">
                    <a:lumMod val="50000"/>
                  </a:schemeClr>
                </a:solidFill>
                <a:latin typeface="Arial" panose="020B0604020202020204" pitchFamily="34" charset="0"/>
                <a:cs typeface="Arial" panose="020B0604020202020204" pitchFamily="34" charset="0"/>
              </a:rPr>
              <a:t> chi </a:t>
            </a:r>
            <a:r>
              <a:rPr lang="en-US" b="1" dirty="0" err="1">
                <a:solidFill>
                  <a:schemeClr val="accent5">
                    <a:lumMod val="50000"/>
                  </a:schemeClr>
                </a:solidFill>
                <a:latin typeface="Arial" panose="020B0604020202020204" pitchFamily="34" charset="0"/>
                <a:cs typeface="Arial" panose="020B0604020202020204" pitchFamily="34" charset="0"/>
              </a:rPr>
              <a:t>tiêu</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và</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nhắc</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nhở</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nhau</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thực</a:t>
            </a:r>
            <a:r>
              <a:rPr lang="en-US" b="1" dirty="0">
                <a:solidFill>
                  <a:schemeClr val="accent5">
                    <a:lumMod val="50000"/>
                  </a:schemeClr>
                </a:solidFill>
                <a:latin typeface="Arial" panose="020B0604020202020204" pitchFamily="34" charset="0"/>
                <a:cs typeface="Arial" panose="020B0604020202020204" pitchFamily="34" charset="0"/>
              </a:rPr>
              <a:t> hiện </a:t>
            </a:r>
            <a:r>
              <a:rPr lang="en-US" b="1" dirty="0" err="1">
                <a:solidFill>
                  <a:schemeClr val="accent5">
                    <a:lumMod val="50000"/>
                  </a:schemeClr>
                </a:solidFill>
                <a:latin typeface="Arial" panose="020B0604020202020204" pitchFamily="34" charset="0"/>
                <a:cs typeface="Arial" panose="020B0604020202020204" pitchFamily="34" charset="0"/>
              </a:rPr>
              <a:t>trong</a:t>
            </a:r>
            <a:r>
              <a:rPr lang="en-US" b="1" dirty="0">
                <a:solidFill>
                  <a:schemeClr val="accent5">
                    <a:lumMod val="50000"/>
                  </a:schemeClr>
                </a:solidFill>
                <a:latin typeface="Arial" panose="020B0604020202020204" pitchFamily="34" charset="0"/>
                <a:cs typeface="Arial" panose="020B0604020202020204" pitchFamily="34" charset="0"/>
              </a:rPr>
              <a:t> một </a:t>
            </a:r>
            <a:r>
              <a:rPr lang="en-US" b="1" dirty="0" err="1">
                <a:solidFill>
                  <a:schemeClr val="accent5">
                    <a:lumMod val="50000"/>
                  </a:schemeClr>
                </a:solidFill>
                <a:latin typeface="Arial" panose="020B0604020202020204" pitchFamily="34" charset="0"/>
                <a:cs typeface="Arial" panose="020B0604020202020204" pitchFamily="34" charset="0"/>
              </a:rPr>
              <a:t>tháng</a:t>
            </a:r>
            <a:r>
              <a:rPr lang="en-US" b="1" dirty="0">
                <a:solidFill>
                  <a:schemeClr val="accent5">
                    <a:lumMod val="50000"/>
                  </a:schemeClr>
                </a:solidFill>
                <a:latin typeface="Arial" panose="020B0604020202020204" pitchFamily="34" charset="0"/>
                <a:cs typeface="Arial" panose="020B0604020202020204" pitchFamily="34" charset="0"/>
              </a:rPr>
              <a:t>.</a:t>
            </a:r>
            <a:endParaRPr lang="en-US" b="1" dirty="0">
              <a:solidFill>
                <a:schemeClr val="accent6">
                  <a:lumMod val="75000"/>
                </a:schemeClr>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A455904-0FC2-F99F-847E-B49F77AABD47}"/>
              </a:ext>
            </a:extLst>
          </p:cNvPr>
          <p:cNvSpPr txBox="1">
            <a:spLocks/>
          </p:cNvSpPr>
          <p:nvPr/>
        </p:nvSpPr>
        <p:spPr>
          <a:xfrm>
            <a:off x="3176651" y="421428"/>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2</a:t>
            </a:r>
          </a:p>
        </p:txBody>
      </p:sp>
    </p:spTree>
    <p:extLst>
      <p:ext uri="{BB962C8B-B14F-4D97-AF65-F5344CB8AC3E}">
        <p14:creationId xmlns:p14="http://schemas.microsoft.com/office/powerpoint/2010/main" val="1716577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4083-3DC8-167E-C340-C3DC28940FBB}"/>
              </a:ext>
            </a:extLst>
          </p:cNvPr>
          <p:cNvSpPr>
            <a:spLocks noGrp="1"/>
          </p:cNvSpPr>
          <p:nvPr>
            <p:ph type="title"/>
          </p:nvPr>
        </p:nvSpPr>
        <p:spPr>
          <a:xfrm>
            <a:off x="1294605" y="1066770"/>
            <a:ext cx="6554790" cy="3395400"/>
          </a:xfrm>
        </p:spPr>
        <p:txBody>
          <a:bodyPr/>
          <a:lstStyle/>
          <a:p>
            <a:pPr>
              <a:lnSpc>
                <a:spcPct val="150000"/>
              </a:lnSpc>
            </a:pPr>
            <a:r>
              <a:rPr lang="en-US" sz="3200" dirty="0" err="1">
                <a:solidFill>
                  <a:schemeClr val="accent5">
                    <a:lumMod val="50000"/>
                  </a:schemeClr>
                </a:solidFill>
                <a:latin typeface="SVN-Cookies" panose="02040603050506020204" pitchFamily="18" charset="0"/>
              </a:rPr>
              <a:t>Tạm</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biệt</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và</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hẹn</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gặp</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lại</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các</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em</a:t>
            </a:r>
            <a:r>
              <a:rPr lang="en-US" sz="3200" dirty="0">
                <a:solidFill>
                  <a:schemeClr val="accent5">
                    <a:lumMod val="50000"/>
                  </a:schemeClr>
                </a:solidFill>
                <a:latin typeface="SVN-Cookies" panose="02040603050506020204" pitchFamily="18" charset="0"/>
              </a:rPr>
              <a:t> </a:t>
            </a:r>
            <a:br>
              <a:rPr lang="en-US" sz="3200" dirty="0">
                <a:solidFill>
                  <a:schemeClr val="accent5">
                    <a:lumMod val="50000"/>
                  </a:schemeClr>
                </a:solidFill>
                <a:latin typeface="SVN-Cookies" panose="02040603050506020204" pitchFamily="18" charset="0"/>
              </a:rPr>
            </a:br>
            <a:r>
              <a:rPr lang="en-US" sz="3200" dirty="0">
                <a:solidFill>
                  <a:schemeClr val="accent5">
                    <a:lumMod val="50000"/>
                  </a:schemeClr>
                </a:solidFill>
                <a:latin typeface="SVN-Cookies" panose="02040603050506020204" pitchFamily="18" charset="0"/>
              </a:rPr>
              <a:t>ở </a:t>
            </a:r>
            <a:r>
              <a:rPr lang="en-US" sz="3200" dirty="0" err="1">
                <a:solidFill>
                  <a:schemeClr val="accent5">
                    <a:lumMod val="50000"/>
                  </a:schemeClr>
                </a:solidFill>
                <a:latin typeface="SVN-Cookies" panose="02040603050506020204" pitchFamily="18" charset="0"/>
              </a:rPr>
              <a:t>bài</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học</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tiếp</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theo.</a:t>
            </a:r>
            <a:br>
              <a:rPr lang="en-US" sz="3200" dirty="0">
                <a:solidFill>
                  <a:schemeClr val="accent5">
                    <a:lumMod val="50000"/>
                  </a:schemeClr>
                </a:solidFill>
                <a:latin typeface="SVN-Cookies" panose="02040603050506020204" pitchFamily="18" charset="0"/>
              </a:rPr>
            </a:br>
            <a:endParaRPr lang="en-US" sz="3600" dirty="0"/>
          </a:p>
        </p:txBody>
      </p:sp>
    </p:spTree>
    <p:extLst>
      <p:ext uri="{BB962C8B-B14F-4D97-AF65-F5344CB8AC3E}">
        <p14:creationId xmlns:p14="http://schemas.microsoft.com/office/powerpoint/2010/main" val="7520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5" name="Title 1">
            <a:extLst>
              <a:ext uri="{FF2B5EF4-FFF2-40B4-BE49-F238E27FC236}">
                <a16:creationId xmlns:a16="http://schemas.microsoft.com/office/drawing/2014/main" id="{C619F3B9-DC7C-0B5C-3E4C-FAE53571B134}"/>
              </a:ext>
            </a:extLst>
          </p:cNvPr>
          <p:cNvSpPr txBox="1">
            <a:spLocks/>
          </p:cNvSpPr>
          <p:nvPr/>
        </p:nvSpPr>
        <p:spPr>
          <a:xfrm>
            <a:off x="397153" y="2450456"/>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5400" dirty="0">
                <a:solidFill>
                  <a:srgbClr val="FF0000"/>
                </a:solidFill>
                <a:latin typeface="SVN-Cookies" panose="02040603050506020204" pitchFamily="18" charset="0"/>
                <a:cs typeface="Arial" panose="020B0604020202020204" pitchFamily="34" charset="0"/>
              </a:rPr>
              <a:t>KHỞI ĐỘNG</a:t>
            </a:r>
          </a:p>
        </p:txBody>
      </p:sp>
      <p:pic>
        <p:nvPicPr>
          <p:cNvPr id="6" name="Picture 5">
            <a:extLst>
              <a:ext uri="{FF2B5EF4-FFF2-40B4-BE49-F238E27FC236}">
                <a16:creationId xmlns:a16="http://schemas.microsoft.com/office/drawing/2014/main" id="{D95E87F6-1584-B58B-3DD0-D568196E1FC6}"/>
              </a:ext>
            </a:extLst>
          </p:cNvPr>
          <p:cNvPicPr>
            <a:picLocks noChangeAspect="1"/>
          </p:cNvPicPr>
          <p:nvPr/>
        </p:nvPicPr>
        <p:blipFill>
          <a:blip r:embed="rId3"/>
          <a:stretch>
            <a:fillRect/>
          </a:stretch>
        </p:blipFill>
        <p:spPr>
          <a:xfrm>
            <a:off x="2455015" y="809715"/>
            <a:ext cx="857005" cy="857005"/>
          </a:xfrm>
          <a:prstGeom prst="rect">
            <a:avLst/>
          </a:prstGeom>
        </p:spPr>
      </p:pic>
      <p:sp>
        <p:nvSpPr>
          <p:cNvPr id="9" name="Title 1">
            <a:extLst>
              <a:ext uri="{FF2B5EF4-FFF2-40B4-BE49-F238E27FC236}">
                <a16:creationId xmlns:a16="http://schemas.microsoft.com/office/drawing/2014/main" id="{74479EA7-DA29-6334-97FD-AE94A2698DEA}"/>
              </a:ext>
            </a:extLst>
          </p:cNvPr>
          <p:cNvSpPr>
            <a:spLocks noGrp="1"/>
          </p:cNvSpPr>
          <p:nvPr>
            <p:ph type="title"/>
          </p:nvPr>
        </p:nvSpPr>
        <p:spPr>
          <a:xfrm>
            <a:off x="1417991" y="3602191"/>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B49D-4150-5302-EA81-570666F2F683}"/>
              </a:ext>
            </a:extLst>
          </p:cNvPr>
          <p:cNvSpPr>
            <a:spLocks noGrp="1"/>
          </p:cNvSpPr>
          <p:nvPr>
            <p:ph type="title"/>
          </p:nvPr>
        </p:nvSpPr>
        <p:spPr/>
        <p:txBody>
          <a:bodyPr/>
          <a:lstStyle/>
          <a:p>
            <a:r>
              <a:rPr lang="vi-VN" sz="2400" dirty="0">
                <a:latin typeface="+mn-lt"/>
              </a:rPr>
              <a:t>Hình ảnh chiếc xô bị thủng làm cho em liên tưởng đến điều gì trong  quản lí chi tiêu? </a:t>
            </a:r>
            <a:endParaRPr lang="en-US" sz="2400" dirty="0">
              <a:latin typeface="+mn-lt"/>
            </a:endParaRPr>
          </a:p>
        </p:txBody>
      </p:sp>
      <p:pic>
        <p:nvPicPr>
          <p:cNvPr id="4" name="Picture 3">
            <a:extLst>
              <a:ext uri="{FF2B5EF4-FFF2-40B4-BE49-F238E27FC236}">
                <a16:creationId xmlns:a16="http://schemas.microsoft.com/office/drawing/2014/main" id="{84321421-4ADD-4CBF-0300-C8E61CB6787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020127" y="1350645"/>
            <a:ext cx="6981825" cy="3371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1">
            <a:extLst>
              <a:ext uri="{FF2B5EF4-FFF2-40B4-BE49-F238E27FC236}">
                <a16:creationId xmlns:a16="http://schemas.microsoft.com/office/drawing/2014/main" id="{63CC0928-07CD-8225-29EE-B0185462781C}"/>
              </a:ext>
            </a:extLst>
          </p:cNvPr>
          <p:cNvSpPr txBox="1">
            <a:spLocks/>
          </p:cNvSpPr>
          <p:nvPr/>
        </p:nvSpPr>
        <p:spPr>
          <a:xfrm>
            <a:off x="123982" y="2756820"/>
            <a:ext cx="8774113" cy="559500"/>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F3C72"/>
              </a:buClr>
              <a:buSzPts val="2800"/>
              <a:buFont typeface="Fredoka One"/>
              <a:buNone/>
              <a:defRPr sz="2800" b="1"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vi-VN" dirty="0">
                <a:solidFill>
                  <a:srgbClr val="FF0000"/>
                </a:solidFill>
                <a:latin typeface="+mn-lt"/>
              </a:rPr>
              <a:t>Em đã quản lí tốt chi tiêu của mình chưa? Vì sao? </a:t>
            </a:r>
            <a:endParaRPr lang="en-US" dirty="0">
              <a:solidFill>
                <a:srgbClr val="FF0000"/>
              </a:solidFill>
              <a:latin typeface="+mn-lt"/>
            </a:endParaRPr>
          </a:p>
        </p:txBody>
      </p:sp>
    </p:spTree>
    <p:extLst>
      <p:ext uri="{BB962C8B-B14F-4D97-AF65-F5344CB8AC3E}">
        <p14:creationId xmlns:p14="http://schemas.microsoft.com/office/powerpoint/2010/main" val="54296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sp>
        <p:nvSpPr>
          <p:cNvPr id="7" name="Title 1">
            <a:extLst>
              <a:ext uri="{FF2B5EF4-FFF2-40B4-BE49-F238E27FC236}">
                <a16:creationId xmlns:a16="http://schemas.microsoft.com/office/drawing/2014/main" id="{0EE57451-0311-F525-5AAB-F5362DD9D6B4}"/>
              </a:ext>
            </a:extLst>
          </p:cNvPr>
          <p:cNvSpPr txBox="1">
            <a:spLocks/>
          </p:cNvSpPr>
          <p:nvPr/>
        </p:nvSpPr>
        <p:spPr>
          <a:xfrm>
            <a:off x="3607230" y="2385141"/>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5400" dirty="0">
                <a:solidFill>
                  <a:srgbClr val="FF0000"/>
                </a:solidFill>
                <a:latin typeface="SVN-Cookies" panose="02040603050506020204" pitchFamily="18" charset="0"/>
                <a:cs typeface="Arial" panose="020B0604020202020204" pitchFamily="34" charset="0"/>
              </a:rPr>
              <a:t>KHÁM PHÁ</a:t>
            </a:r>
          </a:p>
        </p:txBody>
      </p:sp>
      <p:sp>
        <p:nvSpPr>
          <p:cNvPr id="12" name="Title 1">
            <a:extLst>
              <a:ext uri="{FF2B5EF4-FFF2-40B4-BE49-F238E27FC236}">
                <a16:creationId xmlns:a16="http://schemas.microsoft.com/office/drawing/2014/main" id="{4C7EE68D-C612-959D-ED0C-A7E8303C1CD0}"/>
              </a:ext>
            </a:extLst>
          </p:cNvPr>
          <p:cNvSpPr>
            <a:spLocks noGrp="1"/>
          </p:cNvSpPr>
          <p:nvPr>
            <p:ph type="title"/>
          </p:nvPr>
        </p:nvSpPr>
        <p:spPr>
          <a:xfrm>
            <a:off x="4628068" y="3597868"/>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2</a:t>
            </a:r>
          </a:p>
        </p:txBody>
      </p:sp>
      <p:pic>
        <p:nvPicPr>
          <p:cNvPr id="13" name="Picture 12">
            <a:extLst>
              <a:ext uri="{FF2B5EF4-FFF2-40B4-BE49-F238E27FC236}">
                <a16:creationId xmlns:a16="http://schemas.microsoft.com/office/drawing/2014/main" id="{C6FBD399-EEC0-177F-ABE6-9E645FCB10AA}"/>
              </a:ext>
            </a:extLst>
          </p:cNvPr>
          <p:cNvPicPr>
            <a:picLocks noChangeAspect="1"/>
          </p:cNvPicPr>
          <p:nvPr/>
        </p:nvPicPr>
        <p:blipFill>
          <a:blip r:embed="rId3"/>
          <a:stretch>
            <a:fillRect/>
          </a:stretch>
        </p:blipFill>
        <p:spPr>
          <a:xfrm>
            <a:off x="5653715" y="933434"/>
            <a:ext cx="845343" cy="84534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sp>
        <p:nvSpPr>
          <p:cNvPr id="6" name="TextBox 5">
            <a:extLst>
              <a:ext uri="{FF2B5EF4-FFF2-40B4-BE49-F238E27FC236}">
                <a16:creationId xmlns:a16="http://schemas.microsoft.com/office/drawing/2014/main" id="{BFED6D8B-A66A-A6AE-7F65-B371EE6ABEE9}"/>
              </a:ext>
            </a:extLst>
          </p:cNvPr>
          <p:cNvSpPr txBox="1"/>
          <p:nvPr/>
        </p:nvSpPr>
        <p:spPr>
          <a:xfrm>
            <a:off x="1778000" y="813615"/>
            <a:ext cx="5588000" cy="3284041"/>
          </a:xfrm>
          <a:prstGeom prst="rect">
            <a:avLst/>
          </a:prstGeom>
          <a:noFill/>
        </p:spPr>
        <p:txBody>
          <a:bodyPr wrap="square">
            <a:spAutoFit/>
          </a:bodyPr>
          <a:lstStyle/>
          <a:p>
            <a:pPr marL="0" indent="0" algn="just">
              <a:lnSpc>
                <a:spcPct val="150000"/>
              </a:lnSpc>
              <a:buNone/>
            </a:pPr>
            <a:r>
              <a:rPr lang="vi-VN" dirty="0">
                <a:solidFill>
                  <a:srgbClr val="002060"/>
                </a:solidFill>
                <a:latin typeface="Arial" panose="020B0604020202020204" pitchFamily="34" charset="0"/>
                <a:cs typeface="Arial" panose="020B0604020202020204" pitchFamily="34" charset="0"/>
              </a:rPr>
              <a:t>Bạn T là học sinh lớp 8. Từ nhỏ, bạn T đã được bố mẹ giáo dục về việc quý  trọng lao động và giá trị của đồng tiền. Nhờ vậy, bạn T đã hình thành được thói quen chi tiêu hợp lí. Với số tiền mừng tuổi và những khoản tiền khác mà mình có được, bạn T đều sử dụng vào những việc phù hợp. Bạn T chủ yếu dùng tiền để mua sách vở, nhất là các tác phẩm văn học. Ngoài ra, bạn T trích một ít tiền để mua những món đồ mình yêu thích hoặc để tặng người thân, bạn bè vào những dịp đặc biệt như sinh nhật hay lễ kỉ niệm. Những khi nhà trường phát động phong trào từ thiện, bạn T cũng sẵn sàng tham gia đóng góp, chia sẻ với những mảnh đời khó khăn. </a:t>
            </a:r>
            <a:endParaRPr lang="en-US" sz="1400" dirty="0">
              <a:solidFill>
                <a:srgbClr val="002060"/>
              </a:solidFill>
              <a:latin typeface="Arial" panose="020B0604020202020204" pitchFamily="34" charset="0"/>
              <a:cs typeface="Arial" panose="020B0604020202020204" pitchFamily="34" charset="0"/>
            </a:endParaRPr>
          </a:p>
        </p:txBody>
      </p:sp>
      <p:grpSp>
        <p:nvGrpSpPr>
          <p:cNvPr id="48" name="Google Shape;2704;p60">
            <a:extLst>
              <a:ext uri="{FF2B5EF4-FFF2-40B4-BE49-F238E27FC236}">
                <a16:creationId xmlns:a16="http://schemas.microsoft.com/office/drawing/2014/main" id="{771056A8-6A9A-4D1E-15E6-9913ED2F73B7}"/>
              </a:ext>
            </a:extLst>
          </p:cNvPr>
          <p:cNvGrpSpPr/>
          <p:nvPr/>
        </p:nvGrpSpPr>
        <p:grpSpPr>
          <a:xfrm>
            <a:off x="192105" y="4419599"/>
            <a:ext cx="1194010" cy="531503"/>
            <a:chOff x="4883744" y="4230000"/>
            <a:chExt cx="1523850" cy="628475"/>
          </a:xfrm>
        </p:grpSpPr>
        <p:sp>
          <p:nvSpPr>
            <p:cNvPr id="49" name="Google Shape;2705;p60">
              <a:extLst>
                <a:ext uri="{FF2B5EF4-FFF2-40B4-BE49-F238E27FC236}">
                  <a16:creationId xmlns:a16="http://schemas.microsoft.com/office/drawing/2014/main" id="{CC334A6A-0DCF-274B-C5A6-5C6D566D791C}"/>
                </a:ext>
              </a:extLst>
            </p:cNvPr>
            <p:cNvSpPr/>
            <p:nvPr/>
          </p:nvSpPr>
          <p:spPr>
            <a:xfrm>
              <a:off x="4887506" y="4230000"/>
              <a:ext cx="1516325" cy="628475"/>
            </a:xfrm>
            <a:custGeom>
              <a:avLst/>
              <a:gdLst/>
              <a:ahLst/>
              <a:cxnLst/>
              <a:rect l="l" t="t" r="r" b="b"/>
              <a:pathLst>
                <a:path w="60653" h="25139" extrusionOk="0">
                  <a:moveTo>
                    <a:pt x="17669" y="0"/>
                  </a:moveTo>
                  <a:lnTo>
                    <a:pt x="351" y="2155"/>
                  </a:lnTo>
                  <a:lnTo>
                    <a:pt x="301" y="2155"/>
                  </a:lnTo>
                  <a:lnTo>
                    <a:pt x="301" y="2181"/>
                  </a:lnTo>
                  <a:lnTo>
                    <a:pt x="251" y="2181"/>
                  </a:lnTo>
                  <a:lnTo>
                    <a:pt x="251" y="2206"/>
                  </a:lnTo>
                  <a:lnTo>
                    <a:pt x="226" y="2206"/>
                  </a:lnTo>
                  <a:cubicBezTo>
                    <a:pt x="201" y="2206"/>
                    <a:pt x="201" y="2206"/>
                    <a:pt x="201" y="2231"/>
                  </a:cubicBezTo>
                  <a:lnTo>
                    <a:pt x="176" y="2231"/>
                  </a:lnTo>
                  <a:cubicBezTo>
                    <a:pt x="176" y="2231"/>
                    <a:pt x="176" y="2256"/>
                    <a:pt x="150" y="2256"/>
                  </a:cubicBezTo>
                  <a:cubicBezTo>
                    <a:pt x="150" y="2256"/>
                    <a:pt x="150" y="2256"/>
                    <a:pt x="150" y="2281"/>
                  </a:cubicBezTo>
                  <a:lnTo>
                    <a:pt x="125" y="2281"/>
                  </a:lnTo>
                  <a:cubicBezTo>
                    <a:pt x="125" y="2306"/>
                    <a:pt x="125" y="2306"/>
                    <a:pt x="125" y="2306"/>
                  </a:cubicBezTo>
                  <a:cubicBezTo>
                    <a:pt x="100" y="2331"/>
                    <a:pt x="100" y="2331"/>
                    <a:pt x="100" y="2356"/>
                  </a:cubicBezTo>
                  <a:lnTo>
                    <a:pt x="75" y="2356"/>
                  </a:lnTo>
                  <a:cubicBezTo>
                    <a:pt x="75" y="2381"/>
                    <a:pt x="50" y="2406"/>
                    <a:pt x="50" y="2406"/>
                  </a:cubicBezTo>
                  <a:cubicBezTo>
                    <a:pt x="50" y="2431"/>
                    <a:pt x="25" y="2456"/>
                    <a:pt x="25" y="2481"/>
                  </a:cubicBezTo>
                  <a:cubicBezTo>
                    <a:pt x="25" y="2481"/>
                    <a:pt x="25" y="2506"/>
                    <a:pt x="25" y="2531"/>
                  </a:cubicBezTo>
                  <a:cubicBezTo>
                    <a:pt x="25" y="2556"/>
                    <a:pt x="0" y="2556"/>
                    <a:pt x="0" y="2556"/>
                  </a:cubicBezTo>
                  <a:cubicBezTo>
                    <a:pt x="0" y="2556"/>
                    <a:pt x="0" y="2582"/>
                    <a:pt x="0" y="2582"/>
                  </a:cubicBezTo>
                  <a:cubicBezTo>
                    <a:pt x="0" y="2582"/>
                    <a:pt x="0" y="2582"/>
                    <a:pt x="0" y="2607"/>
                  </a:cubicBezTo>
                  <a:lnTo>
                    <a:pt x="0" y="2632"/>
                  </a:lnTo>
                  <a:lnTo>
                    <a:pt x="0" y="2657"/>
                  </a:lnTo>
                  <a:cubicBezTo>
                    <a:pt x="0" y="2682"/>
                    <a:pt x="0" y="2682"/>
                    <a:pt x="0" y="2682"/>
                  </a:cubicBezTo>
                  <a:lnTo>
                    <a:pt x="0" y="2707"/>
                  </a:lnTo>
                  <a:lnTo>
                    <a:pt x="0" y="2732"/>
                  </a:lnTo>
                  <a:lnTo>
                    <a:pt x="0" y="2757"/>
                  </a:lnTo>
                  <a:lnTo>
                    <a:pt x="0" y="2782"/>
                  </a:lnTo>
                  <a:cubicBezTo>
                    <a:pt x="0" y="2782"/>
                    <a:pt x="0" y="2782"/>
                    <a:pt x="0" y="2807"/>
                  </a:cubicBezTo>
                  <a:lnTo>
                    <a:pt x="0" y="2832"/>
                  </a:lnTo>
                  <a:lnTo>
                    <a:pt x="0" y="2857"/>
                  </a:lnTo>
                  <a:lnTo>
                    <a:pt x="0" y="2882"/>
                  </a:lnTo>
                  <a:lnTo>
                    <a:pt x="0" y="2907"/>
                  </a:lnTo>
                  <a:cubicBezTo>
                    <a:pt x="25" y="2907"/>
                    <a:pt x="25" y="2907"/>
                    <a:pt x="25" y="2932"/>
                  </a:cubicBezTo>
                  <a:cubicBezTo>
                    <a:pt x="25" y="2932"/>
                    <a:pt x="25" y="2932"/>
                    <a:pt x="25" y="2957"/>
                  </a:cubicBezTo>
                  <a:lnTo>
                    <a:pt x="25" y="2983"/>
                  </a:lnTo>
                  <a:cubicBezTo>
                    <a:pt x="25" y="2983"/>
                    <a:pt x="25" y="3008"/>
                    <a:pt x="25" y="3008"/>
                  </a:cubicBezTo>
                  <a:lnTo>
                    <a:pt x="50" y="3008"/>
                  </a:lnTo>
                  <a:cubicBezTo>
                    <a:pt x="50" y="3033"/>
                    <a:pt x="50" y="3033"/>
                    <a:pt x="50" y="3033"/>
                  </a:cubicBezTo>
                  <a:cubicBezTo>
                    <a:pt x="50" y="3033"/>
                    <a:pt x="50" y="3058"/>
                    <a:pt x="50" y="3058"/>
                  </a:cubicBezTo>
                  <a:cubicBezTo>
                    <a:pt x="75" y="3083"/>
                    <a:pt x="75" y="3083"/>
                    <a:pt x="100" y="3108"/>
                  </a:cubicBezTo>
                  <a:cubicBezTo>
                    <a:pt x="100" y="3108"/>
                    <a:pt x="100" y="3108"/>
                    <a:pt x="100" y="3133"/>
                  </a:cubicBezTo>
                  <a:cubicBezTo>
                    <a:pt x="100" y="3133"/>
                    <a:pt x="100" y="3133"/>
                    <a:pt x="125" y="3158"/>
                  </a:cubicBezTo>
                  <a:lnTo>
                    <a:pt x="176" y="3208"/>
                  </a:lnTo>
                  <a:cubicBezTo>
                    <a:pt x="176" y="3208"/>
                    <a:pt x="201" y="3208"/>
                    <a:pt x="201" y="3233"/>
                  </a:cubicBezTo>
                  <a:lnTo>
                    <a:pt x="226" y="3233"/>
                  </a:lnTo>
                  <a:cubicBezTo>
                    <a:pt x="226" y="3233"/>
                    <a:pt x="251" y="3258"/>
                    <a:pt x="251" y="3258"/>
                  </a:cubicBezTo>
                  <a:cubicBezTo>
                    <a:pt x="301" y="3283"/>
                    <a:pt x="301" y="3283"/>
                    <a:pt x="351" y="3283"/>
                  </a:cubicBezTo>
                  <a:cubicBezTo>
                    <a:pt x="827" y="3283"/>
                    <a:pt x="1278" y="3308"/>
                    <a:pt x="1754" y="3308"/>
                  </a:cubicBezTo>
                  <a:lnTo>
                    <a:pt x="1780" y="5990"/>
                  </a:lnTo>
                  <a:lnTo>
                    <a:pt x="1780" y="7644"/>
                  </a:lnTo>
                  <a:lnTo>
                    <a:pt x="1805" y="10978"/>
                  </a:lnTo>
                  <a:lnTo>
                    <a:pt x="1805" y="11178"/>
                  </a:lnTo>
                  <a:lnTo>
                    <a:pt x="1604" y="11228"/>
                  </a:lnTo>
                  <a:lnTo>
                    <a:pt x="602" y="11379"/>
                  </a:lnTo>
                  <a:lnTo>
                    <a:pt x="577" y="11379"/>
                  </a:lnTo>
                  <a:cubicBezTo>
                    <a:pt x="577" y="11379"/>
                    <a:pt x="577" y="11404"/>
                    <a:pt x="577" y="11404"/>
                  </a:cubicBezTo>
                  <a:lnTo>
                    <a:pt x="501" y="11404"/>
                  </a:lnTo>
                  <a:cubicBezTo>
                    <a:pt x="501" y="11404"/>
                    <a:pt x="501" y="11404"/>
                    <a:pt x="501" y="11429"/>
                  </a:cubicBezTo>
                  <a:lnTo>
                    <a:pt x="476" y="11429"/>
                  </a:lnTo>
                  <a:cubicBezTo>
                    <a:pt x="476" y="11429"/>
                    <a:pt x="476" y="11429"/>
                    <a:pt x="476" y="11454"/>
                  </a:cubicBezTo>
                  <a:lnTo>
                    <a:pt x="451" y="11454"/>
                  </a:lnTo>
                  <a:lnTo>
                    <a:pt x="426" y="11479"/>
                  </a:lnTo>
                  <a:cubicBezTo>
                    <a:pt x="401" y="11479"/>
                    <a:pt x="401" y="11504"/>
                    <a:pt x="401" y="11504"/>
                  </a:cubicBezTo>
                  <a:cubicBezTo>
                    <a:pt x="376" y="11504"/>
                    <a:pt x="376" y="11529"/>
                    <a:pt x="376" y="11529"/>
                  </a:cubicBezTo>
                  <a:cubicBezTo>
                    <a:pt x="376" y="11529"/>
                    <a:pt x="376" y="11554"/>
                    <a:pt x="376" y="11554"/>
                  </a:cubicBezTo>
                  <a:cubicBezTo>
                    <a:pt x="351" y="11554"/>
                    <a:pt x="351" y="11579"/>
                    <a:pt x="351" y="11579"/>
                  </a:cubicBezTo>
                  <a:cubicBezTo>
                    <a:pt x="351" y="11579"/>
                    <a:pt x="351" y="11579"/>
                    <a:pt x="351" y="11604"/>
                  </a:cubicBezTo>
                  <a:cubicBezTo>
                    <a:pt x="326" y="11604"/>
                    <a:pt x="326" y="11629"/>
                    <a:pt x="301" y="11654"/>
                  </a:cubicBezTo>
                  <a:cubicBezTo>
                    <a:pt x="301" y="11679"/>
                    <a:pt x="301" y="11704"/>
                    <a:pt x="276" y="11704"/>
                  </a:cubicBezTo>
                  <a:cubicBezTo>
                    <a:pt x="276" y="11729"/>
                    <a:pt x="276" y="11755"/>
                    <a:pt x="276" y="11780"/>
                  </a:cubicBezTo>
                  <a:cubicBezTo>
                    <a:pt x="276" y="11780"/>
                    <a:pt x="276" y="11805"/>
                    <a:pt x="276" y="11805"/>
                  </a:cubicBezTo>
                  <a:cubicBezTo>
                    <a:pt x="251" y="11830"/>
                    <a:pt x="251" y="11830"/>
                    <a:pt x="251" y="11830"/>
                  </a:cubicBezTo>
                  <a:lnTo>
                    <a:pt x="251" y="11855"/>
                  </a:lnTo>
                  <a:lnTo>
                    <a:pt x="251" y="11880"/>
                  </a:lnTo>
                  <a:lnTo>
                    <a:pt x="251" y="11905"/>
                  </a:lnTo>
                  <a:lnTo>
                    <a:pt x="251" y="11930"/>
                  </a:lnTo>
                  <a:lnTo>
                    <a:pt x="251" y="11955"/>
                  </a:lnTo>
                  <a:lnTo>
                    <a:pt x="251" y="11980"/>
                  </a:lnTo>
                  <a:lnTo>
                    <a:pt x="251" y="12005"/>
                  </a:lnTo>
                  <a:lnTo>
                    <a:pt x="251" y="12030"/>
                  </a:lnTo>
                  <a:cubicBezTo>
                    <a:pt x="251" y="12055"/>
                    <a:pt x="251" y="12055"/>
                    <a:pt x="251" y="12055"/>
                  </a:cubicBezTo>
                  <a:lnTo>
                    <a:pt x="251" y="12080"/>
                  </a:lnTo>
                  <a:lnTo>
                    <a:pt x="251" y="12105"/>
                  </a:lnTo>
                  <a:cubicBezTo>
                    <a:pt x="276" y="12130"/>
                    <a:pt x="276" y="12130"/>
                    <a:pt x="276" y="12130"/>
                  </a:cubicBezTo>
                  <a:cubicBezTo>
                    <a:pt x="276" y="12156"/>
                    <a:pt x="276" y="12156"/>
                    <a:pt x="276" y="12156"/>
                  </a:cubicBezTo>
                  <a:lnTo>
                    <a:pt x="276" y="12181"/>
                  </a:lnTo>
                  <a:cubicBezTo>
                    <a:pt x="276" y="12206"/>
                    <a:pt x="276" y="12206"/>
                    <a:pt x="276" y="12206"/>
                  </a:cubicBezTo>
                  <a:lnTo>
                    <a:pt x="301" y="12206"/>
                  </a:lnTo>
                  <a:cubicBezTo>
                    <a:pt x="301" y="12231"/>
                    <a:pt x="301" y="12231"/>
                    <a:pt x="301" y="12231"/>
                  </a:cubicBezTo>
                  <a:cubicBezTo>
                    <a:pt x="301" y="12231"/>
                    <a:pt x="301" y="12256"/>
                    <a:pt x="301" y="12256"/>
                  </a:cubicBezTo>
                  <a:cubicBezTo>
                    <a:pt x="301" y="12281"/>
                    <a:pt x="326" y="12281"/>
                    <a:pt x="326" y="12281"/>
                  </a:cubicBezTo>
                  <a:cubicBezTo>
                    <a:pt x="326" y="12306"/>
                    <a:pt x="351" y="12306"/>
                    <a:pt x="351" y="12331"/>
                  </a:cubicBezTo>
                  <a:cubicBezTo>
                    <a:pt x="351" y="12356"/>
                    <a:pt x="376" y="12356"/>
                    <a:pt x="376" y="12356"/>
                  </a:cubicBezTo>
                  <a:cubicBezTo>
                    <a:pt x="376" y="12381"/>
                    <a:pt x="401" y="12406"/>
                    <a:pt x="426" y="12431"/>
                  </a:cubicBezTo>
                  <a:lnTo>
                    <a:pt x="451" y="12431"/>
                  </a:lnTo>
                  <a:cubicBezTo>
                    <a:pt x="451" y="12444"/>
                    <a:pt x="451" y="12444"/>
                    <a:pt x="454" y="12444"/>
                  </a:cubicBezTo>
                  <a:cubicBezTo>
                    <a:pt x="457" y="12444"/>
                    <a:pt x="464" y="12444"/>
                    <a:pt x="476" y="12456"/>
                  </a:cubicBezTo>
                  <a:lnTo>
                    <a:pt x="501" y="12456"/>
                  </a:lnTo>
                  <a:cubicBezTo>
                    <a:pt x="526" y="12481"/>
                    <a:pt x="551" y="12481"/>
                    <a:pt x="577" y="12481"/>
                  </a:cubicBezTo>
                  <a:cubicBezTo>
                    <a:pt x="2231" y="12582"/>
                    <a:pt x="3860" y="12682"/>
                    <a:pt x="5514" y="12757"/>
                  </a:cubicBezTo>
                  <a:lnTo>
                    <a:pt x="5188" y="12807"/>
                  </a:lnTo>
                  <a:lnTo>
                    <a:pt x="5113" y="12807"/>
                  </a:lnTo>
                  <a:lnTo>
                    <a:pt x="5113" y="12832"/>
                  </a:lnTo>
                  <a:lnTo>
                    <a:pt x="5088" y="12832"/>
                  </a:lnTo>
                  <a:lnTo>
                    <a:pt x="5063" y="12857"/>
                  </a:lnTo>
                  <a:lnTo>
                    <a:pt x="5038" y="12857"/>
                  </a:lnTo>
                  <a:cubicBezTo>
                    <a:pt x="5038" y="12857"/>
                    <a:pt x="5038" y="12857"/>
                    <a:pt x="5038" y="12882"/>
                  </a:cubicBezTo>
                  <a:lnTo>
                    <a:pt x="5013" y="12882"/>
                  </a:lnTo>
                  <a:cubicBezTo>
                    <a:pt x="5013" y="12907"/>
                    <a:pt x="5013" y="12907"/>
                    <a:pt x="5013" y="12907"/>
                  </a:cubicBezTo>
                  <a:lnTo>
                    <a:pt x="4988" y="12907"/>
                  </a:lnTo>
                  <a:cubicBezTo>
                    <a:pt x="4988" y="12907"/>
                    <a:pt x="4988" y="12907"/>
                    <a:pt x="4988" y="12932"/>
                  </a:cubicBezTo>
                  <a:lnTo>
                    <a:pt x="4963" y="12932"/>
                  </a:lnTo>
                  <a:cubicBezTo>
                    <a:pt x="4963" y="12958"/>
                    <a:pt x="4963" y="12958"/>
                    <a:pt x="4963" y="12958"/>
                  </a:cubicBezTo>
                  <a:cubicBezTo>
                    <a:pt x="4963" y="12958"/>
                    <a:pt x="4937" y="12983"/>
                    <a:pt x="4937" y="12983"/>
                  </a:cubicBezTo>
                  <a:lnTo>
                    <a:pt x="4937" y="13008"/>
                  </a:lnTo>
                  <a:cubicBezTo>
                    <a:pt x="4912" y="13008"/>
                    <a:pt x="4912" y="13033"/>
                    <a:pt x="4912" y="13058"/>
                  </a:cubicBezTo>
                  <a:cubicBezTo>
                    <a:pt x="4887" y="13083"/>
                    <a:pt x="4887" y="13108"/>
                    <a:pt x="4887" y="13108"/>
                  </a:cubicBezTo>
                  <a:cubicBezTo>
                    <a:pt x="4862" y="13133"/>
                    <a:pt x="4862" y="13158"/>
                    <a:pt x="4862" y="13158"/>
                  </a:cubicBezTo>
                  <a:lnTo>
                    <a:pt x="4862" y="13183"/>
                  </a:lnTo>
                  <a:cubicBezTo>
                    <a:pt x="4862" y="13183"/>
                    <a:pt x="4862" y="13183"/>
                    <a:pt x="4862" y="13208"/>
                  </a:cubicBezTo>
                  <a:cubicBezTo>
                    <a:pt x="4862" y="13233"/>
                    <a:pt x="4837" y="13233"/>
                    <a:pt x="4837" y="13233"/>
                  </a:cubicBezTo>
                  <a:lnTo>
                    <a:pt x="4837" y="13258"/>
                  </a:lnTo>
                  <a:lnTo>
                    <a:pt x="4837" y="13283"/>
                  </a:lnTo>
                  <a:lnTo>
                    <a:pt x="4837" y="13308"/>
                  </a:lnTo>
                  <a:cubicBezTo>
                    <a:pt x="4837" y="13308"/>
                    <a:pt x="4837" y="13308"/>
                    <a:pt x="4837" y="13333"/>
                  </a:cubicBezTo>
                  <a:lnTo>
                    <a:pt x="4837" y="13359"/>
                  </a:lnTo>
                  <a:lnTo>
                    <a:pt x="4837" y="13384"/>
                  </a:lnTo>
                  <a:lnTo>
                    <a:pt x="4837" y="13409"/>
                  </a:lnTo>
                  <a:lnTo>
                    <a:pt x="4837" y="13434"/>
                  </a:lnTo>
                  <a:lnTo>
                    <a:pt x="4837" y="13459"/>
                  </a:lnTo>
                  <a:lnTo>
                    <a:pt x="4837" y="13484"/>
                  </a:lnTo>
                  <a:lnTo>
                    <a:pt x="4837" y="13509"/>
                  </a:lnTo>
                  <a:cubicBezTo>
                    <a:pt x="4837" y="13509"/>
                    <a:pt x="4837" y="13534"/>
                    <a:pt x="4862" y="13534"/>
                  </a:cubicBezTo>
                  <a:cubicBezTo>
                    <a:pt x="4862" y="13534"/>
                    <a:pt x="4862" y="13534"/>
                    <a:pt x="4862" y="13559"/>
                  </a:cubicBezTo>
                  <a:lnTo>
                    <a:pt x="4862" y="13584"/>
                  </a:lnTo>
                  <a:cubicBezTo>
                    <a:pt x="4862" y="13584"/>
                    <a:pt x="4887" y="13609"/>
                    <a:pt x="4887" y="13609"/>
                  </a:cubicBezTo>
                  <a:cubicBezTo>
                    <a:pt x="4887" y="13634"/>
                    <a:pt x="4887" y="13634"/>
                    <a:pt x="4887" y="13634"/>
                  </a:cubicBezTo>
                  <a:cubicBezTo>
                    <a:pt x="4887" y="13659"/>
                    <a:pt x="4887" y="13659"/>
                    <a:pt x="4887" y="13659"/>
                  </a:cubicBezTo>
                  <a:cubicBezTo>
                    <a:pt x="4887" y="13659"/>
                    <a:pt x="4912" y="13659"/>
                    <a:pt x="4912" y="13684"/>
                  </a:cubicBezTo>
                  <a:cubicBezTo>
                    <a:pt x="4912" y="13709"/>
                    <a:pt x="4937" y="13734"/>
                    <a:pt x="4937" y="13734"/>
                  </a:cubicBezTo>
                  <a:cubicBezTo>
                    <a:pt x="4937" y="13734"/>
                    <a:pt x="4937" y="13760"/>
                    <a:pt x="4963" y="13760"/>
                  </a:cubicBezTo>
                  <a:cubicBezTo>
                    <a:pt x="4963" y="13785"/>
                    <a:pt x="4963" y="13785"/>
                    <a:pt x="4963" y="13785"/>
                  </a:cubicBezTo>
                  <a:cubicBezTo>
                    <a:pt x="4988" y="13810"/>
                    <a:pt x="5013" y="13835"/>
                    <a:pt x="5038" y="13860"/>
                  </a:cubicBezTo>
                  <a:lnTo>
                    <a:pt x="5063" y="13860"/>
                  </a:lnTo>
                  <a:cubicBezTo>
                    <a:pt x="5063" y="13860"/>
                    <a:pt x="5063" y="13885"/>
                    <a:pt x="5063" y="13885"/>
                  </a:cubicBezTo>
                  <a:lnTo>
                    <a:pt x="5113" y="13885"/>
                  </a:lnTo>
                  <a:cubicBezTo>
                    <a:pt x="5138" y="13910"/>
                    <a:pt x="5163" y="13910"/>
                    <a:pt x="5188" y="13910"/>
                  </a:cubicBezTo>
                  <a:cubicBezTo>
                    <a:pt x="5664" y="13935"/>
                    <a:pt x="6140" y="13935"/>
                    <a:pt x="6617" y="13935"/>
                  </a:cubicBezTo>
                  <a:lnTo>
                    <a:pt x="6692" y="19699"/>
                  </a:lnTo>
                  <a:lnTo>
                    <a:pt x="6717" y="21354"/>
                  </a:lnTo>
                  <a:lnTo>
                    <a:pt x="6717" y="21805"/>
                  </a:lnTo>
                  <a:lnTo>
                    <a:pt x="6516" y="21855"/>
                  </a:lnTo>
                  <a:lnTo>
                    <a:pt x="5514" y="22030"/>
                  </a:lnTo>
                  <a:lnTo>
                    <a:pt x="5439" y="22030"/>
                  </a:lnTo>
                  <a:cubicBezTo>
                    <a:pt x="5439" y="22030"/>
                    <a:pt x="5439" y="22030"/>
                    <a:pt x="5414" y="22055"/>
                  </a:cubicBezTo>
                  <a:lnTo>
                    <a:pt x="5389" y="22055"/>
                  </a:lnTo>
                  <a:cubicBezTo>
                    <a:pt x="5389" y="22080"/>
                    <a:pt x="5389" y="22080"/>
                    <a:pt x="5389" y="22080"/>
                  </a:cubicBezTo>
                  <a:lnTo>
                    <a:pt x="5364" y="22080"/>
                  </a:lnTo>
                  <a:cubicBezTo>
                    <a:pt x="5364" y="22080"/>
                    <a:pt x="5364" y="22105"/>
                    <a:pt x="5338" y="22105"/>
                  </a:cubicBezTo>
                  <a:cubicBezTo>
                    <a:pt x="5338" y="22105"/>
                    <a:pt x="5338" y="22130"/>
                    <a:pt x="5313" y="22130"/>
                  </a:cubicBezTo>
                  <a:cubicBezTo>
                    <a:pt x="5313" y="22130"/>
                    <a:pt x="5313" y="22156"/>
                    <a:pt x="5288" y="22156"/>
                  </a:cubicBezTo>
                  <a:cubicBezTo>
                    <a:pt x="5288" y="22181"/>
                    <a:pt x="5288" y="22181"/>
                    <a:pt x="5288" y="22181"/>
                  </a:cubicBezTo>
                  <a:cubicBezTo>
                    <a:pt x="5263" y="22206"/>
                    <a:pt x="5263" y="22206"/>
                    <a:pt x="5263" y="22206"/>
                  </a:cubicBezTo>
                  <a:lnTo>
                    <a:pt x="5263" y="22231"/>
                  </a:lnTo>
                  <a:lnTo>
                    <a:pt x="5238" y="22231"/>
                  </a:lnTo>
                  <a:cubicBezTo>
                    <a:pt x="5238" y="22256"/>
                    <a:pt x="5213" y="22281"/>
                    <a:pt x="5213" y="22306"/>
                  </a:cubicBezTo>
                  <a:cubicBezTo>
                    <a:pt x="5213" y="22306"/>
                    <a:pt x="5213" y="22331"/>
                    <a:pt x="5188" y="22356"/>
                  </a:cubicBezTo>
                  <a:cubicBezTo>
                    <a:pt x="5188" y="22356"/>
                    <a:pt x="5188" y="22381"/>
                    <a:pt x="5188" y="22406"/>
                  </a:cubicBezTo>
                  <a:lnTo>
                    <a:pt x="5188" y="22431"/>
                  </a:lnTo>
                  <a:cubicBezTo>
                    <a:pt x="5163" y="22456"/>
                    <a:pt x="5163" y="22456"/>
                    <a:pt x="5163" y="22456"/>
                  </a:cubicBezTo>
                  <a:cubicBezTo>
                    <a:pt x="5163" y="22456"/>
                    <a:pt x="5163" y="22481"/>
                    <a:pt x="5163" y="22481"/>
                  </a:cubicBezTo>
                  <a:lnTo>
                    <a:pt x="5163" y="22506"/>
                  </a:lnTo>
                  <a:cubicBezTo>
                    <a:pt x="5163" y="22506"/>
                    <a:pt x="5163" y="22532"/>
                    <a:pt x="5163" y="22532"/>
                  </a:cubicBezTo>
                  <a:lnTo>
                    <a:pt x="5163" y="22557"/>
                  </a:lnTo>
                  <a:cubicBezTo>
                    <a:pt x="5163" y="22557"/>
                    <a:pt x="5163" y="22557"/>
                    <a:pt x="5163" y="22582"/>
                  </a:cubicBezTo>
                  <a:lnTo>
                    <a:pt x="5163" y="22607"/>
                  </a:lnTo>
                  <a:lnTo>
                    <a:pt x="5163" y="22632"/>
                  </a:lnTo>
                  <a:lnTo>
                    <a:pt x="5163" y="22657"/>
                  </a:lnTo>
                  <a:lnTo>
                    <a:pt x="5163" y="22682"/>
                  </a:lnTo>
                  <a:lnTo>
                    <a:pt x="5163" y="22707"/>
                  </a:lnTo>
                  <a:lnTo>
                    <a:pt x="5163" y="22732"/>
                  </a:lnTo>
                  <a:lnTo>
                    <a:pt x="5163" y="22757"/>
                  </a:lnTo>
                  <a:cubicBezTo>
                    <a:pt x="5163" y="22757"/>
                    <a:pt x="5163" y="22757"/>
                    <a:pt x="5163" y="22782"/>
                  </a:cubicBezTo>
                  <a:lnTo>
                    <a:pt x="5188" y="22782"/>
                  </a:lnTo>
                  <a:cubicBezTo>
                    <a:pt x="5188" y="22807"/>
                    <a:pt x="5188" y="22807"/>
                    <a:pt x="5188" y="22807"/>
                  </a:cubicBezTo>
                  <a:lnTo>
                    <a:pt x="5188" y="22832"/>
                  </a:lnTo>
                  <a:cubicBezTo>
                    <a:pt x="5188" y="22857"/>
                    <a:pt x="5188" y="22857"/>
                    <a:pt x="5188" y="22857"/>
                  </a:cubicBezTo>
                  <a:lnTo>
                    <a:pt x="5213" y="22857"/>
                  </a:lnTo>
                  <a:cubicBezTo>
                    <a:pt x="5213" y="22882"/>
                    <a:pt x="5213" y="22882"/>
                    <a:pt x="5213" y="22882"/>
                  </a:cubicBezTo>
                  <a:cubicBezTo>
                    <a:pt x="5213" y="22907"/>
                    <a:pt x="5213" y="22907"/>
                    <a:pt x="5213" y="22907"/>
                  </a:cubicBezTo>
                  <a:cubicBezTo>
                    <a:pt x="5238" y="22933"/>
                    <a:pt x="5238" y="22958"/>
                    <a:pt x="5263" y="22958"/>
                  </a:cubicBezTo>
                  <a:cubicBezTo>
                    <a:pt x="5263" y="22958"/>
                    <a:pt x="5263" y="22983"/>
                    <a:pt x="5263" y="22983"/>
                  </a:cubicBezTo>
                  <a:cubicBezTo>
                    <a:pt x="5263" y="22983"/>
                    <a:pt x="5263" y="22983"/>
                    <a:pt x="5288" y="23008"/>
                  </a:cubicBezTo>
                  <a:cubicBezTo>
                    <a:pt x="5288" y="23033"/>
                    <a:pt x="5313" y="23033"/>
                    <a:pt x="5338" y="23058"/>
                  </a:cubicBezTo>
                  <a:cubicBezTo>
                    <a:pt x="5338" y="23058"/>
                    <a:pt x="5364" y="23058"/>
                    <a:pt x="5364" y="23083"/>
                  </a:cubicBezTo>
                  <a:lnTo>
                    <a:pt x="5389" y="23083"/>
                  </a:lnTo>
                  <a:cubicBezTo>
                    <a:pt x="5389" y="23083"/>
                    <a:pt x="5389" y="23108"/>
                    <a:pt x="5414" y="23108"/>
                  </a:cubicBezTo>
                  <a:cubicBezTo>
                    <a:pt x="5439" y="23108"/>
                    <a:pt x="5464" y="23133"/>
                    <a:pt x="5489" y="23133"/>
                  </a:cubicBezTo>
                  <a:cubicBezTo>
                    <a:pt x="19048" y="23785"/>
                    <a:pt x="32607" y="24461"/>
                    <a:pt x="46141" y="25138"/>
                  </a:cubicBezTo>
                  <a:lnTo>
                    <a:pt x="46166" y="25138"/>
                  </a:lnTo>
                  <a:cubicBezTo>
                    <a:pt x="46166" y="25138"/>
                    <a:pt x="46166" y="25113"/>
                    <a:pt x="46166" y="25113"/>
                  </a:cubicBezTo>
                  <a:cubicBezTo>
                    <a:pt x="46178" y="25126"/>
                    <a:pt x="46185" y="25132"/>
                    <a:pt x="46191" y="25132"/>
                  </a:cubicBezTo>
                  <a:cubicBezTo>
                    <a:pt x="46197" y="25132"/>
                    <a:pt x="46203" y="25126"/>
                    <a:pt x="46216" y="25113"/>
                  </a:cubicBezTo>
                  <a:lnTo>
                    <a:pt x="60000" y="21404"/>
                  </a:lnTo>
                  <a:lnTo>
                    <a:pt x="60051" y="21354"/>
                  </a:lnTo>
                  <a:lnTo>
                    <a:pt x="60101" y="21303"/>
                  </a:lnTo>
                  <a:lnTo>
                    <a:pt x="60151" y="21178"/>
                  </a:lnTo>
                  <a:cubicBezTo>
                    <a:pt x="60201" y="21053"/>
                    <a:pt x="60251" y="20902"/>
                    <a:pt x="60301" y="20652"/>
                  </a:cubicBezTo>
                  <a:cubicBezTo>
                    <a:pt x="60351" y="20426"/>
                    <a:pt x="60426" y="20125"/>
                    <a:pt x="60477" y="19750"/>
                  </a:cubicBezTo>
                  <a:cubicBezTo>
                    <a:pt x="60527" y="19374"/>
                    <a:pt x="60577" y="18897"/>
                    <a:pt x="60602" y="18321"/>
                  </a:cubicBezTo>
                  <a:cubicBezTo>
                    <a:pt x="60627" y="17745"/>
                    <a:pt x="60652" y="17068"/>
                    <a:pt x="60652" y="16266"/>
                  </a:cubicBezTo>
                  <a:cubicBezTo>
                    <a:pt x="60627" y="15213"/>
                    <a:pt x="60577" y="14386"/>
                    <a:pt x="60527" y="13760"/>
                  </a:cubicBezTo>
                  <a:cubicBezTo>
                    <a:pt x="60477" y="13108"/>
                    <a:pt x="60376" y="12632"/>
                    <a:pt x="60301" y="12281"/>
                  </a:cubicBezTo>
                  <a:cubicBezTo>
                    <a:pt x="60201" y="11930"/>
                    <a:pt x="60126" y="11729"/>
                    <a:pt x="60076" y="11579"/>
                  </a:cubicBezTo>
                  <a:cubicBezTo>
                    <a:pt x="60000" y="11454"/>
                    <a:pt x="59950" y="11404"/>
                    <a:pt x="59950" y="11404"/>
                  </a:cubicBezTo>
                  <a:cubicBezTo>
                    <a:pt x="59950" y="11379"/>
                    <a:pt x="59925" y="11379"/>
                    <a:pt x="59925" y="11379"/>
                  </a:cubicBezTo>
                  <a:cubicBezTo>
                    <a:pt x="59900" y="11353"/>
                    <a:pt x="59900" y="11353"/>
                    <a:pt x="59900" y="11353"/>
                  </a:cubicBezTo>
                  <a:cubicBezTo>
                    <a:pt x="59875" y="11328"/>
                    <a:pt x="59875" y="11328"/>
                    <a:pt x="59850" y="11328"/>
                  </a:cubicBezTo>
                  <a:lnTo>
                    <a:pt x="59825" y="11328"/>
                  </a:lnTo>
                  <a:lnTo>
                    <a:pt x="54637" y="11228"/>
                  </a:lnTo>
                  <a:lnTo>
                    <a:pt x="55088" y="11103"/>
                  </a:lnTo>
                  <a:lnTo>
                    <a:pt x="55138" y="11078"/>
                  </a:lnTo>
                  <a:lnTo>
                    <a:pt x="55188" y="11003"/>
                  </a:lnTo>
                  <a:lnTo>
                    <a:pt x="55238" y="10877"/>
                  </a:lnTo>
                  <a:cubicBezTo>
                    <a:pt x="55289" y="10777"/>
                    <a:pt x="55364" y="10602"/>
                    <a:pt x="55414" y="10376"/>
                  </a:cubicBezTo>
                  <a:cubicBezTo>
                    <a:pt x="55464" y="10150"/>
                    <a:pt x="55539" y="9850"/>
                    <a:pt x="55589" y="9449"/>
                  </a:cubicBezTo>
                  <a:cubicBezTo>
                    <a:pt x="55639" y="9073"/>
                    <a:pt x="55690" y="8597"/>
                    <a:pt x="55715" y="8020"/>
                  </a:cubicBezTo>
                  <a:cubicBezTo>
                    <a:pt x="55765" y="7444"/>
                    <a:pt x="55765" y="6767"/>
                    <a:pt x="55765" y="5965"/>
                  </a:cubicBezTo>
                  <a:cubicBezTo>
                    <a:pt x="55765" y="4937"/>
                    <a:pt x="55740" y="4110"/>
                    <a:pt x="55665" y="3459"/>
                  </a:cubicBezTo>
                  <a:cubicBezTo>
                    <a:pt x="55614" y="2807"/>
                    <a:pt x="55514" y="2331"/>
                    <a:pt x="55464" y="2005"/>
                  </a:cubicBezTo>
                  <a:cubicBezTo>
                    <a:pt x="55364" y="1654"/>
                    <a:pt x="55289" y="1429"/>
                    <a:pt x="55238" y="1303"/>
                  </a:cubicBezTo>
                  <a:cubicBezTo>
                    <a:pt x="55163" y="1153"/>
                    <a:pt x="55113" y="1128"/>
                    <a:pt x="55113" y="1103"/>
                  </a:cubicBezTo>
                  <a:cubicBezTo>
                    <a:pt x="55113" y="1103"/>
                    <a:pt x="55088" y="1078"/>
                    <a:pt x="55088" y="1078"/>
                  </a:cubicBezTo>
                  <a:cubicBezTo>
                    <a:pt x="55063" y="1078"/>
                    <a:pt x="55063" y="1053"/>
                    <a:pt x="55063" y="1053"/>
                  </a:cubicBezTo>
                  <a:cubicBezTo>
                    <a:pt x="55038" y="1053"/>
                    <a:pt x="55038" y="1053"/>
                    <a:pt x="55013" y="1028"/>
                  </a:cubicBezTo>
                  <a:lnTo>
                    <a:pt x="54988" y="1028"/>
                  </a:lnTo>
                  <a:lnTo>
                    <a:pt x="17669"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2706;p60">
              <a:extLst>
                <a:ext uri="{FF2B5EF4-FFF2-40B4-BE49-F238E27FC236}">
                  <a16:creationId xmlns:a16="http://schemas.microsoft.com/office/drawing/2014/main" id="{214AC16C-1483-A286-54D6-3A09D9F58A08}"/>
                </a:ext>
              </a:extLst>
            </p:cNvPr>
            <p:cNvGrpSpPr/>
            <p:nvPr/>
          </p:nvGrpSpPr>
          <p:grpSpPr>
            <a:xfrm>
              <a:off x="4883744" y="4230163"/>
              <a:ext cx="1523850" cy="628125"/>
              <a:chOff x="-1420300" y="3867063"/>
              <a:chExt cx="1523850" cy="628125"/>
            </a:xfrm>
          </p:grpSpPr>
          <p:sp>
            <p:nvSpPr>
              <p:cNvPr id="51" name="Google Shape;2707;p60">
                <a:extLst>
                  <a:ext uri="{FF2B5EF4-FFF2-40B4-BE49-F238E27FC236}">
                    <a16:creationId xmlns:a16="http://schemas.microsoft.com/office/drawing/2014/main" id="{E891E4DF-4E06-001B-5C0F-9F3EEC06F5C6}"/>
                  </a:ext>
                </a:extLst>
              </p:cNvPr>
              <p:cNvSpPr/>
              <p:nvPr/>
            </p:nvSpPr>
            <p:spPr>
              <a:xfrm>
                <a:off x="-1291225" y="4343888"/>
                <a:ext cx="1368450" cy="151025"/>
              </a:xfrm>
              <a:custGeom>
                <a:avLst/>
                <a:gdLst/>
                <a:ahLst/>
                <a:cxnLst/>
                <a:rect l="l" t="t" r="r" b="b"/>
                <a:pathLst>
                  <a:path w="54738" h="6041" extrusionOk="0">
                    <a:moveTo>
                      <a:pt x="17670" y="0"/>
                    </a:moveTo>
                    <a:lnTo>
                      <a:pt x="1354" y="2782"/>
                    </a:lnTo>
                    <a:lnTo>
                      <a:pt x="351" y="2932"/>
                    </a:lnTo>
                    <a:lnTo>
                      <a:pt x="326" y="2932"/>
                    </a:lnTo>
                    <a:cubicBezTo>
                      <a:pt x="326" y="2932"/>
                      <a:pt x="326" y="2957"/>
                      <a:pt x="326" y="2957"/>
                    </a:cubicBezTo>
                    <a:lnTo>
                      <a:pt x="276" y="2957"/>
                    </a:lnTo>
                    <a:cubicBezTo>
                      <a:pt x="276" y="2957"/>
                      <a:pt x="276" y="2957"/>
                      <a:pt x="276" y="2983"/>
                    </a:cubicBezTo>
                    <a:lnTo>
                      <a:pt x="226" y="2983"/>
                    </a:lnTo>
                    <a:cubicBezTo>
                      <a:pt x="226" y="3008"/>
                      <a:pt x="226" y="3008"/>
                      <a:pt x="226" y="3008"/>
                    </a:cubicBezTo>
                    <a:lnTo>
                      <a:pt x="201" y="3008"/>
                    </a:lnTo>
                    <a:cubicBezTo>
                      <a:pt x="201" y="3008"/>
                      <a:pt x="201" y="3033"/>
                      <a:pt x="201" y="3033"/>
                    </a:cubicBezTo>
                    <a:lnTo>
                      <a:pt x="176" y="3033"/>
                    </a:lnTo>
                    <a:cubicBezTo>
                      <a:pt x="176" y="3033"/>
                      <a:pt x="176" y="3058"/>
                      <a:pt x="151" y="3058"/>
                    </a:cubicBezTo>
                    <a:cubicBezTo>
                      <a:pt x="151" y="3058"/>
                      <a:pt x="151" y="3083"/>
                      <a:pt x="126" y="3083"/>
                    </a:cubicBezTo>
                    <a:cubicBezTo>
                      <a:pt x="126" y="3108"/>
                      <a:pt x="126" y="3108"/>
                      <a:pt x="126" y="3108"/>
                    </a:cubicBezTo>
                    <a:cubicBezTo>
                      <a:pt x="101" y="3108"/>
                      <a:pt x="101" y="3133"/>
                      <a:pt x="101" y="3133"/>
                    </a:cubicBezTo>
                    <a:lnTo>
                      <a:pt x="101" y="3158"/>
                    </a:lnTo>
                    <a:lnTo>
                      <a:pt x="76" y="3158"/>
                    </a:lnTo>
                    <a:cubicBezTo>
                      <a:pt x="76" y="3183"/>
                      <a:pt x="76" y="3208"/>
                      <a:pt x="50" y="3208"/>
                    </a:cubicBezTo>
                    <a:cubicBezTo>
                      <a:pt x="50" y="3233"/>
                      <a:pt x="50" y="3258"/>
                      <a:pt x="25" y="3283"/>
                    </a:cubicBezTo>
                    <a:cubicBezTo>
                      <a:pt x="25" y="3283"/>
                      <a:pt x="25" y="3308"/>
                      <a:pt x="25" y="3333"/>
                    </a:cubicBezTo>
                    <a:lnTo>
                      <a:pt x="25" y="3358"/>
                    </a:lnTo>
                    <a:cubicBezTo>
                      <a:pt x="0" y="3358"/>
                      <a:pt x="0" y="3384"/>
                      <a:pt x="0" y="3384"/>
                    </a:cubicBezTo>
                    <a:cubicBezTo>
                      <a:pt x="0" y="3384"/>
                      <a:pt x="0" y="3384"/>
                      <a:pt x="0" y="3409"/>
                    </a:cubicBezTo>
                    <a:lnTo>
                      <a:pt x="0" y="3434"/>
                    </a:lnTo>
                    <a:cubicBezTo>
                      <a:pt x="0" y="3434"/>
                      <a:pt x="0" y="3434"/>
                      <a:pt x="0" y="3459"/>
                    </a:cubicBezTo>
                    <a:lnTo>
                      <a:pt x="0" y="3484"/>
                    </a:lnTo>
                    <a:lnTo>
                      <a:pt x="0" y="3509"/>
                    </a:lnTo>
                    <a:cubicBezTo>
                      <a:pt x="0" y="3509"/>
                      <a:pt x="0" y="3534"/>
                      <a:pt x="0" y="3534"/>
                    </a:cubicBezTo>
                    <a:lnTo>
                      <a:pt x="0" y="3559"/>
                    </a:lnTo>
                    <a:lnTo>
                      <a:pt x="0" y="3584"/>
                    </a:lnTo>
                    <a:lnTo>
                      <a:pt x="0" y="3609"/>
                    </a:lnTo>
                    <a:lnTo>
                      <a:pt x="0" y="3634"/>
                    </a:lnTo>
                    <a:cubicBezTo>
                      <a:pt x="0" y="3659"/>
                      <a:pt x="0" y="3659"/>
                      <a:pt x="0" y="3659"/>
                    </a:cubicBezTo>
                    <a:lnTo>
                      <a:pt x="0" y="3684"/>
                    </a:lnTo>
                    <a:cubicBezTo>
                      <a:pt x="25" y="3684"/>
                      <a:pt x="25" y="3684"/>
                      <a:pt x="25" y="3709"/>
                    </a:cubicBezTo>
                    <a:cubicBezTo>
                      <a:pt x="25" y="3734"/>
                      <a:pt x="25" y="3734"/>
                      <a:pt x="25" y="3734"/>
                    </a:cubicBezTo>
                    <a:lnTo>
                      <a:pt x="25" y="3759"/>
                    </a:lnTo>
                    <a:cubicBezTo>
                      <a:pt x="25" y="3785"/>
                      <a:pt x="50" y="3785"/>
                      <a:pt x="50" y="3785"/>
                    </a:cubicBezTo>
                    <a:cubicBezTo>
                      <a:pt x="50" y="3810"/>
                      <a:pt x="50" y="3810"/>
                      <a:pt x="50" y="3810"/>
                    </a:cubicBezTo>
                    <a:cubicBezTo>
                      <a:pt x="50" y="3810"/>
                      <a:pt x="50" y="3835"/>
                      <a:pt x="50" y="3835"/>
                    </a:cubicBezTo>
                    <a:lnTo>
                      <a:pt x="76" y="3835"/>
                    </a:lnTo>
                    <a:cubicBezTo>
                      <a:pt x="76" y="3860"/>
                      <a:pt x="101" y="3885"/>
                      <a:pt x="101" y="3885"/>
                    </a:cubicBezTo>
                    <a:cubicBezTo>
                      <a:pt x="101" y="3885"/>
                      <a:pt x="101" y="3910"/>
                      <a:pt x="101" y="3910"/>
                    </a:cubicBezTo>
                    <a:cubicBezTo>
                      <a:pt x="101" y="3910"/>
                      <a:pt x="126" y="3910"/>
                      <a:pt x="126" y="3935"/>
                    </a:cubicBezTo>
                    <a:cubicBezTo>
                      <a:pt x="126" y="3960"/>
                      <a:pt x="151" y="3960"/>
                      <a:pt x="176" y="3985"/>
                    </a:cubicBezTo>
                    <a:lnTo>
                      <a:pt x="201" y="3985"/>
                    </a:lnTo>
                    <a:cubicBezTo>
                      <a:pt x="201" y="3985"/>
                      <a:pt x="201" y="4010"/>
                      <a:pt x="201" y="4010"/>
                    </a:cubicBezTo>
                    <a:lnTo>
                      <a:pt x="226" y="4010"/>
                    </a:lnTo>
                    <a:cubicBezTo>
                      <a:pt x="226" y="4010"/>
                      <a:pt x="251" y="4035"/>
                      <a:pt x="251" y="4035"/>
                    </a:cubicBezTo>
                    <a:cubicBezTo>
                      <a:pt x="276" y="4035"/>
                      <a:pt x="301" y="4060"/>
                      <a:pt x="326" y="4060"/>
                    </a:cubicBezTo>
                    <a:cubicBezTo>
                      <a:pt x="13876" y="4711"/>
                      <a:pt x="27425" y="5388"/>
                      <a:pt x="40975" y="6039"/>
                    </a:cubicBezTo>
                    <a:lnTo>
                      <a:pt x="40975" y="6039"/>
                    </a:lnTo>
                    <a:cubicBezTo>
                      <a:pt x="40959" y="6037"/>
                      <a:pt x="40943" y="6031"/>
                      <a:pt x="40928" y="6015"/>
                    </a:cubicBezTo>
                    <a:cubicBezTo>
                      <a:pt x="40928" y="6015"/>
                      <a:pt x="40903" y="5990"/>
                      <a:pt x="40903" y="5990"/>
                    </a:cubicBezTo>
                    <a:cubicBezTo>
                      <a:pt x="40878" y="5965"/>
                      <a:pt x="40853" y="5940"/>
                      <a:pt x="40828" y="5915"/>
                    </a:cubicBezTo>
                    <a:cubicBezTo>
                      <a:pt x="40828" y="5890"/>
                      <a:pt x="40828" y="5890"/>
                      <a:pt x="40828" y="5890"/>
                    </a:cubicBezTo>
                    <a:cubicBezTo>
                      <a:pt x="40803" y="5840"/>
                      <a:pt x="40777" y="5790"/>
                      <a:pt x="40777" y="5714"/>
                    </a:cubicBezTo>
                    <a:cubicBezTo>
                      <a:pt x="40752" y="5639"/>
                      <a:pt x="40752" y="5589"/>
                      <a:pt x="40752" y="5514"/>
                    </a:cubicBezTo>
                    <a:cubicBezTo>
                      <a:pt x="40752" y="5414"/>
                      <a:pt x="40752" y="5338"/>
                      <a:pt x="40777" y="5263"/>
                    </a:cubicBezTo>
                    <a:cubicBezTo>
                      <a:pt x="40777" y="5163"/>
                      <a:pt x="40803" y="5113"/>
                      <a:pt x="40828" y="5038"/>
                    </a:cubicBezTo>
                    <a:cubicBezTo>
                      <a:pt x="40853" y="4988"/>
                      <a:pt x="40878" y="4912"/>
                      <a:pt x="40928" y="4887"/>
                    </a:cubicBezTo>
                    <a:cubicBezTo>
                      <a:pt x="40953" y="4837"/>
                      <a:pt x="41003" y="4812"/>
                      <a:pt x="41028" y="4812"/>
                    </a:cubicBezTo>
                    <a:lnTo>
                      <a:pt x="41830" y="4587"/>
                    </a:lnTo>
                    <a:lnTo>
                      <a:pt x="54737" y="1278"/>
                    </a:lnTo>
                    <a:lnTo>
                      <a:pt x="17670" y="0"/>
                    </a:lnTo>
                    <a:close/>
                    <a:moveTo>
                      <a:pt x="40975" y="6039"/>
                    </a:moveTo>
                    <a:lnTo>
                      <a:pt x="40975" y="6039"/>
                    </a:lnTo>
                    <a:cubicBezTo>
                      <a:pt x="40984" y="6040"/>
                      <a:pt x="40994" y="6040"/>
                      <a:pt x="41003" y="6040"/>
                    </a:cubicBezTo>
                    <a:cubicBezTo>
                      <a:pt x="40994" y="6040"/>
                      <a:pt x="40984" y="6039"/>
                      <a:pt x="40975" y="6039"/>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08;p60">
                <a:extLst>
                  <a:ext uri="{FF2B5EF4-FFF2-40B4-BE49-F238E27FC236}">
                    <a16:creationId xmlns:a16="http://schemas.microsoft.com/office/drawing/2014/main" id="{5FC7B845-EA8E-96EA-54B2-596EE663C3F6}"/>
                  </a:ext>
                </a:extLst>
              </p:cNvPr>
              <p:cNvSpPr/>
              <p:nvPr/>
            </p:nvSpPr>
            <p:spPr>
              <a:xfrm>
                <a:off x="-1290600" y="4130213"/>
                <a:ext cx="1365950" cy="73325"/>
              </a:xfrm>
              <a:custGeom>
                <a:avLst/>
                <a:gdLst/>
                <a:ahLst/>
                <a:cxnLst/>
                <a:rect l="l" t="t" r="r" b="b"/>
                <a:pathLst>
                  <a:path w="54638" h="2933" extrusionOk="0">
                    <a:moveTo>
                      <a:pt x="17319" y="1"/>
                    </a:moveTo>
                    <a:lnTo>
                      <a:pt x="0" y="2281"/>
                    </a:lnTo>
                    <a:lnTo>
                      <a:pt x="40828" y="2933"/>
                    </a:lnTo>
                    <a:lnTo>
                      <a:pt x="54637" y="803"/>
                    </a:lnTo>
                    <a:lnTo>
                      <a:pt x="17319" y="1"/>
                    </a:lnTo>
                    <a:close/>
                  </a:path>
                </a:pathLst>
              </a:custGeom>
              <a:solidFill>
                <a:srgbClr val="488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09;p60">
                <a:extLst>
                  <a:ext uri="{FF2B5EF4-FFF2-40B4-BE49-F238E27FC236}">
                    <a16:creationId xmlns:a16="http://schemas.microsoft.com/office/drawing/2014/main" id="{F7F61179-A55A-5F50-4E76-C36B3E155071}"/>
                  </a:ext>
                </a:extLst>
              </p:cNvPr>
              <p:cNvSpPr/>
              <p:nvPr/>
            </p:nvSpPr>
            <p:spPr>
              <a:xfrm>
                <a:off x="-1299375" y="4187238"/>
                <a:ext cx="1029475" cy="47650"/>
              </a:xfrm>
              <a:custGeom>
                <a:avLst/>
                <a:gdLst/>
                <a:ahLst/>
                <a:cxnLst/>
                <a:rect l="l" t="t" r="r" b="b"/>
                <a:pathLst>
                  <a:path w="41179" h="1906" extrusionOk="0">
                    <a:moveTo>
                      <a:pt x="301" y="0"/>
                    </a:moveTo>
                    <a:cubicBezTo>
                      <a:pt x="276" y="25"/>
                      <a:pt x="276" y="25"/>
                      <a:pt x="276" y="25"/>
                    </a:cubicBezTo>
                    <a:lnTo>
                      <a:pt x="226" y="25"/>
                    </a:lnTo>
                    <a:lnTo>
                      <a:pt x="226" y="50"/>
                    </a:lnTo>
                    <a:lnTo>
                      <a:pt x="201" y="50"/>
                    </a:lnTo>
                    <a:cubicBezTo>
                      <a:pt x="201" y="50"/>
                      <a:pt x="201" y="76"/>
                      <a:pt x="201" y="76"/>
                    </a:cubicBezTo>
                    <a:lnTo>
                      <a:pt x="176" y="76"/>
                    </a:lnTo>
                    <a:cubicBezTo>
                      <a:pt x="176" y="101"/>
                      <a:pt x="176" y="101"/>
                      <a:pt x="176" y="101"/>
                    </a:cubicBezTo>
                    <a:lnTo>
                      <a:pt x="151" y="101"/>
                    </a:lnTo>
                    <a:cubicBezTo>
                      <a:pt x="151" y="101"/>
                      <a:pt x="151" y="101"/>
                      <a:pt x="151" y="126"/>
                    </a:cubicBezTo>
                    <a:lnTo>
                      <a:pt x="126" y="126"/>
                    </a:lnTo>
                    <a:cubicBezTo>
                      <a:pt x="126" y="151"/>
                      <a:pt x="126" y="151"/>
                      <a:pt x="126" y="151"/>
                    </a:cubicBezTo>
                    <a:cubicBezTo>
                      <a:pt x="126" y="151"/>
                      <a:pt x="101" y="176"/>
                      <a:pt x="101" y="176"/>
                    </a:cubicBezTo>
                    <a:lnTo>
                      <a:pt x="101" y="201"/>
                    </a:lnTo>
                    <a:cubicBezTo>
                      <a:pt x="76" y="201"/>
                      <a:pt x="76" y="226"/>
                      <a:pt x="76" y="251"/>
                    </a:cubicBezTo>
                    <a:cubicBezTo>
                      <a:pt x="51" y="276"/>
                      <a:pt x="51" y="301"/>
                      <a:pt x="51" y="301"/>
                    </a:cubicBezTo>
                    <a:cubicBezTo>
                      <a:pt x="26" y="326"/>
                      <a:pt x="26" y="351"/>
                      <a:pt x="26" y="351"/>
                    </a:cubicBezTo>
                    <a:lnTo>
                      <a:pt x="26" y="376"/>
                    </a:lnTo>
                    <a:cubicBezTo>
                      <a:pt x="26" y="376"/>
                      <a:pt x="26" y="376"/>
                      <a:pt x="26" y="401"/>
                    </a:cubicBezTo>
                    <a:cubicBezTo>
                      <a:pt x="26" y="401"/>
                      <a:pt x="1" y="426"/>
                      <a:pt x="1" y="426"/>
                    </a:cubicBezTo>
                    <a:cubicBezTo>
                      <a:pt x="1" y="426"/>
                      <a:pt x="1" y="451"/>
                      <a:pt x="1" y="451"/>
                    </a:cubicBezTo>
                    <a:cubicBezTo>
                      <a:pt x="1" y="477"/>
                      <a:pt x="1" y="477"/>
                      <a:pt x="1" y="477"/>
                    </a:cubicBezTo>
                    <a:lnTo>
                      <a:pt x="1" y="502"/>
                    </a:lnTo>
                    <a:cubicBezTo>
                      <a:pt x="1" y="502"/>
                      <a:pt x="1" y="502"/>
                      <a:pt x="1" y="527"/>
                    </a:cubicBezTo>
                    <a:lnTo>
                      <a:pt x="1" y="552"/>
                    </a:lnTo>
                    <a:lnTo>
                      <a:pt x="1" y="577"/>
                    </a:lnTo>
                    <a:lnTo>
                      <a:pt x="1" y="602"/>
                    </a:lnTo>
                    <a:lnTo>
                      <a:pt x="1" y="627"/>
                    </a:lnTo>
                    <a:lnTo>
                      <a:pt x="26" y="627"/>
                    </a:lnTo>
                    <a:lnTo>
                      <a:pt x="26" y="652"/>
                    </a:lnTo>
                    <a:lnTo>
                      <a:pt x="26" y="677"/>
                    </a:lnTo>
                    <a:cubicBezTo>
                      <a:pt x="26" y="677"/>
                      <a:pt x="26" y="702"/>
                      <a:pt x="26" y="702"/>
                    </a:cubicBezTo>
                    <a:lnTo>
                      <a:pt x="26" y="727"/>
                    </a:lnTo>
                    <a:cubicBezTo>
                      <a:pt x="26" y="727"/>
                      <a:pt x="26" y="727"/>
                      <a:pt x="26" y="752"/>
                    </a:cubicBezTo>
                    <a:cubicBezTo>
                      <a:pt x="26" y="752"/>
                      <a:pt x="26" y="752"/>
                      <a:pt x="26" y="777"/>
                    </a:cubicBezTo>
                    <a:cubicBezTo>
                      <a:pt x="51" y="777"/>
                      <a:pt x="51" y="802"/>
                      <a:pt x="51" y="802"/>
                    </a:cubicBezTo>
                    <a:cubicBezTo>
                      <a:pt x="51" y="827"/>
                      <a:pt x="51" y="827"/>
                      <a:pt x="51" y="827"/>
                    </a:cubicBezTo>
                    <a:cubicBezTo>
                      <a:pt x="51" y="852"/>
                      <a:pt x="51" y="852"/>
                      <a:pt x="51" y="852"/>
                    </a:cubicBezTo>
                    <a:cubicBezTo>
                      <a:pt x="51" y="852"/>
                      <a:pt x="76" y="852"/>
                      <a:pt x="76" y="878"/>
                    </a:cubicBezTo>
                    <a:cubicBezTo>
                      <a:pt x="76" y="903"/>
                      <a:pt x="101" y="903"/>
                      <a:pt x="101" y="928"/>
                    </a:cubicBezTo>
                    <a:cubicBezTo>
                      <a:pt x="101" y="928"/>
                      <a:pt x="101" y="953"/>
                      <a:pt x="126" y="953"/>
                    </a:cubicBezTo>
                    <a:cubicBezTo>
                      <a:pt x="126" y="978"/>
                      <a:pt x="126" y="978"/>
                      <a:pt x="126" y="978"/>
                    </a:cubicBezTo>
                    <a:cubicBezTo>
                      <a:pt x="151" y="1003"/>
                      <a:pt x="176" y="1028"/>
                      <a:pt x="201" y="1053"/>
                    </a:cubicBezTo>
                    <a:lnTo>
                      <a:pt x="226" y="1053"/>
                    </a:lnTo>
                    <a:cubicBezTo>
                      <a:pt x="226" y="1053"/>
                      <a:pt x="226" y="1053"/>
                      <a:pt x="251" y="1078"/>
                    </a:cubicBezTo>
                    <a:lnTo>
                      <a:pt x="276" y="1078"/>
                    </a:lnTo>
                    <a:cubicBezTo>
                      <a:pt x="301" y="1103"/>
                      <a:pt x="326" y="1103"/>
                      <a:pt x="351" y="1103"/>
                    </a:cubicBezTo>
                    <a:cubicBezTo>
                      <a:pt x="13960" y="1379"/>
                      <a:pt x="27569" y="1629"/>
                      <a:pt x="41177" y="1905"/>
                    </a:cubicBezTo>
                    <a:lnTo>
                      <a:pt x="41177" y="1905"/>
                    </a:lnTo>
                    <a:cubicBezTo>
                      <a:pt x="41153" y="1904"/>
                      <a:pt x="41128" y="1880"/>
                      <a:pt x="41078" y="1855"/>
                    </a:cubicBezTo>
                    <a:cubicBezTo>
                      <a:pt x="41078" y="1855"/>
                      <a:pt x="41078" y="1855"/>
                      <a:pt x="41078" y="1830"/>
                    </a:cubicBezTo>
                    <a:cubicBezTo>
                      <a:pt x="41053" y="1805"/>
                      <a:pt x="41028" y="1780"/>
                      <a:pt x="41003" y="1730"/>
                    </a:cubicBezTo>
                    <a:cubicBezTo>
                      <a:pt x="41003" y="1730"/>
                      <a:pt x="40978" y="1730"/>
                      <a:pt x="40978" y="1705"/>
                    </a:cubicBezTo>
                    <a:cubicBezTo>
                      <a:pt x="40953" y="1654"/>
                      <a:pt x="40953" y="1604"/>
                      <a:pt x="40928" y="1554"/>
                    </a:cubicBezTo>
                    <a:cubicBezTo>
                      <a:pt x="40928" y="1479"/>
                      <a:pt x="40903" y="1404"/>
                      <a:pt x="40903" y="1304"/>
                    </a:cubicBezTo>
                    <a:cubicBezTo>
                      <a:pt x="40903" y="1228"/>
                      <a:pt x="40903" y="1153"/>
                      <a:pt x="40928" y="1053"/>
                    </a:cubicBezTo>
                    <a:cubicBezTo>
                      <a:pt x="40928" y="978"/>
                      <a:pt x="40953" y="903"/>
                      <a:pt x="40978" y="852"/>
                    </a:cubicBezTo>
                    <a:cubicBezTo>
                      <a:pt x="41003" y="777"/>
                      <a:pt x="41053" y="727"/>
                      <a:pt x="41078" y="702"/>
                    </a:cubicBezTo>
                    <a:cubicBezTo>
                      <a:pt x="41103" y="677"/>
                      <a:pt x="41154" y="652"/>
                      <a:pt x="41179" y="652"/>
                    </a:cubicBezTo>
                    <a:lnTo>
                      <a:pt x="351" y="0"/>
                    </a:lnTo>
                    <a:close/>
                    <a:moveTo>
                      <a:pt x="41177" y="1905"/>
                    </a:moveTo>
                    <a:cubicBezTo>
                      <a:pt x="41178" y="1905"/>
                      <a:pt x="41178" y="1905"/>
                      <a:pt x="41179" y="1905"/>
                    </a:cubicBezTo>
                    <a:cubicBezTo>
                      <a:pt x="41178" y="1905"/>
                      <a:pt x="41178" y="1905"/>
                      <a:pt x="41177" y="1905"/>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10;p60">
                <a:extLst>
                  <a:ext uri="{FF2B5EF4-FFF2-40B4-BE49-F238E27FC236}">
                    <a16:creationId xmlns:a16="http://schemas.microsoft.com/office/drawing/2014/main" id="{880EBC6E-6ACC-B0BC-CA22-7168960CE144}"/>
                  </a:ext>
                </a:extLst>
              </p:cNvPr>
              <p:cNvSpPr/>
              <p:nvPr/>
            </p:nvSpPr>
            <p:spPr>
              <a:xfrm>
                <a:off x="-276825" y="4150263"/>
                <a:ext cx="372850" cy="344925"/>
              </a:xfrm>
              <a:custGeom>
                <a:avLst/>
                <a:gdLst/>
                <a:ahLst/>
                <a:cxnLst/>
                <a:rect l="l" t="t" r="r" b="b"/>
                <a:pathLst>
                  <a:path w="14914" h="13797" extrusionOk="0">
                    <a:moveTo>
                      <a:pt x="14086" y="1"/>
                    </a:moveTo>
                    <a:lnTo>
                      <a:pt x="277" y="2131"/>
                    </a:lnTo>
                    <a:cubicBezTo>
                      <a:pt x="252" y="2131"/>
                      <a:pt x="201" y="2156"/>
                      <a:pt x="176" y="2181"/>
                    </a:cubicBezTo>
                    <a:cubicBezTo>
                      <a:pt x="151" y="2206"/>
                      <a:pt x="101" y="2256"/>
                      <a:pt x="76" y="2331"/>
                    </a:cubicBezTo>
                    <a:cubicBezTo>
                      <a:pt x="51" y="2382"/>
                      <a:pt x="26" y="2457"/>
                      <a:pt x="26" y="2532"/>
                    </a:cubicBezTo>
                    <a:cubicBezTo>
                      <a:pt x="1" y="2632"/>
                      <a:pt x="1" y="2707"/>
                      <a:pt x="1" y="2783"/>
                    </a:cubicBezTo>
                    <a:cubicBezTo>
                      <a:pt x="1" y="2883"/>
                      <a:pt x="26" y="2958"/>
                      <a:pt x="26" y="3033"/>
                    </a:cubicBezTo>
                    <a:cubicBezTo>
                      <a:pt x="51" y="3108"/>
                      <a:pt x="76" y="3159"/>
                      <a:pt x="101" y="3234"/>
                    </a:cubicBezTo>
                    <a:cubicBezTo>
                      <a:pt x="126" y="3284"/>
                      <a:pt x="151" y="3309"/>
                      <a:pt x="201" y="3334"/>
                    </a:cubicBezTo>
                    <a:cubicBezTo>
                      <a:pt x="227" y="3359"/>
                      <a:pt x="277" y="3384"/>
                      <a:pt x="302" y="3384"/>
                    </a:cubicBezTo>
                    <a:lnTo>
                      <a:pt x="1104" y="3234"/>
                    </a:lnTo>
                    <a:lnTo>
                      <a:pt x="14011" y="1103"/>
                    </a:lnTo>
                    <a:cubicBezTo>
                      <a:pt x="14036" y="1103"/>
                      <a:pt x="14061" y="1103"/>
                      <a:pt x="14086" y="1179"/>
                    </a:cubicBezTo>
                    <a:cubicBezTo>
                      <a:pt x="14136" y="1254"/>
                      <a:pt x="14187" y="1379"/>
                      <a:pt x="14262" y="1630"/>
                    </a:cubicBezTo>
                    <a:cubicBezTo>
                      <a:pt x="14312" y="1880"/>
                      <a:pt x="14362" y="2256"/>
                      <a:pt x="14412" y="2783"/>
                    </a:cubicBezTo>
                    <a:cubicBezTo>
                      <a:pt x="14462" y="3334"/>
                      <a:pt x="14487" y="4061"/>
                      <a:pt x="14512" y="5013"/>
                    </a:cubicBezTo>
                    <a:cubicBezTo>
                      <a:pt x="14512" y="5740"/>
                      <a:pt x="14512" y="6316"/>
                      <a:pt x="14487" y="6818"/>
                    </a:cubicBezTo>
                    <a:cubicBezTo>
                      <a:pt x="14462" y="7319"/>
                      <a:pt x="14412" y="7695"/>
                      <a:pt x="14387" y="7996"/>
                    </a:cubicBezTo>
                    <a:cubicBezTo>
                      <a:pt x="14362" y="8296"/>
                      <a:pt x="14312" y="8522"/>
                      <a:pt x="14287" y="8697"/>
                    </a:cubicBezTo>
                    <a:cubicBezTo>
                      <a:pt x="14237" y="8848"/>
                      <a:pt x="14212" y="8948"/>
                      <a:pt x="14161" y="9023"/>
                    </a:cubicBezTo>
                    <a:lnTo>
                      <a:pt x="1254" y="12332"/>
                    </a:lnTo>
                    <a:lnTo>
                      <a:pt x="452" y="12557"/>
                    </a:lnTo>
                    <a:cubicBezTo>
                      <a:pt x="427" y="12557"/>
                      <a:pt x="377" y="12582"/>
                      <a:pt x="352" y="12632"/>
                    </a:cubicBezTo>
                    <a:cubicBezTo>
                      <a:pt x="302" y="12657"/>
                      <a:pt x="277" y="12733"/>
                      <a:pt x="252" y="12783"/>
                    </a:cubicBezTo>
                    <a:cubicBezTo>
                      <a:pt x="227" y="12833"/>
                      <a:pt x="201" y="12908"/>
                      <a:pt x="201" y="13008"/>
                    </a:cubicBezTo>
                    <a:cubicBezTo>
                      <a:pt x="176" y="13083"/>
                      <a:pt x="176" y="13159"/>
                      <a:pt x="176" y="13259"/>
                    </a:cubicBezTo>
                    <a:cubicBezTo>
                      <a:pt x="176" y="13334"/>
                      <a:pt x="176" y="13409"/>
                      <a:pt x="201" y="13484"/>
                    </a:cubicBezTo>
                    <a:cubicBezTo>
                      <a:pt x="227" y="13560"/>
                      <a:pt x="252" y="13610"/>
                      <a:pt x="277" y="13660"/>
                    </a:cubicBezTo>
                    <a:cubicBezTo>
                      <a:pt x="302" y="13710"/>
                      <a:pt x="327" y="13735"/>
                      <a:pt x="377" y="13785"/>
                    </a:cubicBezTo>
                    <a:cubicBezTo>
                      <a:pt x="394" y="13785"/>
                      <a:pt x="410" y="13796"/>
                      <a:pt x="434" y="13796"/>
                    </a:cubicBezTo>
                    <a:cubicBezTo>
                      <a:pt x="447" y="13796"/>
                      <a:pt x="460" y="13794"/>
                      <a:pt x="477" y="13785"/>
                    </a:cubicBezTo>
                    <a:lnTo>
                      <a:pt x="14262" y="10076"/>
                    </a:lnTo>
                    <a:lnTo>
                      <a:pt x="14312" y="10026"/>
                    </a:lnTo>
                    <a:lnTo>
                      <a:pt x="14362" y="9976"/>
                    </a:lnTo>
                    <a:lnTo>
                      <a:pt x="14412" y="9850"/>
                    </a:lnTo>
                    <a:cubicBezTo>
                      <a:pt x="14462" y="9725"/>
                      <a:pt x="14512" y="9575"/>
                      <a:pt x="14562" y="9324"/>
                    </a:cubicBezTo>
                    <a:cubicBezTo>
                      <a:pt x="14638" y="9098"/>
                      <a:pt x="14688" y="8798"/>
                      <a:pt x="14738" y="8422"/>
                    </a:cubicBezTo>
                    <a:cubicBezTo>
                      <a:pt x="14788" y="8021"/>
                      <a:pt x="14838" y="7570"/>
                      <a:pt x="14863" y="6993"/>
                    </a:cubicBezTo>
                    <a:cubicBezTo>
                      <a:pt x="14888" y="6417"/>
                      <a:pt x="14913" y="5740"/>
                      <a:pt x="14913" y="4938"/>
                    </a:cubicBezTo>
                    <a:cubicBezTo>
                      <a:pt x="14888" y="3885"/>
                      <a:pt x="14838" y="3058"/>
                      <a:pt x="14788" y="2407"/>
                    </a:cubicBezTo>
                    <a:cubicBezTo>
                      <a:pt x="14738" y="1755"/>
                      <a:pt x="14638" y="1304"/>
                      <a:pt x="14562" y="953"/>
                    </a:cubicBezTo>
                    <a:cubicBezTo>
                      <a:pt x="14487" y="602"/>
                      <a:pt x="14387" y="402"/>
                      <a:pt x="14337" y="251"/>
                    </a:cubicBezTo>
                    <a:cubicBezTo>
                      <a:pt x="14262" y="126"/>
                      <a:pt x="14212" y="76"/>
                      <a:pt x="14212" y="76"/>
                    </a:cubicBezTo>
                    <a:cubicBezTo>
                      <a:pt x="14212" y="51"/>
                      <a:pt x="14187" y="51"/>
                      <a:pt x="14187" y="51"/>
                    </a:cubicBezTo>
                    <a:cubicBezTo>
                      <a:pt x="14187" y="26"/>
                      <a:pt x="14161" y="26"/>
                      <a:pt x="14161" y="26"/>
                    </a:cubicBezTo>
                    <a:cubicBezTo>
                      <a:pt x="14161" y="1"/>
                      <a:pt x="14136" y="1"/>
                      <a:pt x="1413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11;p60">
                <a:extLst>
                  <a:ext uri="{FF2B5EF4-FFF2-40B4-BE49-F238E27FC236}">
                    <a16:creationId xmlns:a16="http://schemas.microsoft.com/office/drawing/2014/main" id="{F11CBFF5-7364-432F-6DAA-EADB8ACA6C64}"/>
                  </a:ext>
                </a:extLst>
              </p:cNvPr>
              <p:cNvSpPr/>
              <p:nvPr/>
            </p:nvSpPr>
            <p:spPr>
              <a:xfrm>
                <a:off x="-1254900" y="4214813"/>
                <a:ext cx="984375" cy="255025"/>
              </a:xfrm>
              <a:custGeom>
                <a:avLst/>
                <a:gdLst/>
                <a:ahLst/>
                <a:cxnLst/>
                <a:rect l="l" t="t" r="r" b="b"/>
                <a:pathLst>
                  <a:path w="39375" h="10201" extrusionOk="0">
                    <a:moveTo>
                      <a:pt x="1" y="0"/>
                    </a:moveTo>
                    <a:lnTo>
                      <a:pt x="101" y="8521"/>
                    </a:lnTo>
                    <a:lnTo>
                      <a:pt x="39375" y="10201"/>
                    </a:lnTo>
                    <a:lnTo>
                      <a:pt x="39324" y="752"/>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12;p60">
                <a:extLst>
                  <a:ext uri="{FF2B5EF4-FFF2-40B4-BE49-F238E27FC236}">
                    <a16:creationId xmlns:a16="http://schemas.microsoft.com/office/drawing/2014/main" id="{9F1D4326-23CD-5527-3EF9-D7381B786E1F}"/>
                  </a:ext>
                </a:extLst>
              </p:cNvPr>
              <p:cNvSpPr/>
              <p:nvPr/>
            </p:nvSpPr>
            <p:spPr>
              <a:xfrm>
                <a:off x="-271800" y="4174088"/>
                <a:ext cx="375350" cy="301400"/>
              </a:xfrm>
              <a:custGeom>
                <a:avLst/>
                <a:gdLst/>
                <a:ahLst/>
                <a:cxnLst/>
                <a:rect l="l" t="t" r="r" b="b"/>
                <a:pathLst>
                  <a:path w="15014" h="12056" extrusionOk="0">
                    <a:moveTo>
                      <a:pt x="14036" y="0"/>
                    </a:moveTo>
                    <a:lnTo>
                      <a:pt x="0" y="2381"/>
                    </a:lnTo>
                    <a:lnTo>
                      <a:pt x="0" y="12055"/>
                    </a:lnTo>
                    <a:lnTo>
                      <a:pt x="14086" y="8045"/>
                    </a:lnTo>
                    <a:cubicBezTo>
                      <a:pt x="15013" y="1529"/>
                      <a:pt x="14036" y="0"/>
                      <a:pt x="14036"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13;p60">
                <a:extLst>
                  <a:ext uri="{FF2B5EF4-FFF2-40B4-BE49-F238E27FC236}">
                    <a16:creationId xmlns:a16="http://schemas.microsoft.com/office/drawing/2014/main" id="{416D6C78-AC34-8685-373E-439376EC9929}"/>
                  </a:ext>
                </a:extLst>
              </p:cNvPr>
              <p:cNvSpPr/>
              <p:nvPr/>
            </p:nvSpPr>
            <p:spPr>
              <a:xfrm>
                <a:off x="-1253000" y="4210413"/>
                <a:ext cx="1337750" cy="62675"/>
              </a:xfrm>
              <a:custGeom>
                <a:avLst/>
                <a:gdLst/>
                <a:ahLst/>
                <a:cxnLst/>
                <a:rect l="l" t="t" r="r" b="b"/>
                <a:pathLst>
                  <a:path w="53510" h="2507" extrusionOk="0">
                    <a:moveTo>
                      <a:pt x="53509" y="1"/>
                    </a:moveTo>
                    <a:lnTo>
                      <a:pt x="46291" y="1154"/>
                    </a:lnTo>
                    <a:lnTo>
                      <a:pt x="39103" y="2356"/>
                    </a:lnTo>
                    <a:lnTo>
                      <a:pt x="39103" y="2356"/>
                    </a:lnTo>
                    <a:lnTo>
                      <a:pt x="29349" y="1931"/>
                    </a:lnTo>
                    <a:cubicBezTo>
                      <a:pt x="26091" y="1755"/>
                      <a:pt x="22832" y="1680"/>
                      <a:pt x="19574" y="1555"/>
                    </a:cubicBezTo>
                    <a:lnTo>
                      <a:pt x="9775" y="1229"/>
                    </a:lnTo>
                    <a:cubicBezTo>
                      <a:pt x="6516" y="1103"/>
                      <a:pt x="3258" y="1053"/>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14;p60">
                <a:extLst>
                  <a:ext uri="{FF2B5EF4-FFF2-40B4-BE49-F238E27FC236}">
                    <a16:creationId xmlns:a16="http://schemas.microsoft.com/office/drawing/2014/main" id="{17BD20D3-5D14-A240-5154-D9F19CCE8CEF}"/>
                  </a:ext>
                </a:extLst>
              </p:cNvPr>
              <p:cNvSpPr/>
              <p:nvPr/>
            </p:nvSpPr>
            <p:spPr>
              <a:xfrm>
                <a:off x="-1253000" y="4252388"/>
                <a:ext cx="1337750" cy="62700"/>
              </a:xfrm>
              <a:custGeom>
                <a:avLst/>
                <a:gdLst/>
                <a:ahLst/>
                <a:cxnLst/>
                <a:rect l="l" t="t" r="r" b="b"/>
                <a:pathLst>
                  <a:path w="53510" h="2508" extrusionOk="0">
                    <a:moveTo>
                      <a:pt x="53509" y="1"/>
                    </a:moveTo>
                    <a:lnTo>
                      <a:pt x="46291" y="1129"/>
                    </a:lnTo>
                    <a:lnTo>
                      <a:pt x="39103" y="2331"/>
                    </a:lnTo>
                    <a:lnTo>
                      <a:pt x="39103" y="2331"/>
                    </a:lnTo>
                    <a:lnTo>
                      <a:pt x="29349" y="1906"/>
                    </a:lnTo>
                    <a:cubicBezTo>
                      <a:pt x="26091" y="1755"/>
                      <a:pt x="22832" y="1655"/>
                      <a:pt x="19574" y="1555"/>
                    </a:cubicBezTo>
                    <a:lnTo>
                      <a:pt x="9775" y="1204"/>
                    </a:lnTo>
                    <a:cubicBezTo>
                      <a:pt x="6516" y="1079"/>
                      <a:pt x="3258" y="1028"/>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15;p60">
                <a:extLst>
                  <a:ext uri="{FF2B5EF4-FFF2-40B4-BE49-F238E27FC236}">
                    <a16:creationId xmlns:a16="http://schemas.microsoft.com/office/drawing/2014/main" id="{DC0C98E4-0DEE-4388-2614-DC744612EE14}"/>
                  </a:ext>
                </a:extLst>
              </p:cNvPr>
              <p:cNvSpPr/>
              <p:nvPr/>
            </p:nvSpPr>
            <p:spPr>
              <a:xfrm>
                <a:off x="-1253000" y="4289988"/>
                <a:ext cx="1341500" cy="66450"/>
              </a:xfrm>
              <a:custGeom>
                <a:avLst/>
                <a:gdLst/>
                <a:ahLst/>
                <a:cxnLst/>
                <a:rect l="l" t="t" r="r" b="b"/>
                <a:pathLst>
                  <a:path w="53660" h="2658" extrusionOk="0">
                    <a:moveTo>
                      <a:pt x="53660" y="1"/>
                    </a:moveTo>
                    <a:lnTo>
                      <a:pt x="46391" y="1204"/>
                    </a:lnTo>
                    <a:lnTo>
                      <a:pt x="39103" y="2481"/>
                    </a:lnTo>
                    <a:lnTo>
                      <a:pt x="39103" y="2481"/>
                    </a:lnTo>
                    <a:lnTo>
                      <a:pt x="29349" y="2056"/>
                    </a:lnTo>
                    <a:cubicBezTo>
                      <a:pt x="26091" y="1905"/>
                      <a:pt x="22832" y="1830"/>
                      <a:pt x="19574" y="1705"/>
                    </a:cubicBezTo>
                    <a:lnTo>
                      <a:pt x="9775" y="1379"/>
                    </a:lnTo>
                    <a:cubicBezTo>
                      <a:pt x="6516" y="1254"/>
                      <a:pt x="3258" y="1179"/>
                      <a:pt x="0" y="1103"/>
                    </a:cubicBezTo>
                    <a:lnTo>
                      <a:pt x="0" y="1128"/>
                    </a:lnTo>
                    <a:lnTo>
                      <a:pt x="39123" y="2657"/>
                    </a:lnTo>
                    <a:lnTo>
                      <a:pt x="53660" y="26"/>
                    </a:lnTo>
                    <a:lnTo>
                      <a:pt x="5366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16;p60">
                <a:extLst>
                  <a:ext uri="{FF2B5EF4-FFF2-40B4-BE49-F238E27FC236}">
                    <a16:creationId xmlns:a16="http://schemas.microsoft.com/office/drawing/2014/main" id="{CE360411-28FE-080F-B88E-EFF3D24DAB08}"/>
                  </a:ext>
                </a:extLst>
              </p:cNvPr>
              <p:cNvSpPr/>
              <p:nvPr/>
            </p:nvSpPr>
            <p:spPr>
              <a:xfrm>
                <a:off x="-1253000" y="4329463"/>
                <a:ext cx="1340250" cy="68325"/>
              </a:xfrm>
              <a:custGeom>
                <a:avLst/>
                <a:gdLst/>
                <a:ahLst/>
                <a:cxnLst/>
                <a:rect l="l" t="t" r="r" b="b"/>
                <a:pathLst>
                  <a:path w="53610" h="2733" extrusionOk="0">
                    <a:moveTo>
                      <a:pt x="53609" y="1"/>
                    </a:moveTo>
                    <a:lnTo>
                      <a:pt x="46341" y="1254"/>
                    </a:lnTo>
                    <a:lnTo>
                      <a:pt x="39103" y="2581"/>
                    </a:lnTo>
                    <a:lnTo>
                      <a:pt x="39103" y="2581"/>
                    </a:lnTo>
                    <a:lnTo>
                      <a:pt x="29349" y="2156"/>
                    </a:lnTo>
                    <a:cubicBezTo>
                      <a:pt x="26091" y="1981"/>
                      <a:pt x="22832" y="1905"/>
                      <a:pt x="19574" y="1780"/>
                    </a:cubicBezTo>
                    <a:lnTo>
                      <a:pt x="9775" y="1454"/>
                    </a:lnTo>
                    <a:cubicBezTo>
                      <a:pt x="6516" y="1329"/>
                      <a:pt x="3258" y="1279"/>
                      <a:pt x="0" y="1179"/>
                    </a:cubicBezTo>
                    <a:lnTo>
                      <a:pt x="0" y="1204"/>
                    </a:lnTo>
                    <a:lnTo>
                      <a:pt x="39123" y="2732"/>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17;p60">
                <a:extLst>
                  <a:ext uri="{FF2B5EF4-FFF2-40B4-BE49-F238E27FC236}">
                    <a16:creationId xmlns:a16="http://schemas.microsoft.com/office/drawing/2014/main" id="{C6B9EDA0-67BB-F53F-4899-CC6AC29CE8C0}"/>
                  </a:ext>
                </a:extLst>
              </p:cNvPr>
              <p:cNvSpPr/>
              <p:nvPr/>
            </p:nvSpPr>
            <p:spPr>
              <a:xfrm>
                <a:off x="-1253000" y="4363288"/>
                <a:ext cx="1340250" cy="76475"/>
              </a:xfrm>
              <a:custGeom>
                <a:avLst/>
                <a:gdLst/>
                <a:ahLst/>
                <a:cxnLst/>
                <a:rect l="l" t="t" r="r" b="b"/>
                <a:pathLst>
                  <a:path w="53610" h="3059" extrusionOk="0">
                    <a:moveTo>
                      <a:pt x="53609" y="1"/>
                    </a:moveTo>
                    <a:lnTo>
                      <a:pt x="46341" y="1405"/>
                    </a:lnTo>
                    <a:lnTo>
                      <a:pt x="39103" y="2882"/>
                    </a:lnTo>
                    <a:lnTo>
                      <a:pt x="39103" y="2882"/>
                    </a:lnTo>
                    <a:lnTo>
                      <a:pt x="29349" y="2457"/>
                    </a:lnTo>
                    <a:cubicBezTo>
                      <a:pt x="26091" y="2307"/>
                      <a:pt x="22832" y="2207"/>
                      <a:pt x="19574" y="2106"/>
                    </a:cubicBezTo>
                    <a:lnTo>
                      <a:pt x="9775" y="1755"/>
                    </a:lnTo>
                    <a:cubicBezTo>
                      <a:pt x="6516" y="1630"/>
                      <a:pt x="3258" y="1580"/>
                      <a:pt x="0" y="1505"/>
                    </a:cubicBezTo>
                    <a:lnTo>
                      <a:pt x="0" y="1530"/>
                    </a:lnTo>
                    <a:lnTo>
                      <a:pt x="39123" y="3059"/>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18;p60">
                <a:extLst>
                  <a:ext uri="{FF2B5EF4-FFF2-40B4-BE49-F238E27FC236}">
                    <a16:creationId xmlns:a16="http://schemas.microsoft.com/office/drawing/2014/main" id="{4EB787AE-FC78-643B-E249-F16BC87F0AFC}"/>
                  </a:ext>
                </a:extLst>
              </p:cNvPr>
              <p:cNvSpPr/>
              <p:nvPr/>
            </p:nvSpPr>
            <p:spPr>
              <a:xfrm>
                <a:off x="-1414025" y="4080713"/>
                <a:ext cx="1369075" cy="154800"/>
              </a:xfrm>
              <a:custGeom>
                <a:avLst/>
                <a:gdLst/>
                <a:ahLst/>
                <a:cxnLst/>
                <a:rect l="l" t="t" r="r" b="b"/>
                <a:pathLst>
                  <a:path w="54763" h="6192" extrusionOk="0">
                    <a:moveTo>
                      <a:pt x="17694" y="1"/>
                    </a:moveTo>
                    <a:lnTo>
                      <a:pt x="1353" y="2657"/>
                    </a:lnTo>
                    <a:lnTo>
                      <a:pt x="351" y="2833"/>
                    </a:lnTo>
                    <a:lnTo>
                      <a:pt x="326" y="2833"/>
                    </a:lnTo>
                    <a:cubicBezTo>
                      <a:pt x="326" y="2833"/>
                      <a:pt x="326" y="2858"/>
                      <a:pt x="326" y="2858"/>
                    </a:cubicBezTo>
                    <a:lnTo>
                      <a:pt x="276" y="2858"/>
                    </a:lnTo>
                    <a:cubicBezTo>
                      <a:pt x="251" y="2858"/>
                      <a:pt x="251" y="2858"/>
                      <a:pt x="251" y="2883"/>
                    </a:cubicBezTo>
                    <a:lnTo>
                      <a:pt x="226" y="2883"/>
                    </a:lnTo>
                    <a:cubicBezTo>
                      <a:pt x="226" y="2883"/>
                      <a:pt x="226" y="2908"/>
                      <a:pt x="201" y="2908"/>
                    </a:cubicBezTo>
                    <a:cubicBezTo>
                      <a:pt x="201" y="2908"/>
                      <a:pt x="201" y="2908"/>
                      <a:pt x="201" y="2933"/>
                    </a:cubicBezTo>
                    <a:lnTo>
                      <a:pt x="175" y="2933"/>
                    </a:lnTo>
                    <a:cubicBezTo>
                      <a:pt x="175" y="2933"/>
                      <a:pt x="175" y="2958"/>
                      <a:pt x="175" y="2958"/>
                    </a:cubicBezTo>
                    <a:lnTo>
                      <a:pt x="150" y="2958"/>
                    </a:lnTo>
                    <a:cubicBezTo>
                      <a:pt x="150" y="2958"/>
                      <a:pt x="150" y="2983"/>
                      <a:pt x="125" y="2983"/>
                    </a:cubicBezTo>
                    <a:cubicBezTo>
                      <a:pt x="125" y="2983"/>
                      <a:pt x="125" y="3008"/>
                      <a:pt x="125" y="3008"/>
                    </a:cubicBezTo>
                    <a:cubicBezTo>
                      <a:pt x="125" y="3008"/>
                      <a:pt x="100" y="3033"/>
                      <a:pt x="100" y="3033"/>
                    </a:cubicBezTo>
                    <a:cubicBezTo>
                      <a:pt x="100" y="3033"/>
                      <a:pt x="100" y="3033"/>
                      <a:pt x="100" y="3058"/>
                    </a:cubicBezTo>
                    <a:cubicBezTo>
                      <a:pt x="100" y="3058"/>
                      <a:pt x="75" y="3083"/>
                      <a:pt x="75" y="3108"/>
                    </a:cubicBezTo>
                    <a:cubicBezTo>
                      <a:pt x="50" y="3134"/>
                      <a:pt x="50" y="3159"/>
                      <a:pt x="50" y="3159"/>
                    </a:cubicBezTo>
                    <a:cubicBezTo>
                      <a:pt x="25" y="3184"/>
                      <a:pt x="25" y="3209"/>
                      <a:pt x="25" y="3234"/>
                    </a:cubicBezTo>
                    <a:cubicBezTo>
                      <a:pt x="25" y="3234"/>
                      <a:pt x="25" y="3234"/>
                      <a:pt x="25" y="3259"/>
                    </a:cubicBezTo>
                    <a:cubicBezTo>
                      <a:pt x="0" y="3284"/>
                      <a:pt x="0" y="3284"/>
                      <a:pt x="0" y="3284"/>
                    </a:cubicBezTo>
                    <a:lnTo>
                      <a:pt x="0" y="3309"/>
                    </a:lnTo>
                    <a:cubicBezTo>
                      <a:pt x="0" y="3309"/>
                      <a:pt x="0" y="3309"/>
                      <a:pt x="0" y="3334"/>
                    </a:cubicBezTo>
                    <a:lnTo>
                      <a:pt x="0" y="3359"/>
                    </a:lnTo>
                    <a:lnTo>
                      <a:pt x="0" y="3384"/>
                    </a:lnTo>
                    <a:lnTo>
                      <a:pt x="0" y="3409"/>
                    </a:lnTo>
                    <a:lnTo>
                      <a:pt x="0" y="3434"/>
                    </a:lnTo>
                    <a:lnTo>
                      <a:pt x="0" y="3459"/>
                    </a:lnTo>
                    <a:lnTo>
                      <a:pt x="0" y="3484"/>
                    </a:lnTo>
                    <a:cubicBezTo>
                      <a:pt x="0" y="3484"/>
                      <a:pt x="0" y="3484"/>
                      <a:pt x="0" y="3509"/>
                    </a:cubicBezTo>
                    <a:lnTo>
                      <a:pt x="0" y="3535"/>
                    </a:lnTo>
                    <a:cubicBezTo>
                      <a:pt x="0" y="3535"/>
                      <a:pt x="0" y="3560"/>
                      <a:pt x="0" y="3560"/>
                    </a:cubicBezTo>
                    <a:cubicBezTo>
                      <a:pt x="25" y="3585"/>
                      <a:pt x="25" y="3585"/>
                      <a:pt x="25" y="3585"/>
                    </a:cubicBezTo>
                    <a:cubicBezTo>
                      <a:pt x="25" y="3610"/>
                      <a:pt x="25" y="3610"/>
                      <a:pt x="25" y="3610"/>
                    </a:cubicBezTo>
                    <a:lnTo>
                      <a:pt x="25" y="3635"/>
                    </a:lnTo>
                    <a:cubicBezTo>
                      <a:pt x="25" y="3660"/>
                      <a:pt x="25" y="3660"/>
                      <a:pt x="25" y="3660"/>
                    </a:cubicBezTo>
                    <a:lnTo>
                      <a:pt x="50" y="3660"/>
                    </a:lnTo>
                    <a:cubicBezTo>
                      <a:pt x="50" y="3685"/>
                      <a:pt x="50" y="3685"/>
                      <a:pt x="50" y="3685"/>
                    </a:cubicBezTo>
                    <a:cubicBezTo>
                      <a:pt x="50" y="3710"/>
                      <a:pt x="50" y="3710"/>
                      <a:pt x="50" y="3710"/>
                    </a:cubicBezTo>
                    <a:cubicBezTo>
                      <a:pt x="75" y="3710"/>
                      <a:pt x="75" y="3735"/>
                      <a:pt x="75" y="3735"/>
                    </a:cubicBezTo>
                    <a:cubicBezTo>
                      <a:pt x="75" y="3735"/>
                      <a:pt x="100" y="3760"/>
                      <a:pt x="100" y="3760"/>
                    </a:cubicBezTo>
                    <a:cubicBezTo>
                      <a:pt x="100" y="3785"/>
                      <a:pt x="100" y="3785"/>
                      <a:pt x="100" y="3785"/>
                    </a:cubicBezTo>
                    <a:cubicBezTo>
                      <a:pt x="100" y="3810"/>
                      <a:pt x="125" y="3810"/>
                      <a:pt x="125" y="3810"/>
                    </a:cubicBezTo>
                    <a:cubicBezTo>
                      <a:pt x="150" y="3835"/>
                      <a:pt x="175" y="3860"/>
                      <a:pt x="175" y="3885"/>
                    </a:cubicBezTo>
                    <a:lnTo>
                      <a:pt x="201" y="3885"/>
                    </a:lnTo>
                    <a:cubicBezTo>
                      <a:pt x="201" y="3898"/>
                      <a:pt x="207" y="3898"/>
                      <a:pt x="213" y="3898"/>
                    </a:cubicBezTo>
                    <a:cubicBezTo>
                      <a:pt x="219" y="3898"/>
                      <a:pt x="226" y="3898"/>
                      <a:pt x="226" y="3910"/>
                    </a:cubicBezTo>
                    <a:lnTo>
                      <a:pt x="251" y="3910"/>
                    </a:lnTo>
                    <a:cubicBezTo>
                      <a:pt x="276" y="3936"/>
                      <a:pt x="301" y="3936"/>
                      <a:pt x="326" y="3936"/>
                    </a:cubicBezTo>
                    <a:cubicBezTo>
                      <a:pt x="13875" y="4687"/>
                      <a:pt x="27423" y="5438"/>
                      <a:pt x="40972" y="6189"/>
                    </a:cubicBezTo>
                    <a:lnTo>
                      <a:pt x="40972" y="6189"/>
                    </a:lnTo>
                    <a:cubicBezTo>
                      <a:pt x="40957" y="6187"/>
                      <a:pt x="40942" y="6181"/>
                      <a:pt x="40928" y="6166"/>
                    </a:cubicBezTo>
                    <a:cubicBezTo>
                      <a:pt x="40902" y="6166"/>
                      <a:pt x="40902" y="6141"/>
                      <a:pt x="40902" y="6141"/>
                    </a:cubicBezTo>
                    <a:cubicBezTo>
                      <a:pt x="40877" y="6116"/>
                      <a:pt x="40852" y="6091"/>
                      <a:pt x="40827" y="6041"/>
                    </a:cubicBezTo>
                    <a:cubicBezTo>
                      <a:pt x="40827" y="6041"/>
                      <a:pt x="40802" y="6016"/>
                      <a:pt x="40802" y="6016"/>
                    </a:cubicBezTo>
                    <a:cubicBezTo>
                      <a:pt x="40802" y="5991"/>
                      <a:pt x="40777" y="5941"/>
                      <a:pt x="40752" y="5865"/>
                    </a:cubicBezTo>
                    <a:cubicBezTo>
                      <a:pt x="40752" y="5790"/>
                      <a:pt x="40752" y="5740"/>
                      <a:pt x="40752" y="5640"/>
                    </a:cubicBezTo>
                    <a:cubicBezTo>
                      <a:pt x="40752" y="5565"/>
                      <a:pt x="40752" y="5464"/>
                      <a:pt x="40752" y="5414"/>
                    </a:cubicBezTo>
                    <a:cubicBezTo>
                      <a:pt x="40777" y="5314"/>
                      <a:pt x="40802" y="5239"/>
                      <a:pt x="40827" y="5189"/>
                    </a:cubicBezTo>
                    <a:cubicBezTo>
                      <a:pt x="40852" y="5113"/>
                      <a:pt x="40877" y="5063"/>
                      <a:pt x="40928" y="5038"/>
                    </a:cubicBezTo>
                    <a:cubicBezTo>
                      <a:pt x="40953" y="4988"/>
                      <a:pt x="40978" y="4963"/>
                      <a:pt x="41028" y="4938"/>
                    </a:cubicBezTo>
                    <a:lnTo>
                      <a:pt x="41830" y="4738"/>
                    </a:lnTo>
                    <a:lnTo>
                      <a:pt x="54762" y="1504"/>
                    </a:lnTo>
                    <a:lnTo>
                      <a:pt x="17694" y="1"/>
                    </a:lnTo>
                    <a:close/>
                    <a:moveTo>
                      <a:pt x="40972" y="6189"/>
                    </a:moveTo>
                    <a:cubicBezTo>
                      <a:pt x="40982" y="6191"/>
                      <a:pt x="40993" y="6191"/>
                      <a:pt x="41003" y="6191"/>
                    </a:cubicBezTo>
                    <a:cubicBezTo>
                      <a:pt x="40993" y="6191"/>
                      <a:pt x="40982" y="6190"/>
                      <a:pt x="40972" y="6189"/>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19;p60">
                <a:extLst>
                  <a:ext uri="{FF2B5EF4-FFF2-40B4-BE49-F238E27FC236}">
                    <a16:creationId xmlns:a16="http://schemas.microsoft.com/office/drawing/2014/main" id="{ADE475DF-8E2F-DB66-F4E1-CDEAADC2E212}"/>
                  </a:ext>
                </a:extLst>
              </p:cNvPr>
              <p:cNvSpPr/>
              <p:nvPr/>
            </p:nvSpPr>
            <p:spPr>
              <a:xfrm>
                <a:off x="-1411525" y="3867063"/>
                <a:ext cx="1365950" cy="76450"/>
              </a:xfrm>
              <a:custGeom>
                <a:avLst/>
                <a:gdLst/>
                <a:ahLst/>
                <a:cxnLst/>
                <a:rect l="l" t="t" r="r" b="b"/>
                <a:pathLst>
                  <a:path w="54638" h="3058" extrusionOk="0">
                    <a:moveTo>
                      <a:pt x="17319" y="0"/>
                    </a:moveTo>
                    <a:lnTo>
                      <a:pt x="0" y="2156"/>
                    </a:lnTo>
                    <a:lnTo>
                      <a:pt x="40828" y="3058"/>
                    </a:lnTo>
                    <a:lnTo>
                      <a:pt x="54637" y="1028"/>
                    </a:lnTo>
                    <a:lnTo>
                      <a:pt x="17319"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20;p60">
                <a:extLst>
                  <a:ext uri="{FF2B5EF4-FFF2-40B4-BE49-F238E27FC236}">
                    <a16:creationId xmlns:a16="http://schemas.microsoft.com/office/drawing/2014/main" id="{3061070E-8A39-BBD7-B1DE-FA44B35F1070}"/>
                  </a:ext>
                </a:extLst>
              </p:cNvPr>
              <p:cNvSpPr/>
              <p:nvPr/>
            </p:nvSpPr>
            <p:spPr>
              <a:xfrm>
                <a:off x="-1420300" y="3920938"/>
                <a:ext cx="1029475" cy="53925"/>
              </a:xfrm>
              <a:custGeom>
                <a:avLst/>
                <a:gdLst/>
                <a:ahLst/>
                <a:cxnLst/>
                <a:rect l="l" t="t" r="r" b="b"/>
                <a:pathLst>
                  <a:path w="41179" h="2157" extrusionOk="0">
                    <a:moveTo>
                      <a:pt x="326" y="1"/>
                    </a:moveTo>
                    <a:lnTo>
                      <a:pt x="301" y="26"/>
                    </a:lnTo>
                    <a:lnTo>
                      <a:pt x="251" y="26"/>
                    </a:lnTo>
                    <a:cubicBezTo>
                      <a:pt x="251" y="26"/>
                      <a:pt x="251" y="51"/>
                      <a:pt x="251" y="51"/>
                    </a:cubicBezTo>
                    <a:lnTo>
                      <a:pt x="226" y="51"/>
                    </a:lnTo>
                    <a:cubicBezTo>
                      <a:pt x="226" y="51"/>
                      <a:pt x="201" y="51"/>
                      <a:pt x="201" y="76"/>
                    </a:cubicBezTo>
                    <a:lnTo>
                      <a:pt x="176" y="76"/>
                    </a:lnTo>
                    <a:cubicBezTo>
                      <a:pt x="176" y="76"/>
                      <a:pt x="176" y="101"/>
                      <a:pt x="176" y="101"/>
                    </a:cubicBezTo>
                    <a:lnTo>
                      <a:pt x="151" y="101"/>
                    </a:lnTo>
                    <a:cubicBezTo>
                      <a:pt x="151" y="101"/>
                      <a:pt x="151" y="101"/>
                      <a:pt x="151" y="126"/>
                    </a:cubicBezTo>
                    <a:cubicBezTo>
                      <a:pt x="126" y="151"/>
                      <a:pt x="126" y="151"/>
                      <a:pt x="126" y="151"/>
                    </a:cubicBezTo>
                    <a:cubicBezTo>
                      <a:pt x="101" y="176"/>
                      <a:pt x="101" y="176"/>
                      <a:pt x="101" y="201"/>
                    </a:cubicBezTo>
                    <a:lnTo>
                      <a:pt x="76" y="201"/>
                    </a:lnTo>
                    <a:cubicBezTo>
                      <a:pt x="76" y="226"/>
                      <a:pt x="76" y="251"/>
                      <a:pt x="51" y="251"/>
                    </a:cubicBezTo>
                    <a:cubicBezTo>
                      <a:pt x="51" y="276"/>
                      <a:pt x="51" y="301"/>
                      <a:pt x="25" y="326"/>
                    </a:cubicBezTo>
                    <a:cubicBezTo>
                      <a:pt x="25" y="326"/>
                      <a:pt x="25" y="352"/>
                      <a:pt x="25" y="377"/>
                    </a:cubicBezTo>
                    <a:cubicBezTo>
                      <a:pt x="25" y="402"/>
                      <a:pt x="25" y="402"/>
                      <a:pt x="25" y="402"/>
                    </a:cubicBezTo>
                    <a:cubicBezTo>
                      <a:pt x="25" y="402"/>
                      <a:pt x="0" y="402"/>
                      <a:pt x="0" y="427"/>
                    </a:cubicBezTo>
                    <a:cubicBezTo>
                      <a:pt x="0" y="427"/>
                      <a:pt x="0" y="427"/>
                      <a:pt x="0" y="452"/>
                    </a:cubicBezTo>
                    <a:lnTo>
                      <a:pt x="0" y="477"/>
                    </a:lnTo>
                    <a:lnTo>
                      <a:pt x="0" y="502"/>
                    </a:lnTo>
                    <a:cubicBezTo>
                      <a:pt x="0" y="502"/>
                      <a:pt x="0" y="527"/>
                      <a:pt x="0" y="527"/>
                    </a:cubicBezTo>
                    <a:lnTo>
                      <a:pt x="0" y="552"/>
                    </a:lnTo>
                    <a:lnTo>
                      <a:pt x="0" y="577"/>
                    </a:lnTo>
                    <a:lnTo>
                      <a:pt x="0" y="602"/>
                    </a:lnTo>
                    <a:lnTo>
                      <a:pt x="0" y="627"/>
                    </a:lnTo>
                    <a:cubicBezTo>
                      <a:pt x="0" y="627"/>
                      <a:pt x="0" y="627"/>
                      <a:pt x="0" y="652"/>
                    </a:cubicBezTo>
                    <a:lnTo>
                      <a:pt x="0" y="677"/>
                    </a:lnTo>
                    <a:lnTo>
                      <a:pt x="0" y="702"/>
                    </a:lnTo>
                    <a:lnTo>
                      <a:pt x="0" y="727"/>
                    </a:lnTo>
                    <a:lnTo>
                      <a:pt x="0" y="753"/>
                    </a:lnTo>
                    <a:lnTo>
                      <a:pt x="25" y="753"/>
                    </a:lnTo>
                    <a:cubicBezTo>
                      <a:pt x="25" y="753"/>
                      <a:pt x="25" y="753"/>
                      <a:pt x="25" y="778"/>
                    </a:cubicBezTo>
                    <a:cubicBezTo>
                      <a:pt x="25" y="778"/>
                      <a:pt x="25" y="778"/>
                      <a:pt x="25" y="803"/>
                    </a:cubicBezTo>
                    <a:cubicBezTo>
                      <a:pt x="25" y="828"/>
                      <a:pt x="25" y="828"/>
                      <a:pt x="25" y="828"/>
                    </a:cubicBezTo>
                    <a:cubicBezTo>
                      <a:pt x="25" y="828"/>
                      <a:pt x="51" y="853"/>
                      <a:pt x="51" y="853"/>
                    </a:cubicBezTo>
                    <a:cubicBezTo>
                      <a:pt x="51" y="878"/>
                      <a:pt x="51" y="878"/>
                      <a:pt x="51" y="878"/>
                    </a:cubicBezTo>
                    <a:cubicBezTo>
                      <a:pt x="51" y="878"/>
                      <a:pt x="51" y="903"/>
                      <a:pt x="51" y="903"/>
                    </a:cubicBezTo>
                    <a:cubicBezTo>
                      <a:pt x="76" y="928"/>
                      <a:pt x="76" y="928"/>
                      <a:pt x="101" y="953"/>
                    </a:cubicBezTo>
                    <a:cubicBezTo>
                      <a:pt x="101" y="953"/>
                      <a:pt x="101" y="953"/>
                      <a:pt x="101" y="978"/>
                    </a:cubicBezTo>
                    <a:lnTo>
                      <a:pt x="126" y="978"/>
                    </a:lnTo>
                    <a:cubicBezTo>
                      <a:pt x="151" y="1003"/>
                      <a:pt x="151" y="1028"/>
                      <a:pt x="176" y="1053"/>
                    </a:cubicBezTo>
                    <a:cubicBezTo>
                      <a:pt x="201" y="1053"/>
                      <a:pt x="201" y="1053"/>
                      <a:pt x="201" y="1078"/>
                    </a:cubicBezTo>
                    <a:lnTo>
                      <a:pt x="226" y="1078"/>
                    </a:lnTo>
                    <a:cubicBezTo>
                      <a:pt x="251" y="1078"/>
                      <a:pt x="251" y="1103"/>
                      <a:pt x="251" y="1103"/>
                    </a:cubicBezTo>
                    <a:cubicBezTo>
                      <a:pt x="301" y="1128"/>
                      <a:pt x="326" y="1128"/>
                      <a:pt x="351" y="1128"/>
                    </a:cubicBezTo>
                    <a:cubicBezTo>
                      <a:pt x="13953" y="1479"/>
                      <a:pt x="27530" y="1830"/>
                      <a:pt x="41133" y="2156"/>
                    </a:cubicBezTo>
                    <a:lnTo>
                      <a:pt x="41133" y="2156"/>
                    </a:lnTo>
                    <a:cubicBezTo>
                      <a:pt x="41113" y="2154"/>
                      <a:pt x="41090" y="2149"/>
                      <a:pt x="41053" y="2131"/>
                    </a:cubicBezTo>
                    <a:cubicBezTo>
                      <a:pt x="41053" y="2131"/>
                      <a:pt x="41053" y="2131"/>
                      <a:pt x="41053" y="2106"/>
                    </a:cubicBezTo>
                    <a:cubicBezTo>
                      <a:pt x="41028" y="2081"/>
                      <a:pt x="41003" y="2056"/>
                      <a:pt x="40978" y="2006"/>
                    </a:cubicBezTo>
                    <a:cubicBezTo>
                      <a:pt x="40978" y="2006"/>
                      <a:pt x="40953" y="1981"/>
                      <a:pt x="40953" y="1981"/>
                    </a:cubicBezTo>
                    <a:cubicBezTo>
                      <a:pt x="40928" y="1931"/>
                      <a:pt x="40928" y="1880"/>
                      <a:pt x="40903" y="1805"/>
                    </a:cubicBezTo>
                    <a:cubicBezTo>
                      <a:pt x="40903" y="1730"/>
                      <a:pt x="40878" y="1655"/>
                      <a:pt x="40878" y="1580"/>
                    </a:cubicBezTo>
                    <a:cubicBezTo>
                      <a:pt x="40878" y="1504"/>
                      <a:pt x="40903" y="1404"/>
                      <a:pt x="40903" y="1329"/>
                    </a:cubicBezTo>
                    <a:cubicBezTo>
                      <a:pt x="40928" y="1254"/>
                      <a:pt x="40928" y="1179"/>
                      <a:pt x="40978" y="1128"/>
                    </a:cubicBezTo>
                    <a:cubicBezTo>
                      <a:pt x="41003" y="1053"/>
                      <a:pt x="41028" y="1003"/>
                      <a:pt x="41053" y="978"/>
                    </a:cubicBezTo>
                    <a:cubicBezTo>
                      <a:pt x="41103" y="928"/>
                      <a:pt x="41128" y="928"/>
                      <a:pt x="41179" y="903"/>
                    </a:cubicBezTo>
                    <a:lnTo>
                      <a:pt x="351" y="1"/>
                    </a:lnTo>
                    <a:close/>
                    <a:moveTo>
                      <a:pt x="41133" y="2156"/>
                    </a:moveTo>
                    <a:cubicBezTo>
                      <a:pt x="41140" y="2156"/>
                      <a:pt x="41147" y="2156"/>
                      <a:pt x="41153" y="2156"/>
                    </a:cubicBezTo>
                    <a:cubicBezTo>
                      <a:pt x="41147" y="2156"/>
                      <a:pt x="41140" y="2156"/>
                      <a:pt x="41133" y="2156"/>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21;p60">
                <a:extLst>
                  <a:ext uri="{FF2B5EF4-FFF2-40B4-BE49-F238E27FC236}">
                    <a16:creationId xmlns:a16="http://schemas.microsoft.com/office/drawing/2014/main" id="{3190FBC8-803F-FB94-FEA4-A902655A5C0B}"/>
                  </a:ext>
                </a:extLst>
              </p:cNvPr>
              <p:cNvSpPr/>
              <p:nvPr/>
            </p:nvSpPr>
            <p:spPr>
              <a:xfrm>
                <a:off x="-398375" y="3892738"/>
                <a:ext cx="372225" cy="343025"/>
              </a:xfrm>
              <a:custGeom>
                <a:avLst/>
                <a:gdLst/>
                <a:ahLst/>
                <a:cxnLst/>
                <a:rect l="l" t="t" r="r" b="b"/>
                <a:pathLst>
                  <a:path w="14889" h="13721" extrusionOk="0">
                    <a:moveTo>
                      <a:pt x="14111" y="1"/>
                    </a:moveTo>
                    <a:lnTo>
                      <a:pt x="302" y="2031"/>
                    </a:lnTo>
                    <a:cubicBezTo>
                      <a:pt x="251" y="2056"/>
                      <a:pt x="226" y="2056"/>
                      <a:pt x="176" y="2106"/>
                    </a:cubicBezTo>
                    <a:cubicBezTo>
                      <a:pt x="151" y="2131"/>
                      <a:pt x="126" y="2181"/>
                      <a:pt x="101" y="2256"/>
                    </a:cubicBezTo>
                    <a:cubicBezTo>
                      <a:pt x="51" y="2307"/>
                      <a:pt x="51" y="2382"/>
                      <a:pt x="26" y="2457"/>
                    </a:cubicBezTo>
                    <a:cubicBezTo>
                      <a:pt x="26" y="2532"/>
                      <a:pt x="1" y="2632"/>
                      <a:pt x="1" y="2708"/>
                    </a:cubicBezTo>
                    <a:cubicBezTo>
                      <a:pt x="1" y="2808"/>
                      <a:pt x="26" y="2883"/>
                      <a:pt x="26" y="2958"/>
                    </a:cubicBezTo>
                    <a:cubicBezTo>
                      <a:pt x="51" y="3033"/>
                      <a:pt x="76" y="3084"/>
                      <a:pt x="101" y="3134"/>
                    </a:cubicBezTo>
                    <a:cubicBezTo>
                      <a:pt x="126" y="3184"/>
                      <a:pt x="151" y="3234"/>
                      <a:pt x="201" y="3259"/>
                    </a:cubicBezTo>
                    <a:cubicBezTo>
                      <a:pt x="219" y="3277"/>
                      <a:pt x="249" y="3294"/>
                      <a:pt x="274" y="3294"/>
                    </a:cubicBezTo>
                    <a:cubicBezTo>
                      <a:pt x="285" y="3294"/>
                      <a:pt x="294" y="3291"/>
                      <a:pt x="302" y="3284"/>
                    </a:cubicBezTo>
                    <a:lnTo>
                      <a:pt x="1129" y="3159"/>
                    </a:lnTo>
                    <a:lnTo>
                      <a:pt x="14036" y="1104"/>
                    </a:lnTo>
                    <a:cubicBezTo>
                      <a:pt x="14036" y="1104"/>
                      <a:pt x="14086" y="1104"/>
                      <a:pt x="14111" y="1179"/>
                    </a:cubicBezTo>
                    <a:cubicBezTo>
                      <a:pt x="14161" y="1254"/>
                      <a:pt x="14211" y="1379"/>
                      <a:pt x="14262" y="1630"/>
                    </a:cubicBezTo>
                    <a:cubicBezTo>
                      <a:pt x="14312" y="1881"/>
                      <a:pt x="14387" y="2256"/>
                      <a:pt x="14412" y="2808"/>
                    </a:cubicBezTo>
                    <a:cubicBezTo>
                      <a:pt x="14462" y="3359"/>
                      <a:pt x="14487" y="4086"/>
                      <a:pt x="14512" y="5038"/>
                    </a:cubicBezTo>
                    <a:cubicBezTo>
                      <a:pt x="14512" y="5740"/>
                      <a:pt x="14487" y="6342"/>
                      <a:pt x="14462" y="6843"/>
                    </a:cubicBezTo>
                    <a:cubicBezTo>
                      <a:pt x="14437" y="7319"/>
                      <a:pt x="14387" y="7695"/>
                      <a:pt x="14362" y="7996"/>
                    </a:cubicBezTo>
                    <a:cubicBezTo>
                      <a:pt x="14337" y="8322"/>
                      <a:pt x="14287" y="8522"/>
                      <a:pt x="14236" y="8698"/>
                    </a:cubicBezTo>
                    <a:cubicBezTo>
                      <a:pt x="14211" y="8848"/>
                      <a:pt x="14161" y="8948"/>
                      <a:pt x="14136" y="9023"/>
                    </a:cubicBezTo>
                    <a:lnTo>
                      <a:pt x="1204" y="12257"/>
                    </a:lnTo>
                    <a:lnTo>
                      <a:pt x="402" y="12457"/>
                    </a:lnTo>
                    <a:cubicBezTo>
                      <a:pt x="352" y="12482"/>
                      <a:pt x="327" y="12507"/>
                      <a:pt x="302" y="12557"/>
                    </a:cubicBezTo>
                    <a:cubicBezTo>
                      <a:pt x="251" y="12582"/>
                      <a:pt x="226" y="12632"/>
                      <a:pt x="201" y="12708"/>
                    </a:cubicBezTo>
                    <a:cubicBezTo>
                      <a:pt x="176" y="12758"/>
                      <a:pt x="151" y="12833"/>
                      <a:pt x="126" y="12933"/>
                    </a:cubicBezTo>
                    <a:cubicBezTo>
                      <a:pt x="126" y="12983"/>
                      <a:pt x="126" y="13084"/>
                      <a:pt x="126" y="13159"/>
                    </a:cubicBezTo>
                    <a:cubicBezTo>
                      <a:pt x="126" y="13259"/>
                      <a:pt x="126" y="13334"/>
                      <a:pt x="151" y="13409"/>
                    </a:cubicBezTo>
                    <a:cubicBezTo>
                      <a:pt x="151" y="13460"/>
                      <a:pt x="176" y="13535"/>
                      <a:pt x="201" y="13585"/>
                    </a:cubicBezTo>
                    <a:cubicBezTo>
                      <a:pt x="226" y="13635"/>
                      <a:pt x="251" y="13660"/>
                      <a:pt x="302" y="13685"/>
                    </a:cubicBezTo>
                    <a:cubicBezTo>
                      <a:pt x="319" y="13703"/>
                      <a:pt x="350" y="13721"/>
                      <a:pt x="383" y="13721"/>
                    </a:cubicBezTo>
                    <a:cubicBezTo>
                      <a:pt x="398" y="13721"/>
                      <a:pt x="412" y="13718"/>
                      <a:pt x="427" y="13710"/>
                    </a:cubicBezTo>
                    <a:lnTo>
                      <a:pt x="14211" y="10076"/>
                    </a:lnTo>
                    <a:lnTo>
                      <a:pt x="14262" y="10026"/>
                    </a:lnTo>
                    <a:lnTo>
                      <a:pt x="14312" y="9976"/>
                    </a:lnTo>
                    <a:lnTo>
                      <a:pt x="14387" y="9851"/>
                    </a:lnTo>
                    <a:cubicBezTo>
                      <a:pt x="14437" y="9750"/>
                      <a:pt x="14487" y="9575"/>
                      <a:pt x="14537" y="9349"/>
                    </a:cubicBezTo>
                    <a:cubicBezTo>
                      <a:pt x="14587" y="9124"/>
                      <a:pt x="14663" y="8823"/>
                      <a:pt x="14713" y="8422"/>
                    </a:cubicBezTo>
                    <a:cubicBezTo>
                      <a:pt x="14763" y="8046"/>
                      <a:pt x="14813" y="7570"/>
                      <a:pt x="14838" y="6993"/>
                    </a:cubicBezTo>
                    <a:cubicBezTo>
                      <a:pt x="14888" y="6417"/>
                      <a:pt x="14888" y="5740"/>
                      <a:pt x="14888" y="4938"/>
                    </a:cubicBezTo>
                    <a:cubicBezTo>
                      <a:pt x="14888" y="3911"/>
                      <a:pt x="14863" y="3084"/>
                      <a:pt x="14788" y="2432"/>
                    </a:cubicBezTo>
                    <a:cubicBezTo>
                      <a:pt x="14738" y="1780"/>
                      <a:pt x="14663" y="1304"/>
                      <a:pt x="14587" y="978"/>
                    </a:cubicBezTo>
                    <a:cubicBezTo>
                      <a:pt x="14487" y="627"/>
                      <a:pt x="14412" y="402"/>
                      <a:pt x="14362" y="277"/>
                    </a:cubicBezTo>
                    <a:cubicBezTo>
                      <a:pt x="14287" y="126"/>
                      <a:pt x="14236" y="101"/>
                      <a:pt x="14236" y="76"/>
                    </a:cubicBezTo>
                    <a:cubicBezTo>
                      <a:pt x="14236" y="76"/>
                      <a:pt x="14211" y="51"/>
                      <a:pt x="14211" y="51"/>
                    </a:cubicBezTo>
                    <a:cubicBezTo>
                      <a:pt x="14211" y="51"/>
                      <a:pt x="14186" y="26"/>
                      <a:pt x="14186" y="26"/>
                    </a:cubicBezTo>
                    <a:cubicBezTo>
                      <a:pt x="14186" y="26"/>
                      <a:pt x="14161" y="1"/>
                      <a:pt x="14161" y="1"/>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22;p60">
                <a:extLst>
                  <a:ext uri="{FF2B5EF4-FFF2-40B4-BE49-F238E27FC236}">
                    <a16:creationId xmlns:a16="http://schemas.microsoft.com/office/drawing/2014/main" id="{6E02E414-C1C3-3DBA-9CAE-BD7714DA606E}"/>
                  </a:ext>
                </a:extLst>
              </p:cNvPr>
              <p:cNvSpPr/>
              <p:nvPr/>
            </p:nvSpPr>
            <p:spPr>
              <a:xfrm>
                <a:off x="-1375825" y="3949138"/>
                <a:ext cx="982500" cy="261300"/>
              </a:xfrm>
              <a:custGeom>
                <a:avLst/>
                <a:gdLst/>
                <a:ahLst/>
                <a:cxnLst/>
                <a:rect l="l" t="t" r="r" b="b"/>
                <a:pathLst>
                  <a:path w="39300" h="10452" extrusionOk="0">
                    <a:moveTo>
                      <a:pt x="1" y="0"/>
                    </a:moveTo>
                    <a:lnTo>
                      <a:pt x="26" y="8497"/>
                    </a:lnTo>
                    <a:lnTo>
                      <a:pt x="39299" y="10452"/>
                    </a:lnTo>
                    <a:lnTo>
                      <a:pt x="39299" y="1003"/>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23;p60">
                <a:extLst>
                  <a:ext uri="{FF2B5EF4-FFF2-40B4-BE49-F238E27FC236}">
                    <a16:creationId xmlns:a16="http://schemas.microsoft.com/office/drawing/2014/main" id="{C1A6521A-A031-FC8F-50F3-998B9CBD5235}"/>
                  </a:ext>
                </a:extLst>
              </p:cNvPr>
              <p:cNvSpPr/>
              <p:nvPr/>
            </p:nvSpPr>
            <p:spPr>
              <a:xfrm>
                <a:off x="-395225" y="3916563"/>
                <a:ext cx="377825" cy="299525"/>
              </a:xfrm>
              <a:custGeom>
                <a:avLst/>
                <a:gdLst/>
                <a:ahLst/>
                <a:cxnLst/>
                <a:rect l="l" t="t" r="r" b="b"/>
                <a:pathLst>
                  <a:path w="15113" h="11981" extrusionOk="0">
                    <a:moveTo>
                      <a:pt x="14110" y="0"/>
                    </a:moveTo>
                    <a:lnTo>
                      <a:pt x="75" y="2306"/>
                    </a:lnTo>
                    <a:lnTo>
                      <a:pt x="0" y="11980"/>
                    </a:lnTo>
                    <a:lnTo>
                      <a:pt x="14136" y="8070"/>
                    </a:lnTo>
                    <a:cubicBezTo>
                      <a:pt x="15113" y="1554"/>
                      <a:pt x="14110" y="0"/>
                      <a:pt x="14110"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24;p60">
                <a:extLst>
                  <a:ext uri="{FF2B5EF4-FFF2-40B4-BE49-F238E27FC236}">
                    <a16:creationId xmlns:a16="http://schemas.microsoft.com/office/drawing/2014/main" id="{70FF342B-3F33-9252-9193-179178597C3D}"/>
                  </a:ext>
                </a:extLst>
              </p:cNvPr>
              <p:cNvSpPr/>
              <p:nvPr/>
            </p:nvSpPr>
            <p:spPr>
              <a:xfrm>
                <a:off x="-1375825" y="3951013"/>
                <a:ext cx="1337750" cy="62675"/>
              </a:xfrm>
              <a:custGeom>
                <a:avLst/>
                <a:gdLst/>
                <a:ahLst/>
                <a:cxnLst/>
                <a:rect l="l" t="t" r="r" b="b"/>
                <a:pathLst>
                  <a:path w="53510" h="2507" extrusionOk="0">
                    <a:moveTo>
                      <a:pt x="53510" y="1"/>
                    </a:moveTo>
                    <a:lnTo>
                      <a:pt x="46317" y="1129"/>
                    </a:lnTo>
                    <a:lnTo>
                      <a:pt x="39109" y="2330"/>
                    </a:lnTo>
                    <a:lnTo>
                      <a:pt x="39109" y="2330"/>
                    </a:lnTo>
                    <a:lnTo>
                      <a:pt x="29349" y="1905"/>
                    </a:lnTo>
                    <a:cubicBezTo>
                      <a:pt x="26091" y="1755"/>
                      <a:pt x="22833" y="1680"/>
                      <a:pt x="19575" y="1555"/>
                    </a:cubicBezTo>
                    <a:lnTo>
                      <a:pt x="9775" y="1229"/>
                    </a:lnTo>
                    <a:cubicBezTo>
                      <a:pt x="6517" y="1103"/>
                      <a:pt x="3259" y="1028"/>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25;p60">
                <a:extLst>
                  <a:ext uri="{FF2B5EF4-FFF2-40B4-BE49-F238E27FC236}">
                    <a16:creationId xmlns:a16="http://schemas.microsoft.com/office/drawing/2014/main" id="{CF85E222-7BA0-3DB4-2D6B-013D61B1223A}"/>
                  </a:ext>
                </a:extLst>
              </p:cNvPr>
              <p:cNvSpPr/>
              <p:nvPr/>
            </p:nvSpPr>
            <p:spPr>
              <a:xfrm>
                <a:off x="-1375825" y="3992363"/>
                <a:ext cx="1337750" cy="62700"/>
              </a:xfrm>
              <a:custGeom>
                <a:avLst/>
                <a:gdLst/>
                <a:ahLst/>
                <a:cxnLst/>
                <a:rect l="l" t="t" r="r" b="b"/>
                <a:pathLst>
                  <a:path w="53510" h="2508" extrusionOk="0">
                    <a:moveTo>
                      <a:pt x="53510" y="1"/>
                    </a:moveTo>
                    <a:lnTo>
                      <a:pt x="46317" y="1154"/>
                    </a:lnTo>
                    <a:lnTo>
                      <a:pt x="39110" y="2355"/>
                    </a:lnTo>
                    <a:lnTo>
                      <a:pt x="39110" y="2355"/>
                    </a:lnTo>
                    <a:lnTo>
                      <a:pt x="29349" y="1906"/>
                    </a:lnTo>
                    <a:cubicBezTo>
                      <a:pt x="26091" y="1755"/>
                      <a:pt x="22833" y="1680"/>
                      <a:pt x="19575" y="1555"/>
                    </a:cubicBezTo>
                    <a:lnTo>
                      <a:pt x="9775" y="1229"/>
                    </a:lnTo>
                    <a:cubicBezTo>
                      <a:pt x="6517" y="1104"/>
                      <a:pt x="3259" y="1053"/>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26;p60">
                <a:extLst>
                  <a:ext uri="{FF2B5EF4-FFF2-40B4-BE49-F238E27FC236}">
                    <a16:creationId xmlns:a16="http://schemas.microsoft.com/office/drawing/2014/main" id="{0BE4ACEC-2234-ABC0-4958-E1CCA1B6DAA7}"/>
                  </a:ext>
                </a:extLst>
              </p:cNvPr>
              <p:cNvSpPr/>
              <p:nvPr/>
            </p:nvSpPr>
            <p:spPr>
              <a:xfrm>
                <a:off x="-1375825" y="4029963"/>
                <a:ext cx="1342150" cy="66450"/>
              </a:xfrm>
              <a:custGeom>
                <a:avLst/>
                <a:gdLst/>
                <a:ahLst/>
                <a:cxnLst/>
                <a:rect l="l" t="t" r="r" b="b"/>
                <a:pathLst>
                  <a:path w="53686" h="2658" extrusionOk="0">
                    <a:moveTo>
                      <a:pt x="53685" y="1"/>
                    </a:moveTo>
                    <a:lnTo>
                      <a:pt x="46392" y="1229"/>
                    </a:lnTo>
                    <a:lnTo>
                      <a:pt x="39109" y="2505"/>
                    </a:lnTo>
                    <a:lnTo>
                      <a:pt x="39109" y="2505"/>
                    </a:lnTo>
                    <a:lnTo>
                      <a:pt x="29349" y="2081"/>
                    </a:lnTo>
                    <a:cubicBezTo>
                      <a:pt x="26091" y="1905"/>
                      <a:pt x="22833" y="1830"/>
                      <a:pt x="19575" y="1730"/>
                    </a:cubicBezTo>
                    <a:lnTo>
                      <a:pt x="9775" y="1379"/>
                    </a:lnTo>
                    <a:cubicBezTo>
                      <a:pt x="6517" y="1254"/>
                      <a:pt x="3259" y="1204"/>
                      <a:pt x="1" y="1128"/>
                    </a:cubicBezTo>
                    <a:lnTo>
                      <a:pt x="1" y="1153"/>
                    </a:lnTo>
                    <a:lnTo>
                      <a:pt x="39124" y="2657"/>
                    </a:lnTo>
                    <a:lnTo>
                      <a:pt x="39149" y="2657"/>
                    </a:lnTo>
                    <a:lnTo>
                      <a:pt x="53685" y="26"/>
                    </a:lnTo>
                    <a:lnTo>
                      <a:pt x="53685"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27;p60">
                <a:extLst>
                  <a:ext uri="{FF2B5EF4-FFF2-40B4-BE49-F238E27FC236}">
                    <a16:creationId xmlns:a16="http://schemas.microsoft.com/office/drawing/2014/main" id="{1F624C68-E838-C8E1-7CEE-95AF6EB8F9E4}"/>
                  </a:ext>
                </a:extLst>
              </p:cNvPr>
              <p:cNvSpPr/>
              <p:nvPr/>
            </p:nvSpPr>
            <p:spPr>
              <a:xfrm>
                <a:off x="-1375825" y="4070063"/>
                <a:ext cx="1340275" cy="68325"/>
              </a:xfrm>
              <a:custGeom>
                <a:avLst/>
                <a:gdLst/>
                <a:ahLst/>
                <a:cxnLst/>
                <a:rect l="l" t="t" r="r" b="b"/>
                <a:pathLst>
                  <a:path w="53611" h="2733" extrusionOk="0">
                    <a:moveTo>
                      <a:pt x="53610" y="1"/>
                    </a:moveTo>
                    <a:lnTo>
                      <a:pt x="46342" y="1254"/>
                    </a:lnTo>
                    <a:lnTo>
                      <a:pt x="39109" y="2555"/>
                    </a:lnTo>
                    <a:lnTo>
                      <a:pt x="39109" y="2555"/>
                    </a:lnTo>
                    <a:lnTo>
                      <a:pt x="29349" y="2131"/>
                    </a:lnTo>
                    <a:cubicBezTo>
                      <a:pt x="26091" y="1981"/>
                      <a:pt x="22833" y="1905"/>
                      <a:pt x="19575" y="1780"/>
                    </a:cubicBezTo>
                    <a:lnTo>
                      <a:pt x="9775" y="1454"/>
                    </a:lnTo>
                    <a:cubicBezTo>
                      <a:pt x="6517" y="1329"/>
                      <a:pt x="3259" y="1254"/>
                      <a:pt x="1" y="1179"/>
                    </a:cubicBezTo>
                    <a:lnTo>
                      <a:pt x="1" y="1204"/>
                    </a:lnTo>
                    <a:lnTo>
                      <a:pt x="39124" y="2732"/>
                    </a:lnTo>
                    <a:lnTo>
                      <a:pt x="39149" y="2732"/>
                    </a:lnTo>
                    <a:lnTo>
                      <a:pt x="53610" y="26"/>
                    </a:lnTo>
                    <a:lnTo>
                      <a:pt x="536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28;p60">
                <a:extLst>
                  <a:ext uri="{FF2B5EF4-FFF2-40B4-BE49-F238E27FC236}">
                    <a16:creationId xmlns:a16="http://schemas.microsoft.com/office/drawing/2014/main" id="{970C5493-5EE6-6D5B-AF6D-840B085778C8}"/>
                  </a:ext>
                </a:extLst>
              </p:cNvPr>
              <p:cNvSpPr/>
              <p:nvPr/>
            </p:nvSpPr>
            <p:spPr>
              <a:xfrm>
                <a:off x="-1375825" y="4103913"/>
                <a:ext cx="1340275" cy="75825"/>
              </a:xfrm>
              <a:custGeom>
                <a:avLst/>
                <a:gdLst/>
                <a:ahLst/>
                <a:cxnLst/>
                <a:rect l="l" t="t" r="r" b="b"/>
                <a:pathLst>
                  <a:path w="53611" h="3033" extrusionOk="0">
                    <a:moveTo>
                      <a:pt x="53610" y="0"/>
                    </a:moveTo>
                    <a:lnTo>
                      <a:pt x="46342" y="1404"/>
                    </a:lnTo>
                    <a:lnTo>
                      <a:pt x="39108" y="2880"/>
                    </a:lnTo>
                    <a:lnTo>
                      <a:pt x="39108" y="2880"/>
                    </a:lnTo>
                    <a:lnTo>
                      <a:pt x="29349" y="2431"/>
                    </a:lnTo>
                    <a:cubicBezTo>
                      <a:pt x="26091" y="2281"/>
                      <a:pt x="22833" y="2206"/>
                      <a:pt x="19575" y="2080"/>
                    </a:cubicBezTo>
                    <a:lnTo>
                      <a:pt x="9775" y="1754"/>
                    </a:lnTo>
                    <a:cubicBezTo>
                      <a:pt x="6517" y="1629"/>
                      <a:pt x="3259" y="1579"/>
                      <a:pt x="1" y="1479"/>
                    </a:cubicBezTo>
                    <a:lnTo>
                      <a:pt x="1" y="1504"/>
                    </a:lnTo>
                    <a:lnTo>
                      <a:pt x="39124" y="3033"/>
                    </a:lnTo>
                    <a:lnTo>
                      <a:pt x="39149" y="3033"/>
                    </a:lnTo>
                    <a:lnTo>
                      <a:pt x="53610" y="25"/>
                    </a:lnTo>
                    <a:lnTo>
                      <a:pt x="53610" y="0"/>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 name="Google Shape;2735;p60">
            <a:extLst>
              <a:ext uri="{FF2B5EF4-FFF2-40B4-BE49-F238E27FC236}">
                <a16:creationId xmlns:a16="http://schemas.microsoft.com/office/drawing/2014/main" id="{B682FC5E-BFFC-2CB0-2D02-04A535279977}"/>
              </a:ext>
            </a:extLst>
          </p:cNvPr>
          <p:cNvGrpSpPr/>
          <p:nvPr/>
        </p:nvGrpSpPr>
        <p:grpSpPr>
          <a:xfrm rot="13863535">
            <a:off x="8262730" y="184150"/>
            <a:ext cx="496625" cy="974950"/>
            <a:chOff x="6028525" y="1674538"/>
            <a:chExt cx="496625" cy="974950"/>
          </a:xfrm>
        </p:grpSpPr>
        <p:sp>
          <p:nvSpPr>
            <p:cNvPr id="74" name="Google Shape;2736;p60">
              <a:extLst>
                <a:ext uri="{FF2B5EF4-FFF2-40B4-BE49-F238E27FC236}">
                  <a16:creationId xmlns:a16="http://schemas.microsoft.com/office/drawing/2014/main" id="{03B31A55-01B3-1615-F11B-1B7CF2FF806B}"/>
                </a:ext>
              </a:extLst>
            </p:cNvPr>
            <p:cNvSpPr/>
            <p:nvPr/>
          </p:nvSpPr>
          <p:spPr>
            <a:xfrm>
              <a:off x="6028525" y="1674850"/>
              <a:ext cx="490000" cy="974350"/>
            </a:xfrm>
            <a:custGeom>
              <a:avLst/>
              <a:gdLst/>
              <a:ahLst/>
              <a:cxnLst/>
              <a:rect l="l" t="t" r="r" b="b"/>
              <a:pathLst>
                <a:path w="19600" h="38974" extrusionOk="0">
                  <a:moveTo>
                    <a:pt x="10702" y="1"/>
                  </a:moveTo>
                  <a:lnTo>
                    <a:pt x="9098" y="3384"/>
                  </a:lnTo>
                  <a:lnTo>
                    <a:pt x="8697" y="4211"/>
                  </a:lnTo>
                  <a:lnTo>
                    <a:pt x="6918" y="7971"/>
                  </a:lnTo>
                  <a:lnTo>
                    <a:pt x="6968" y="7971"/>
                  </a:lnTo>
                  <a:cubicBezTo>
                    <a:pt x="6918" y="8021"/>
                    <a:pt x="6918" y="8046"/>
                    <a:pt x="6918" y="8046"/>
                  </a:cubicBezTo>
                  <a:lnTo>
                    <a:pt x="6216" y="15139"/>
                  </a:lnTo>
                  <a:lnTo>
                    <a:pt x="5840" y="12632"/>
                  </a:lnTo>
                  <a:lnTo>
                    <a:pt x="3835" y="8873"/>
                  </a:lnTo>
                  <a:lnTo>
                    <a:pt x="3434" y="8121"/>
                  </a:lnTo>
                  <a:lnTo>
                    <a:pt x="1705" y="4888"/>
                  </a:lnTo>
                  <a:lnTo>
                    <a:pt x="978" y="8597"/>
                  </a:lnTo>
                  <a:lnTo>
                    <a:pt x="803" y="9499"/>
                  </a:lnTo>
                  <a:lnTo>
                    <a:pt x="1" y="13610"/>
                  </a:lnTo>
                  <a:lnTo>
                    <a:pt x="1" y="13610"/>
                  </a:lnTo>
                  <a:lnTo>
                    <a:pt x="51" y="13585"/>
                  </a:lnTo>
                  <a:lnTo>
                    <a:pt x="51" y="13585"/>
                  </a:lnTo>
                  <a:cubicBezTo>
                    <a:pt x="26" y="13635"/>
                    <a:pt x="1" y="13660"/>
                    <a:pt x="1" y="13660"/>
                  </a:cubicBezTo>
                  <a:lnTo>
                    <a:pt x="3384" y="35690"/>
                  </a:lnTo>
                  <a:lnTo>
                    <a:pt x="3384" y="35815"/>
                  </a:lnTo>
                  <a:lnTo>
                    <a:pt x="3610" y="37269"/>
                  </a:lnTo>
                  <a:lnTo>
                    <a:pt x="3660" y="37495"/>
                  </a:lnTo>
                  <a:lnTo>
                    <a:pt x="5539" y="38071"/>
                  </a:lnTo>
                  <a:lnTo>
                    <a:pt x="7971" y="37645"/>
                  </a:lnTo>
                  <a:lnTo>
                    <a:pt x="8522" y="37244"/>
                  </a:lnTo>
                  <a:lnTo>
                    <a:pt x="9875" y="38397"/>
                  </a:lnTo>
                  <a:lnTo>
                    <a:pt x="12281" y="38973"/>
                  </a:lnTo>
                  <a:lnTo>
                    <a:pt x="14111" y="38547"/>
                  </a:lnTo>
                  <a:lnTo>
                    <a:pt x="14161" y="38322"/>
                  </a:lnTo>
                  <a:lnTo>
                    <a:pt x="14487" y="36893"/>
                  </a:lnTo>
                  <a:lnTo>
                    <a:pt x="14512" y="36743"/>
                  </a:lnTo>
                  <a:lnTo>
                    <a:pt x="19600" y="15013"/>
                  </a:lnTo>
                  <a:lnTo>
                    <a:pt x="19149" y="10728"/>
                  </a:lnTo>
                  <a:lnTo>
                    <a:pt x="19048" y="9875"/>
                  </a:lnTo>
                  <a:lnTo>
                    <a:pt x="18647" y="6241"/>
                  </a:lnTo>
                  <a:lnTo>
                    <a:pt x="16617" y="9349"/>
                  </a:lnTo>
                  <a:lnTo>
                    <a:pt x="16116" y="10126"/>
                  </a:lnTo>
                  <a:lnTo>
                    <a:pt x="13835" y="13610"/>
                  </a:lnTo>
                  <a:lnTo>
                    <a:pt x="13885" y="13610"/>
                  </a:lnTo>
                  <a:cubicBezTo>
                    <a:pt x="13835" y="13660"/>
                    <a:pt x="13835" y="13685"/>
                    <a:pt x="13835" y="13685"/>
                  </a:cubicBezTo>
                  <a:lnTo>
                    <a:pt x="11229" y="24838"/>
                  </a:lnTo>
                  <a:lnTo>
                    <a:pt x="12808" y="8547"/>
                  </a:lnTo>
                  <a:lnTo>
                    <a:pt x="11780" y="4387"/>
                  </a:lnTo>
                  <a:lnTo>
                    <a:pt x="11580" y="3560"/>
                  </a:lnTo>
                  <a:lnTo>
                    <a:pt x="10702"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2737;p60">
              <a:extLst>
                <a:ext uri="{FF2B5EF4-FFF2-40B4-BE49-F238E27FC236}">
                  <a16:creationId xmlns:a16="http://schemas.microsoft.com/office/drawing/2014/main" id="{52C04588-0382-4A56-FB55-FB945E60ED6A}"/>
                </a:ext>
              </a:extLst>
            </p:cNvPr>
            <p:cNvGrpSpPr/>
            <p:nvPr/>
          </p:nvGrpSpPr>
          <p:grpSpPr>
            <a:xfrm>
              <a:off x="6035150" y="1674538"/>
              <a:ext cx="490000" cy="974950"/>
              <a:chOff x="6035150" y="1674538"/>
              <a:chExt cx="490000" cy="974950"/>
            </a:xfrm>
          </p:grpSpPr>
          <p:sp>
            <p:nvSpPr>
              <p:cNvPr id="76" name="Google Shape;2738;p60">
                <a:extLst>
                  <a:ext uri="{FF2B5EF4-FFF2-40B4-BE49-F238E27FC236}">
                    <a16:creationId xmlns:a16="http://schemas.microsoft.com/office/drawing/2014/main" id="{D483E794-A90E-DA22-0993-37A99AE19F61}"/>
                  </a:ext>
                </a:extLst>
              </p:cNvPr>
              <p:cNvSpPr/>
              <p:nvPr/>
            </p:nvSpPr>
            <p:spPr>
              <a:xfrm>
                <a:off x="6244425" y="2558613"/>
                <a:ext cx="154175" cy="90875"/>
              </a:xfrm>
              <a:custGeom>
                <a:avLst/>
                <a:gdLst/>
                <a:ahLst/>
                <a:cxnLst/>
                <a:rect l="l" t="t" r="r" b="b"/>
                <a:pathLst>
                  <a:path w="6167" h="3635" extrusionOk="0">
                    <a:moveTo>
                      <a:pt x="402" y="1"/>
                    </a:moveTo>
                    <a:lnTo>
                      <a:pt x="51" y="1555"/>
                    </a:lnTo>
                    <a:lnTo>
                      <a:pt x="1" y="1780"/>
                    </a:lnTo>
                    <a:lnTo>
                      <a:pt x="1504" y="3033"/>
                    </a:lnTo>
                    <a:lnTo>
                      <a:pt x="3935" y="3635"/>
                    </a:lnTo>
                    <a:lnTo>
                      <a:pt x="5740" y="3184"/>
                    </a:lnTo>
                    <a:lnTo>
                      <a:pt x="5790" y="2958"/>
                    </a:lnTo>
                    <a:lnTo>
                      <a:pt x="6166" y="1404"/>
                    </a:lnTo>
                    <a:lnTo>
                      <a:pt x="402"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39;p60">
                <a:extLst>
                  <a:ext uri="{FF2B5EF4-FFF2-40B4-BE49-F238E27FC236}">
                    <a16:creationId xmlns:a16="http://schemas.microsoft.com/office/drawing/2014/main" id="{22150921-D91E-5ED0-BF10-282B025A3325}"/>
                  </a:ext>
                </a:extLst>
              </p:cNvPr>
              <p:cNvSpPr/>
              <p:nvPr/>
            </p:nvSpPr>
            <p:spPr>
              <a:xfrm>
                <a:off x="6450575" y="1830538"/>
                <a:ext cx="60800" cy="91500"/>
              </a:xfrm>
              <a:custGeom>
                <a:avLst/>
                <a:gdLst/>
                <a:ahLst/>
                <a:cxnLst/>
                <a:rect l="l" t="t" r="r" b="b"/>
                <a:pathLst>
                  <a:path w="2432" h="3660" extrusionOk="0">
                    <a:moveTo>
                      <a:pt x="2055" y="1"/>
                    </a:moveTo>
                    <a:lnTo>
                      <a:pt x="0" y="3134"/>
                    </a:lnTo>
                    <a:cubicBezTo>
                      <a:pt x="46" y="3149"/>
                      <a:pt x="92" y="3155"/>
                      <a:pt x="139" y="3155"/>
                    </a:cubicBezTo>
                    <a:cubicBezTo>
                      <a:pt x="401" y="3155"/>
                      <a:pt x="663" y="2947"/>
                      <a:pt x="727" y="2883"/>
                    </a:cubicBezTo>
                    <a:lnTo>
                      <a:pt x="777" y="2883"/>
                    </a:lnTo>
                    <a:cubicBezTo>
                      <a:pt x="963" y="3308"/>
                      <a:pt x="1167" y="3439"/>
                      <a:pt x="1347" y="3439"/>
                    </a:cubicBezTo>
                    <a:cubicBezTo>
                      <a:pt x="1581" y="3439"/>
                      <a:pt x="1773" y="3219"/>
                      <a:pt x="1830" y="3134"/>
                    </a:cubicBezTo>
                    <a:lnTo>
                      <a:pt x="1880" y="3159"/>
                    </a:lnTo>
                    <a:cubicBezTo>
                      <a:pt x="2055" y="3510"/>
                      <a:pt x="2256" y="3635"/>
                      <a:pt x="2431" y="3660"/>
                    </a:cubicBezTo>
                    <a:lnTo>
                      <a:pt x="2055"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40;p60">
                <a:extLst>
                  <a:ext uri="{FF2B5EF4-FFF2-40B4-BE49-F238E27FC236}">
                    <a16:creationId xmlns:a16="http://schemas.microsoft.com/office/drawing/2014/main" id="{ACBAC0E4-C177-F2C6-86BF-946BF3629946}"/>
                  </a:ext>
                </a:extLst>
              </p:cNvPr>
              <p:cNvSpPr/>
              <p:nvPr/>
            </p:nvSpPr>
            <p:spPr>
              <a:xfrm>
                <a:off x="6371000" y="1902588"/>
                <a:ext cx="154150" cy="186750"/>
              </a:xfrm>
              <a:custGeom>
                <a:avLst/>
                <a:gdLst/>
                <a:ahLst/>
                <a:cxnLst/>
                <a:rect l="l" t="t" r="r" b="b"/>
                <a:pathLst>
                  <a:path w="6166" h="7470" extrusionOk="0">
                    <a:moveTo>
                      <a:pt x="3910" y="1"/>
                    </a:moveTo>
                    <a:cubicBezTo>
                      <a:pt x="3846" y="65"/>
                      <a:pt x="3584" y="273"/>
                      <a:pt x="3322" y="273"/>
                    </a:cubicBezTo>
                    <a:cubicBezTo>
                      <a:pt x="3275" y="273"/>
                      <a:pt x="3229" y="267"/>
                      <a:pt x="3183" y="252"/>
                    </a:cubicBezTo>
                    <a:lnTo>
                      <a:pt x="2682" y="1029"/>
                    </a:lnTo>
                    <a:lnTo>
                      <a:pt x="426" y="4512"/>
                    </a:lnTo>
                    <a:lnTo>
                      <a:pt x="451" y="4512"/>
                    </a:lnTo>
                    <a:cubicBezTo>
                      <a:pt x="426" y="4537"/>
                      <a:pt x="401" y="4562"/>
                      <a:pt x="401" y="4562"/>
                    </a:cubicBezTo>
                    <a:lnTo>
                      <a:pt x="0" y="6593"/>
                    </a:lnTo>
                    <a:cubicBezTo>
                      <a:pt x="627" y="6467"/>
                      <a:pt x="1203" y="6016"/>
                      <a:pt x="1680" y="5289"/>
                    </a:cubicBezTo>
                    <a:cubicBezTo>
                      <a:pt x="1780" y="5164"/>
                      <a:pt x="1855" y="5014"/>
                      <a:pt x="1955" y="4888"/>
                    </a:cubicBezTo>
                    <a:lnTo>
                      <a:pt x="2331" y="4963"/>
                    </a:lnTo>
                    <a:lnTo>
                      <a:pt x="2381" y="7470"/>
                    </a:lnTo>
                    <a:lnTo>
                      <a:pt x="4161" y="5415"/>
                    </a:lnTo>
                    <a:lnTo>
                      <a:pt x="4587" y="5515"/>
                    </a:lnTo>
                    <a:lnTo>
                      <a:pt x="4687" y="6041"/>
                    </a:lnTo>
                    <a:lnTo>
                      <a:pt x="4938" y="7244"/>
                    </a:lnTo>
                    <a:lnTo>
                      <a:pt x="6166" y="5916"/>
                    </a:lnTo>
                    <a:lnTo>
                      <a:pt x="5715" y="1630"/>
                    </a:lnTo>
                    <a:lnTo>
                      <a:pt x="5614" y="778"/>
                    </a:lnTo>
                    <a:cubicBezTo>
                      <a:pt x="5439" y="753"/>
                      <a:pt x="5238" y="628"/>
                      <a:pt x="5063" y="277"/>
                    </a:cubicBezTo>
                    <a:lnTo>
                      <a:pt x="5013" y="252"/>
                    </a:lnTo>
                    <a:cubicBezTo>
                      <a:pt x="4956" y="337"/>
                      <a:pt x="4764" y="557"/>
                      <a:pt x="4530" y="557"/>
                    </a:cubicBezTo>
                    <a:cubicBezTo>
                      <a:pt x="4350" y="557"/>
                      <a:pt x="4146" y="426"/>
                      <a:pt x="3960"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41;p60">
                <a:extLst>
                  <a:ext uri="{FF2B5EF4-FFF2-40B4-BE49-F238E27FC236}">
                    <a16:creationId xmlns:a16="http://schemas.microsoft.com/office/drawing/2014/main" id="{64F73689-DAEA-78B2-5A53-42FD3B1AD496}"/>
                  </a:ext>
                </a:extLst>
              </p:cNvPr>
              <p:cNvSpPr/>
              <p:nvPr/>
            </p:nvSpPr>
            <p:spPr>
              <a:xfrm>
                <a:off x="6253825" y="2015388"/>
                <a:ext cx="271325" cy="581475"/>
              </a:xfrm>
              <a:custGeom>
                <a:avLst/>
                <a:gdLst/>
                <a:ahLst/>
                <a:cxnLst/>
                <a:rect l="l" t="t" r="r" b="b"/>
                <a:pathLst>
                  <a:path w="10853" h="23259" extrusionOk="0">
                    <a:moveTo>
                      <a:pt x="6993" y="0"/>
                    </a:moveTo>
                    <a:cubicBezTo>
                      <a:pt x="6848" y="145"/>
                      <a:pt x="6374" y="557"/>
                      <a:pt x="5881" y="557"/>
                    </a:cubicBezTo>
                    <a:cubicBezTo>
                      <a:pt x="5604" y="557"/>
                      <a:pt x="5322" y="428"/>
                      <a:pt x="5088" y="50"/>
                    </a:cubicBezTo>
                    <a:lnTo>
                      <a:pt x="1" y="21855"/>
                    </a:lnTo>
                    <a:lnTo>
                      <a:pt x="5740" y="23259"/>
                    </a:lnTo>
                    <a:lnTo>
                      <a:pt x="10853" y="1404"/>
                    </a:lnTo>
                    <a:lnTo>
                      <a:pt x="10853" y="1404"/>
                    </a:lnTo>
                    <a:cubicBezTo>
                      <a:pt x="10709" y="1468"/>
                      <a:pt x="10545" y="1516"/>
                      <a:pt x="10369" y="1516"/>
                    </a:cubicBezTo>
                    <a:cubicBezTo>
                      <a:pt x="9994" y="1516"/>
                      <a:pt x="9566" y="1295"/>
                      <a:pt x="9174" y="527"/>
                    </a:cubicBezTo>
                    <a:lnTo>
                      <a:pt x="9098" y="527"/>
                    </a:lnTo>
                    <a:cubicBezTo>
                      <a:pt x="8985" y="668"/>
                      <a:pt x="8607" y="1091"/>
                      <a:pt x="8155" y="1091"/>
                    </a:cubicBezTo>
                    <a:cubicBezTo>
                      <a:pt x="7808" y="1091"/>
                      <a:pt x="7417" y="842"/>
                      <a:pt x="7068" y="25"/>
                    </a:cubicBezTo>
                    <a:lnTo>
                      <a:pt x="6993"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42;p60">
                <a:extLst>
                  <a:ext uri="{FF2B5EF4-FFF2-40B4-BE49-F238E27FC236}">
                    <a16:creationId xmlns:a16="http://schemas.microsoft.com/office/drawing/2014/main" id="{AEC0EC8C-86B2-2EEB-1045-1F8D06241046}"/>
                  </a:ext>
                </a:extLst>
              </p:cNvPr>
              <p:cNvSpPr/>
              <p:nvPr/>
            </p:nvSpPr>
            <p:spPr>
              <a:xfrm>
                <a:off x="6491925" y="1837438"/>
                <a:ext cx="25725" cy="198475"/>
              </a:xfrm>
              <a:custGeom>
                <a:avLst/>
                <a:gdLst/>
                <a:ahLst/>
                <a:cxnLst/>
                <a:rect l="l" t="t" r="r" b="b"/>
                <a:pathLst>
                  <a:path w="1029" h="7939" extrusionOk="0">
                    <a:moveTo>
                      <a:pt x="301" y="0"/>
                    </a:moveTo>
                    <a:lnTo>
                      <a:pt x="0" y="7544"/>
                    </a:lnTo>
                    <a:cubicBezTo>
                      <a:pt x="343" y="7809"/>
                      <a:pt x="598" y="7938"/>
                      <a:pt x="779" y="7938"/>
                    </a:cubicBezTo>
                    <a:cubicBezTo>
                      <a:pt x="889" y="7938"/>
                      <a:pt x="971" y="7890"/>
                      <a:pt x="1028" y="7795"/>
                    </a:cubicBezTo>
                    <a:lnTo>
                      <a:pt x="301"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43;p60">
                <a:extLst>
                  <a:ext uri="{FF2B5EF4-FFF2-40B4-BE49-F238E27FC236}">
                    <a16:creationId xmlns:a16="http://schemas.microsoft.com/office/drawing/2014/main" id="{11008C7B-9034-659B-6A00-046F07AB0807}"/>
                  </a:ext>
                </a:extLst>
              </p:cNvPr>
              <p:cNvSpPr/>
              <p:nvPr/>
            </p:nvSpPr>
            <p:spPr>
              <a:xfrm>
                <a:off x="6253825" y="2561763"/>
                <a:ext cx="143500" cy="47625"/>
              </a:xfrm>
              <a:custGeom>
                <a:avLst/>
                <a:gdLst/>
                <a:ahLst/>
                <a:cxnLst/>
                <a:rect l="l" t="t" r="r" b="b"/>
                <a:pathLst>
                  <a:path w="5740" h="1905" extrusionOk="0">
                    <a:moveTo>
                      <a:pt x="1" y="0"/>
                    </a:moveTo>
                    <a:lnTo>
                      <a:pt x="1655" y="1379"/>
                    </a:lnTo>
                    <a:lnTo>
                      <a:pt x="3760" y="1905"/>
                    </a:lnTo>
                    <a:lnTo>
                      <a:pt x="5740" y="1404"/>
                    </a:lnTo>
                    <a:lnTo>
                      <a:pt x="1"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44;p60">
                <a:extLst>
                  <a:ext uri="{FF2B5EF4-FFF2-40B4-BE49-F238E27FC236}">
                    <a16:creationId xmlns:a16="http://schemas.microsoft.com/office/drawing/2014/main" id="{507EFF90-E6F8-75E3-E80F-088E5AEE2042}"/>
                  </a:ext>
                </a:extLst>
              </p:cNvPr>
              <p:cNvSpPr/>
              <p:nvPr/>
            </p:nvSpPr>
            <p:spPr>
              <a:xfrm>
                <a:off x="6292675" y="2016013"/>
                <a:ext cx="137875" cy="580850"/>
              </a:xfrm>
              <a:custGeom>
                <a:avLst/>
                <a:gdLst/>
                <a:ahLst/>
                <a:cxnLst/>
                <a:rect l="l" t="t" r="r" b="b"/>
                <a:pathLst>
                  <a:path w="5515" h="23234" extrusionOk="0">
                    <a:moveTo>
                      <a:pt x="5514" y="0"/>
                    </a:moveTo>
                    <a:lnTo>
                      <a:pt x="201" y="23234"/>
                    </a:lnTo>
                    <a:lnTo>
                      <a:pt x="0" y="2318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45;p60">
                <a:extLst>
                  <a:ext uri="{FF2B5EF4-FFF2-40B4-BE49-F238E27FC236}">
                    <a16:creationId xmlns:a16="http://schemas.microsoft.com/office/drawing/2014/main" id="{F195D2AC-E2AC-F6C4-C549-5CE0BE7FB9FC}"/>
                  </a:ext>
                </a:extLst>
              </p:cNvPr>
              <p:cNvSpPr/>
              <p:nvPr/>
            </p:nvSpPr>
            <p:spPr>
              <a:xfrm>
                <a:off x="6345300" y="2028538"/>
                <a:ext cx="137875" cy="580850"/>
              </a:xfrm>
              <a:custGeom>
                <a:avLst/>
                <a:gdLst/>
                <a:ahLst/>
                <a:cxnLst/>
                <a:rect l="l" t="t" r="r" b="b"/>
                <a:pathLst>
                  <a:path w="5515" h="23234" extrusionOk="0">
                    <a:moveTo>
                      <a:pt x="5515" y="1"/>
                    </a:moveTo>
                    <a:lnTo>
                      <a:pt x="1" y="23209"/>
                    </a:lnTo>
                    <a:lnTo>
                      <a:pt x="201" y="23234"/>
                    </a:lnTo>
                    <a:lnTo>
                      <a:pt x="55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46;p60">
                <a:extLst>
                  <a:ext uri="{FF2B5EF4-FFF2-40B4-BE49-F238E27FC236}">
                    <a16:creationId xmlns:a16="http://schemas.microsoft.com/office/drawing/2014/main" id="{8DD43631-0C2E-F521-7EEB-D89AAE592AAE}"/>
                  </a:ext>
                </a:extLst>
              </p:cNvPr>
              <p:cNvSpPr/>
              <p:nvPr/>
            </p:nvSpPr>
            <p:spPr>
              <a:xfrm>
                <a:off x="6355325" y="2030413"/>
                <a:ext cx="164825" cy="570825"/>
              </a:xfrm>
              <a:custGeom>
                <a:avLst/>
                <a:gdLst/>
                <a:ahLst/>
                <a:cxnLst/>
                <a:rect l="l" t="t" r="r" b="b"/>
                <a:pathLst>
                  <a:path w="6593" h="22833" extrusionOk="0">
                    <a:moveTo>
                      <a:pt x="5339" y="1"/>
                    </a:moveTo>
                    <a:lnTo>
                      <a:pt x="352" y="21304"/>
                    </a:lnTo>
                    <a:lnTo>
                      <a:pt x="1" y="22833"/>
                    </a:lnTo>
                    <a:lnTo>
                      <a:pt x="1555" y="22582"/>
                    </a:lnTo>
                    <a:lnTo>
                      <a:pt x="6592" y="953"/>
                    </a:lnTo>
                    <a:lnTo>
                      <a:pt x="6592" y="953"/>
                    </a:lnTo>
                    <a:cubicBezTo>
                      <a:pt x="6562" y="958"/>
                      <a:pt x="6531" y="960"/>
                      <a:pt x="6501" y="960"/>
                    </a:cubicBezTo>
                    <a:cubicBezTo>
                      <a:pt x="5864" y="960"/>
                      <a:pt x="5339" y="1"/>
                      <a:pt x="5339" y="1"/>
                    </a:cubicBezTo>
                    <a:close/>
                  </a:path>
                </a:pathLst>
              </a:custGeom>
              <a:solidFill>
                <a:srgbClr val="FED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47;p60">
                <a:extLst>
                  <a:ext uri="{FF2B5EF4-FFF2-40B4-BE49-F238E27FC236}">
                    <a16:creationId xmlns:a16="http://schemas.microsoft.com/office/drawing/2014/main" id="{A9F7A22C-71C5-3996-AAA1-EE84817A1B5F}"/>
                  </a:ext>
                </a:extLst>
              </p:cNvPr>
              <p:cNvSpPr/>
              <p:nvPr/>
            </p:nvSpPr>
            <p:spPr>
              <a:xfrm>
                <a:off x="6255700" y="2018513"/>
                <a:ext cx="166700" cy="570825"/>
              </a:xfrm>
              <a:custGeom>
                <a:avLst/>
                <a:gdLst/>
                <a:ahLst/>
                <a:cxnLst/>
                <a:rect l="l" t="t" r="r" b="b"/>
                <a:pathLst>
                  <a:path w="6668" h="22833" extrusionOk="0">
                    <a:moveTo>
                      <a:pt x="6667" y="1"/>
                    </a:moveTo>
                    <a:cubicBezTo>
                      <a:pt x="6667" y="1"/>
                      <a:pt x="6071" y="403"/>
                      <a:pt x="5545" y="403"/>
                    </a:cubicBezTo>
                    <a:cubicBezTo>
                      <a:pt x="5389" y="403"/>
                      <a:pt x="5240" y="368"/>
                      <a:pt x="5114" y="276"/>
                    </a:cubicBezTo>
                    <a:lnTo>
                      <a:pt x="1" y="21880"/>
                    </a:lnTo>
                    <a:lnTo>
                      <a:pt x="1279" y="22833"/>
                    </a:lnTo>
                    <a:lnTo>
                      <a:pt x="1655" y="21304"/>
                    </a:lnTo>
                    <a:lnTo>
                      <a:pt x="6667"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48;p60">
                <a:extLst>
                  <a:ext uri="{FF2B5EF4-FFF2-40B4-BE49-F238E27FC236}">
                    <a16:creationId xmlns:a16="http://schemas.microsoft.com/office/drawing/2014/main" id="{BA11FCC0-1DB9-EEFB-8B9D-D29EF7735626}"/>
                  </a:ext>
                </a:extLst>
              </p:cNvPr>
              <p:cNvSpPr/>
              <p:nvPr/>
            </p:nvSpPr>
            <p:spPr>
              <a:xfrm>
                <a:off x="6149825" y="2430163"/>
                <a:ext cx="151650" cy="77725"/>
              </a:xfrm>
              <a:custGeom>
                <a:avLst/>
                <a:gdLst/>
                <a:ahLst/>
                <a:cxnLst/>
                <a:rect l="l" t="t" r="r" b="b"/>
                <a:pathLst>
                  <a:path w="6066" h="3109" extrusionOk="0">
                    <a:moveTo>
                      <a:pt x="176" y="1"/>
                    </a:moveTo>
                    <a:lnTo>
                      <a:pt x="25" y="1605"/>
                    </a:lnTo>
                    <a:lnTo>
                      <a:pt x="0" y="1830"/>
                    </a:lnTo>
                    <a:lnTo>
                      <a:pt x="1679" y="2858"/>
                    </a:lnTo>
                    <a:lnTo>
                      <a:pt x="4161" y="3109"/>
                    </a:lnTo>
                    <a:lnTo>
                      <a:pt x="5890" y="2407"/>
                    </a:lnTo>
                    <a:lnTo>
                      <a:pt x="5915" y="2181"/>
                    </a:lnTo>
                    <a:lnTo>
                      <a:pt x="6065" y="577"/>
                    </a:lnTo>
                    <a:lnTo>
                      <a:pt x="176"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49;p60">
                <a:extLst>
                  <a:ext uri="{FF2B5EF4-FFF2-40B4-BE49-F238E27FC236}">
                    <a16:creationId xmlns:a16="http://schemas.microsoft.com/office/drawing/2014/main" id="{4926A0BF-8AFB-0CF6-76F9-5AEC1C34B352}"/>
                  </a:ext>
                </a:extLst>
              </p:cNvPr>
              <p:cNvSpPr/>
              <p:nvPr/>
            </p:nvSpPr>
            <p:spPr>
              <a:xfrm>
                <a:off x="6263225" y="1674538"/>
                <a:ext cx="61425" cy="89075"/>
              </a:xfrm>
              <a:custGeom>
                <a:avLst/>
                <a:gdLst/>
                <a:ahLst/>
                <a:cxnLst/>
                <a:rect l="l" t="t" r="r" b="b"/>
                <a:pathLst>
                  <a:path w="2457" h="3563" extrusionOk="0">
                    <a:moveTo>
                      <a:pt x="1605" y="0"/>
                    </a:moveTo>
                    <a:lnTo>
                      <a:pt x="1" y="3384"/>
                    </a:lnTo>
                    <a:cubicBezTo>
                      <a:pt x="31" y="3391"/>
                      <a:pt x="62" y="3395"/>
                      <a:pt x="92" y="3395"/>
                    </a:cubicBezTo>
                    <a:cubicBezTo>
                      <a:pt x="360" y="3395"/>
                      <a:pt x="610" y="3123"/>
                      <a:pt x="677" y="3033"/>
                    </a:cubicBezTo>
                    <a:lnTo>
                      <a:pt x="702" y="3033"/>
                    </a:lnTo>
                    <a:cubicBezTo>
                      <a:pt x="917" y="3395"/>
                      <a:pt x="1117" y="3512"/>
                      <a:pt x="1287" y="3512"/>
                    </a:cubicBezTo>
                    <a:cubicBezTo>
                      <a:pt x="1552" y="3512"/>
                      <a:pt x="1744" y="3225"/>
                      <a:pt x="1805" y="3133"/>
                    </a:cubicBezTo>
                    <a:lnTo>
                      <a:pt x="1830" y="3133"/>
                    </a:lnTo>
                    <a:cubicBezTo>
                      <a:pt x="2034" y="3450"/>
                      <a:pt x="2238" y="3563"/>
                      <a:pt x="2405" y="3563"/>
                    </a:cubicBezTo>
                    <a:cubicBezTo>
                      <a:pt x="2423" y="3563"/>
                      <a:pt x="2440" y="3561"/>
                      <a:pt x="2457" y="3559"/>
                    </a:cubicBezTo>
                    <a:lnTo>
                      <a:pt x="1605"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50;p60">
                <a:extLst>
                  <a:ext uri="{FF2B5EF4-FFF2-40B4-BE49-F238E27FC236}">
                    <a16:creationId xmlns:a16="http://schemas.microsoft.com/office/drawing/2014/main" id="{E39979C8-AD94-D1AD-6AA3-A9FEB7F77075}"/>
                  </a:ext>
                </a:extLst>
              </p:cNvPr>
              <p:cNvSpPr/>
              <p:nvPr/>
            </p:nvSpPr>
            <p:spPr>
              <a:xfrm>
                <a:off x="6204950" y="1750338"/>
                <a:ext cx="150400" cy="190500"/>
              </a:xfrm>
              <a:custGeom>
                <a:avLst/>
                <a:gdLst/>
                <a:ahLst/>
                <a:cxnLst/>
                <a:rect l="l" t="t" r="r" b="b"/>
                <a:pathLst>
                  <a:path w="6016" h="7620" extrusionOk="0">
                    <a:moveTo>
                      <a:pt x="3008" y="1"/>
                    </a:moveTo>
                    <a:cubicBezTo>
                      <a:pt x="2941" y="91"/>
                      <a:pt x="2691" y="363"/>
                      <a:pt x="2423" y="363"/>
                    </a:cubicBezTo>
                    <a:cubicBezTo>
                      <a:pt x="2393" y="363"/>
                      <a:pt x="2362" y="359"/>
                      <a:pt x="2332" y="352"/>
                    </a:cubicBezTo>
                    <a:lnTo>
                      <a:pt x="1931" y="1204"/>
                    </a:lnTo>
                    <a:lnTo>
                      <a:pt x="126" y="4963"/>
                    </a:lnTo>
                    <a:lnTo>
                      <a:pt x="176" y="4963"/>
                    </a:lnTo>
                    <a:cubicBezTo>
                      <a:pt x="151" y="4988"/>
                      <a:pt x="126" y="5013"/>
                      <a:pt x="126" y="5013"/>
                    </a:cubicBezTo>
                    <a:lnTo>
                      <a:pt x="1" y="7094"/>
                    </a:lnTo>
                    <a:cubicBezTo>
                      <a:pt x="602" y="6868"/>
                      <a:pt x="1103" y="6342"/>
                      <a:pt x="1504" y="5565"/>
                    </a:cubicBezTo>
                    <a:cubicBezTo>
                      <a:pt x="1580" y="5414"/>
                      <a:pt x="1630" y="5264"/>
                      <a:pt x="1705" y="5114"/>
                    </a:cubicBezTo>
                    <a:lnTo>
                      <a:pt x="2081" y="5139"/>
                    </a:lnTo>
                    <a:lnTo>
                      <a:pt x="2482" y="7620"/>
                    </a:lnTo>
                    <a:lnTo>
                      <a:pt x="3961" y="5339"/>
                    </a:lnTo>
                    <a:lnTo>
                      <a:pt x="4387" y="5389"/>
                    </a:lnTo>
                    <a:lnTo>
                      <a:pt x="4562" y="5865"/>
                    </a:lnTo>
                    <a:lnTo>
                      <a:pt x="4963" y="7043"/>
                    </a:lnTo>
                    <a:lnTo>
                      <a:pt x="6016" y="5540"/>
                    </a:lnTo>
                    <a:lnTo>
                      <a:pt x="4988" y="1354"/>
                    </a:lnTo>
                    <a:lnTo>
                      <a:pt x="4788" y="527"/>
                    </a:lnTo>
                    <a:cubicBezTo>
                      <a:pt x="4771" y="529"/>
                      <a:pt x="4754" y="531"/>
                      <a:pt x="4736" y="531"/>
                    </a:cubicBezTo>
                    <a:cubicBezTo>
                      <a:pt x="4569" y="531"/>
                      <a:pt x="4365" y="418"/>
                      <a:pt x="4161" y="101"/>
                    </a:cubicBezTo>
                    <a:lnTo>
                      <a:pt x="4136" y="101"/>
                    </a:lnTo>
                    <a:cubicBezTo>
                      <a:pt x="4075" y="193"/>
                      <a:pt x="3883" y="480"/>
                      <a:pt x="3618" y="480"/>
                    </a:cubicBezTo>
                    <a:cubicBezTo>
                      <a:pt x="3448" y="480"/>
                      <a:pt x="3248" y="363"/>
                      <a:pt x="30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51;p60">
                <a:extLst>
                  <a:ext uri="{FF2B5EF4-FFF2-40B4-BE49-F238E27FC236}">
                    <a16:creationId xmlns:a16="http://schemas.microsoft.com/office/drawing/2014/main" id="{ADE00FDD-717D-777D-4825-40EFF5160A91}"/>
                  </a:ext>
                </a:extLst>
              </p:cNvPr>
              <p:cNvSpPr/>
              <p:nvPr/>
            </p:nvSpPr>
            <p:spPr>
              <a:xfrm>
                <a:off x="6154200" y="1868138"/>
                <a:ext cx="201150" cy="580225"/>
              </a:xfrm>
              <a:custGeom>
                <a:avLst/>
                <a:gdLst/>
                <a:ahLst/>
                <a:cxnLst/>
                <a:rect l="l" t="t" r="r" b="b"/>
                <a:pathLst>
                  <a:path w="8046" h="23209" extrusionOk="0">
                    <a:moveTo>
                      <a:pt x="4036" y="1"/>
                    </a:moveTo>
                    <a:cubicBezTo>
                      <a:pt x="3897" y="157"/>
                      <a:pt x="3420" y="699"/>
                      <a:pt x="2882" y="699"/>
                    </a:cubicBezTo>
                    <a:cubicBezTo>
                      <a:pt x="2644" y="699"/>
                      <a:pt x="2394" y="593"/>
                      <a:pt x="2156" y="301"/>
                    </a:cubicBezTo>
                    <a:lnTo>
                      <a:pt x="1" y="22632"/>
                    </a:lnTo>
                    <a:lnTo>
                      <a:pt x="5865" y="23209"/>
                    </a:lnTo>
                    <a:lnTo>
                      <a:pt x="8046" y="828"/>
                    </a:lnTo>
                    <a:lnTo>
                      <a:pt x="8046" y="828"/>
                    </a:lnTo>
                    <a:cubicBezTo>
                      <a:pt x="7886" y="938"/>
                      <a:pt x="7682" y="1024"/>
                      <a:pt x="7450" y="1024"/>
                    </a:cubicBezTo>
                    <a:cubicBezTo>
                      <a:pt x="7101" y="1024"/>
                      <a:pt x="6688" y="829"/>
                      <a:pt x="6266" y="226"/>
                    </a:cubicBezTo>
                    <a:lnTo>
                      <a:pt x="6191" y="201"/>
                    </a:lnTo>
                    <a:cubicBezTo>
                      <a:pt x="6100" y="369"/>
                      <a:pt x="5738" y="909"/>
                      <a:pt x="5232" y="909"/>
                    </a:cubicBezTo>
                    <a:cubicBezTo>
                      <a:pt x="4907" y="909"/>
                      <a:pt x="4522" y="686"/>
                      <a:pt x="4111" y="1"/>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52;p60">
                <a:extLst>
                  <a:ext uri="{FF2B5EF4-FFF2-40B4-BE49-F238E27FC236}">
                    <a16:creationId xmlns:a16="http://schemas.microsoft.com/office/drawing/2014/main" id="{77B4278F-6AED-89D2-0C76-1AE88EC7823D}"/>
                  </a:ext>
                </a:extLst>
              </p:cNvPr>
              <p:cNvSpPr/>
              <p:nvPr/>
            </p:nvSpPr>
            <p:spPr>
              <a:xfrm>
                <a:off x="6302075" y="1681413"/>
                <a:ext cx="43250" cy="195200"/>
              </a:xfrm>
              <a:custGeom>
                <a:avLst/>
                <a:gdLst/>
                <a:ahLst/>
                <a:cxnLst/>
                <a:rect l="l" t="t" r="r" b="b"/>
                <a:pathLst>
                  <a:path w="1730" h="7808" extrusionOk="0">
                    <a:moveTo>
                      <a:pt x="0" y="1"/>
                    </a:moveTo>
                    <a:lnTo>
                      <a:pt x="677" y="7520"/>
                    </a:lnTo>
                    <a:cubicBezTo>
                      <a:pt x="1008" y="7713"/>
                      <a:pt x="1263" y="7807"/>
                      <a:pt x="1442" y="7807"/>
                    </a:cubicBezTo>
                    <a:cubicBezTo>
                      <a:pt x="1589" y="7807"/>
                      <a:pt x="1685" y="7744"/>
                      <a:pt x="1730" y="7620"/>
                    </a:cubicBezTo>
                    <a:lnTo>
                      <a:pt x="0"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53;p60">
                <a:extLst>
                  <a:ext uri="{FF2B5EF4-FFF2-40B4-BE49-F238E27FC236}">
                    <a16:creationId xmlns:a16="http://schemas.microsoft.com/office/drawing/2014/main" id="{6C40D2AB-5689-A9B7-12AD-BE58C3BEA1B5}"/>
                  </a:ext>
                </a:extLst>
              </p:cNvPr>
              <p:cNvSpPr/>
              <p:nvPr/>
            </p:nvSpPr>
            <p:spPr>
              <a:xfrm>
                <a:off x="6154200" y="2433938"/>
                <a:ext cx="146650" cy="33225"/>
              </a:xfrm>
              <a:custGeom>
                <a:avLst/>
                <a:gdLst/>
                <a:ahLst/>
                <a:cxnLst/>
                <a:rect l="l" t="t" r="r" b="b"/>
                <a:pathLst>
                  <a:path w="5866" h="1329" extrusionOk="0">
                    <a:moveTo>
                      <a:pt x="1" y="0"/>
                    </a:moveTo>
                    <a:lnTo>
                      <a:pt x="1805" y="1128"/>
                    </a:lnTo>
                    <a:lnTo>
                      <a:pt x="3961" y="1329"/>
                    </a:lnTo>
                    <a:lnTo>
                      <a:pt x="5865" y="577"/>
                    </a:lnTo>
                    <a:lnTo>
                      <a:pt x="1"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54;p60">
                <a:extLst>
                  <a:ext uri="{FF2B5EF4-FFF2-40B4-BE49-F238E27FC236}">
                    <a16:creationId xmlns:a16="http://schemas.microsoft.com/office/drawing/2014/main" id="{2BD0DFB1-508F-2087-394D-B4E5286A2F76}"/>
                  </a:ext>
                </a:extLst>
              </p:cNvPr>
              <p:cNvSpPr/>
              <p:nvPr/>
            </p:nvSpPr>
            <p:spPr>
              <a:xfrm>
                <a:off x="6196800" y="1868138"/>
                <a:ext cx="60175" cy="594025"/>
              </a:xfrm>
              <a:custGeom>
                <a:avLst/>
                <a:gdLst/>
                <a:ahLst/>
                <a:cxnLst/>
                <a:rect l="l" t="t" r="r" b="b"/>
                <a:pathLst>
                  <a:path w="2407" h="23761" extrusionOk="0">
                    <a:moveTo>
                      <a:pt x="2407" y="1"/>
                    </a:moveTo>
                    <a:lnTo>
                      <a:pt x="201" y="23760"/>
                    </a:lnTo>
                    <a:lnTo>
                      <a:pt x="1" y="2373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55;p60">
                <a:extLst>
                  <a:ext uri="{FF2B5EF4-FFF2-40B4-BE49-F238E27FC236}">
                    <a16:creationId xmlns:a16="http://schemas.microsoft.com/office/drawing/2014/main" id="{F88D580D-C498-F72E-2A90-BFF1219C378C}"/>
                  </a:ext>
                </a:extLst>
              </p:cNvPr>
              <p:cNvSpPr/>
              <p:nvPr/>
            </p:nvSpPr>
            <p:spPr>
              <a:xfrm>
                <a:off x="6250700" y="1873788"/>
                <a:ext cx="60175" cy="594000"/>
              </a:xfrm>
              <a:custGeom>
                <a:avLst/>
                <a:gdLst/>
                <a:ahLst/>
                <a:cxnLst/>
                <a:rect l="l" t="t" r="r" b="b"/>
                <a:pathLst>
                  <a:path w="2407" h="23760" extrusionOk="0">
                    <a:moveTo>
                      <a:pt x="2406" y="0"/>
                    </a:moveTo>
                    <a:lnTo>
                      <a:pt x="0" y="23735"/>
                    </a:lnTo>
                    <a:lnTo>
                      <a:pt x="201" y="23760"/>
                    </a:lnTo>
                    <a:lnTo>
                      <a:pt x="24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56;p60">
                <a:extLst>
                  <a:ext uri="{FF2B5EF4-FFF2-40B4-BE49-F238E27FC236}">
                    <a16:creationId xmlns:a16="http://schemas.microsoft.com/office/drawing/2014/main" id="{2953884C-C3AB-20D8-86C0-C13145FC4352}"/>
                  </a:ext>
                </a:extLst>
              </p:cNvPr>
              <p:cNvSpPr/>
              <p:nvPr/>
            </p:nvSpPr>
            <p:spPr>
              <a:xfrm>
                <a:off x="6259475" y="1873788"/>
                <a:ext cx="90875" cy="584600"/>
              </a:xfrm>
              <a:custGeom>
                <a:avLst/>
                <a:gdLst/>
                <a:ahLst/>
                <a:cxnLst/>
                <a:rect l="l" t="t" r="r" b="b"/>
                <a:pathLst>
                  <a:path w="3635" h="23384" extrusionOk="0">
                    <a:moveTo>
                      <a:pt x="2281" y="0"/>
                    </a:moveTo>
                    <a:lnTo>
                      <a:pt x="151" y="21805"/>
                    </a:lnTo>
                    <a:lnTo>
                      <a:pt x="0" y="23384"/>
                    </a:lnTo>
                    <a:lnTo>
                      <a:pt x="1529" y="22933"/>
                    </a:lnTo>
                    <a:lnTo>
                      <a:pt x="3634" y="802"/>
                    </a:lnTo>
                    <a:lnTo>
                      <a:pt x="3634" y="802"/>
                    </a:lnTo>
                    <a:cubicBezTo>
                      <a:pt x="3581" y="817"/>
                      <a:pt x="3527" y="823"/>
                      <a:pt x="3473" y="823"/>
                    </a:cubicBezTo>
                    <a:cubicBezTo>
                      <a:pt x="2872" y="823"/>
                      <a:pt x="2281" y="0"/>
                      <a:pt x="2281" y="0"/>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57;p60">
                <a:extLst>
                  <a:ext uri="{FF2B5EF4-FFF2-40B4-BE49-F238E27FC236}">
                    <a16:creationId xmlns:a16="http://schemas.microsoft.com/office/drawing/2014/main" id="{FC5D67E4-A5B4-20FF-0FD9-6D5AE2C05A10}"/>
                  </a:ext>
                </a:extLst>
              </p:cNvPr>
              <p:cNvSpPr/>
              <p:nvPr/>
            </p:nvSpPr>
            <p:spPr>
              <a:xfrm>
                <a:off x="6156700" y="1871888"/>
                <a:ext cx="92775" cy="584625"/>
              </a:xfrm>
              <a:custGeom>
                <a:avLst/>
                <a:gdLst/>
                <a:ahLst/>
                <a:cxnLst/>
                <a:rect l="l" t="t" r="r" b="b"/>
                <a:pathLst>
                  <a:path w="3711" h="23385" extrusionOk="0">
                    <a:moveTo>
                      <a:pt x="3710" y="1"/>
                    </a:moveTo>
                    <a:lnTo>
                      <a:pt x="3710" y="1"/>
                    </a:lnTo>
                    <a:cubicBezTo>
                      <a:pt x="3710" y="1"/>
                      <a:pt x="3087" y="555"/>
                      <a:pt x="2531" y="555"/>
                    </a:cubicBezTo>
                    <a:cubicBezTo>
                      <a:pt x="2418" y="555"/>
                      <a:pt x="2308" y="532"/>
                      <a:pt x="2206" y="477"/>
                    </a:cubicBezTo>
                    <a:lnTo>
                      <a:pt x="1" y="22608"/>
                    </a:lnTo>
                    <a:lnTo>
                      <a:pt x="1379" y="23384"/>
                    </a:lnTo>
                    <a:lnTo>
                      <a:pt x="1555" y="21806"/>
                    </a:lnTo>
                    <a:lnTo>
                      <a:pt x="3710" y="1"/>
                    </a:lnTo>
                    <a:close/>
                  </a:path>
                </a:pathLst>
              </a:custGeom>
              <a:solidFill>
                <a:srgbClr val="F05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58;p60">
                <a:extLst>
                  <a:ext uri="{FF2B5EF4-FFF2-40B4-BE49-F238E27FC236}">
                    <a16:creationId xmlns:a16="http://schemas.microsoft.com/office/drawing/2014/main" id="{E3ADF02C-7515-6459-D788-D6F4545919C8}"/>
                  </a:ext>
                </a:extLst>
              </p:cNvPr>
              <p:cNvSpPr/>
              <p:nvPr/>
            </p:nvSpPr>
            <p:spPr>
              <a:xfrm>
                <a:off x="6119750" y="2542963"/>
                <a:ext cx="152900" cy="83350"/>
              </a:xfrm>
              <a:custGeom>
                <a:avLst/>
                <a:gdLst/>
                <a:ahLst/>
                <a:cxnLst/>
                <a:rect l="l" t="t" r="r" b="b"/>
                <a:pathLst>
                  <a:path w="6116" h="3334" extrusionOk="0">
                    <a:moveTo>
                      <a:pt x="5840" y="0"/>
                    </a:moveTo>
                    <a:lnTo>
                      <a:pt x="0" y="953"/>
                    </a:lnTo>
                    <a:lnTo>
                      <a:pt x="251" y="2557"/>
                    </a:lnTo>
                    <a:lnTo>
                      <a:pt x="276" y="2757"/>
                    </a:lnTo>
                    <a:lnTo>
                      <a:pt x="2156" y="3334"/>
                    </a:lnTo>
                    <a:lnTo>
                      <a:pt x="4612" y="2933"/>
                    </a:lnTo>
                    <a:lnTo>
                      <a:pt x="6115" y="1805"/>
                    </a:lnTo>
                    <a:lnTo>
                      <a:pt x="6090" y="1579"/>
                    </a:lnTo>
                    <a:lnTo>
                      <a:pt x="5840" y="0"/>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59;p60">
                <a:extLst>
                  <a:ext uri="{FF2B5EF4-FFF2-40B4-BE49-F238E27FC236}">
                    <a16:creationId xmlns:a16="http://schemas.microsoft.com/office/drawing/2014/main" id="{C65B9970-F4A6-3C5C-F40D-254D8E717F46}"/>
                  </a:ext>
                </a:extLst>
              </p:cNvPr>
              <p:cNvSpPr/>
              <p:nvPr/>
            </p:nvSpPr>
            <p:spPr>
              <a:xfrm>
                <a:off x="6060225" y="1797338"/>
                <a:ext cx="60800" cy="92125"/>
              </a:xfrm>
              <a:custGeom>
                <a:avLst/>
                <a:gdLst/>
                <a:ahLst/>
                <a:cxnLst/>
                <a:rect l="l" t="t" r="r" b="b"/>
                <a:pathLst>
                  <a:path w="2432" h="3685" extrusionOk="0">
                    <a:moveTo>
                      <a:pt x="727" y="0"/>
                    </a:moveTo>
                    <a:lnTo>
                      <a:pt x="0" y="3685"/>
                    </a:lnTo>
                    <a:cubicBezTo>
                      <a:pt x="301" y="3660"/>
                      <a:pt x="501" y="3284"/>
                      <a:pt x="552" y="3158"/>
                    </a:cubicBezTo>
                    <a:lnTo>
                      <a:pt x="602" y="3158"/>
                    </a:lnTo>
                    <a:cubicBezTo>
                      <a:pt x="840" y="3396"/>
                      <a:pt x="1030" y="3481"/>
                      <a:pt x="1180" y="3481"/>
                    </a:cubicBezTo>
                    <a:cubicBezTo>
                      <a:pt x="1505" y="3481"/>
                      <a:pt x="1645" y="3086"/>
                      <a:pt x="1679" y="2983"/>
                    </a:cubicBezTo>
                    <a:lnTo>
                      <a:pt x="1730" y="2983"/>
                    </a:lnTo>
                    <a:cubicBezTo>
                      <a:pt x="1951" y="3167"/>
                      <a:pt x="2132" y="3230"/>
                      <a:pt x="2282" y="3230"/>
                    </a:cubicBezTo>
                    <a:cubicBezTo>
                      <a:pt x="2335" y="3230"/>
                      <a:pt x="2385" y="3222"/>
                      <a:pt x="2431" y="3208"/>
                    </a:cubicBezTo>
                    <a:lnTo>
                      <a:pt x="727"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60;p60">
                <a:extLst>
                  <a:ext uri="{FF2B5EF4-FFF2-40B4-BE49-F238E27FC236}">
                    <a16:creationId xmlns:a16="http://schemas.microsoft.com/office/drawing/2014/main" id="{144D68DF-A0AF-6C25-63BB-338B5083942A}"/>
                  </a:ext>
                </a:extLst>
              </p:cNvPr>
              <p:cNvSpPr/>
              <p:nvPr/>
            </p:nvSpPr>
            <p:spPr>
              <a:xfrm>
                <a:off x="6035150" y="1871888"/>
                <a:ext cx="146025" cy="195525"/>
              </a:xfrm>
              <a:custGeom>
                <a:avLst/>
                <a:gdLst/>
                <a:ahLst/>
                <a:cxnLst/>
                <a:rect l="l" t="t" r="r" b="b"/>
                <a:pathLst>
                  <a:path w="5841" h="7821" extrusionOk="0">
                    <a:moveTo>
                      <a:pt x="2682" y="1"/>
                    </a:moveTo>
                    <a:cubicBezTo>
                      <a:pt x="2648" y="104"/>
                      <a:pt x="2508" y="499"/>
                      <a:pt x="2183" y="499"/>
                    </a:cubicBezTo>
                    <a:cubicBezTo>
                      <a:pt x="2033" y="499"/>
                      <a:pt x="1843" y="414"/>
                      <a:pt x="1605" y="176"/>
                    </a:cubicBezTo>
                    <a:lnTo>
                      <a:pt x="1555" y="176"/>
                    </a:lnTo>
                    <a:cubicBezTo>
                      <a:pt x="1504" y="302"/>
                      <a:pt x="1304" y="678"/>
                      <a:pt x="1003" y="703"/>
                    </a:cubicBezTo>
                    <a:lnTo>
                      <a:pt x="828" y="1630"/>
                    </a:lnTo>
                    <a:lnTo>
                      <a:pt x="1" y="5715"/>
                    </a:lnTo>
                    <a:lnTo>
                      <a:pt x="51" y="5715"/>
                    </a:lnTo>
                    <a:cubicBezTo>
                      <a:pt x="26" y="5765"/>
                      <a:pt x="26" y="5790"/>
                      <a:pt x="26" y="5790"/>
                    </a:cubicBezTo>
                    <a:lnTo>
                      <a:pt x="402" y="7821"/>
                    </a:lnTo>
                    <a:cubicBezTo>
                      <a:pt x="928" y="7470"/>
                      <a:pt x="1304" y="6818"/>
                      <a:pt x="1479" y="5966"/>
                    </a:cubicBezTo>
                    <a:cubicBezTo>
                      <a:pt x="1504" y="5790"/>
                      <a:pt x="1529" y="5640"/>
                      <a:pt x="1555" y="5465"/>
                    </a:cubicBezTo>
                    <a:lnTo>
                      <a:pt x="1956" y="5414"/>
                    </a:lnTo>
                    <a:lnTo>
                      <a:pt x="2933" y="7695"/>
                    </a:lnTo>
                    <a:lnTo>
                      <a:pt x="3810" y="5089"/>
                    </a:lnTo>
                    <a:lnTo>
                      <a:pt x="4236" y="5013"/>
                    </a:lnTo>
                    <a:lnTo>
                      <a:pt x="4512" y="5465"/>
                    </a:lnTo>
                    <a:lnTo>
                      <a:pt x="5189" y="6492"/>
                    </a:lnTo>
                    <a:lnTo>
                      <a:pt x="5840" y="4763"/>
                    </a:lnTo>
                    <a:lnTo>
                      <a:pt x="3835" y="978"/>
                    </a:lnTo>
                    <a:lnTo>
                      <a:pt x="3434" y="226"/>
                    </a:lnTo>
                    <a:cubicBezTo>
                      <a:pt x="3388" y="240"/>
                      <a:pt x="3338" y="248"/>
                      <a:pt x="3285" y="248"/>
                    </a:cubicBezTo>
                    <a:cubicBezTo>
                      <a:pt x="3135" y="248"/>
                      <a:pt x="2954" y="185"/>
                      <a:pt x="27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61;p60">
                <a:extLst>
                  <a:ext uri="{FF2B5EF4-FFF2-40B4-BE49-F238E27FC236}">
                    <a16:creationId xmlns:a16="http://schemas.microsoft.com/office/drawing/2014/main" id="{871B3051-6F3E-B8D0-6604-B26427D8B13D}"/>
                  </a:ext>
                </a:extLst>
              </p:cNvPr>
              <p:cNvSpPr/>
              <p:nvPr/>
            </p:nvSpPr>
            <p:spPr>
              <a:xfrm>
                <a:off x="6035775" y="1987813"/>
                <a:ext cx="230600" cy="582725"/>
              </a:xfrm>
              <a:custGeom>
                <a:avLst/>
                <a:gdLst/>
                <a:ahLst/>
                <a:cxnLst/>
                <a:rect l="l" t="t" r="r" b="b"/>
                <a:pathLst>
                  <a:path w="9224" h="23309" extrusionOk="0">
                    <a:moveTo>
                      <a:pt x="3885" y="1"/>
                    </a:moveTo>
                    <a:cubicBezTo>
                      <a:pt x="3817" y="206"/>
                      <a:pt x="3549" y="964"/>
                      <a:pt x="2921" y="964"/>
                    </a:cubicBezTo>
                    <a:cubicBezTo>
                      <a:pt x="2631" y="964"/>
                      <a:pt x="2264" y="802"/>
                      <a:pt x="1805" y="351"/>
                    </a:cubicBezTo>
                    <a:lnTo>
                      <a:pt x="1730" y="351"/>
                    </a:lnTo>
                    <a:cubicBezTo>
                      <a:pt x="1632" y="586"/>
                      <a:pt x="1229" y="1370"/>
                      <a:pt x="593" y="1370"/>
                    </a:cubicBezTo>
                    <a:cubicBezTo>
                      <a:pt x="413" y="1370"/>
                      <a:pt x="216" y="1308"/>
                      <a:pt x="1" y="1153"/>
                    </a:cubicBezTo>
                    <a:lnTo>
                      <a:pt x="1" y="1153"/>
                    </a:lnTo>
                    <a:lnTo>
                      <a:pt x="3384" y="23309"/>
                    </a:lnTo>
                    <a:lnTo>
                      <a:pt x="9224" y="22331"/>
                    </a:lnTo>
                    <a:lnTo>
                      <a:pt x="5815" y="126"/>
                    </a:lnTo>
                    <a:cubicBezTo>
                      <a:pt x="5641" y="327"/>
                      <a:pt x="5387" y="507"/>
                      <a:pt x="5046" y="507"/>
                    </a:cubicBezTo>
                    <a:cubicBezTo>
                      <a:pt x="4751" y="507"/>
                      <a:pt x="4391" y="373"/>
                      <a:pt x="3961" y="1"/>
                    </a:cubicBez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62;p60">
                <a:extLst>
                  <a:ext uri="{FF2B5EF4-FFF2-40B4-BE49-F238E27FC236}">
                    <a16:creationId xmlns:a16="http://schemas.microsoft.com/office/drawing/2014/main" id="{1DC3F16E-C790-5083-CE25-1B3888FB857A}"/>
                  </a:ext>
                </a:extLst>
              </p:cNvPr>
              <p:cNvSpPr/>
              <p:nvPr/>
            </p:nvSpPr>
            <p:spPr>
              <a:xfrm>
                <a:off x="6078400" y="1804238"/>
                <a:ext cx="88975" cy="179850"/>
              </a:xfrm>
              <a:custGeom>
                <a:avLst/>
                <a:gdLst/>
                <a:ahLst/>
                <a:cxnLst/>
                <a:rect l="l" t="t" r="r" b="b"/>
                <a:pathLst>
                  <a:path w="3559" h="7194" extrusionOk="0">
                    <a:moveTo>
                      <a:pt x="0" y="0"/>
                    </a:moveTo>
                    <a:lnTo>
                      <a:pt x="2531" y="7093"/>
                    </a:lnTo>
                    <a:cubicBezTo>
                      <a:pt x="2780" y="7160"/>
                      <a:pt x="2984" y="7194"/>
                      <a:pt x="3144" y="7194"/>
                    </a:cubicBezTo>
                    <a:cubicBezTo>
                      <a:pt x="3403" y="7194"/>
                      <a:pt x="3543" y="7104"/>
                      <a:pt x="3559" y="6917"/>
                    </a:cubicBezTo>
                    <a:lnTo>
                      <a:pt x="0"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63;p60">
                <a:extLst>
                  <a:ext uri="{FF2B5EF4-FFF2-40B4-BE49-F238E27FC236}">
                    <a16:creationId xmlns:a16="http://schemas.microsoft.com/office/drawing/2014/main" id="{6F1B4EBA-AFD1-23C3-7F29-9F493E4B108C}"/>
                  </a:ext>
                </a:extLst>
              </p:cNvPr>
              <p:cNvSpPr/>
              <p:nvPr/>
            </p:nvSpPr>
            <p:spPr>
              <a:xfrm>
                <a:off x="6120375" y="2546088"/>
                <a:ext cx="146000" cy="40125"/>
              </a:xfrm>
              <a:custGeom>
                <a:avLst/>
                <a:gdLst/>
                <a:ahLst/>
                <a:cxnLst/>
                <a:rect l="l" t="t" r="r" b="b"/>
                <a:pathLst>
                  <a:path w="5840" h="1605" extrusionOk="0">
                    <a:moveTo>
                      <a:pt x="5840" y="0"/>
                    </a:moveTo>
                    <a:lnTo>
                      <a:pt x="0" y="978"/>
                    </a:lnTo>
                    <a:lnTo>
                      <a:pt x="2030" y="1604"/>
                    </a:lnTo>
                    <a:lnTo>
                      <a:pt x="4161" y="1229"/>
                    </a:lnTo>
                    <a:lnTo>
                      <a:pt x="5840"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64;p60">
                <a:extLst>
                  <a:ext uri="{FF2B5EF4-FFF2-40B4-BE49-F238E27FC236}">
                    <a16:creationId xmlns:a16="http://schemas.microsoft.com/office/drawing/2014/main" id="{20937A28-EE2D-B4B9-41B2-8DDF95F763FF}"/>
                  </a:ext>
                </a:extLst>
              </p:cNvPr>
              <p:cNvSpPr/>
              <p:nvPr/>
            </p:nvSpPr>
            <p:spPr>
              <a:xfrm>
                <a:off x="6081525" y="1996588"/>
                <a:ext cx="92125" cy="589625"/>
              </a:xfrm>
              <a:custGeom>
                <a:avLst/>
                <a:gdLst/>
                <a:ahLst/>
                <a:cxnLst/>
                <a:rect l="l" t="t" r="r" b="b"/>
                <a:pathLst>
                  <a:path w="3685" h="23585" extrusionOk="0">
                    <a:moveTo>
                      <a:pt x="0" y="0"/>
                    </a:moveTo>
                    <a:lnTo>
                      <a:pt x="3685" y="23559"/>
                    </a:lnTo>
                    <a:lnTo>
                      <a:pt x="3484" y="235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65;p60">
                <a:extLst>
                  <a:ext uri="{FF2B5EF4-FFF2-40B4-BE49-F238E27FC236}">
                    <a16:creationId xmlns:a16="http://schemas.microsoft.com/office/drawing/2014/main" id="{969E0E76-3D76-EEDC-6785-FB806D09DE29}"/>
                  </a:ext>
                </a:extLst>
              </p:cNvPr>
              <p:cNvSpPr/>
              <p:nvPr/>
            </p:nvSpPr>
            <p:spPr>
              <a:xfrm>
                <a:off x="6134775" y="1987813"/>
                <a:ext cx="92125" cy="589625"/>
              </a:xfrm>
              <a:custGeom>
                <a:avLst/>
                <a:gdLst/>
                <a:ahLst/>
                <a:cxnLst/>
                <a:rect l="l" t="t" r="r" b="b"/>
                <a:pathLst>
                  <a:path w="3685" h="23585" extrusionOk="0">
                    <a:moveTo>
                      <a:pt x="1" y="1"/>
                    </a:moveTo>
                    <a:lnTo>
                      <a:pt x="3484" y="23585"/>
                    </a:lnTo>
                    <a:lnTo>
                      <a:pt x="3685" y="23560"/>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66;p60">
                <a:extLst>
                  <a:ext uri="{FF2B5EF4-FFF2-40B4-BE49-F238E27FC236}">
                    <a16:creationId xmlns:a16="http://schemas.microsoft.com/office/drawing/2014/main" id="{D41397EE-98CF-B98A-B0F0-90227703079C}"/>
                  </a:ext>
                </a:extLst>
              </p:cNvPr>
              <p:cNvSpPr/>
              <p:nvPr/>
            </p:nvSpPr>
            <p:spPr>
              <a:xfrm>
                <a:off x="6139800" y="1986563"/>
                <a:ext cx="122825" cy="580225"/>
              </a:xfrm>
              <a:custGeom>
                <a:avLst/>
                <a:gdLst/>
                <a:ahLst/>
                <a:cxnLst/>
                <a:rect l="l" t="t" r="r" b="b"/>
                <a:pathLst>
                  <a:path w="4913" h="23209" extrusionOk="0">
                    <a:moveTo>
                      <a:pt x="0" y="0"/>
                    </a:moveTo>
                    <a:lnTo>
                      <a:pt x="3308" y="21655"/>
                    </a:lnTo>
                    <a:lnTo>
                      <a:pt x="3559" y="23209"/>
                    </a:lnTo>
                    <a:lnTo>
                      <a:pt x="4912" y="22356"/>
                    </a:lnTo>
                    <a:lnTo>
                      <a:pt x="1529" y="401"/>
                    </a:lnTo>
                    <a:cubicBezTo>
                      <a:pt x="1415" y="468"/>
                      <a:pt x="1290" y="495"/>
                      <a:pt x="1161" y="495"/>
                    </a:cubicBezTo>
                    <a:cubicBezTo>
                      <a:pt x="610" y="495"/>
                      <a:pt x="0" y="0"/>
                      <a:pt x="0" y="0"/>
                    </a:cubicBezTo>
                    <a:close/>
                  </a:path>
                </a:pathLst>
              </a:custGeom>
              <a:solidFill>
                <a:srgbClr val="A0D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67;p60">
                <a:extLst>
                  <a:ext uri="{FF2B5EF4-FFF2-40B4-BE49-F238E27FC236}">
                    <a16:creationId xmlns:a16="http://schemas.microsoft.com/office/drawing/2014/main" id="{56374B6F-5EA9-6E85-2E0C-BA29D68E3FB5}"/>
                  </a:ext>
                </a:extLst>
              </p:cNvPr>
              <p:cNvSpPr/>
              <p:nvPr/>
            </p:nvSpPr>
            <p:spPr>
              <a:xfrm>
                <a:off x="6041425" y="2002213"/>
                <a:ext cx="120325" cy="580250"/>
              </a:xfrm>
              <a:custGeom>
                <a:avLst/>
                <a:gdLst/>
                <a:ahLst/>
                <a:cxnLst/>
                <a:rect l="l" t="t" r="r" b="b"/>
                <a:pathLst>
                  <a:path w="4813" h="23210" extrusionOk="0">
                    <a:moveTo>
                      <a:pt x="1329" y="1"/>
                    </a:moveTo>
                    <a:cubicBezTo>
                      <a:pt x="1329" y="1"/>
                      <a:pt x="743" y="868"/>
                      <a:pt x="137" y="868"/>
                    </a:cubicBezTo>
                    <a:cubicBezTo>
                      <a:pt x="91" y="868"/>
                      <a:pt x="46" y="864"/>
                      <a:pt x="0" y="853"/>
                    </a:cubicBezTo>
                    <a:lnTo>
                      <a:pt x="0" y="853"/>
                    </a:lnTo>
                    <a:lnTo>
                      <a:pt x="3284" y="22833"/>
                    </a:lnTo>
                    <a:lnTo>
                      <a:pt x="4812" y="23209"/>
                    </a:lnTo>
                    <a:lnTo>
                      <a:pt x="4812" y="23209"/>
                    </a:lnTo>
                    <a:lnTo>
                      <a:pt x="4587" y="21655"/>
                    </a:lnTo>
                    <a:lnTo>
                      <a:pt x="1329" y="1"/>
                    </a:lnTo>
                    <a:close/>
                  </a:path>
                </a:pathLst>
              </a:custGeom>
              <a:solidFill>
                <a:srgbClr val="6EA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itle 1">
            <a:extLst>
              <a:ext uri="{FF2B5EF4-FFF2-40B4-BE49-F238E27FC236}">
                <a16:creationId xmlns:a16="http://schemas.microsoft.com/office/drawing/2014/main" id="{554C366A-8EED-380A-448C-1DC7893C182E}"/>
              </a:ext>
            </a:extLst>
          </p:cNvPr>
          <p:cNvSpPr txBox="1">
            <a:spLocks/>
          </p:cNvSpPr>
          <p:nvPr/>
        </p:nvSpPr>
        <p:spPr>
          <a:xfrm>
            <a:off x="3185522" y="3283"/>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600" b="1" dirty="0">
                <a:ln w="22225">
                  <a:solidFill>
                    <a:schemeClr val="accent2">
                      <a:lumMod val="75000"/>
                    </a:schemeClr>
                  </a:solidFill>
                  <a:prstDash val="solid"/>
                </a:ln>
                <a:solidFill>
                  <a:schemeClr val="bg1"/>
                </a:solidFill>
                <a:latin typeface="SVN-Cookies" panose="02040603050506020204" pitchFamily="18" charset="0"/>
                <a:cs typeface="Arial" panose="020B0604020202020204" pitchFamily="34" charset="0"/>
              </a:rPr>
              <a:t>NHIỆM VỤ 1</a:t>
            </a:r>
          </a:p>
        </p:txBody>
      </p:sp>
      <p:sp>
        <p:nvSpPr>
          <p:cNvPr id="3" name="TextBox 2">
            <a:extLst>
              <a:ext uri="{FF2B5EF4-FFF2-40B4-BE49-F238E27FC236}">
                <a16:creationId xmlns:a16="http://schemas.microsoft.com/office/drawing/2014/main" id="{A5C93ABE-7272-A01D-CEFD-819504C9C4DC}"/>
              </a:ext>
            </a:extLst>
          </p:cNvPr>
          <p:cNvSpPr txBox="1"/>
          <p:nvPr/>
        </p:nvSpPr>
        <p:spPr>
          <a:xfrm>
            <a:off x="1713921" y="4295255"/>
            <a:ext cx="7372097" cy="707886"/>
          </a:xfrm>
          <a:prstGeom prst="rect">
            <a:avLst/>
          </a:prstGeom>
          <a:noFill/>
        </p:spPr>
        <p:txBody>
          <a:bodyPr wrap="square">
            <a:spAutoFit/>
          </a:bodyPr>
          <a:lstStyle/>
          <a:p>
            <a:r>
              <a:rPr lang="en-US" sz="2000" b="1" dirty="0" err="1">
                <a:solidFill>
                  <a:schemeClr val="bg1"/>
                </a:solidFill>
                <a:latin typeface="Arial" panose="020B0604020202020204" pitchFamily="34" charset="0"/>
                <a:cs typeface="Arial" panose="020B0604020202020204" pitchFamily="34" charset="0"/>
              </a:rPr>
              <a:t>Em</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hãy</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đọc</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trường</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hợp</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trên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và</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cho</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biết</a:t>
            </a:r>
            <a:r>
              <a:rPr lang="en-US" sz="2000" b="1" dirty="0">
                <a:solidFill>
                  <a:schemeClr val="bg1"/>
                </a:solidFill>
                <a:latin typeface="Arial" panose="020B0604020202020204" pitchFamily="34" charset="0"/>
                <a:cs typeface="Arial" panose="020B0604020202020204" pitchFamily="34" charset="0"/>
              </a:rPr>
              <a:t> b</a:t>
            </a:r>
            <a:r>
              <a:rPr lang="vi-VN" sz="2000" b="1" dirty="0" err="1">
                <a:solidFill>
                  <a:schemeClr val="bg1"/>
                </a:solidFill>
                <a:latin typeface="Arial" panose="020B0604020202020204" pitchFamily="34" charset="0"/>
                <a:cs typeface="Arial" panose="020B0604020202020204" pitchFamily="34" charset="0"/>
              </a:rPr>
              <a:t>ạn</a:t>
            </a:r>
            <a:r>
              <a:rPr lang="vi-VN" sz="2000" b="1" dirty="0">
                <a:solidFill>
                  <a:schemeClr val="bg1"/>
                </a:solidFill>
                <a:latin typeface="Arial" panose="020B0604020202020204" pitchFamily="34" charset="0"/>
                <a:cs typeface="Arial" panose="020B0604020202020204" pitchFamily="34" charset="0"/>
              </a:rPr>
              <a:t> T đã quản lí chi tiêu của mình như thế nào? </a:t>
            </a:r>
            <a:endParaRPr lang="en-US" sz="2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A2D036E0-42D1-B9B5-293B-B161CDFD0545}"/>
              </a:ext>
            </a:extLst>
          </p:cNvPr>
          <p:cNvPicPr>
            <a:picLocks noChangeAspect="1"/>
          </p:cNvPicPr>
          <p:nvPr/>
        </p:nvPicPr>
        <p:blipFill>
          <a:blip r:embed="rId2"/>
          <a:stretch>
            <a:fillRect/>
          </a:stretch>
        </p:blipFill>
        <p:spPr>
          <a:xfrm rot="254392">
            <a:off x="3678793" y="1991618"/>
            <a:ext cx="3032760" cy="3032760"/>
          </a:xfrm>
          <a:prstGeom prst="rect">
            <a:avLst/>
          </a:prstGeom>
        </p:spPr>
      </p:pic>
      <p:sp>
        <p:nvSpPr>
          <p:cNvPr id="3" name="Title 1">
            <a:extLst>
              <a:ext uri="{FF2B5EF4-FFF2-40B4-BE49-F238E27FC236}">
                <a16:creationId xmlns:a16="http://schemas.microsoft.com/office/drawing/2014/main" id="{DDF0553B-8433-4793-79F1-57A50B84182C}"/>
              </a:ext>
            </a:extLst>
          </p:cNvPr>
          <p:cNvSpPr txBox="1">
            <a:spLocks/>
          </p:cNvSpPr>
          <p:nvPr/>
        </p:nvSpPr>
        <p:spPr>
          <a:xfrm>
            <a:off x="3292202" y="-77222"/>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1</a:t>
            </a:r>
          </a:p>
        </p:txBody>
      </p:sp>
      <p:sp>
        <p:nvSpPr>
          <p:cNvPr id="5" name="TextBox 4">
            <a:extLst>
              <a:ext uri="{FF2B5EF4-FFF2-40B4-BE49-F238E27FC236}">
                <a16:creationId xmlns:a16="http://schemas.microsoft.com/office/drawing/2014/main" id="{C399F629-A22A-F043-8E37-5037A643B645}"/>
              </a:ext>
            </a:extLst>
          </p:cNvPr>
          <p:cNvSpPr txBox="1"/>
          <p:nvPr/>
        </p:nvSpPr>
        <p:spPr>
          <a:xfrm>
            <a:off x="1151417" y="611001"/>
            <a:ext cx="7302499"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Theo </a:t>
            </a:r>
            <a:r>
              <a:rPr lang="en-US" sz="2400" b="1" dirty="0" err="1">
                <a:latin typeface="Arial" panose="020B0604020202020204" pitchFamily="34" charset="0"/>
                <a:cs typeface="Arial" panose="020B0604020202020204" pitchFamily="34" charset="0"/>
              </a:rPr>
              <a:t>em</a:t>
            </a:r>
            <a:r>
              <a:rPr lang="en-US" sz="2400" b="1" dirty="0">
                <a:latin typeface="Arial" panose="020B0604020202020204" pitchFamily="34" charset="0"/>
                <a:cs typeface="Arial" panose="020B0604020202020204" pitchFamily="34" charset="0"/>
              </a:rPr>
              <a:t>, vì </a:t>
            </a:r>
            <a:r>
              <a:rPr lang="en-US" sz="2400" b="1" dirty="0" err="1">
                <a:latin typeface="Arial" panose="020B0604020202020204" pitchFamily="34" charset="0"/>
                <a:cs typeface="Arial" panose="020B0604020202020204" pitchFamily="34" charset="0"/>
              </a:rPr>
              <a:t>sao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lập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kế</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hoạch</a:t>
            </a:r>
            <a:r>
              <a:rPr lang="en-US" sz="2400" b="1" dirty="0">
                <a:latin typeface="Arial" panose="020B0604020202020204" pitchFamily="34" charset="0"/>
                <a:cs typeface="Arial" panose="020B0604020202020204" pitchFamily="34" charset="0"/>
              </a:rPr>
              <a:t> chi </a:t>
            </a:r>
            <a:r>
              <a:rPr lang="en-US" sz="2400" b="1" dirty="0" err="1">
                <a:latin typeface="Arial" panose="020B0604020202020204" pitchFamily="34" charset="0"/>
                <a:cs typeface="Arial" panose="020B0604020202020204" pitchFamily="34" charset="0"/>
              </a:rPr>
              <a:t>tiêu</a:t>
            </a:r>
            <a:r>
              <a:rPr lang="en-US" sz="2400" b="1" dirty="0">
                <a:latin typeface="Arial" panose="020B0604020202020204" pitchFamily="34" charset="0"/>
                <a:cs typeface="Arial" panose="020B0604020202020204" pitchFamily="34" charset="0"/>
              </a:rPr>
              <a:t>? </a:t>
            </a:r>
          </a:p>
        </p:txBody>
      </p:sp>
      <p:grpSp>
        <p:nvGrpSpPr>
          <p:cNvPr id="7" name="Google Shape;3017;p69">
            <a:extLst>
              <a:ext uri="{FF2B5EF4-FFF2-40B4-BE49-F238E27FC236}">
                <a16:creationId xmlns:a16="http://schemas.microsoft.com/office/drawing/2014/main" id="{B7C87217-1EB1-E56C-DB82-AC5DE71B7F16}"/>
              </a:ext>
            </a:extLst>
          </p:cNvPr>
          <p:cNvGrpSpPr/>
          <p:nvPr/>
        </p:nvGrpSpPr>
        <p:grpSpPr>
          <a:xfrm rot="20703363">
            <a:off x="1570664" y="2880789"/>
            <a:ext cx="2377364" cy="1560632"/>
            <a:chOff x="3074375" y="4048988"/>
            <a:chExt cx="1238650" cy="751375"/>
          </a:xfrm>
        </p:grpSpPr>
        <p:sp>
          <p:nvSpPr>
            <p:cNvPr id="8" name="Google Shape;3018;p69">
              <a:extLst>
                <a:ext uri="{FF2B5EF4-FFF2-40B4-BE49-F238E27FC236}">
                  <a16:creationId xmlns:a16="http://schemas.microsoft.com/office/drawing/2014/main" id="{6B1CC3E3-5731-EA3B-5F21-E7CF787549F8}"/>
                </a:ext>
              </a:extLst>
            </p:cNvPr>
            <p:cNvSpPr/>
            <p:nvPr/>
          </p:nvSpPr>
          <p:spPr>
            <a:xfrm>
              <a:off x="3074375" y="4048988"/>
              <a:ext cx="1238650" cy="751375"/>
            </a:xfrm>
            <a:custGeom>
              <a:avLst/>
              <a:gdLst/>
              <a:ahLst/>
              <a:cxnLst/>
              <a:rect l="l" t="t" r="r" b="b"/>
              <a:pathLst>
                <a:path w="49546" h="30055" extrusionOk="0">
                  <a:moveTo>
                    <a:pt x="36920" y="1"/>
                  </a:moveTo>
                  <a:lnTo>
                    <a:pt x="20309" y="7960"/>
                  </a:lnTo>
                  <a:cubicBezTo>
                    <a:pt x="20171" y="7709"/>
                    <a:pt x="19907" y="7533"/>
                    <a:pt x="19592" y="7533"/>
                  </a:cubicBezTo>
                  <a:lnTo>
                    <a:pt x="15430" y="7533"/>
                  </a:lnTo>
                  <a:cubicBezTo>
                    <a:pt x="14990" y="7533"/>
                    <a:pt x="14625" y="7898"/>
                    <a:pt x="14625" y="8350"/>
                  </a:cubicBezTo>
                  <a:lnTo>
                    <a:pt x="14625" y="8426"/>
                  </a:lnTo>
                  <a:lnTo>
                    <a:pt x="2994" y="8426"/>
                  </a:lnTo>
                  <a:cubicBezTo>
                    <a:pt x="1346" y="8426"/>
                    <a:pt x="1" y="9771"/>
                    <a:pt x="1" y="11419"/>
                  </a:cubicBezTo>
                  <a:lnTo>
                    <a:pt x="1" y="26785"/>
                  </a:lnTo>
                  <a:cubicBezTo>
                    <a:pt x="1" y="28432"/>
                    <a:pt x="1346" y="29778"/>
                    <a:pt x="2994" y="29778"/>
                  </a:cubicBezTo>
                  <a:lnTo>
                    <a:pt x="32041" y="29778"/>
                  </a:lnTo>
                  <a:cubicBezTo>
                    <a:pt x="32808" y="29778"/>
                    <a:pt x="33525" y="29476"/>
                    <a:pt x="34053" y="28985"/>
                  </a:cubicBezTo>
                  <a:lnTo>
                    <a:pt x="42328" y="30054"/>
                  </a:lnTo>
                  <a:lnTo>
                    <a:pt x="43296" y="22547"/>
                  </a:lnTo>
                  <a:lnTo>
                    <a:pt x="49546" y="21164"/>
                  </a:lnTo>
                  <a:lnTo>
                    <a:pt x="46113" y="5672"/>
                  </a:lnTo>
                  <a:lnTo>
                    <a:pt x="40265" y="6967"/>
                  </a:lnTo>
                  <a:lnTo>
                    <a:pt x="36920"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019;p69">
              <a:extLst>
                <a:ext uri="{FF2B5EF4-FFF2-40B4-BE49-F238E27FC236}">
                  <a16:creationId xmlns:a16="http://schemas.microsoft.com/office/drawing/2014/main" id="{FE78276E-744A-5F98-69C9-6514CAC70E50}"/>
                </a:ext>
              </a:extLst>
            </p:cNvPr>
            <p:cNvGrpSpPr/>
            <p:nvPr/>
          </p:nvGrpSpPr>
          <p:grpSpPr>
            <a:xfrm>
              <a:off x="3074525" y="4049000"/>
              <a:ext cx="1238350" cy="751350"/>
              <a:chOff x="3580825" y="3924500"/>
              <a:chExt cx="1238350" cy="751350"/>
            </a:xfrm>
          </p:grpSpPr>
          <p:sp>
            <p:nvSpPr>
              <p:cNvPr id="10" name="Google Shape;3020;p69">
                <a:extLst>
                  <a:ext uri="{FF2B5EF4-FFF2-40B4-BE49-F238E27FC236}">
                    <a16:creationId xmlns:a16="http://schemas.microsoft.com/office/drawing/2014/main" id="{0CAC2852-854F-B719-7E4E-1328801CF996}"/>
                  </a:ext>
                </a:extLst>
              </p:cNvPr>
              <p:cNvSpPr/>
              <p:nvPr/>
            </p:nvSpPr>
            <p:spPr>
              <a:xfrm>
                <a:off x="3741475" y="3924500"/>
                <a:ext cx="933700" cy="723375"/>
              </a:xfrm>
              <a:custGeom>
                <a:avLst/>
                <a:gdLst/>
                <a:ahLst/>
                <a:cxnLst/>
                <a:rect l="l" t="t" r="r" b="b"/>
                <a:pathLst>
                  <a:path w="37348" h="28935" extrusionOk="0">
                    <a:moveTo>
                      <a:pt x="1" y="14625"/>
                    </a:moveTo>
                    <a:lnTo>
                      <a:pt x="30482" y="0"/>
                    </a:lnTo>
                    <a:lnTo>
                      <a:pt x="37348" y="14310"/>
                    </a:lnTo>
                    <a:lnTo>
                      <a:pt x="6854" y="2893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21;p69">
                <a:extLst>
                  <a:ext uri="{FF2B5EF4-FFF2-40B4-BE49-F238E27FC236}">
                    <a16:creationId xmlns:a16="http://schemas.microsoft.com/office/drawing/2014/main" id="{C0B10291-158D-BA39-84CC-829EC6E87D93}"/>
                  </a:ext>
                </a:extLst>
              </p:cNvPr>
              <p:cNvSpPr/>
              <p:nvPr/>
            </p:nvSpPr>
            <p:spPr>
              <a:xfrm>
                <a:off x="3806250" y="3988950"/>
                <a:ext cx="803850" cy="594500"/>
              </a:xfrm>
              <a:custGeom>
                <a:avLst/>
                <a:gdLst/>
                <a:ahLst/>
                <a:cxnLst/>
                <a:rect l="l" t="t" r="r" b="b"/>
                <a:pathLst>
                  <a:path w="32154" h="23780" extrusionOk="0">
                    <a:moveTo>
                      <a:pt x="0" y="12927"/>
                    </a:moveTo>
                    <a:lnTo>
                      <a:pt x="26948" y="0"/>
                    </a:lnTo>
                    <a:lnTo>
                      <a:pt x="32154" y="10852"/>
                    </a:lnTo>
                    <a:lnTo>
                      <a:pt x="5206" y="23779"/>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2;p69">
                <a:extLst>
                  <a:ext uri="{FF2B5EF4-FFF2-40B4-BE49-F238E27FC236}">
                    <a16:creationId xmlns:a16="http://schemas.microsoft.com/office/drawing/2014/main" id="{4F9A565F-71EB-D6E6-B342-D32C54650E4A}"/>
                  </a:ext>
                </a:extLst>
              </p:cNvPr>
              <p:cNvSpPr/>
              <p:nvPr/>
            </p:nvSpPr>
            <p:spPr>
              <a:xfrm>
                <a:off x="3806250" y="4271550"/>
                <a:ext cx="106900" cy="124850"/>
              </a:xfrm>
              <a:custGeom>
                <a:avLst/>
                <a:gdLst/>
                <a:ahLst/>
                <a:cxnLst/>
                <a:rect l="l" t="t" r="r" b="b"/>
                <a:pathLst>
                  <a:path w="4276" h="4994" extrusionOk="0">
                    <a:moveTo>
                      <a:pt x="3383" y="1"/>
                    </a:moveTo>
                    <a:cubicBezTo>
                      <a:pt x="4276" y="1862"/>
                      <a:pt x="3483" y="4100"/>
                      <a:pt x="1622" y="4993"/>
                    </a:cubicBezTo>
                    <a:lnTo>
                      <a:pt x="0" y="1623"/>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23;p69">
                <a:extLst>
                  <a:ext uri="{FF2B5EF4-FFF2-40B4-BE49-F238E27FC236}">
                    <a16:creationId xmlns:a16="http://schemas.microsoft.com/office/drawing/2014/main" id="{ABEEDF12-E943-76DF-3F63-04CC9F740114}"/>
                  </a:ext>
                </a:extLst>
              </p:cNvPr>
              <p:cNvSpPr/>
              <p:nvPr/>
            </p:nvSpPr>
            <p:spPr>
              <a:xfrm>
                <a:off x="4395675" y="3988950"/>
                <a:ext cx="124850" cy="106575"/>
              </a:xfrm>
              <a:custGeom>
                <a:avLst/>
                <a:gdLst/>
                <a:ahLst/>
                <a:cxnLst/>
                <a:rect l="l" t="t" r="r" b="b"/>
                <a:pathLst>
                  <a:path w="4994" h="4263" extrusionOk="0">
                    <a:moveTo>
                      <a:pt x="1" y="1610"/>
                    </a:moveTo>
                    <a:cubicBezTo>
                      <a:pt x="894" y="3483"/>
                      <a:pt x="3132" y="4263"/>
                      <a:pt x="4993" y="3370"/>
                    </a:cubicBezTo>
                    <a:lnTo>
                      <a:pt x="3371" y="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24;p69">
                <a:extLst>
                  <a:ext uri="{FF2B5EF4-FFF2-40B4-BE49-F238E27FC236}">
                    <a16:creationId xmlns:a16="http://schemas.microsoft.com/office/drawing/2014/main" id="{54DC28B5-5CB0-83F5-8B10-6977E499FCB1}"/>
                  </a:ext>
                </a:extLst>
              </p:cNvPr>
              <p:cNvSpPr/>
              <p:nvPr/>
            </p:nvSpPr>
            <p:spPr>
              <a:xfrm>
                <a:off x="3899300" y="4483450"/>
                <a:ext cx="124825" cy="106900"/>
              </a:xfrm>
              <a:custGeom>
                <a:avLst/>
                <a:gdLst/>
                <a:ahLst/>
                <a:cxnLst/>
                <a:rect l="l" t="t" r="r" b="b"/>
                <a:pathLst>
                  <a:path w="4993" h="4276" extrusionOk="0">
                    <a:moveTo>
                      <a:pt x="4992" y="2654"/>
                    </a:moveTo>
                    <a:cubicBezTo>
                      <a:pt x="4100" y="792"/>
                      <a:pt x="1874" y="0"/>
                      <a:pt x="0" y="893"/>
                    </a:cubicBezTo>
                    <a:lnTo>
                      <a:pt x="1622" y="4276"/>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25;p69">
                <a:extLst>
                  <a:ext uri="{FF2B5EF4-FFF2-40B4-BE49-F238E27FC236}">
                    <a16:creationId xmlns:a16="http://schemas.microsoft.com/office/drawing/2014/main" id="{131C5C0E-172B-463D-0CE3-564144B70DA5}"/>
                  </a:ext>
                </a:extLst>
              </p:cNvPr>
              <p:cNvSpPr/>
              <p:nvPr/>
            </p:nvSpPr>
            <p:spPr>
              <a:xfrm>
                <a:off x="4506650" y="4182600"/>
                <a:ext cx="106925" cy="125125"/>
              </a:xfrm>
              <a:custGeom>
                <a:avLst/>
                <a:gdLst/>
                <a:ahLst/>
                <a:cxnLst/>
                <a:rect l="l" t="t" r="r" b="b"/>
                <a:pathLst>
                  <a:path w="4277" h="5005" extrusionOk="0">
                    <a:moveTo>
                      <a:pt x="894" y="5005"/>
                    </a:moveTo>
                    <a:cubicBezTo>
                      <a:pt x="1" y="3131"/>
                      <a:pt x="793" y="893"/>
                      <a:pt x="2654" y="0"/>
                    </a:cubicBezTo>
                    <a:lnTo>
                      <a:pt x="4276" y="3383"/>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26;p69">
                <a:extLst>
                  <a:ext uri="{FF2B5EF4-FFF2-40B4-BE49-F238E27FC236}">
                    <a16:creationId xmlns:a16="http://schemas.microsoft.com/office/drawing/2014/main" id="{6D0E772A-F4C8-EEF9-D353-525EC37E7ABC}"/>
                  </a:ext>
                </a:extLst>
              </p:cNvPr>
              <p:cNvSpPr/>
              <p:nvPr/>
            </p:nvSpPr>
            <p:spPr>
              <a:xfrm>
                <a:off x="4082575" y="4160275"/>
                <a:ext cx="251525" cy="251525"/>
              </a:xfrm>
              <a:custGeom>
                <a:avLst/>
                <a:gdLst/>
                <a:ahLst/>
                <a:cxnLst/>
                <a:rect l="l" t="t" r="r" b="b"/>
                <a:pathLst>
                  <a:path w="10061" h="10061" extrusionOk="0">
                    <a:moveTo>
                      <a:pt x="3119" y="1057"/>
                    </a:moveTo>
                    <a:cubicBezTo>
                      <a:pt x="5319" y="0"/>
                      <a:pt x="7948" y="931"/>
                      <a:pt x="9004" y="3119"/>
                    </a:cubicBezTo>
                    <a:cubicBezTo>
                      <a:pt x="10060" y="5320"/>
                      <a:pt x="9130" y="7948"/>
                      <a:pt x="6929" y="9004"/>
                    </a:cubicBezTo>
                    <a:cubicBezTo>
                      <a:pt x="4741" y="10060"/>
                      <a:pt x="2100" y="9130"/>
                      <a:pt x="1057" y="6942"/>
                    </a:cubicBezTo>
                    <a:cubicBezTo>
                      <a:pt x="0" y="4741"/>
                      <a:pt x="931" y="2113"/>
                      <a:pt x="3119" y="1057"/>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27;p69">
                <a:extLst>
                  <a:ext uri="{FF2B5EF4-FFF2-40B4-BE49-F238E27FC236}">
                    <a16:creationId xmlns:a16="http://schemas.microsoft.com/office/drawing/2014/main" id="{C433446C-647E-06D8-76C3-129E5A05BA35}"/>
                  </a:ext>
                </a:extLst>
              </p:cNvPr>
              <p:cNvSpPr/>
              <p:nvPr/>
            </p:nvSpPr>
            <p:spPr>
              <a:xfrm>
                <a:off x="3800575" y="4173800"/>
                <a:ext cx="889375" cy="502050"/>
              </a:xfrm>
              <a:custGeom>
                <a:avLst/>
                <a:gdLst/>
                <a:ahLst/>
                <a:cxnLst/>
                <a:rect l="l" t="t" r="r" b="b"/>
                <a:pathLst>
                  <a:path w="35575" h="20082" extrusionOk="0">
                    <a:moveTo>
                      <a:pt x="2038" y="0"/>
                    </a:moveTo>
                    <a:lnTo>
                      <a:pt x="35575" y="4351"/>
                    </a:lnTo>
                    <a:lnTo>
                      <a:pt x="33525" y="20082"/>
                    </a:lnTo>
                    <a:lnTo>
                      <a:pt x="1" y="15744"/>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28;p69">
                <a:extLst>
                  <a:ext uri="{FF2B5EF4-FFF2-40B4-BE49-F238E27FC236}">
                    <a16:creationId xmlns:a16="http://schemas.microsoft.com/office/drawing/2014/main" id="{F3A4CA0B-DE9E-831F-155C-ADED19D0C619}"/>
                  </a:ext>
                </a:extLst>
              </p:cNvPr>
              <p:cNvSpPr/>
              <p:nvPr/>
            </p:nvSpPr>
            <p:spPr>
              <a:xfrm>
                <a:off x="3855275" y="4227850"/>
                <a:ext cx="779675" cy="394250"/>
              </a:xfrm>
              <a:custGeom>
                <a:avLst/>
                <a:gdLst/>
                <a:ahLst/>
                <a:cxnLst/>
                <a:rect l="l" t="t" r="r" b="b"/>
                <a:pathLst>
                  <a:path w="31187" h="15770" extrusionOk="0">
                    <a:moveTo>
                      <a:pt x="1547" y="1"/>
                    </a:moveTo>
                    <a:lnTo>
                      <a:pt x="31186" y="3836"/>
                    </a:lnTo>
                    <a:lnTo>
                      <a:pt x="29640" y="15770"/>
                    </a:lnTo>
                    <a:lnTo>
                      <a:pt x="1" y="11934"/>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29;p69">
                <a:extLst>
                  <a:ext uri="{FF2B5EF4-FFF2-40B4-BE49-F238E27FC236}">
                    <a16:creationId xmlns:a16="http://schemas.microsoft.com/office/drawing/2014/main" id="{4E4B906C-94D1-2C52-7A64-1F16DEE771A3}"/>
                  </a:ext>
                </a:extLst>
              </p:cNvPr>
              <p:cNvSpPr/>
              <p:nvPr/>
            </p:nvSpPr>
            <p:spPr>
              <a:xfrm>
                <a:off x="3882000" y="4227850"/>
                <a:ext cx="104725" cy="99375"/>
              </a:xfrm>
              <a:custGeom>
                <a:avLst/>
                <a:gdLst/>
                <a:ahLst/>
                <a:cxnLst/>
                <a:rect l="l" t="t" r="r" b="b"/>
                <a:pathLst>
                  <a:path w="4189" h="3975" extrusionOk="0">
                    <a:moveTo>
                      <a:pt x="4188" y="479"/>
                    </a:moveTo>
                    <a:cubicBezTo>
                      <a:pt x="3924" y="2529"/>
                      <a:pt x="2050" y="3975"/>
                      <a:pt x="1" y="3711"/>
                    </a:cubicBezTo>
                    <a:lnTo>
                      <a:pt x="478"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30;p69">
                <a:extLst>
                  <a:ext uri="{FF2B5EF4-FFF2-40B4-BE49-F238E27FC236}">
                    <a16:creationId xmlns:a16="http://schemas.microsoft.com/office/drawing/2014/main" id="{4F1CEBB3-3357-85FC-ECF0-54D280D84D90}"/>
                  </a:ext>
                </a:extLst>
              </p:cNvPr>
              <p:cNvSpPr/>
              <p:nvPr/>
            </p:nvSpPr>
            <p:spPr>
              <a:xfrm>
                <a:off x="4535575" y="4311800"/>
                <a:ext cx="99375" cy="104700"/>
              </a:xfrm>
              <a:custGeom>
                <a:avLst/>
                <a:gdLst/>
                <a:ahLst/>
                <a:cxnLst/>
                <a:rect l="l" t="t" r="r" b="b"/>
                <a:pathLst>
                  <a:path w="3975" h="4188" extrusionOk="0">
                    <a:moveTo>
                      <a:pt x="265" y="0"/>
                    </a:moveTo>
                    <a:cubicBezTo>
                      <a:pt x="1" y="2050"/>
                      <a:pt x="1447" y="3924"/>
                      <a:pt x="3496" y="4188"/>
                    </a:cubicBezTo>
                    <a:lnTo>
                      <a:pt x="3974" y="478"/>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31;p69">
                <a:extLst>
                  <a:ext uri="{FF2B5EF4-FFF2-40B4-BE49-F238E27FC236}">
                    <a16:creationId xmlns:a16="http://schemas.microsoft.com/office/drawing/2014/main" id="{74A1EDC8-4B55-E5D6-ED24-82F3E6C69148}"/>
                  </a:ext>
                </a:extLst>
              </p:cNvPr>
              <p:cNvSpPr/>
              <p:nvPr/>
            </p:nvSpPr>
            <p:spPr>
              <a:xfrm>
                <a:off x="3854350" y="4441000"/>
                <a:ext cx="99350" cy="105025"/>
              </a:xfrm>
              <a:custGeom>
                <a:avLst/>
                <a:gdLst/>
                <a:ahLst/>
                <a:cxnLst/>
                <a:rect l="l" t="t" r="r" b="b"/>
                <a:pathLst>
                  <a:path w="3974" h="4201" extrusionOk="0">
                    <a:moveTo>
                      <a:pt x="3710" y="4201"/>
                    </a:moveTo>
                    <a:cubicBezTo>
                      <a:pt x="3974" y="2138"/>
                      <a:pt x="2528" y="265"/>
                      <a:pt x="478" y="1"/>
                    </a:cubicBezTo>
                    <a:lnTo>
                      <a:pt x="0" y="371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32;p69">
                <a:extLst>
                  <a:ext uri="{FF2B5EF4-FFF2-40B4-BE49-F238E27FC236}">
                    <a16:creationId xmlns:a16="http://schemas.microsoft.com/office/drawing/2014/main" id="{75D253D1-1642-AB89-0745-A1AC2E61A754}"/>
                  </a:ext>
                </a:extLst>
              </p:cNvPr>
              <p:cNvSpPr/>
              <p:nvPr/>
            </p:nvSpPr>
            <p:spPr>
              <a:xfrm>
                <a:off x="4502575" y="4530275"/>
                <a:ext cx="104700" cy="99375"/>
              </a:xfrm>
              <a:custGeom>
                <a:avLst/>
                <a:gdLst/>
                <a:ahLst/>
                <a:cxnLst/>
                <a:rect l="l" t="t" r="r" b="b"/>
                <a:pathLst>
                  <a:path w="4188" h="3975" extrusionOk="0">
                    <a:moveTo>
                      <a:pt x="0" y="3497"/>
                    </a:moveTo>
                    <a:cubicBezTo>
                      <a:pt x="264" y="1447"/>
                      <a:pt x="2138" y="1"/>
                      <a:pt x="4188" y="265"/>
                    </a:cubicBezTo>
                    <a:lnTo>
                      <a:pt x="3710" y="397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33;p69">
                <a:extLst>
                  <a:ext uri="{FF2B5EF4-FFF2-40B4-BE49-F238E27FC236}">
                    <a16:creationId xmlns:a16="http://schemas.microsoft.com/office/drawing/2014/main" id="{2B3BD40D-BECB-ACA2-3F65-998F4E86BB68}"/>
                  </a:ext>
                </a:extLst>
              </p:cNvPr>
              <p:cNvSpPr/>
              <p:nvPr/>
            </p:nvSpPr>
            <p:spPr>
              <a:xfrm>
                <a:off x="4128150" y="4307700"/>
                <a:ext cx="234225" cy="234250"/>
              </a:xfrm>
              <a:custGeom>
                <a:avLst/>
                <a:gdLst/>
                <a:ahLst/>
                <a:cxnLst/>
                <a:rect l="l" t="t" r="r" b="b"/>
                <a:pathLst>
                  <a:path w="9369" h="9370" extrusionOk="0">
                    <a:moveTo>
                      <a:pt x="5244" y="315"/>
                    </a:moveTo>
                    <a:cubicBezTo>
                      <a:pt x="7659" y="630"/>
                      <a:pt x="9369" y="2843"/>
                      <a:pt x="9055" y="5257"/>
                    </a:cubicBezTo>
                    <a:cubicBezTo>
                      <a:pt x="8740" y="7672"/>
                      <a:pt x="6527" y="9369"/>
                      <a:pt x="4113" y="9067"/>
                    </a:cubicBezTo>
                    <a:cubicBezTo>
                      <a:pt x="1698" y="8753"/>
                      <a:pt x="1" y="6540"/>
                      <a:pt x="302" y="4125"/>
                    </a:cubicBezTo>
                    <a:cubicBezTo>
                      <a:pt x="617" y="1711"/>
                      <a:pt x="2830" y="1"/>
                      <a:pt x="5244" y="315"/>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34;p69">
                <a:extLst>
                  <a:ext uri="{FF2B5EF4-FFF2-40B4-BE49-F238E27FC236}">
                    <a16:creationId xmlns:a16="http://schemas.microsoft.com/office/drawing/2014/main" id="{282E519C-5290-C42D-1244-5632FE5164B2}"/>
                  </a:ext>
                </a:extLst>
              </p:cNvPr>
              <p:cNvSpPr/>
              <p:nvPr/>
            </p:nvSpPr>
            <p:spPr>
              <a:xfrm>
                <a:off x="3908100" y="4066275"/>
                <a:ext cx="911075" cy="570300"/>
              </a:xfrm>
              <a:custGeom>
                <a:avLst/>
                <a:gdLst/>
                <a:ahLst/>
                <a:cxnLst/>
                <a:rect l="l" t="t" r="r" b="b"/>
                <a:pathLst>
                  <a:path w="36443" h="22812" extrusionOk="0">
                    <a:moveTo>
                      <a:pt x="0" y="7319"/>
                    </a:moveTo>
                    <a:lnTo>
                      <a:pt x="33009" y="1"/>
                    </a:lnTo>
                    <a:lnTo>
                      <a:pt x="36442" y="15493"/>
                    </a:lnTo>
                    <a:lnTo>
                      <a:pt x="3433" y="2281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35;p69">
                <a:extLst>
                  <a:ext uri="{FF2B5EF4-FFF2-40B4-BE49-F238E27FC236}">
                    <a16:creationId xmlns:a16="http://schemas.microsoft.com/office/drawing/2014/main" id="{59BE1003-9EA5-52E2-A64B-C83A705F0703}"/>
                  </a:ext>
                </a:extLst>
              </p:cNvPr>
              <p:cNvSpPr/>
              <p:nvPr/>
            </p:nvSpPr>
            <p:spPr>
              <a:xfrm>
                <a:off x="3966575" y="4123800"/>
                <a:ext cx="794425" cy="455225"/>
              </a:xfrm>
              <a:custGeom>
                <a:avLst/>
                <a:gdLst/>
                <a:ahLst/>
                <a:cxnLst/>
                <a:rect l="l" t="t" r="r" b="b"/>
                <a:pathLst>
                  <a:path w="31777" h="18209" extrusionOk="0">
                    <a:moveTo>
                      <a:pt x="0" y="6464"/>
                    </a:moveTo>
                    <a:lnTo>
                      <a:pt x="29174" y="1"/>
                    </a:lnTo>
                    <a:lnTo>
                      <a:pt x="31777" y="11746"/>
                    </a:lnTo>
                    <a:lnTo>
                      <a:pt x="2603" y="18209"/>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36;p69">
                <a:extLst>
                  <a:ext uri="{FF2B5EF4-FFF2-40B4-BE49-F238E27FC236}">
                    <a16:creationId xmlns:a16="http://schemas.microsoft.com/office/drawing/2014/main" id="{6CA88184-9B43-4E5A-5737-CB10888AC46A}"/>
                  </a:ext>
                </a:extLst>
              </p:cNvPr>
              <p:cNvSpPr/>
              <p:nvPr/>
            </p:nvSpPr>
            <p:spPr>
              <a:xfrm>
                <a:off x="3966575" y="4265275"/>
                <a:ext cx="102500" cy="111625"/>
              </a:xfrm>
              <a:custGeom>
                <a:avLst/>
                <a:gdLst/>
                <a:ahLst/>
                <a:cxnLst/>
                <a:rect l="l" t="t" r="r" b="b"/>
                <a:pathLst>
                  <a:path w="4100" h="4465" extrusionOk="0">
                    <a:moveTo>
                      <a:pt x="3647" y="0"/>
                    </a:moveTo>
                    <a:cubicBezTo>
                      <a:pt x="4100" y="2012"/>
                      <a:pt x="2817" y="4012"/>
                      <a:pt x="805" y="4464"/>
                    </a:cubicBezTo>
                    <a:lnTo>
                      <a:pt x="0" y="80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37;p69">
                <a:extLst>
                  <a:ext uri="{FF2B5EF4-FFF2-40B4-BE49-F238E27FC236}">
                    <a16:creationId xmlns:a16="http://schemas.microsoft.com/office/drawing/2014/main" id="{E121D178-0C1B-0211-27CC-DAA803F7167C}"/>
                  </a:ext>
                </a:extLst>
              </p:cNvPr>
              <p:cNvSpPr/>
              <p:nvPr/>
            </p:nvSpPr>
            <p:spPr>
              <a:xfrm>
                <a:off x="4604425" y="4123800"/>
                <a:ext cx="111625" cy="102525"/>
              </a:xfrm>
              <a:custGeom>
                <a:avLst/>
                <a:gdLst/>
                <a:ahLst/>
                <a:cxnLst/>
                <a:rect l="l" t="t" r="r" b="b"/>
                <a:pathLst>
                  <a:path w="4465" h="4101" extrusionOk="0">
                    <a:moveTo>
                      <a:pt x="1" y="806"/>
                    </a:moveTo>
                    <a:cubicBezTo>
                      <a:pt x="453" y="2830"/>
                      <a:pt x="2453" y="4100"/>
                      <a:pt x="4465" y="3660"/>
                    </a:cubicBezTo>
                    <a:lnTo>
                      <a:pt x="3660"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38;p69">
                <a:extLst>
                  <a:ext uri="{FF2B5EF4-FFF2-40B4-BE49-F238E27FC236}">
                    <a16:creationId xmlns:a16="http://schemas.microsoft.com/office/drawing/2014/main" id="{C7F9E530-DAA0-7137-874C-4093051C4C98}"/>
                  </a:ext>
                </a:extLst>
              </p:cNvPr>
              <p:cNvSpPr/>
              <p:nvPr/>
            </p:nvSpPr>
            <p:spPr>
              <a:xfrm>
                <a:off x="4012775" y="4484075"/>
                <a:ext cx="111950" cy="102500"/>
              </a:xfrm>
              <a:custGeom>
                <a:avLst/>
                <a:gdLst/>
                <a:ahLst/>
                <a:cxnLst/>
                <a:rect l="l" t="t" r="r" b="b"/>
                <a:pathLst>
                  <a:path w="4478" h="4100" extrusionOk="0">
                    <a:moveTo>
                      <a:pt x="4477" y="3295"/>
                    </a:moveTo>
                    <a:cubicBezTo>
                      <a:pt x="4025" y="1270"/>
                      <a:pt x="2025" y="0"/>
                      <a:pt x="1" y="453"/>
                    </a:cubicBezTo>
                    <a:lnTo>
                      <a:pt x="818" y="410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39;p69">
                <a:extLst>
                  <a:ext uri="{FF2B5EF4-FFF2-40B4-BE49-F238E27FC236}">
                    <a16:creationId xmlns:a16="http://schemas.microsoft.com/office/drawing/2014/main" id="{F47CB2EC-8500-2914-6A21-BD9FFAC130FE}"/>
                  </a:ext>
                </a:extLst>
              </p:cNvPr>
              <p:cNvSpPr/>
              <p:nvPr/>
            </p:nvSpPr>
            <p:spPr>
              <a:xfrm>
                <a:off x="4660075" y="4333800"/>
                <a:ext cx="102500" cy="111625"/>
              </a:xfrm>
              <a:custGeom>
                <a:avLst/>
                <a:gdLst/>
                <a:ahLst/>
                <a:cxnLst/>
                <a:rect l="l" t="t" r="r" b="b"/>
                <a:pathLst>
                  <a:path w="4100" h="4465" extrusionOk="0">
                    <a:moveTo>
                      <a:pt x="440" y="4465"/>
                    </a:moveTo>
                    <a:cubicBezTo>
                      <a:pt x="0" y="2440"/>
                      <a:pt x="1270" y="441"/>
                      <a:pt x="3295" y="1"/>
                    </a:cubicBezTo>
                    <a:lnTo>
                      <a:pt x="4100" y="3647"/>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40;p69">
                <a:extLst>
                  <a:ext uri="{FF2B5EF4-FFF2-40B4-BE49-F238E27FC236}">
                    <a16:creationId xmlns:a16="http://schemas.microsoft.com/office/drawing/2014/main" id="{2988D294-68FF-64C3-1FFD-EAAB1474D8E3}"/>
                  </a:ext>
                </a:extLst>
              </p:cNvPr>
              <p:cNvSpPr/>
              <p:nvPr/>
            </p:nvSpPr>
            <p:spPr>
              <a:xfrm>
                <a:off x="4242900" y="4230700"/>
                <a:ext cx="241450" cy="241450"/>
              </a:xfrm>
              <a:custGeom>
                <a:avLst/>
                <a:gdLst/>
                <a:ahLst/>
                <a:cxnLst/>
                <a:rect l="l" t="t" r="r" b="b"/>
                <a:pathLst>
                  <a:path w="9658" h="9658" extrusionOk="0">
                    <a:moveTo>
                      <a:pt x="3874" y="528"/>
                    </a:moveTo>
                    <a:cubicBezTo>
                      <a:pt x="6250" y="0"/>
                      <a:pt x="8614" y="1497"/>
                      <a:pt x="9130" y="3873"/>
                    </a:cubicBezTo>
                    <a:cubicBezTo>
                      <a:pt x="9658" y="6250"/>
                      <a:pt x="8162" y="8614"/>
                      <a:pt x="5785" y="9129"/>
                    </a:cubicBezTo>
                    <a:cubicBezTo>
                      <a:pt x="3408" y="9658"/>
                      <a:pt x="1057" y="8161"/>
                      <a:pt x="529" y="5785"/>
                    </a:cubicBezTo>
                    <a:cubicBezTo>
                      <a:pt x="0" y="3408"/>
                      <a:pt x="1497" y="1056"/>
                      <a:pt x="3874" y="528"/>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41;p69">
                <a:extLst>
                  <a:ext uri="{FF2B5EF4-FFF2-40B4-BE49-F238E27FC236}">
                    <a16:creationId xmlns:a16="http://schemas.microsoft.com/office/drawing/2014/main" id="{82BE1D50-2746-46A3-440A-A34F2AD26B39}"/>
                  </a:ext>
                </a:extLst>
              </p:cNvPr>
              <p:cNvSpPr/>
              <p:nvPr/>
            </p:nvSpPr>
            <p:spPr>
              <a:xfrm>
                <a:off x="3580825" y="4135125"/>
                <a:ext cx="875550" cy="533825"/>
              </a:xfrm>
              <a:custGeom>
                <a:avLst/>
                <a:gdLst/>
                <a:ahLst/>
                <a:cxnLst/>
                <a:rect l="l" t="t" r="r" b="b"/>
                <a:pathLst>
                  <a:path w="35022" h="21353" extrusionOk="0">
                    <a:moveTo>
                      <a:pt x="2994" y="0"/>
                    </a:moveTo>
                    <a:lnTo>
                      <a:pt x="32029" y="0"/>
                    </a:lnTo>
                    <a:cubicBezTo>
                      <a:pt x="33676" y="0"/>
                      <a:pt x="35022" y="1346"/>
                      <a:pt x="35022" y="2993"/>
                    </a:cubicBezTo>
                    <a:lnTo>
                      <a:pt x="35022" y="18360"/>
                    </a:lnTo>
                    <a:cubicBezTo>
                      <a:pt x="35022" y="20007"/>
                      <a:pt x="33676" y="21352"/>
                      <a:pt x="32029" y="21352"/>
                    </a:cubicBezTo>
                    <a:lnTo>
                      <a:pt x="2994" y="21352"/>
                    </a:lnTo>
                    <a:cubicBezTo>
                      <a:pt x="1346" y="21352"/>
                      <a:pt x="1" y="20007"/>
                      <a:pt x="1" y="18360"/>
                    </a:cubicBezTo>
                    <a:lnTo>
                      <a:pt x="1" y="2993"/>
                    </a:lnTo>
                    <a:cubicBezTo>
                      <a:pt x="1" y="1346"/>
                      <a:pt x="1346" y="0"/>
                      <a:pt x="2994" y="0"/>
                    </a:cubicBezTo>
                    <a:close/>
                  </a:path>
                </a:pathLst>
              </a:custGeom>
              <a:solidFill>
                <a:srgbClr val="87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42;p69">
                <a:extLst>
                  <a:ext uri="{FF2B5EF4-FFF2-40B4-BE49-F238E27FC236}">
                    <a16:creationId xmlns:a16="http://schemas.microsoft.com/office/drawing/2014/main" id="{9BE3783D-7B73-0279-5B8F-74C8F54B79EA}"/>
                  </a:ext>
                </a:extLst>
              </p:cNvPr>
              <p:cNvSpPr/>
              <p:nvPr/>
            </p:nvSpPr>
            <p:spPr>
              <a:xfrm>
                <a:off x="3628925" y="4180700"/>
                <a:ext cx="779350" cy="442675"/>
              </a:xfrm>
              <a:custGeom>
                <a:avLst/>
                <a:gdLst/>
                <a:ahLst/>
                <a:cxnLst/>
                <a:rect l="l" t="t" r="r" b="b"/>
                <a:pathLst>
                  <a:path w="31174" h="17707" fill="none" extrusionOk="0">
                    <a:moveTo>
                      <a:pt x="1925" y="1"/>
                    </a:moveTo>
                    <a:lnTo>
                      <a:pt x="29250" y="1"/>
                    </a:lnTo>
                    <a:cubicBezTo>
                      <a:pt x="30306" y="1"/>
                      <a:pt x="31174" y="868"/>
                      <a:pt x="31174" y="1925"/>
                    </a:cubicBezTo>
                    <a:lnTo>
                      <a:pt x="31174" y="15782"/>
                    </a:lnTo>
                    <a:cubicBezTo>
                      <a:pt x="31174" y="16838"/>
                      <a:pt x="30306" y="17706"/>
                      <a:pt x="29250" y="17706"/>
                    </a:cubicBezTo>
                    <a:lnTo>
                      <a:pt x="1925" y="17706"/>
                    </a:lnTo>
                    <a:cubicBezTo>
                      <a:pt x="856" y="17706"/>
                      <a:pt x="1" y="16838"/>
                      <a:pt x="1" y="15782"/>
                    </a:cubicBezTo>
                    <a:lnTo>
                      <a:pt x="1" y="1925"/>
                    </a:lnTo>
                    <a:cubicBezTo>
                      <a:pt x="1" y="868"/>
                      <a:pt x="856" y="1"/>
                      <a:pt x="1925" y="1"/>
                    </a:cubicBezTo>
                    <a:close/>
                  </a:path>
                </a:pathLst>
              </a:custGeom>
              <a:noFill/>
              <a:ln w="16350" cap="rnd" cmpd="sng">
                <a:solidFill>
                  <a:srgbClr val="C992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43;p69">
                <a:extLst>
                  <a:ext uri="{FF2B5EF4-FFF2-40B4-BE49-F238E27FC236}">
                    <a16:creationId xmlns:a16="http://schemas.microsoft.com/office/drawing/2014/main" id="{9E47CEEA-F027-D9C9-56C1-408CECA9FE32}"/>
                  </a:ext>
                </a:extLst>
              </p:cNvPr>
              <p:cNvSpPr/>
              <p:nvPr/>
            </p:nvSpPr>
            <p:spPr>
              <a:xfrm>
                <a:off x="3946125" y="4112800"/>
                <a:ext cx="144650" cy="177025"/>
              </a:xfrm>
              <a:custGeom>
                <a:avLst/>
                <a:gdLst/>
                <a:ahLst/>
                <a:cxnLst/>
                <a:rect l="l" t="t" r="r" b="b"/>
                <a:pathLst>
                  <a:path w="5786" h="7081" extrusionOk="0">
                    <a:moveTo>
                      <a:pt x="818" y="1"/>
                    </a:moveTo>
                    <a:lnTo>
                      <a:pt x="4981" y="1"/>
                    </a:lnTo>
                    <a:cubicBezTo>
                      <a:pt x="5421" y="1"/>
                      <a:pt x="5785" y="365"/>
                      <a:pt x="5785" y="818"/>
                    </a:cubicBezTo>
                    <a:lnTo>
                      <a:pt x="5785" y="6275"/>
                    </a:lnTo>
                    <a:cubicBezTo>
                      <a:pt x="5785" y="6716"/>
                      <a:pt x="5421" y="7080"/>
                      <a:pt x="4981" y="7080"/>
                    </a:cubicBezTo>
                    <a:lnTo>
                      <a:pt x="818" y="7080"/>
                    </a:lnTo>
                    <a:cubicBezTo>
                      <a:pt x="366" y="7080"/>
                      <a:pt x="1" y="6716"/>
                      <a:pt x="1" y="6275"/>
                    </a:cubicBezTo>
                    <a:lnTo>
                      <a:pt x="1" y="818"/>
                    </a:lnTo>
                    <a:cubicBezTo>
                      <a:pt x="1" y="365"/>
                      <a:pt x="366" y="1"/>
                      <a:pt x="818" y="1"/>
                    </a:cubicBezTo>
                    <a:close/>
                  </a:path>
                </a:pathLst>
              </a:custGeom>
              <a:solidFill>
                <a:srgbClr val="C99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44;p69">
                <a:extLst>
                  <a:ext uri="{FF2B5EF4-FFF2-40B4-BE49-F238E27FC236}">
                    <a16:creationId xmlns:a16="http://schemas.microsoft.com/office/drawing/2014/main" id="{E4BBF689-3BA6-04F1-42B9-9A5B733EAA0F}"/>
                  </a:ext>
                </a:extLst>
              </p:cNvPr>
              <p:cNvSpPr/>
              <p:nvPr/>
            </p:nvSpPr>
            <p:spPr>
              <a:xfrm>
                <a:off x="3981350" y="4199575"/>
                <a:ext cx="74200" cy="74200"/>
              </a:xfrm>
              <a:custGeom>
                <a:avLst/>
                <a:gdLst/>
                <a:ahLst/>
                <a:cxnLst/>
                <a:rect l="l" t="t" r="r" b="b"/>
                <a:pathLst>
                  <a:path w="2968" h="2968" extrusionOk="0">
                    <a:moveTo>
                      <a:pt x="1484" y="2968"/>
                    </a:moveTo>
                    <a:cubicBezTo>
                      <a:pt x="2301" y="2968"/>
                      <a:pt x="2968" y="2301"/>
                      <a:pt x="2968" y="1484"/>
                    </a:cubicBezTo>
                    <a:cubicBezTo>
                      <a:pt x="2968" y="667"/>
                      <a:pt x="2301" y="0"/>
                      <a:pt x="1484" y="0"/>
                    </a:cubicBezTo>
                    <a:cubicBezTo>
                      <a:pt x="667" y="0"/>
                      <a:pt x="0" y="667"/>
                      <a:pt x="0" y="1484"/>
                    </a:cubicBezTo>
                    <a:cubicBezTo>
                      <a:pt x="0" y="2301"/>
                      <a:pt x="667" y="2968"/>
                      <a:pt x="1484" y="2968"/>
                    </a:cubicBezTo>
                    <a:close/>
                  </a:path>
                </a:pathLst>
              </a:custGeom>
              <a:solidFill>
                <a:srgbClr val="87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75883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523B0C1-1A91-A10A-7746-E46E084CFD61}"/>
              </a:ext>
            </a:extLst>
          </p:cNvPr>
          <p:cNvSpPr txBox="1">
            <a:spLocks/>
          </p:cNvSpPr>
          <p:nvPr/>
        </p:nvSpPr>
        <p:spPr>
          <a:xfrm>
            <a:off x="712788" y="458531"/>
            <a:ext cx="7075917"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Dosis"/>
              <a:buAutoNum type="arabicPeriod"/>
              <a:defRPr sz="1200" b="0" i="0" u="none" strike="noStrike" cap="none">
                <a:solidFill>
                  <a:srgbClr val="2F3C72"/>
                </a:solidFill>
                <a:latin typeface="Dosis"/>
                <a:ea typeface="Dosis"/>
                <a:cs typeface="Dosis"/>
                <a:sym typeface="Dosis"/>
              </a:defRPr>
            </a:lvl1pPr>
            <a:lvl2pPr marL="914400" marR="0" lvl="1"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2pPr>
            <a:lvl3pPr marL="1371600" marR="0" lvl="2"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3pPr>
            <a:lvl4pPr marL="1828800" marR="0" lvl="3"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4pPr>
            <a:lvl5pPr marL="2286000" marR="0" lvl="4"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5pPr>
            <a:lvl6pPr marL="2743200" marR="0" lvl="5"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6pPr>
            <a:lvl7pPr marL="3200400" marR="0" lvl="6"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7pPr>
            <a:lvl8pPr marL="3657600" marR="0" lvl="7"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8pPr>
            <a:lvl9pPr marL="4114800" marR="0" lvl="8" indent="-317500" algn="l" rtl="0">
              <a:lnSpc>
                <a:spcPct val="115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9pPr>
          </a:lstStyle>
          <a:p>
            <a:pPr marL="0" indent="0">
              <a:buFont typeface="Dosis"/>
              <a:buNone/>
            </a:pPr>
            <a:r>
              <a:rPr lang="en-US" sz="2000" b="1" dirty="0">
                <a:latin typeface="Arial" panose="020B0604020202020204" pitchFamily="34" charset="0"/>
                <a:cs typeface="Arial" panose="020B0604020202020204" pitchFamily="34" charset="0"/>
              </a:rPr>
              <a:t>a. </a:t>
            </a:r>
            <a:r>
              <a:rPr lang="vi-VN" sz="2000" b="1" dirty="0">
                <a:latin typeface="Arial" panose="020B0604020202020204" pitchFamily="34" charset="0"/>
                <a:cs typeface="Arial" panose="020B0604020202020204" pitchFamily="34" charset="0"/>
              </a:rPr>
              <a:t>Em hãy sắp xếp thứ tự các bước lập kế hoạch chi tiêu sao cho hợp lí. </a:t>
            </a:r>
            <a:endParaRPr lang="en-US" sz="2000" b="1"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DC724C51-0025-0CAD-CF71-3A12E8E53D54}"/>
              </a:ext>
            </a:extLst>
          </p:cNvPr>
          <p:cNvSpPr txBox="1">
            <a:spLocks/>
          </p:cNvSpPr>
          <p:nvPr/>
        </p:nvSpPr>
        <p:spPr>
          <a:xfrm>
            <a:off x="3217572" y="-48985"/>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2</a:t>
            </a:r>
          </a:p>
        </p:txBody>
      </p:sp>
      <p:pic>
        <p:nvPicPr>
          <p:cNvPr id="4" name="Picture 3">
            <a:extLst>
              <a:ext uri="{FF2B5EF4-FFF2-40B4-BE49-F238E27FC236}">
                <a16:creationId xmlns:a16="http://schemas.microsoft.com/office/drawing/2014/main" id="{A0FDAB9A-D0B1-19CB-6DA3-018E22DB3065}"/>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443842" y="1379220"/>
            <a:ext cx="6256316" cy="3087415"/>
          </a:xfrm>
          <a:prstGeom prst="rect">
            <a:avLst/>
          </a:prstGeom>
        </p:spPr>
      </p:pic>
    </p:spTree>
    <p:extLst>
      <p:ext uri="{BB962C8B-B14F-4D97-AF65-F5344CB8AC3E}">
        <p14:creationId xmlns:p14="http://schemas.microsoft.com/office/powerpoint/2010/main" val="193040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74FFCA4F-6503-617B-04E3-C8A619781821}"/>
              </a:ext>
            </a:extLst>
          </p:cNvPr>
          <p:cNvSpPr/>
          <p:nvPr/>
        </p:nvSpPr>
        <p:spPr>
          <a:xfrm>
            <a:off x="2287839" y="1440156"/>
            <a:ext cx="6033200" cy="3043672"/>
          </a:xfrm>
          <a:custGeom>
            <a:avLst/>
            <a:gdLst>
              <a:gd name="connsiteX0" fmla="*/ 228176 w 6033200"/>
              <a:gd name="connsiteY0" fmla="*/ 2850855 h 3043672"/>
              <a:gd name="connsiteX1" fmla="*/ 468840 w 6033200"/>
              <a:gd name="connsiteY1" fmla="*/ 2336672 h 3043672"/>
              <a:gd name="connsiteX2" fmla="*/ 2411578 w 6033200"/>
              <a:gd name="connsiteY2" fmla="*/ 30924 h 3043672"/>
              <a:gd name="connsiteX3" fmla="*/ 5164972 w 6033200"/>
              <a:gd name="connsiteY3" fmla="*/ 453517 h 3043672"/>
              <a:gd name="connsiteX4" fmla="*/ 3885105 w 6033200"/>
              <a:gd name="connsiteY4" fmla="*/ 2979235 h 3043672"/>
              <a:gd name="connsiteX5" fmla="*/ 1259414 w 6033200"/>
              <a:gd name="connsiteY5" fmla="*/ 2758825 h 3043672"/>
              <a:gd name="connsiteX6" fmla="*/ 723170 w 6033200"/>
              <a:gd name="connsiteY6" fmla="*/ 2806681 h 3043672"/>
              <a:gd name="connsiteX7" fmla="*/ 228176 w 6033200"/>
              <a:gd name="connsiteY7" fmla="*/ 2850855 h 30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3200" h="3043672" fill="none" extrusionOk="0">
                <a:moveTo>
                  <a:pt x="228176" y="2850855"/>
                </a:moveTo>
                <a:cubicBezTo>
                  <a:pt x="244204" y="2687299"/>
                  <a:pt x="388054" y="2560998"/>
                  <a:pt x="468840" y="2336672"/>
                </a:cubicBezTo>
                <a:cubicBezTo>
                  <a:pt x="-561056" y="1362322"/>
                  <a:pt x="722318" y="185455"/>
                  <a:pt x="2411578" y="30924"/>
                </a:cubicBezTo>
                <a:cubicBezTo>
                  <a:pt x="3452296" y="163450"/>
                  <a:pt x="4544698" y="43455"/>
                  <a:pt x="5164972" y="453517"/>
                </a:cubicBezTo>
                <a:cubicBezTo>
                  <a:pt x="6758524" y="1390919"/>
                  <a:pt x="6002002" y="2325029"/>
                  <a:pt x="3885105" y="2979235"/>
                </a:cubicBezTo>
                <a:cubicBezTo>
                  <a:pt x="2974951" y="3006437"/>
                  <a:pt x="1957772" y="2803524"/>
                  <a:pt x="1259414" y="2758825"/>
                </a:cubicBezTo>
                <a:cubicBezTo>
                  <a:pt x="1105333" y="2782205"/>
                  <a:pt x="902667" y="2744548"/>
                  <a:pt x="723170" y="2806681"/>
                </a:cubicBezTo>
                <a:cubicBezTo>
                  <a:pt x="543673" y="2868813"/>
                  <a:pt x="424689" y="2774478"/>
                  <a:pt x="228176" y="2850855"/>
                </a:cubicBezTo>
                <a:close/>
              </a:path>
              <a:path w="6033200" h="3043672" stroke="0" extrusionOk="0">
                <a:moveTo>
                  <a:pt x="228176" y="2850855"/>
                </a:moveTo>
                <a:cubicBezTo>
                  <a:pt x="299170" y="2574683"/>
                  <a:pt x="424375" y="2508817"/>
                  <a:pt x="468840" y="2336672"/>
                </a:cubicBezTo>
                <a:cubicBezTo>
                  <a:pt x="-590018" y="1519201"/>
                  <a:pt x="472599" y="130052"/>
                  <a:pt x="2411578" y="30924"/>
                </a:cubicBezTo>
                <a:cubicBezTo>
                  <a:pt x="3350003" y="-212939"/>
                  <a:pt x="4421010" y="91330"/>
                  <a:pt x="5164972" y="453517"/>
                </a:cubicBezTo>
                <a:cubicBezTo>
                  <a:pt x="6390963" y="1102789"/>
                  <a:pt x="5949267" y="2342716"/>
                  <a:pt x="3885105" y="2979235"/>
                </a:cubicBezTo>
                <a:cubicBezTo>
                  <a:pt x="2948603" y="3087480"/>
                  <a:pt x="1916671" y="3175276"/>
                  <a:pt x="1259414" y="2758825"/>
                </a:cubicBezTo>
                <a:cubicBezTo>
                  <a:pt x="1117046" y="2801346"/>
                  <a:pt x="949207" y="2727079"/>
                  <a:pt x="733483" y="2805760"/>
                </a:cubicBezTo>
                <a:cubicBezTo>
                  <a:pt x="517759" y="2884441"/>
                  <a:pt x="455857" y="2825624"/>
                  <a:pt x="228176" y="2850855"/>
                </a:cubicBezTo>
                <a:close/>
              </a:path>
            </a:pathLst>
          </a:custGeom>
          <a:solidFill>
            <a:schemeClr val="accent2">
              <a:lumMod val="40000"/>
              <a:lumOff val="60000"/>
            </a:schemeClr>
          </a:solidFill>
          <a:ln>
            <a:solidFill>
              <a:schemeClr val="tx1"/>
            </a:solidFill>
            <a:extLst>
              <a:ext uri="{C807C97D-BFC1-408E-A445-0C87EB9F89A2}">
                <ask:lineSketchStyleProps xmlns:ask="http://schemas.microsoft.com/office/drawing/2018/sketchyshapes" sd="2632578232">
                  <a:prstGeom prst="wedgeEllipseCallout">
                    <a:avLst>
                      <a:gd name="adj1" fmla="val -46218"/>
                      <a:gd name="adj2" fmla="val 43665"/>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00" dirty="0">
                <a:solidFill>
                  <a:srgbClr val="002060"/>
                </a:solidFill>
              </a:rPr>
              <a:t>Sau khi tìm hiểu, bạn A đặt mục tiêu sẽ mua đôi giày thể thao mà mình thích sau  bốn tháng. Để thực hiện mục tiêu, bạn A đã lên kế hoạch tiết kiệm, chi tiêu để có  đủ số tiền mua giày. Bạn A cũng suy nghĩ đến việc sẽ tìm một công việc phù hợp để  kiếm thêm tiền. Mặc dù rất quyết tâm nhưng đã ba tháng trôi qua mà bạn A chưa có được một nửa số tiền theo mục tiêu đã đặt ra. </a:t>
            </a:r>
            <a:endParaRPr lang="en-US" sz="1600" dirty="0">
              <a:solidFill>
                <a:srgbClr val="002060"/>
              </a:solidFill>
            </a:endParaRPr>
          </a:p>
        </p:txBody>
      </p:sp>
      <p:sp>
        <p:nvSpPr>
          <p:cNvPr id="8" name="Content Placeholder 2">
            <a:extLst>
              <a:ext uri="{FF2B5EF4-FFF2-40B4-BE49-F238E27FC236}">
                <a16:creationId xmlns:a16="http://schemas.microsoft.com/office/drawing/2014/main" id="{E523B0C1-1A91-A10A-7746-E46E084CFD61}"/>
              </a:ext>
            </a:extLst>
          </p:cNvPr>
          <p:cNvSpPr txBox="1">
            <a:spLocks/>
          </p:cNvSpPr>
          <p:nvPr/>
        </p:nvSpPr>
        <p:spPr>
          <a:xfrm>
            <a:off x="563881" y="557989"/>
            <a:ext cx="7566736" cy="4565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Dosis"/>
              <a:buAutoNum type="arabicPeriod"/>
              <a:defRPr sz="1200" b="0" i="0" u="none" strike="noStrike" cap="none">
                <a:solidFill>
                  <a:srgbClr val="2F3C72"/>
                </a:solidFill>
                <a:latin typeface="Dosis"/>
                <a:ea typeface="Dosis"/>
                <a:cs typeface="Dosis"/>
                <a:sym typeface="Dosis"/>
              </a:defRPr>
            </a:lvl1pPr>
            <a:lvl2pPr marL="914400" marR="0" lvl="1"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2pPr>
            <a:lvl3pPr marL="1371600" marR="0" lvl="2"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3pPr>
            <a:lvl4pPr marL="1828800" marR="0" lvl="3"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4pPr>
            <a:lvl5pPr marL="2286000" marR="0" lvl="4"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5pPr>
            <a:lvl6pPr marL="2743200" marR="0" lvl="5"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6pPr>
            <a:lvl7pPr marL="3200400" marR="0" lvl="6"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7pPr>
            <a:lvl8pPr marL="3657600" marR="0" lvl="7"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8pPr>
            <a:lvl9pPr marL="4114800" marR="0" lvl="8" indent="-317500" algn="l" rtl="0">
              <a:lnSpc>
                <a:spcPct val="115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9pPr>
          </a:lstStyle>
          <a:p>
            <a:pPr marL="0" indent="0" algn="ctr">
              <a:buFont typeface="Dosis"/>
              <a:buNone/>
            </a:pPr>
            <a:r>
              <a:rPr lang="en-US" sz="1800" b="1" dirty="0">
                <a:latin typeface="Arial" panose="020B0604020202020204" pitchFamily="34" charset="0"/>
                <a:cs typeface="Arial" panose="020B0604020202020204" pitchFamily="34" charset="0"/>
              </a:rPr>
              <a:t>b. </a:t>
            </a:r>
            <a:r>
              <a:rPr lang="vi-VN" sz="1800" b="1" dirty="0">
                <a:latin typeface="Arial" panose="020B0604020202020204" pitchFamily="34" charset="0"/>
                <a:cs typeface="Arial" panose="020B0604020202020204" pitchFamily="34" charset="0"/>
              </a:rPr>
              <a:t>Em hãy giúp bạn A lập kế hoạch chi tiêu trong trường hợp </a:t>
            </a:r>
            <a:r>
              <a:rPr lang="en-US" sz="1800" b="1" dirty="0" err="1">
                <a:latin typeface="Arial" panose="020B0604020202020204" pitchFamily="34" charset="0"/>
                <a:cs typeface="Arial" panose="020B0604020202020204" pitchFamily="34" charset="0"/>
              </a:rPr>
              <a:t>sau</a:t>
            </a:r>
            <a:r>
              <a:rPr lang="en-US" sz="1800" b="1" dirty="0">
                <a:latin typeface="Arial" panose="020B0604020202020204" pitchFamily="34" charset="0"/>
                <a:cs typeface="Arial" panose="020B0604020202020204" pitchFamily="34" charset="0"/>
              </a:rPr>
              <a:t>:</a:t>
            </a:r>
          </a:p>
        </p:txBody>
      </p:sp>
      <p:sp>
        <p:nvSpPr>
          <p:cNvPr id="9" name="Title 1">
            <a:extLst>
              <a:ext uri="{FF2B5EF4-FFF2-40B4-BE49-F238E27FC236}">
                <a16:creationId xmlns:a16="http://schemas.microsoft.com/office/drawing/2014/main" id="{DC724C51-0025-0CAD-CF71-3A12E8E53D54}"/>
              </a:ext>
            </a:extLst>
          </p:cNvPr>
          <p:cNvSpPr txBox="1">
            <a:spLocks/>
          </p:cNvSpPr>
          <p:nvPr/>
        </p:nvSpPr>
        <p:spPr>
          <a:xfrm>
            <a:off x="3217572" y="-48985"/>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2</a:t>
            </a:r>
          </a:p>
        </p:txBody>
      </p:sp>
      <p:pic>
        <p:nvPicPr>
          <p:cNvPr id="11" name="Picture 2" descr="Illustration Of A Kid Boy Holding An Envelope Of Money Thinking Of Where To  Spend It Stock Photo, Picture And Royalty Free Image. Image 86271003.">
            <a:extLst>
              <a:ext uri="{FF2B5EF4-FFF2-40B4-BE49-F238E27FC236}">
                <a16:creationId xmlns:a16="http://schemas.microsoft.com/office/drawing/2014/main" id="{E1E1A677-9747-5075-665C-873AB0EB909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8538" l="9858" r="89837">
                        <a14:foregroundMark x1="49695" y1="35692" x2="44106" y2="44923"/>
                        <a14:foregroundMark x1="65142" y1="31923" x2="68496" y2="45385"/>
                        <a14:foregroundMark x1="59858" y1="67615" x2="46748" y2="97308"/>
                        <a14:foregroundMark x1="71138" y1="53923" x2="72053" y2="94077"/>
                        <a14:foregroundMark x1="72053" y1="94077" x2="73069" y2="96846"/>
                        <a14:foregroundMark x1="78659" y1="66615" x2="81606" y2="76385"/>
                        <a14:foregroundMark x1="47358" y1="70154" x2="38821" y2="91846"/>
                        <a14:foregroundMark x1="65142" y1="71385" x2="65549" y2="93077"/>
                        <a14:foregroundMark x1="41463" y1="97077" x2="64837" y2="97308"/>
                        <a14:foregroundMark x1="76016" y1="84846" x2="74390" y2="98538"/>
                        <a14:foregroundMark x1="49390" y1="10000" x2="53963" y2="10000"/>
                      </a14:backgroundRemoval>
                    </a14:imgEffect>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37038" y="1821180"/>
            <a:ext cx="2524878" cy="333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94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h Subject for Elementary - 1st Grade: Money by Slidesgo">
  <a:themeElements>
    <a:clrScheme name="Simple Light">
      <a:dk1>
        <a:srgbClr val="2F3C72"/>
      </a:dk1>
      <a:lt1>
        <a:srgbClr val="FFFFFF"/>
      </a:lt1>
      <a:dk2>
        <a:srgbClr val="595959"/>
      </a:dk2>
      <a:lt2>
        <a:srgbClr val="F2A900"/>
      </a:lt2>
      <a:accent1>
        <a:srgbClr val="FFBE00"/>
      </a:accent1>
      <a:accent2>
        <a:srgbClr val="FFD573"/>
      </a:accent2>
      <a:accent3>
        <a:srgbClr val="666666"/>
      </a:accent3>
      <a:accent4>
        <a:srgbClr val="999999"/>
      </a:accent4>
      <a:accent5>
        <a:srgbClr val="E4E2F8"/>
      </a:accent5>
      <a:accent6>
        <a:srgbClr val="FF6B65"/>
      </a:accent6>
      <a:hlink>
        <a:srgbClr val="2F3C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8 Lap ke hoach chi tieu</Template>
  <TotalTime>0</TotalTime>
  <Words>1321</Words>
  <Application>Microsoft Office PowerPoint</Application>
  <PresentationFormat>On-screen Show (16:9)</PresentationFormat>
  <Paragraphs>84</Paragraphs>
  <Slides>25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SVN-Dessert Menu Script</vt:lpstr>
      <vt:lpstr>SVN-Cookies</vt:lpstr>
      <vt:lpstr>Fredoka One</vt:lpstr>
      <vt:lpstr>Prompt</vt:lpstr>
      <vt:lpstr>Dosis</vt:lpstr>
      <vt:lpstr>SVN-Internation</vt:lpstr>
      <vt:lpstr>SVN-Sarifa</vt:lpstr>
      <vt:lpstr>Arial</vt:lpstr>
      <vt:lpstr>Math Subject for Elementary - 1st Grade: Money by Slidesgo</vt:lpstr>
      <vt:lpstr>PowerPoint Presentation</vt:lpstr>
      <vt:lpstr>Mục tiêu bài học</vt:lpstr>
      <vt:lpstr>HOẠT ĐỘNG 1</vt:lpstr>
      <vt:lpstr>Hình ảnh chiếc xô bị thủng làm cho em liên tưởng đến điều gì trong  quản lí chi tiêu? </vt:lpstr>
      <vt:lpstr>HOẠT ĐỘNG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3</vt:lpstr>
      <vt:lpstr>a</vt:lpstr>
      <vt:lpstr>PowerPoint Presentation</vt:lpstr>
      <vt:lpstr>PowerPoint Presentation</vt:lpstr>
      <vt:lpstr>PowerPoint Presentation</vt:lpstr>
      <vt:lpstr>PowerPoint Presentation</vt:lpstr>
      <vt:lpstr>HOẠT ĐỘNG 4</vt:lpstr>
      <vt:lpstr>PowerPoint Presentation</vt:lpstr>
      <vt:lpstr>PowerPoint Presentation</vt:lpstr>
      <vt:lpstr>Tạm biệt và hẹn gặp lại các em  ở bài học tiếp theo.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2025-03-05T14:29:00Z</dcterms:created>
  <dcterms:modified xsi:type="dcterms:W3CDTF">2025-03-05T14:29:18Z</dcterms:modified>
</cp:coreProperties>
</file>