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wma" ContentType="audio/x-ms-wma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763" r:id="rId2"/>
    <p:sldId id="262" r:id="rId3"/>
    <p:sldId id="256" r:id="rId4"/>
    <p:sldId id="257" r:id="rId5"/>
    <p:sldId id="258" r:id="rId6"/>
    <p:sldId id="260" r:id="rId7"/>
    <p:sldId id="261" r:id="rId8"/>
    <p:sldId id="263" r:id="rId9"/>
    <p:sldId id="284" r:id="rId10"/>
    <p:sldId id="367" r:id="rId11"/>
    <p:sldId id="368" r:id="rId12"/>
    <p:sldId id="369" r:id="rId13"/>
    <p:sldId id="370" r:id="rId14"/>
    <p:sldId id="281" r:id="rId15"/>
    <p:sldId id="282" r:id="rId16"/>
    <p:sldId id="761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1" d="100"/>
          <a:sy n="71" d="100"/>
        </p:scale>
        <p:origin x="67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12FCC1-092E-4567-B616-D79177C2D1F8}" type="datetimeFigureOut">
              <a:rPr lang="en-US" smtClean="0"/>
              <a:t>04/09/2023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6A650A-7A6B-4851-8FC3-EA16ECA94C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0186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87F62C74-FA2A-4405-B6F6-5B6C072F6C48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16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Arial" charset="0"/>
              <a:sym typeface="Arial"/>
            </a:endParaRPr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4321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FA8D00-4481-AC48-B9FA-EEE796215A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B4FC7F-D2FB-39E4-EB11-43E7D5DD7F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6A5A78-920A-6517-89AF-E71DC3E077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0D22A-1293-4E69-AE30-E438550A07BC}" type="datetimeFigureOut">
              <a:rPr lang="en-US" smtClean="0"/>
              <a:t>04/09/2023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79A712-C665-844B-4121-37F53CCCD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E9AF0D-FD0B-F747-CCFF-569EA03FC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B1F7F-6A5D-4B17-A63A-53959CD787F7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14B228C-E90E-F3F4-C50E-D7AE09C5E9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>
            <a:off x="115412" y="103234"/>
            <a:ext cx="11887198" cy="661824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6841873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F2D1D6-B4A7-216C-B557-AD4DBE83AC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01740A-8310-4012-04C1-DB8BB08A33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626078-B7B0-3AA4-2546-F3B4499868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0D22A-1293-4E69-AE30-E438550A07BC}" type="datetimeFigureOut">
              <a:rPr lang="en-US" smtClean="0"/>
              <a:t>04/09/2023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185D5D-5B4B-082F-51B7-1618C3F598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5BF8EB-0F3F-BF63-8BC7-F32FD7E235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B1F7F-6A5D-4B17-A63A-53959CD78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5442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6CA3ACB-BC7F-6919-B2DD-C8F28C27000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6F16E4-7675-A001-838A-BC3B2067A9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0A7139-1914-88FD-0055-41197597A5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0D22A-1293-4E69-AE30-E438550A07BC}" type="datetimeFigureOut">
              <a:rPr lang="en-US" smtClean="0"/>
              <a:t>04/09/2023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6B8A1F-6EFE-DF07-5B3C-67A3BB5029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0665FB-A6EC-E7B7-055A-9BA291EC26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B1F7F-6A5D-4B17-A63A-53959CD78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3817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CDC18C-044E-B20D-EA07-F0EE2616F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D919D5-CDF9-D8CA-49CB-5CD8C75E61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BDC93A-F31B-E3B1-4DF3-A0BF038ED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0D22A-1293-4E69-AE30-E438550A07BC}" type="datetimeFigureOut">
              <a:rPr lang="en-US" smtClean="0"/>
              <a:t>04/09/2023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5375F5-C4A4-F358-E9D1-77F8C6772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797E59-FF9B-7B21-14BC-9C79CF4DB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B1F7F-6A5D-4B17-A63A-53959CD78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1966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126CF-A39F-DE07-8D32-8A0388FF9E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1094C4-FFC9-E706-C7EC-733B145527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C4E544-74BC-4C99-F164-D919B0C8A5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0D22A-1293-4E69-AE30-E438550A07BC}" type="datetimeFigureOut">
              <a:rPr lang="en-US" smtClean="0"/>
              <a:t>04/09/2023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97C532-0D88-545E-9F15-FC89701A6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19B701-085E-F24F-D80C-166007891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B1F7F-6A5D-4B17-A63A-53959CD78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9031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3D9A47-BE26-3F8A-BC09-4571ECDE43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F06856-555A-2A69-F62C-1B3264FF26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B16A85-475E-30C2-AAFE-AB762695C6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1B54C3-A122-0F03-8B08-342280D8CA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0D22A-1293-4E69-AE30-E438550A07BC}" type="datetimeFigureOut">
              <a:rPr lang="en-US" smtClean="0"/>
              <a:t>04/09/2023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92943A-822A-E7D0-5A27-D2173608A6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28476F-9142-45E8-48B2-18F0680BC9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B1F7F-6A5D-4B17-A63A-53959CD78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6137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8A7D78-D31A-3D3A-1513-DA08BE827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984D24-1CA8-426D-F4F3-3685419C98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7CF641-9C49-4801-8A78-DA25D69371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E10594E-D744-863D-7C42-17E35AF40E0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0AD572A-36C8-D219-1B5B-61990C697B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AE056A1-CD68-F40A-C3E4-088859A390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0D22A-1293-4E69-AE30-E438550A07BC}" type="datetimeFigureOut">
              <a:rPr lang="en-US" smtClean="0"/>
              <a:t>04/09/2023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45B4324-EA11-FF64-EE56-C027CE7F72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3639A2E-1FE8-7D67-21EE-E7EFCFC631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B1F7F-6A5D-4B17-A63A-53959CD78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9652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532E43-610B-2DAF-7C63-A3C82942D8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5A84ED2-8DA6-F49E-4C24-532C82CE2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0D22A-1293-4E69-AE30-E438550A07BC}" type="datetimeFigureOut">
              <a:rPr lang="en-US" smtClean="0"/>
              <a:t>04/09/2023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90F6C94-3C68-DB4C-FB98-C1034E3BCF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212E50-C88B-81F7-1A15-7F09889608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B1F7F-6A5D-4B17-A63A-53959CD78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4133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ABCC32F-FE6F-6DFA-78AA-D6003B2BC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0D22A-1293-4E69-AE30-E438550A07BC}" type="datetimeFigureOut">
              <a:rPr lang="en-US" smtClean="0"/>
              <a:t>04/09/2023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9B1F4A-4B20-1C1E-9285-9C1AD3BCD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6AF796-49AF-1C97-4894-DB4C954DF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B1F7F-6A5D-4B17-A63A-53959CD78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9586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9A0B55-6A55-1AA9-107D-D96ED3FD9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C13BB4-C34C-E3C7-CA04-56976A5EF5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D6F58E-1675-19A6-2791-2A059639A6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CDD5BC-0556-BB12-7B56-6461386940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0D22A-1293-4E69-AE30-E438550A07BC}" type="datetimeFigureOut">
              <a:rPr lang="en-US" smtClean="0"/>
              <a:t>04/09/2023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E6547A-67CA-11B9-2FD5-ABD9ADD4F5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ADEA96-ED0F-EFF8-A959-C13C930BD3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B1F7F-6A5D-4B17-A63A-53959CD78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0909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7F5812-097F-A44A-37FD-0988EC9E91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631863F-1394-1FCB-2D79-B21B6D884A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764F5A-7C6F-EC32-96EE-BD627A2318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18BF67-6FD8-1B0F-0375-ACC8197FD9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0D22A-1293-4E69-AE30-E438550A07BC}" type="datetimeFigureOut">
              <a:rPr lang="en-US" smtClean="0"/>
              <a:t>04/09/2023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754A96-BB51-5ECF-2D0E-FEA4F86CD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3D7065-5A82-7CE9-5F13-837DDFDE9D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B1F7F-6A5D-4B17-A63A-53959CD78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1526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E0498A-A215-2719-D9D9-77D58AA6ED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5153F4-9EC7-6B53-EECF-DF4EB65A26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767D6E-7983-93EE-F21F-9C2FED761A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00D22A-1293-4E69-AE30-E438550A07BC}" type="datetimeFigureOut">
              <a:rPr lang="en-US" smtClean="0"/>
              <a:t>04/09/2023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365593-4771-B7AE-8DD2-214F29C1CB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B6D997-F576-8587-E0B1-ABD5DEE083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DB1F7F-6A5D-4B17-A63A-53959CD787F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B743FD3-F90E-7A13-9A45-EF6894A947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>
            <a:off x="115411" y="103234"/>
            <a:ext cx="11967097" cy="661824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361927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slide" Target="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slide" Target="slide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slide" Target="slide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slide" Target="slide9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4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3.wmf"/><Relationship Id="rId5" Type="http://schemas.openxmlformats.org/officeDocument/2006/relationships/image" Target="../media/image3.gif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gif"/><Relationship Id="rId18" Type="http://schemas.openxmlformats.org/officeDocument/2006/relationships/image" Target="../media/image32.png"/><Relationship Id="rId26" Type="http://schemas.openxmlformats.org/officeDocument/2006/relationships/slide" Target="slide13.xml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34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17" Type="http://schemas.openxmlformats.org/officeDocument/2006/relationships/image" Target="../media/image31.gif"/><Relationship Id="rId25" Type="http://schemas.openxmlformats.org/officeDocument/2006/relationships/image" Target="../media/image36.png"/><Relationship Id="rId2" Type="http://schemas.openxmlformats.org/officeDocument/2006/relationships/audio" Target="../media/media1.wma"/><Relationship Id="rId16" Type="http://schemas.openxmlformats.org/officeDocument/2006/relationships/image" Target="../media/image30.png"/><Relationship Id="rId20" Type="http://schemas.openxmlformats.org/officeDocument/2006/relationships/slide" Target="slide10.xml"/><Relationship Id="rId29" Type="http://schemas.openxmlformats.org/officeDocument/2006/relationships/image" Target="../media/image38.png"/><Relationship Id="rId1" Type="http://schemas.microsoft.com/office/2007/relationships/media" Target="../media/media1.wma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24" Type="http://schemas.openxmlformats.org/officeDocument/2006/relationships/slide" Target="slide12.xml"/><Relationship Id="rId5" Type="http://schemas.openxmlformats.org/officeDocument/2006/relationships/image" Target="../media/image19.png"/><Relationship Id="rId15" Type="http://schemas.openxmlformats.org/officeDocument/2006/relationships/image" Target="../media/image29.gif"/><Relationship Id="rId23" Type="http://schemas.openxmlformats.org/officeDocument/2006/relationships/image" Target="../media/image35.png"/><Relationship Id="rId28" Type="http://schemas.openxmlformats.org/officeDocument/2006/relationships/slide" Target="slide14.xml"/><Relationship Id="rId10" Type="http://schemas.openxmlformats.org/officeDocument/2006/relationships/image" Target="../media/image24.png"/><Relationship Id="rId19" Type="http://schemas.openxmlformats.org/officeDocument/2006/relationships/image" Target="../media/image33.png"/><Relationship Id="rId31" Type="http://schemas.openxmlformats.org/officeDocument/2006/relationships/image" Target="../media/image39.png"/><Relationship Id="rId4" Type="http://schemas.openxmlformats.org/officeDocument/2006/relationships/audio" Target="../media/audio1.wav"/><Relationship Id="rId9" Type="http://schemas.openxmlformats.org/officeDocument/2006/relationships/image" Target="../media/image23.png"/><Relationship Id="rId14" Type="http://schemas.openxmlformats.org/officeDocument/2006/relationships/image" Target="../media/image28.gif"/><Relationship Id="rId22" Type="http://schemas.openxmlformats.org/officeDocument/2006/relationships/slide" Target="slide11.xml"/><Relationship Id="rId27" Type="http://schemas.openxmlformats.org/officeDocument/2006/relationships/image" Target="../media/image37.png"/><Relationship Id="rId30" Type="http://schemas.openxmlformats.org/officeDocument/2006/relationships/slide" Target="slide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0C78995-68FA-3B7C-5D72-8FB77D10585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3" b="4873"/>
          <a:stretch/>
        </p:blipFill>
        <p:spPr>
          <a:xfrm>
            <a:off x="105472" y="94130"/>
            <a:ext cx="11938745" cy="666675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6D9AEC7-5DB4-8FD0-5E9B-617A73901183}"/>
              </a:ext>
            </a:extLst>
          </p:cNvPr>
          <p:cNvSpPr/>
          <p:nvPr/>
        </p:nvSpPr>
        <p:spPr>
          <a:xfrm>
            <a:off x="97730" y="71182"/>
            <a:ext cx="11988800" cy="6659418"/>
          </a:xfrm>
          <a:prstGeom prst="rect">
            <a:avLst/>
          </a:prstGeom>
          <a:solidFill>
            <a:schemeClr val="accent6">
              <a:lumMod val="50000"/>
              <a:alpha val="4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F1F0098C-0DFD-CCC8-188B-55EF21B134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6846" y="4612721"/>
            <a:ext cx="4674437" cy="23458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EF115119-8F53-CF23-157A-585F681094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2830" y="48326"/>
            <a:ext cx="4674437" cy="23458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31E59202-55A3-5795-EF74-B007669EE4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99281" y="4418053"/>
            <a:ext cx="4674437" cy="23458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85F35FE0-6FB2-FA15-2EEB-201B116BF5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0203" y="71182"/>
            <a:ext cx="4674437" cy="23458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20 lâu đài đẹp nhất nước Anh đưa bạn trở về quá khứ - TripZilla Việt Nam">
            <a:extLst>
              <a:ext uri="{FF2B5EF4-FFF2-40B4-BE49-F238E27FC236}">
                <a16:creationId xmlns:a16="http://schemas.microsoft.com/office/drawing/2014/main" id="{41674DA2-2FBB-6A59-26DA-AB7AF57845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625" y="1951885"/>
            <a:ext cx="11423356" cy="48196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07312" y="218093"/>
            <a:ext cx="1160678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ctr">
              <a:lnSpc>
                <a:spcPct val="150000"/>
              </a:lnSpc>
            </a:pPr>
            <a:r>
              <a:rPr lang="vi-VN" sz="3600" b="1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 </a:t>
            </a:r>
            <a:r>
              <a:rPr lang="vi-VN" sz="3600" b="1" dirty="0" smtClean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</a:t>
            </a:r>
            <a:r>
              <a:rPr lang="en-US" sz="3600" b="1" dirty="0" smtClean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QUÁ </a:t>
            </a:r>
            <a:r>
              <a:rPr lang="en-US" sz="3600" b="1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TRÌNH HÌNH THÀNH VÀ PHÁT TRIỂN CHẾ ĐỘ PHONG KIẾN Ở TÂY ÂU</a:t>
            </a:r>
            <a:endParaRPr lang="en-US" sz="3600" dirty="0">
              <a:solidFill>
                <a:schemeClr val="bg2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0986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E0AEB4DC-3847-4C2C-8993-FF510E8267BD}"/>
              </a:ext>
            </a:extLst>
          </p:cNvPr>
          <p:cNvGrpSpPr/>
          <p:nvPr/>
        </p:nvGrpSpPr>
        <p:grpSpPr>
          <a:xfrm>
            <a:off x="2701159" y="-327833"/>
            <a:ext cx="7262648" cy="3234006"/>
            <a:chOff x="2617270" y="-196051"/>
            <a:chExt cx="7262648" cy="3234006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52140EE2-6B03-4ED1-8CCE-6A2BF64A25C5}"/>
                </a:ext>
              </a:extLst>
            </p:cNvPr>
            <p:cNvGrpSpPr/>
            <p:nvPr/>
          </p:nvGrpSpPr>
          <p:grpSpPr>
            <a:xfrm>
              <a:off x="2617270" y="-196051"/>
              <a:ext cx="7262648" cy="3234006"/>
              <a:chOff x="2617270" y="-196051"/>
              <a:chExt cx="7262648" cy="3234006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101EA794-1FE4-49D6-98EE-C223DB2BCA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17270" y="-196051"/>
                <a:ext cx="7262648" cy="3234006"/>
              </a:xfrm>
              <a:prstGeom prst="rect">
                <a:avLst/>
              </a:prstGeom>
            </p:spPr>
          </p:pic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A7DF3A19-01F8-435E-AB79-AB7ECDB30AA1}"/>
                  </a:ext>
                </a:extLst>
              </p:cNvPr>
              <p:cNvSpPr/>
              <p:nvPr/>
            </p:nvSpPr>
            <p:spPr>
              <a:xfrm>
                <a:off x="3967994" y="1124607"/>
                <a:ext cx="4881716" cy="641131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23E64A3-ED03-4889-AF79-3E6A1CADA479}"/>
                </a:ext>
              </a:extLst>
            </p:cNvPr>
            <p:cNvSpPr txBox="1"/>
            <p:nvPr/>
          </p:nvSpPr>
          <p:spPr>
            <a:xfrm>
              <a:off x="4095448" y="1198179"/>
              <a:ext cx="455456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 TẬP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982A1070-D65A-4587-879A-79CA62310DC7}"/>
              </a:ext>
            </a:extLst>
          </p:cNvPr>
          <p:cNvSpPr txBox="1"/>
          <p:nvPr/>
        </p:nvSpPr>
        <p:spPr>
          <a:xfrm>
            <a:off x="1319313" y="2781620"/>
            <a:ext cx="11640710" cy="16879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Bộ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tộc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diệt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vong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đế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quốc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La-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mã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Bộ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tộc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Lạc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Việt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B.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Bộ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tộc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Tây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Âu</a:t>
            </a:r>
            <a:endParaRPr lang="en-US" sz="24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Bộ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tộc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La-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mã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D.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Bộ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tộc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Giéc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-man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7D94587A-838B-424A-8C62-CE47B966198E}"/>
              </a:ext>
            </a:extLst>
          </p:cNvPr>
          <p:cNvSpPr/>
          <p:nvPr/>
        </p:nvSpPr>
        <p:spPr>
          <a:xfrm>
            <a:off x="5988438" y="3932541"/>
            <a:ext cx="651642" cy="588579"/>
          </a:xfrm>
          <a:prstGeom prst="ellipse">
            <a:avLst/>
          </a:prstGeom>
          <a:noFill/>
          <a:ln w="222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EAC8AE7-4DB5-4814-A68E-867A2CA69C4E}"/>
              </a:ext>
            </a:extLst>
          </p:cNvPr>
          <p:cNvGrpSpPr/>
          <p:nvPr/>
        </p:nvGrpSpPr>
        <p:grpSpPr>
          <a:xfrm>
            <a:off x="26711" y="5171090"/>
            <a:ext cx="12235674" cy="1686910"/>
            <a:chOff x="-81773" y="5171090"/>
            <a:chExt cx="12235674" cy="168691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1548ED8-918B-4698-AFFB-F730F5B520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1773" y="5171090"/>
              <a:ext cx="3941283" cy="1686910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266F39B-313A-435F-8421-793A8E2490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9510" y="5171090"/>
              <a:ext cx="3941283" cy="1686910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D05C78A9-7F9F-4673-8283-1939580DA02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00793" y="5171090"/>
              <a:ext cx="3941283" cy="1686910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7C670279-7E84-4E7F-B386-5B164A29B5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9551"/>
            <a:stretch/>
          </p:blipFill>
          <p:spPr>
            <a:xfrm>
              <a:off x="11742077" y="5171090"/>
              <a:ext cx="411824" cy="1686910"/>
            </a:xfrm>
            <a:prstGeom prst="rect">
              <a:avLst/>
            </a:prstGeom>
          </p:spPr>
        </p:pic>
      </p:grpSp>
      <p:pic>
        <p:nvPicPr>
          <p:cNvPr id="46" name="Picture 4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4989" y="4149044"/>
            <a:ext cx="2400300" cy="146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446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852C4D5A-BB4E-463E-9829-D47724B22463}"/>
              </a:ext>
            </a:extLst>
          </p:cNvPr>
          <p:cNvGrpSpPr/>
          <p:nvPr/>
        </p:nvGrpSpPr>
        <p:grpSpPr>
          <a:xfrm>
            <a:off x="26711" y="5171090"/>
            <a:ext cx="12235674" cy="1686910"/>
            <a:chOff x="-81773" y="5171090"/>
            <a:chExt cx="12235674" cy="168691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7EF4666-F6E6-4E68-9122-7242B5862C2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1773" y="5171090"/>
              <a:ext cx="3941283" cy="168691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F87F6FC-FB8E-44FA-A309-053A78222DA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9510" y="5171090"/>
              <a:ext cx="3941283" cy="168691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B2D3A30-10C4-40FE-92E2-CD0D7460DBF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00793" y="5171090"/>
              <a:ext cx="3941283" cy="1686910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67F35E19-F105-4F09-9DA7-4A15D3622E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9551"/>
            <a:stretch/>
          </p:blipFill>
          <p:spPr>
            <a:xfrm>
              <a:off x="11742077" y="5171090"/>
              <a:ext cx="411824" cy="1686910"/>
            </a:xfrm>
            <a:prstGeom prst="rect">
              <a:avLst/>
            </a:prstGeom>
          </p:spPr>
        </p:pic>
      </p:grpSp>
      <p:pic>
        <p:nvPicPr>
          <p:cNvPr id="46" name="Picture 4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9918" y="5389797"/>
            <a:ext cx="2400300" cy="1468203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7076F16-C2FF-4B81-B8F7-7C6EAE24A69C}"/>
              </a:ext>
            </a:extLst>
          </p:cNvPr>
          <p:cNvGrpSpPr/>
          <p:nvPr/>
        </p:nvGrpSpPr>
        <p:grpSpPr>
          <a:xfrm>
            <a:off x="2701159" y="-327833"/>
            <a:ext cx="7262648" cy="3234006"/>
            <a:chOff x="2617270" y="-196051"/>
            <a:chExt cx="7262648" cy="3234006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637CAADB-9738-419C-BC0D-D605808F152B}"/>
                </a:ext>
              </a:extLst>
            </p:cNvPr>
            <p:cNvGrpSpPr/>
            <p:nvPr/>
          </p:nvGrpSpPr>
          <p:grpSpPr>
            <a:xfrm>
              <a:off x="2617270" y="-196051"/>
              <a:ext cx="7262648" cy="3234006"/>
              <a:chOff x="2617270" y="-196051"/>
              <a:chExt cx="7262648" cy="3234006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7D46EE53-BA75-41DD-82FF-F36058DD7B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17270" y="-196051"/>
                <a:ext cx="7262648" cy="3234006"/>
              </a:xfrm>
              <a:prstGeom prst="rect">
                <a:avLst/>
              </a:prstGeom>
            </p:spPr>
          </p:pic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9429BC0A-59CD-4F49-9084-932505BE8A76}"/>
                  </a:ext>
                </a:extLst>
              </p:cNvPr>
              <p:cNvSpPr/>
              <p:nvPr/>
            </p:nvSpPr>
            <p:spPr>
              <a:xfrm>
                <a:off x="3967994" y="1124607"/>
                <a:ext cx="4881716" cy="641131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C3FA253-6C8D-457B-B04C-22A27A237C3E}"/>
                </a:ext>
              </a:extLst>
            </p:cNvPr>
            <p:cNvSpPr txBox="1"/>
            <p:nvPr/>
          </p:nvSpPr>
          <p:spPr>
            <a:xfrm>
              <a:off x="4095448" y="1198179"/>
              <a:ext cx="455456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 TẬP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965D3EF-D9D7-4BDA-1003-474821BD9831}"/>
              </a:ext>
            </a:extLst>
          </p:cNvPr>
          <p:cNvSpPr txBox="1"/>
          <p:nvPr/>
        </p:nvSpPr>
        <p:spPr>
          <a:xfrm>
            <a:off x="1319313" y="2781620"/>
            <a:ext cx="11640710" cy="16879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ãnh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địa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phong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kỉ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kỉ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VII                                       B.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kỉ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VIII</a:t>
            </a: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kỉ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IX                                        D.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kỉ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X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081B60F0-6662-2481-34BC-ECE5E8901987}"/>
              </a:ext>
            </a:extLst>
          </p:cNvPr>
          <p:cNvSpPr/>
          <p:nvPr/>
        </p:nvSpPr>
        <p:spPr>
          <a:xfrm>
            <a:off x="5770179" y="3363249"/>
            <a:ext cx="651642" cy="588579"/>
          </a:xfrm>
          <a:prstGeom prst="ellipse">
            <a:avLst/>
          </a:prstGeom>
          <a:noFill/>
          <a:ln w="222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130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F606D822-B618-42C4-8372-A084B77D3A68}"/>
              </a:ext>
            </a:extLst>
          </p:cNvPr>
          <p:cNvGrpSpPr/>
          <p:nvPr/>
        </p:nvGrpSpPr>
        <p:grpSpPr>
          <a:xfrm>
            <a:off x="26711" y="5171090"/>
            <a:ext cx="12235674" cy="1686910"/>
            <a:chOff x="-81773" y="5171090"/>
            <a:chExt cx="12235674" cy="168691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CDE0813-9FAF-4043-B1A2-E46B7CCA871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1773" y="5171090"/>
              <a:ext cx="3941283" cy="168691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DEFE84E-EF2F-42C5-8F57-34C4F13250A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9510" y="5171090"/>
              <a:ext cx="3941283" cy="168691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5E525E6-CF36-41FF-80EF-F8DA60F7E45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00793" y="5171090"/>
              <a:ext cx="3941283" cy="168691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CA83D52-6D3C-4C7D-9903-8DB8F5854B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9551"/>
            <a:stretch/>
          </p:blipFill>
          <p:spPr>
            <a:xfrm>
              <a:off x="11742077" y="5171090"/>
              <a:ext cx="411824" cy="1686910"/>
            </a:xfrm>
            <a:prstGeom prst="rect">
              <a:avLst/>
            </a:prstGeom>
          </p:spPr>
        </p:pic>
      </p:grpSp>
      <p:pic>
        <p:nvPicPr>
          <p:cNvPr id="46" name="Picture 4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946CA100-56C0-4606-990E-9AB617964520}"/>
              </a:ext>
            </a:extLst>
          </p:cNvPr>
          <p:cNvGrpSpPr/>
          <p:nvPr/>
        </p:nvGrpSpPr>
        <p:grpSpPr>
          <a:xfrm>
            <a:off x="2701159" y="-327833"/>
            <a:ext cx="7262648" cy="3234006"/>
            <a:chOff x="2617270" y="-196051"/>
            <a:chExt cx="7262648" cy="3234006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4A70F02A-9B04-468D-B172-69EBB7EB95EE}"/>
                </a:ext>
              </a:extLst>
            </p:cNvPr>
            <p:cNvGrpSpPr/>
            <p:nvPr/>
          </p:nvGrpSpPr>
          <p:grpSpPr>
            <a:xfrm>
              <a:off x="2617270" y="-196051"/>
              <a:ext cx="7262648" cy="3234006"/>
              <a:chOff x="2617270" y="-196051"/>
              <a:chExt cx="7262648" cy="3234006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E922B016-F106-435B-BC0C-6FEC1207D3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17270" y="-196051"/>
                <a:ext cx="7262648" cy="3234006"/>
              </a:xfrm>
              <a:prstGeom prst="rect">
                <a:avLst/>
              </a:prstGeom>
            </p:spPr>
          </p:pic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5D44AF5D-3780-491C-8B77-13796D8303EA}"/>
                  </a:ext>
                </a:extLst>
              </p:cNvPr>
              <p:cNvSpPr/>
              <p:nvPr/>
            </p:nvSpPr>
            <p:spPr>
              <a:xfrm>
                <a:off x="3967994" y="1124607"/>
                <a:ext cx="4881716" cy="641131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37FA213-CF9F-4DEC-9371-0AFC2B3FF86C}"/>
                </a:ext>
              </a:extLst>
            </p:cNvPr>
            <p:cNvSpPr txBox="1"/>
            <p:nvPr/>
          </p:nvSpPr>
          <p:spPr>
            <a:xfrm>
              <a:off x="4095448" y="1198179"/>
              <a:ext cx="455456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 TẬP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E41B0F20-C86D-F108-95A0-D21B3231F6C4}"/>
              </a:ext>
            </a:extLst>
          </p:cNvPr>
          <p:cNvSpPr txBox="1"/>
          <p:nvPr/>
        </p:nvSpPr>
        <p:spPr>
          <a:xfrm>
            <a:off x="1319313" y="2781620"/>
            <a:ext cx="11640710" cy="16879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3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Lãnh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địa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phong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thuộc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quyền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cai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quản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ai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Nông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nô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     B.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vua</a:t>
            </a:r>
            <a:endParaRPr lang="en-US" sz="24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Lãnh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chúa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  D.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Địa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chủ</a:t>
            </a:r>
            <a:endParaRPr lang="en-US" sz="24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BA59ECCA-4240-ADBC-7B27-EC153EF1BBE8}"/>
              </a:ext>
            </a:extLst>
          </p:cNvPr>
          <p:cNvSpPr/>
          <p:nvPr/>
        </p:nvSpPr>
        <p:spPr>
          <a:xfrm>
            <a:off x="1228436" y="3937468"/>
            <a:ext cx="544080" cy="532115"/>
          </a:xfrm>
          <a:prstGeom prst="ellipse">
            <a:avLst/>
          </a:prstGeom>
          <a:noFill/>
          <a:ln w="222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627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8019C58C-6CF4-44ED-973E-2C4008358235}"/>
              </a:ext>
            </a:extLst>
          </p:cNvPr>
          <p:cNvGrpSpPr/>
          <p:nvPr/>
        </p:nvGrpSpPr>
        <p:grpSpPr>
          <a:xfrm>
            <a:off x="26711" y="5171090"/>
            <a:ext cx="12235674" cy="1686910"/>
            <a:chOff x="-81773" y="5171090"/>
            <a:chExt cx="12235674" cy="168691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7CD84F7-28C9-41D7-A9AF-CA07C17BE4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1773" y="5171090"/>
              <a:ext cx="3941283" cy="168691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340577D-7296-4F0D-B8A2-97CFD503326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9510" y="5171090"/>
              <a:ext cx="3941283" cy="168691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9BAB3DD-7E7F-48A6-BA29-54D9A512ECA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00793" y="5171090"/>
              <a:ext cx="3941283" cy="168691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A7BB1F2-D515-4CF6-B7E2-B2CC41ADE7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9551"/>
            <a:stretch/>
          </p:blipFill>
          <p:spPr>
            <a:xfrm>
              <a:off x="11742077" y="5171090"/>
              <a:ext cx="411824" cy="1686910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647D2A23-6E7E-413A-B3BA-D1B199502889}"/>
              </a:ext>
            </a:extLst>
          </p:cNvPr>
          <p:cNvGrpSpPr/>
          <p:nvPr/>
        </p:nvGrpSpPr>
        <p:grpSpPr>
          <a:xfrm>
            <a:off x="2701159" y="-327833"/>
            <a:ext cx="7262648" cy="3234006"/>
            <a:chOff x="2617270" y="-196051"/>
            <a:chExt cx="7262648" cy="3234006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E63C7FF-0134-4DE1-AAB8-DEFAB222BCC3}"/>
                </a:ext>
              </a:extLst>
            </p:cNvPr>
            <p:cNvGrpSpPr/>
            <p:nvPr/>
          </p:nvGrpSpPr>
          <p:grpSpPr>
            <a:xfrm>
              <a:off x="2617270" y="-196051"/>
              <a:ext cx="7262648" cy="3234006"/>
              <a:chOff x="2617270" y="-196051"/>
              <a:chExt cx="7262648" cy="3234006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6714896D-4A6D-4076-B8D8-1484D1EE56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17270" y="-196051"/>
                <a:ext cx="7262648" cy="3234006"/>
              </a:xfrm>
              <a:prstGeom prst="rect">
                <a:avLst/>
              </a:prstGeom>
            </p:spPr>
          </p:pic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C95D1AA8-0B52-41FC-AC07-265F8D40B997}"/>
                  </a:ext>
                </a:extLst>
              </p:cNvPr>
              <p:cNvSpPr/>
              <p:nvPr/>
            </p:nvSpPr>
            <p:spPr>
              <a:xfrm>
                <a:off x="3967994" y="1124607"/>
                <a:ext cx="4881716" cy="641131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7FC420D-CF6E-4C8B-ADC8-48DBB6D52F9C}"/>
                </a:ext>
              </a:extLst>
            </p:cNvPr>
            <p:cNvSpPr txBox="1"/>
            <p:nvPr/>
          </p:nvSpPr>
          <p:spPr>
            <a:xfrm>
              <a:off x="4095448" y="1198179"/>
              <a:ext cx="455456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 TẬP</a:t>
              </a:r>
            </a:p>
          </p:txBody>
        </p:sp>
      </p:grpSp>
      <p:pic>
        <p:nvPicPr>
          <p:cNvPr id="46" name="Picture 4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6688949-44B6-DB03-1439-16851CA7C122}"/>
              </a:ext>
            </a:extLst>
          </p:cNvPr>
          <p:cNvSpPr txBox="1"/>
          <p:nvPr/>
        </p:nvSpPr>
        <p:spPr>
          <a:xfrm>
            <a:off x="1319313" y="2781620"/>
            <a:ext cx="11640710" cy="16879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4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Lãnh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chúa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Tây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Âu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cực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khổ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B.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sung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sướng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xa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hoa</a:t>
            </a:r>
            <a:endParaRPr lang="en-US" sz="24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thuê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vua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D.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bình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endParaRPr lang="en-US" sz="24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8FA29F20-D233-F01A-4B20-9C21E7B9CD12}"/>
              </a:ext>
            </a:extLst>
          </p:cNvPr>
          <p:cNvSpPr/>
          <p:nvPr/>
        </p:nvSpPr>
        <p:spPr>
          <a:xfrm>
            <a:off x="6130799" y="3393588"/>
            <a:ext cx="651642" cy="588579"/>
          </a:xfrm>
          <a:prstGeom prst="ellipse">
            <a:avLst/>
          </a:prstGeom>
          <a:noFill/>
          <a:ln w="222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334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442F5928-EB31-46C3-B5F0-896B2D2BF3FD}"/>
              </a:ext>
            </a:extLst>
          </p:cNvPr>
          <p:cNvGrpSpPr/>
          <p:nvPr/>
        </p:nvGrpSpPr>
        <p:grpSpPr>
          <a:xfrm>
            <a:off x="26711" y="5171090"/>
            <a:ext cx="12235674" cy="1686910"/>
            <a:chOff x="-81773" y="5171090"/>
            <a:chExt cx="12235674" cy="168691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B5C77D1-A6F6-413D-9345-1055B896D8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1773" y="5171090"/>
              <a:ext cx="3941283" cy="168691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610CFC5-4203-4016-AB35-0BC31EA6E6B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9510" y="5171090"/>
              <a:ext cx="3941283" cy="168691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1B838B1-98F8-4A9D-830F-265337497D1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00793" y="5171090"/>
              <a:ext cx="3941283" cy="168691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F14D921-D9B3-463D-85D4-419A7DCC18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9551"/>
            <a:stretch/>
          </p:blipFill>
          <p:spPr>
            <a:xfrm>
              <a:off x="11742077" y="5171090"/>
              <a:ext cx="411824" cy="1686910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64BB9EA3-00BD-421F-A212-E51902BDE6D3}"/>
              </a:ext>
            </a:extLst>
          </p:cNvPr>
          <p:cNvGrpSpPr/>
          <p:nvPr/>
        </p:nvGrpSpPr>
        <p:grpSpPr>
          <a:xfrm>
            <a:off x="2701159" y="-327833"/>
            <a:ext cx="7262648" cy="3234006"/>
            <a:chOff x="2617270" y="-196051"/>
            <a:chExt cx="7262648" cy="3234006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44270D0B-CD5E-4E39-9BE5-53FC38664C94}"/>
                </a:ext>
              </a:extLst>
            </p:cNvPr>
            <p:cNvGrpSpPr/>
            <p:nvPr/>
          </p:nvGrpSpPr>
          <p:grpSpPr>
            <a:xfrm>
              <a:off x="2617270" y="-196051"/>
              <a:ext cx="7262648" cy="3234006"/>
              <a:chOff x="2617270" y="-196051"/>
              <a:chExt cx="7262648" cy="3234006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AE29B7DD-F383-4A54-86DF-F081337993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17270" y="-196051"/>
                <a:ext cx="7262648" cy="3234006"/>
              </a:xfrm>
              <a:prstGeom prst="rect">
                <a:avLst/>
              </a:prstGeom>
            </p:spPr>
          </p:pic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64813EEE-1200-4717-99AC-8AA8E53925C0}"/>
                  </a:ext>
                </a:extLst>
              </p:cNvPr>
              <p:cNvSpPr/>
              <p:nvPr/>
            </p:nvSpPr>
            <p:spPr>
              <a:xfrm>
                <a:off x="3967994" y="1124607"/>
                <a:ext cx="4881716" cy="641131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AA82F56-369D-4AFC-9279-E54DB983EB6D}"/>
                </a:ext>
              </a:extLst>
            </p:cNvPr>
            <p:cNvSpPr txBox="1"/>
            <p:nvPr/>
          </p:nvSpPr>
          <p:spPr>
            <a:xfrm>
              <a:off x="4095448" y="1198179"/>
              <a:ext cx="455456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 TẬP</a:t>
              </a:r>
            </a:p>
          </p:txBody>
        </p:sp>
      </p:grpSp>
      <p:pic>
        <p:nvPicPr>
          <p:cNvPr id="46" name="Picture 4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DC2F735-235F-C574-9237-2B5708897F1B}"/>
              </a:ext>
            </a:extLst>
          </p:cNvPr>
          <p:cNvSpPr txBox="1"/>
          <p:nvPr/>
        </p:nvSpPr>
        <p:spPr>
          <a:xfrm>
            <a:off x="1448622" y="2747703"/>
            <a:ext cx="11640710" cy="16879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5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chủ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đạo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thị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Tây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Âu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trung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đại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Nông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nghiệp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B.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Thủ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nghiệp</a:t>
            </a:r>
            <a:endParaRPr lang="en-US" sz="24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nghiệp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D.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Thủ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nghiệp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nghiệp</a:t>
            </a:r>
            <a:endParaRPr lang="en-US" sz="24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EBC61923-9F6F-8488-65CF-513A855730FE}"/>
              </a:ext>
            </a:extLst>
          </p:cNvPr>
          <p:cNvSpPr/>
          <p:nvPr/>
        </p:nvSpPr>
        <p:spPr>
          <a:xfrm>
            <a:off x="5988438" y="3932541"/>
            <a:ext cx="651642" cy="588579"/>
          </a:xfrm>
          <a:prstGeom prst="ellipse">
            <a:avLst/>
          </a:prstGeom>
          <a:noFill/>
          <a:ln w="222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87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57C281B1-4A81-47A7-B33C-EE50D06B6392}"/>
              </a:ext>
            </a:extLst>
          </p:cNvPr>
          <p:cNvGrpSpPr/>
          <p:nvPr/>
        </p:nvGrpSpPr>
        <p:grpSpPr>
          <a:xfrm>
            <a:off x="26711" y="5171090"/>
            <a:ext cx="12235674" cy="1686910"/>
            <a:chOff x="-81773" y="5171090"/>
            <a:chExt cx="12235674" cy="168691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355081F-A29A-4E7E-A769-D6A340BAC8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1773" y="5171090"/>
              <a:ext cx="3941283" cy="168691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6AF67BB-E87C-4858-87E7-8002E683D03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9510" y="5171090"/>
              <a:ext cx="3941283" cy="168691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BC30049-3984-498A-8470-771DCA58A8E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00793" y="5171090"/>
              <a:ext cx="3941283" cy="168691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62FC674-9132-4474-A240-11C510AA2B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9551"/>
            <a:stretch/>
          </p:blipFill>
          <p:spPr>
            <a:xfrm>
              <a:off x="11742077" y="5171090"/>
              <a:ext cx="411824" cy="1686910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586E5E1B-552B-4E79-8410-9A7622B6B1EF}"/>
              </a:ext>
            </a:extLst>
          </p:cNvPr>
          <p:cNvGrpSpPr/>
          <p:nvPr/>
        </p:nvGrpSpPr>
        <p:grpSpPr>
          <a:xfrm>
            <a:off x="2701159" y="-327833"/>
            <a:ext cx="7262648" cy="3234006"/>
            <a:chOff x="2617270" y="-196051"/>
            <a:chExt cx="7262648" cy="3234006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BDFD3BD4-0765-44E6-A295-8CF5DC4EDB06}"/>
                </a:ext>
              </a:extLst>
            </p:cNvPr>
            <p:cNvGrpSpPr/>
            <p:nvPr/>
          </p:nvGrpSpPr>
          <p:grpSpPr>
            <a:xfrm>
              <a:off x="2617270" y="-196051"/>
              <a:ext cx="7262648" cy="3234006"/>
              <a:chOff x="2617270" y="-196051"/>
              <a:chExt cx="7262648" cy="3234006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EFDBBD83-B55D-4A90-AD0F-C5EB60AD7E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17270" y="-196051"/>
                <a:ext cx="7262648" cy="3234006"/>
              </a:xfrm>
              <a:prstGeom prst="rect">
                <a:avLst/>
              </a:prstGeom>
            </p:spPr>
          </p:pic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A8347FFC-4607-46FD-BB9B-D9FB8EE86D8C}"/>
                  </a:ext>
                </a:extLst>
              </p:cNvPr>
              <p:cNvSpPr/>
              <p:nvPr/>
            </p:nvSpPr>
            <p:spPr>
              <a:xfrm>
                <a:off x="3967994" y="1124607"/>
                <a:ext cx="4881716" cy="641131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D0055B6-26D1-4CDC-A10B-23F1F0D05641}"/>
                </a:ext>
              </a:extLst>
            </p:cNvPr>
            <p:cNvSpPr txBox="1"/>
            <p:nvPr/>
          </p:nvSpPr>
          <p:spPr>
            <a:xfrm>
              <a:off x="4095448" y="1198179"/>
              <a:ext cx="455456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 TẬP</a:t>
              </a:r>
            </a:p>
          </p:txBody>
        </p:sp>
      </p:grpSp>
      <p:pic>
        <p:nvPicPr>
          <p:cNvPr id="46" name="Picture 4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3ADC60A-5ECF-4389-DB83-7B7BA523D95D}"/>
              </a:ext>
            </a:extLst>
          </p:cNvPr>
          <p:cNvSpPr txBox="1"/>
          <p:nvPr/>
        </p:nvSpPr>
        <p:spPr>
          <a:xfrm>
            <a:off x="940622" y="2660324"/>
            <a:ext cx="11640710" cy="16879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6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chủ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đạo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lãnh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địa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phong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Tây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Âu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trung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đại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Nông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nghiệp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túc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cấp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B.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Thủ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nghiệp</a:t>
            </a:r>
            <a:endParaRPr lang="en-US" sz="24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nghiệp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             D.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Thủ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nghiệp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nghiệp</a:t>
            </a:r>
            <a:endParaRPr lang="en-US" sz="24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F131D88D-D80F-B5F3-7520-2FA967BF3761}"/>
              </a:ext>
            </a:extLst>
          </p:cNvPr>
          <p:cNvSpPr/>
          <p:nvPr/>
        </p:nvSpPr>
        <p:spPr>
          <a:xfrm>
            <a:off x="769893" y="3210015"/>
            <a:ext cx="651642" cy="588579"/>
          </a:xfrm>
          <a:prstGeom prst="ellipse">
            <a:avLst/>
          </a:prstGeom>
          <a:noFill/>
          <a:ln w="222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413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  <a:defRPr/>
            </a:pPr>
            <a:fld id="{D7BE28D7-7F56-4F1C-A291-36D4F422562A}" type="slidenum">
              <a: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  <a:defRPr/>
              </a:pPr>
              <a:t>16</a:t>
            </a:fld>
            <a:endParaRPr lang="en-US"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078" name="Rectangle 10"/>
          <p:cNvSpPr>
            <a:spLocks noChangeArrowheads="1"/>
          </p:cNvSpPr>
          <p:nvPr/>
        </p:nvSpPr>
        <p:spPr bwMode="auto">
          <a:xfrm>
            <a:off x="-83131" y="15833"/>
            <a:ext cx="12192000" cy="6858000"/>
          </a:xfrm>
          <a:prstGeom prst="rect">
            <a:avLst/>
          </a:prstGeom>
          <a:noFill/>
          <a:ln w="76200" cmpd="tri" algn="ctr">
            <a:pattFill prst="solidDmnd">
              <a:fgClr>
                <a:srgbClr val="993366"/>
              </a:fgClr>
              <a:bgClr>
                <a:srgbClr val="FFFFFF"/>
              </a:bgClr>
            </a:pattFill>
            <a:miter lim="800000"/>
            <a:headEnd/>
            <a:tailEnd/>
          </a:ln>
          <a:effectLst>
            <a:prstShdw prst="shdw17" dist="17961" dir="13500000">
              <a:srgbClr val="5C1F3D"/>
            </a:prstShdw>
          </a:effectLst>
        </p:spPr>
        <p:txBody>
          <a:bodyPr wrap="none" anchor="ctr"/>
          <a:lstStyle/>
          <a:p>
            <a:pPr defTabSz="1219170">
              <a:buClr>
                <a:srgbClr val="000000"/>
              </a:buClr>
              <a:defRPr/>
            </a:pPr>
            <a:endParaRPr lang="en-US" sz="2200" ker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/>
              <a:sym typeface="Arial"/>
            </a:endParaRPr>
          </a:p>
        </p:txBody>
      </p:sp>
      <p:pic>
        <p:nvPicPr>
          <p:cNvPr id="50" name="Picture 4">
            <a:extLst>
              <a:ext uri="{FF2B5EF4-FFF2-40B4-BE49-F238E27FC236}">
                <a16:creationId xmlns:a16="http://schemas.microsoft.com/office/drawing/2014/main" id="{2F2CCBA0-2534-4BDE-9BDD-E56CD8B4AB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3468" y="921758"/>
            <a:ext cx="3965451" cy="19900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D6CEA4A-B426-47F4-9C2F-E8985C26FC29}"/>
              </a:ext>
            </a:extLst>
          </p:cNvPr>
          <p:cNvSpPr/>
          <p:nvPr/>
        </p:nvSpPr>
        <p:spPr>
          <a:xfrm>
            <a:off x="1143290" y="754650"/>
            <a:ext cx="9905710" cy="8160750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5918539"/>
              </a:avLst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Xin </a:t>
            </a:r>
            <a:r>
              <a:rPr kumimoji="0" lang="en-US" sz="5400" b="1" i="0" u="none" strike="noStrike" kern="1200" cap="none" spc="0" normalizeH="0" baseline="0" noProof="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chúc</a:t>
            </a:r>
            <a:r>
              <a:rPr kumimoji="0" lang="en-US" sz="5400" b="1" i="0" u="none" strike="noStrike" kern="1200" cap="none" spc="0" normalizeH="0" baseline="0" noProof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Quý</a:t>
            </a:r>
            <a:r>
              <a:rPr kumimoji="0" lang="en-US" sz="5400" b="1" i="0" u="none" strike="noStrike" kern="1200" cap="none" spc="0" normalizeH="0" baseline="0" noProof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Thầy</a:t>
            </a:r>
            <a:r>
              <a:rPr kumimoji="0" lang="en-US" sz="5400" b="1" i="0" u="none" strike="noStrike" kern="1200" cap="none" spc="0" normalizeH="0" baseline="0" noProof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</a:t>
            </a:r>
            <a:r>
              <a:rPr kumimoji="0" lang="en-US" sz="5400" b="1" i="0" u="none" strike="noStrike" kern="1200" cap="none" spc="0" normalizeH="0" baseline="0" noProof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mạnh</a:t>
            </a:r>
            <a:r>
              <a:rPr kumimoji="0" lang="en-US" sz="5400" b="1" i="0" u="none" strike="noStrike" kern="1200" cap="none" spc="0" normalizeH="0" baseline="0" noProof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khỏe</a:t>
            </a:r>
            <a:endParaRPr kumimoji="0" lang="en-US" sz="5400" b="1" i="0" u="none" strike="noStrike" kern="1200" cap="none" spc="0" normalizeH="0" baseline="0" noProof="0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12" name="Group 196">
            <a:extLst>
              <a:ext uri="{FF2B5EF4-FFF2-40B4-BE49-F238E27FC236}">
                <a16:creationId xmlns:a16="http://schemas.microsoft.com/office/drawing/2014/main" id="{8769749C-CE41-40E6-8307-C235D0033288}"/>
              </a:ext>
            </a:extLst>
          </p:cNvPr>
          <p:cNvGrpSpPr>
            <a:grpSpLocks/>
          </p:cNvGrpSpPr>
          <p:nvPr/>
        </p:nvGrpSpPr>
        <p:grpSpPr bwMode="auto">
          <a:xfrm>
            <a:off x="-7646" y="55048"/>
            <a:ext cx="998538" cy="776288"/>
            <a:chOff x="2304" y="1632"/>
            <a:chExt cx="525" cy="480"/>
          </a:xfrm>
        </p:grpSpPr>
        <p:sp>
          <p:nvSpPr>
            <p:cNvPr id="13" name="Freeform 197">
              <a:extLst>
                <a:ext uri="{FF2B5EF4-FFF2-40B4-BE49-F238E27FC236}">
                  <a16:creationId xmlns:a16="http://schemas.microsoft.com/office/drawing/2014/main" id="{9B4468D6-AB96-4D21-A127-B7C3B4C9821C}"/>
                </a:ext>
              </a:extLst>
            </p:cNvPr>
            <p:cNvSpPr>
              <a:spLocks/>
            </p:cNvSpPr>
            <p:nvPr/>
          </p:nvSpPr>
          <p:spPr bwMode="gray">
            <a:xfrm>
              <a:off x="2304" y="1632"/>
              <a:ext cx="525" cy="480"/>
            </a:xfrm>
            <a:custGeom>
              <a:avLst/>
              <a:gdLst>
                <a:gd name="T0" fmla="*/ 225 w 525"/>
                <a:gd name="T1" fmla="*/ 217 h 480"/>
                <a:gd name="T2" fmla="*/ 133 w 525"/>
                <a:gd name="T3" fmla="*/ 0 h 480"/>
                <a:gd name="T4" fmla="*/ 263 w 525"/>
                <a:gd name="T5" fmla="*/ 193 h 480"/>
                <a:gd name="T6" fmla="*/ 393 w 525"/>
                <a:gd name="T7" fmla="*/ 0 h 480"/>
                <a:gd name="T8" fmla="*/ 299 w 525"/>
                <a:gd name="T9" fmla="*/ 217 h 480"/>
                <a:gd name="T10" fmla="*/ 524 w 525"/>
                <a:gd name="T11" fmla="*/ 240 h 480"/>
                <a:gd name="T12" fmla="*/ 298 w 525"/>
                <a:gd name="T13" fmla="*/ 262 h 480"/>
                <a:gd name="T14" fmla="*/ 393 w 525"/>
                <a:gd name="T15" fmla="*/ 479 h 480"/>
                <a:gd name="T16" fmla="*/ 263 w 525"/>
                <a:gd name="T17" fmla="*/ 286 h 480"/>
                <a:gd name="T18" fmla="*/ 133 w 525"/>
                <a:gd name="T19" fmla="*/ 479 h 480"/>
                <a:gd name="T20" fmla="*/ 224 w 525"/>
                <a:gd name="T21" fmla="*/ 263 h 480"/>
                <a:gd name="T22" fmla="*/ 0 w 525"/>
                <a:gd name="T23" fmla="*/ 240 h 480"/>
                <a:gd name="T24" fmla="*/ 225 w 525"/>
                <a:gd name="T25" fmla="*/ 217 h 48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25"/>
                <a:gd name="T40" fmla="*/ 0 h 480"/>
                <a:gd name="T41" fmla="*/ 525 w 525"/>
                <a:gd name="T42" fmla="*/ 480 h 48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25" h="480">
                  <a:moveTo>
                    <a:pt x="225" y="217"/>
                  </a:moveTo>
                  <a:lnTo>
                    <a:pt x="133" y="0"/>
                  </a:lnTo>
                  <a:lnTo>
                    <a:pt x="263" y="193"/>
                  </a:lnTo>
                  <a:lnTo>
                    <a:pt x="393" y="0"/>
                  </a:lnTo>
                  <a:lnTo>
                    <a:pt x="299" y="217"/>
                  </a:lnTo>
                  <a:lnTo>
                    <a:pt x="524" y="240"/>
                  </a:lnTo>
                  <a:lnTo>
                    <a:pt x="298" y="262"/>
                  </a:lnTo>
                  <a:lnTo>
                    <a:pt x="393" y="479"/>
                  </a:lnTo>
                  <a:lnTo>
                    <a:pt x="263" y="286"/>
                  </a:lnTo>
                  <a:lnTo>
                    <a:pt x="133" y="479"/>
                  </a:lnTo>
                  <a:lnTo>
                    <a:pt x="224" y="263"/>
                  </a:lnTo>
                  <a:lnTo>
                    <a:pt x="0" y="240"/>
                  </a:lnTo>
                  <a:lnTo>
                    <a:pt x="225" y="217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4" name="Freeform 198">
              <a:extLst>
                <a:ext uri="{FF2B5EF4-FFF2-40B4-BE49-F238E27FC236}">
                  <a16:creationId xmlns:a16="http://schemas.microsoft.com/office/drawing/2014/main" id="{4C0C6681-3417-40CE-915B-58D31F25567C}"/>
                </a:ext>
              </a:extLst>
            </p:cNvPr>
            <p:cNvSpPr>
              <a:spLocks/>
            </p:cNvSpPr>
            <p:nvPr/>
          </p:nvSpPr>
          <p:spPr bwMode="gray">
            <a:xfrm>
              <a:off x="2376" y="1697"/>
              <a:ext cx="382" cy="350"/>
            </a:xfrm>
            <a:custGeom>
              <a:avLst/>
              <a:gdLst>
                <a:gd name="T0" fmla="*/ 153 w 382"/>
                <a:gd name="T1" fmla="*/ 153 h 350"/>
                <a:gd name="T2" fmla="*/ 95 w 382"/>
                <a:gd name="T3" fmla="*/ 0 h 350"/>
                <a:gd name="T4" fmla="*/ 191 w 382"/>
                <a:gd name="T5" fmla="*/ 128 h 350"/>
                <a:gd name="T6" fmla="*/ 284 w 382"/>
                <a:gd name="T7" fmla="*/ 0 h 350"/>
                <a:gd name="T8" fmla="*/ 227 w 382"/>
                <a:gd name="T9" fmla="*/ 153 h 350"/>
                <a:gd name="T10" fmla="*/ 381 w 382"/>
                <a:gd name="T11" fmla="*/ 175 h 350"/>
                <a:gd name="T12" fmla="*/ 226 w 382"/>
                <a:gd name="T13" fmla="*/ 196 h 350"/>
                <a:gd name="T14" fmla="*/ 284 w 382"/>
                <a:gd name="T15" fmla="*/ 349 h 350"/>
                <a:gd name="T16" fmla="*/ 191 w 382"/>
                <a:gd name="T17" fmla="*/ 221 h 350"/>
                <a:gd name="T18" fmla="*/ 95 w 382"/>
                <a:gd name="T19" fmla="*/ 349 h 350"/>
                <a:gd name="T20" fmla="*/ 152 w 382"/>
                <a:gd name="T21" fmla="*/ 198 h 350"/>
                <a:gd name="T22" fmla="*/ 0 w 382"/>
                <a:gd name="T23" fmla="*/ 175 h 350"/>
                <a:gd name="T24" fmla="*/ 153 w 382"/>
                <a:gd name="T25" fmla="*/ 153 h 35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82"/>
                <a:gd name="T40" fmla="*/ 0 h 350"/>
                <a:gd name="T41" fmla="*/ 382 w 382"/>
                <a:gd name="T42" fmla="*/ 350 h 35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82" h="350">
                  <a:moveTo>
                    <a:pt x="153" y="153"/>
                  </a:moveTo>
                  <a:lnTo>
                    <a:pt x="95" y="0"/>
                  </a:lnTo>
                  <a:lnTo>
                    <a:pt x="191" y="128"/>
                  </a:lnTo>
                  <a:lnTo>
                    <a:pt x="284" y="0"/>
                  </a:lnTo>
                  <a:lnTo>
                    <a:pt x="227" y="153"/>
                  </a:lnTo>
                  <a:lnTo>
                    <a:pt x="381" y="175"/>
                  </a:lnTo>
                  <a:lnTo>
                    <a:pt x="226" y="196"/>
                  </a:lnTo>
                  <a:lnTo>
                    <a:pt x="284" y="349"/>
                  </a:lnTo>
                  <a:lnTo>
                    <a:pt x="191" y="221"/>
                  </a:lnTo>
                  <a:lnTo>
                    <a:pt x="95" y="349"/>
                  </a:lnTo>
                  <a:lnTo>
                    <a:pt x="152" y="198"/>
                  </a:lnTo>
                  <a:lnTo>
                    <a:pt x="0" y="175"/>
                  </a:lnTo>
                  <a:lnTo>
                    <a:pt x="153" y="153"/>
                  </a:lnTo>
                </a:path>
              </a:pathLst>
            </a:custGeom>
            <a:gradFill rotWithShape="0">
              <a:gsLst>
                <a:gs pos="0">
                  <a:srgbClr val="A603AB"/>
                </a:gs>
                <a:gs pos="12000">
                  <a:srgbClr val="E81766"/>
                </a:gs>
                <a:gs pos="27000">
                  <a:srgbClr val="EE3F17"/>
                </a:gs>
                <a:gs pos="48000">
                  <a:srgbClr val="FFFF00"/>
                </a:gs>
                <a:gs pos="64999">
                  <a:srgbClr val="1A8D48"/>
                </a:gs>
                <a:gs pos="78999">
                  <a:srgbClr val="0819FB"/>
                </a:gs>
                <a:gs pos="100000">
                  <a:srgbClr val="A603AB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5" name="Freeform 199">
              <a:extLst>
                <a:ext uri="{FF2B5EF4-FFF2-40B4-BE49-F238E27FC236}">
                  <a16:creationId xmlns:a16="http://schemas.microsoft.com/office/drawing/2014/main" id="{D4D7A4D3-2F3A-4A30-9737-43B74BF7FDDE}"/>
                </a:ext>
              </a:extLst>
            </p:cNvPr>
            <p:cNvSpPr>
              <a:spLocks/>
            </p:cNvSpPr>
            <p:nvPr/>
          </p:nvSpPr>
          <p:spPr bwMode="gray">
            <a:xfrm>
              <a:off x="2432" y="1706"/>
              <a:ext cx="270" cy="332"/>
            </a:xfrm>
            <a:custGeom>
              <a:avLst/>
              <a:gdLst>
                <a:gd name="T0" fmla="*/ 0 w 270"/>
                <a:gd name="T1" fmla="*/ 84 h 332"/>
                <a:gd name="T2" fmla="*/ 122 w 270"/>
                <a:gd name="T3" fmla="*/ 143 h 332"/>
                <a:gd name="T4" fmla="*/ 135 w 270"/>
                <a:gd name="T5" fmla="*/ 0 h 332"/>
                <a:gd name="T6" fmla="*/ 147 w 270"/>
                <a:gd name="T7" fmla="*/ 143 h 332"/>
                <a:gd name="T8" fmla="*/ 268 w 270"/>
                <a:gd name="T9" fmla="*/ 82 h 332"/>
                <a:gd name="T10" fmla="*/ 159 w 270"/>
                <a:gd name="T11" fmla="*/ 166 h 332"/>
                <a:gd name="T12" fmla="*/ 269 w 270"/>
                <a:gd name="T13" fmla="*/ 249 h 332"/>
                <a:gd name="T14" fmla="*/ 147 w 270"/>
                <a:gd name="T15" fmla="*/ 189 h 332"/>
                <a:gd name="T16" fmla="*/ 135 w 270"/>
                <a:gd name="T17" fmla="*/ 331 h 332"/>
                <a:gd name="T18" fmla="*/ 122 w 270"/>
                <a:gd name="T19" fmla="*/ 189 h 332"/>
                <a:gd name="T20" fmla="*/ 0 w 270"/>
                <a:gd name="T21" fmla="*/ 249 h 332"/>
                <a:gd name="T22" fmla="*/ 110 w 270"/>
                <a:gd name="T23" fmla="*/ 166 h 332"/>
                <a:gd name="T24" fmla="*/ 0 w 270"/>
                <a:gd name="T25" fmla="*/ 84 h 33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70"/>
                <a:gd name="T40" fmla="*/ 0 h 332"/>
                <a:gd name="T41" fmla="*/ 270 w 270"/>
                <a:gd name="T42" fmla="*/ 332 h 33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70" h="332">
                  <a:moveTo>
                    <a:pt x="0" y="84"/>
                  </a:moveTo>
                  <a:lnTo>
                    <a:pt x="122" y="143"/>
                  </a:lnTo>
                  <a:lnTo>
                    <a:pt x="135" y="0"/>
                  </a:lnTo>
                  <a:lnTo>
                    <a:pt x="147" y="143"/>
                  </a:lnTo>
                  <a:lnTo>
                    <a:pt x="268" y="82"/>
                  </a:lnTo>
                  <a:lnTo>
                    <a:pt x="159" y="166"/>
                  </a:lnTo>
                  <a:lnTo>
                    <a:pt x="269" y="249"/>
                  </a:lnTo>
                  <a:lnTo>
                    <a:pt x="147" y="189"/>
                  </a:lnTo>
                  <a:lnTo>
                    <a:pt x="135" y="331"/>
                  </a:lnTo>
                  <a:lnTo>
                    <a:pt x="122" y="189"/>
                  </a:lnTo>
                  <a:lnTo>
                    <a:pt x="0" y="249"/>
                  </a:lnTo>
                  <a:lnTo>
                    <a:pt x="110" y="166"/>
                  </a:lnTo>
                  <a:lnTo>
                    <a:pt x="0" y="84"/>
                  </a:lnTo>
                </a:path>
              </a:pathLst>
            </a:custGeom>
            <a:gradFill rotWithShape="0">
              <a:gsLst>
                <a:gs pos="0">
                  <a:srgbClr val="3366FF"/>
                </a:gs>
                <a:gs pos="25000">
                  <a:srgbClr val="01A78F"/>
                </a:gs>
                <a:gs pos="50000">
                  <a:srgbClr val="FFFF00"/>
                </a:gs>
                <a:gs pos="75000">
                  <a:srgbClr val="FF6633"/>
                </a:gs>
                <a:gs pos="100000">
                  <a:srgbClr val="FF3399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6" name="Freeform 200">
              <a:extLst>
                <a:ext uri="{FF2B5EF4-FFF2-40B4-BE49-F238E27FC236}">
                  <a16:creationId xmlns:a16="http://schemas.microsoft.com/office/drawing/2014/main" id="{CE6F3FC8-3C05-4AD1-AA97-958FDE124C78}"/>
                </a:ext>
              </a:extLst>
            </p:cNvPr>
            <p:cNvSpPr>
              <a:spLocks/>
            </p:cNvSpPr>
            <p:nvPr/>
          </p:nvSpPr>
          <p:spPr bwMode="gray">
            <a:xfrm>
              <a:off x="2503" y="1829"/>
              <a:ext cx="68" cy="85"/>
            </a:xfrm>
            <a:custGeom>
              <a:avLst/>
              <a:gdLst>
                <a:gd name="T0" fmla="*/ 0 w 68"/>
                <a:gd name="T1" fmla="*/ 20 h 85"/>
                <a:gd name="T2" fmla="*/ 27 w 68"/>
                <a:gd name="T3" fmla="*/ 30 h 85"/>
                <a:gd name="T4" fmla="*/ 33 w 68"/>
                <a:gd name="T5" fmla="*/ 0 h 85"/>
                <a:gd name="T6" fmla="*/ 39 w 68"/>
                <a:gd name="T7" fmla="*/ 30 h 85"/>
                <a:gd name="T8" fmla="*/ 67 w 68"/>
                <a:gd name="T9" fmla="*/ 20 h 85"/>
                <a:gd name="T10" fmla="*/ 45 w 68"/>
                <a:gd name="T11" fmla="*/ 42 h 85"/>
                <a:gd name="T12" fmla="*/ 67 w 68"/>
                <a:gd name="T13" fmla="*/ 62 h 85"/>
                <a:gd name="T14" fmla="*/ 39 w 68"/>
                <a:gd name="T15" fmla="*/ 52 h 85"/>
                <a:gd name="T16" fmla="*/ 33 w 68"/>
                <a:gd name="T17" fmla="*/ 84 h 85"/>
                <a:gd name="T18" fmla="*/ 27 w 68"/>
                <a:gd name="T19" fmla="*/ 52 h 85"/>
                <a:gd name="T20" fmla="*/ 0 w 68"/>
                <a:gd name="T21" fmla="*/ 62 h 85"/>
                <a:gd name="T22" fmla="*/ 21 w 68"/>
                <a:gd name="T23" fmla="*/ 42 h 85"/>
                <a:gd name="T24" fmla="*/ 0 w 68"/>
                <a:gd name="T25" fmla="*/ 20 h 8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8"/>
                <a:gd name="T40" fmla="*/ 0 h 85"/>
                <a:gd name="T41" fmla="*/ 68 w 68"/>
                <a:gd name="T42" fmla="*/ 85 h 8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8" h="85">
                  <a:moveTo>
                    <a:pt x="0" y="20"/>
                  </a:moveTo>
                  <a:lnTo>
                    <a:pt x="27" y="30"/>
                  </a:lnTo>
                  <a:lnTo>
                    <a:pt x="33" y="0"/>
                  </a:lnTo>
                  <a:lnTo>
                    <a:pt x="39" y="30"/>
                  </a:lnTo>
                  <a:lnTo>
                    <a:pt x="67" y="20"/>
                  </a:lnTo>
                  <a:lnTo>
                    <a:pt x="45" y="42"/>
                  </a:lnTo>
                  <a:lnTo>
                    <a:pt x="67" y="62"/>
                  </a:lnTo>
                  <a:lnTo>
                    <a:pt x="39" y="52"/>
                  </a:lnTo>
                  <a:lnTo>
                    <a:pt x="33" y="84"/>
                  </a:lnTo>
                  <a:lnTo>
                    <a:pt x="27" y="52"/>
                  </a:lnTo>
                  <a:lnTo>
                    <a:pt x="0" y="62"/>
                  </a:lnTo>
                  <a:lnTo>
                    <a:pt x="21" y="42"/>
                  </a:lnTo>
                  <a:lnTo>
                    <a:pt x="0" y="20"/>
                  </a:lnTo>
                </a:path>
              </a:pathLst>
            </a:custGeom>
            <a:gradFill rotWithShape="1">
              <a:gsLst>
                <a:gs pos="0">
                  <a:srgbClr val="A603AB"/>
                </a:gs>
                <a:gs pos="12000">
                  <a:srgbClr val="E81766"/>
                </a:gs>
                <a:gs pos="27000">
                  <a:srgbClr val="EE3F17"/>
                </a:gs>
                <a:gs pos="48000">
                  <a:srgbClr val="FFFF00"/>
                </a:gs>
                <a:gs pos="64999">
                  <a:srgbClr val="1A8D48"/>
                </a:gs>
                <a:gs pos="78999">
                  <a:srgbClr val="0819FB"/>
                </a:gs>
                <a:gs pos="100000">
                  <a:srgbClr val="A603AB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" name="Group 196">
            <a:extLst>
              <a:ext uri="{FF2B5EF4-FFF2-40B4-BE49-F238E27FC236}">
                <a16:creationId xmlns:a16="http://schemas.microsoft.com/office/drawing/2014/main" id="{3550C85A-6749-42BF-998E-FBEA0A8EE3FD}"/>
              </a:ext>
            </a:extLst>
          </p:cNvPr>
          <p:cNvGrpSpPr>
            <a:grpSpLocks/>
          </p:cNvGrpSpPr>
          <p:nvPr/>
        </p:nvGrpSpPr>
        <p:grpSpPr bwMode="auto">
          <a:xfrm>
            <a:off x="11228204" y="173384"/>
            <a:ext cx="1000125" cy="777875"/>
            <a:chOff x="2304" y="1632"/>
            <a:chExt cx="525" cy="480"/>
          </a:xfrm>
        </p:grpSpPr>
        <p:sp>
          <p:nvSpPr>
            <p:cNvPr id="18" name="Freeform 197">
              <a:extLst>
                <a:ext uri="{FF2B5EF4-FFF2-40B4-BE49-F238E27FC236}">
                  <a16:creationId xmlns:a16="http://schemas.microsoft.com/office/drawing/2014/main" id="{931E0E8A-968B-4362-AF4F-12A06D255BF9}"/>
                </a:ext>
              </a:extLst>
            </p:cNvPr>
            <p:cNvSpPr>
              <a:spLocks/>
            </p:cNvSpPr>
            <p:nvPr/>
          </p:nvSpPr>
          <p:spPr bwMode="gray">
            <a:xfrm>
              <a:off x="2304" y="1632"/>
              <a:ext cx="525" cy="480"/>
            </a:xfrm>
            <a:custGeom>
              <a:avLst/>
              <a:gdLst>
                <a:gd name="T0" fmla="*/ 225 w 525"/>
                <a:gd name="T1" fmla="*/ 217 h 480"/>
                <a:gd name="T2" fmla="*/ 133 w 525"/>
                <a:gd name="T3" fmla="*/ 0 h 480"/>
                <a:gd name="T4" fmla="*/ 263 w 525"/>
                <a:gd name="T5" fmla="*/ 193 h 480"/>
                <a:gd name="T6" fmla="*/ 393 w 525"/>
                <a:gd name="T7" fmla="*/ 0 h 480"/>
                <a:gd name="T8" fmla="*/ 299 w 525"/>
                <a:gd name="T9" fmla="*/ 217 h 480"/>
                <a:gd name="T10" fmla="*/ 524 w 525"/>
                <a:gd name="T11" fmla="*/ 240 h 480"/>
                <a:gd name="T12" fmla="*/ 298 w 525"/>
                <a:gd name="T13" fmla="*/ 262 h 480"/>
                <a:gd name="T14" fmla="*/ 393 w 525"/>
                <a:gd name="T15" fmla="*/ 479 h 480"/>
                <a:gd name="T16" fmla="*/ 263 w 525"/>
                <a:gd name="T17" fmla="*/ 286 h 480"/>
                <a:gd name="T18" fmla="*/ 133 w 525"/>
                <a:gd name="T19" fmla="*/ 479 h 480"/>
                <a:gd name="T20" fmla="*/ 224 w 525"/>
                <a:gd name="T21" fmla="*/ 263 h 480"/>
                <a:gd name="T22" fmla="*/ 0 w 525"/>
                <a:gd name="T23" fmla="*/ 240 h 480"/>
                <a:gd name="T24" fmla="*/ 225 w 525"/>
                <a:gd name="T25" fmla="*/ 217 h 48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25"/>
                <a:gd name="T40" fmla="*/ 0 h 480"/>
                <a:gd name="T41" fmla="*/ 525 w 525"/>
                <a:gd name="T42" fmla="*/ 480 h 48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25" h="480">
                  <a:moveTo>
                    <a:pt x="225" y="217"/>
                  </a:moveTo>
                  <a:lnTo>
                    <a:pt x="133" y="0"/>
                  </a:lnTo>
                  <a:lnTo>
                    <a:pt x="263" y="193"/>
                  </a:lnTo>
                  <a:lnTo>
                    <a:pt x="393" y="0"/>
                  </a:lnTo>
                  <a:lnTo>
                    <a:pt x="299" y="217"/>
                  </a:lnTo>
                  <a:lnTo>
                    <a:pt x="524" y="240"/>
                  </a:lnTo>
                  <a:lnTo>
                    <a:pt x="298" y="262"/>
                  </a:lnTo>
                  <a:lnTo>
                    <a:pt x="393" y="479"/>
                  </a:lnTo>
                  <a:lnTo>
                    <a:pt x="263" y="286"/>
                  </a:lnTo>
                  <a:lnTo>
                    <a:pt x="133" y="479"/>
                  </a:lnTo>
                  <a:lnTo>
                    <a:pt x="224" y="263"/>
                  </a:lnTo>
                  <a:lnTo>
                    <a:pt x="0" y="240"/>
                  </a:lnTo>
                  <a:lnTo>
                    <a:pt x="225" y="217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9" name="Freeform 198">
              <a:extLst>
                <a:ext uri="{FF2B5EF4-FFF2-40B4-BE49-F238E27FC236}">
                  <a16:creationId xmlns:a16="http://schemas.microsoft.com/office/drawing/2014/main" id="{743704F0-67B8-4EE2-8A91-8FDE7C223A74}"/>
                </a:ext>
              </a:extLst>
            </p:cNvPr>
            <p:cNvSpPr>
              <a:spLocks/>
            </p:cNvSpPr>
            <p:nvPr/>
          </p:nvSpPr>
          <p:spPr bwMode="gray">
            <a:xfrm>
              <a:off x="2376" y="1697"/>
              <a:ext cx="382" cy="350"/>
            </a:xfrm>
            <a:custGeom>
              <a:avLst/>
              <a:gdLst>
                <a:gd name="T0" fmla="*/ 153 w 382"/>
                <a:gd name="T1" fmla="*/ 153 h 350"/>
                <a:gd name="T2" fmla="*/ 95 w 382"/>
                <a:gd name="T3" fmla="*/ 0 h 350"/>
                <a:gd name="T4" fmla="*/ 191 w 382"/>
                <a:gd name="T5" fmla="*/ 128 h 350"/>
                <a:gd name="T6" fmla="*/ 284 w 382"/>
                <a:gd name="T7" fmla="*/ 0 h 350"/>
                <a:gd name="T8" fmla="*/ 227 w 382"/>
                <a:gd name="T9" fmla="*/ 153 h 350"/>
                <a:gd name="T10" fmla="*/ 381 w 382"/>
                <a:gd name="T11" fmla="*/ 175 h 350"/>
                <a:gd name="T12" fmla="*/ 226 w 382"/>
                <a:gd name="T13" fmla="*/ 196 h 350"/>
                <a:gd name="T14" fmla="*/ 284 w 382"/>
                <a:gd name="T15" fmla="*/ 349 h 350"/>
                <a:gd name="T16" fmla="*/ 191 w 382"/>
                <a:gd name="T17" fmla="*/ 221 h 350"/>
                <a:gd name="T18" fmla="*/ 95 w 382"/>
                <a:gd name="T19" fmla="*/ 349 h 350"/>
                <a:gd name="T20" fmla="*/ 152 w 382"/>
                <a:gd name="T21" fmla="*/ 198 h 350"/>
                <a:gd name="T22" fmla="*/ 0 w 382"/>
                <a:gd name="T23" fmla="*/ 175 h 350"/>
                <a:gd name="T24" fmla="*/ 153 w 382"/>
                <a:gd name="T25" fmla="*/ 153 h 35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82"/>
                <a:gd name="T40" fmla="*/ 0 h 350"/>
                <a:gd name="T41" fmla="*/ 382 w 382"/>
                <a:gd name="T42" fmla="*/ 350 h 35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82" h="350">
                  <a:moveTo>
                    <a:pt x="153" y="153"/>
                  </a:moveTo>
                  <a:lnTo>
                    <a:pt x="95" y="0"/>
                  </a:lnTo>
                  <a:lnTo>
                    <a:pt x="191" y="128"/>
                  </a:lnTo>
                  <a:lnTo>
                    <a:pt x="284" y="0"/>
                  </a:lnTo>
                  <a:lnTo>
                    <a:pt x="227" y="153"/>
                  </a:lnTo>
                  <a:lnTo>
                    <a:pt x="381" y="175"/>
                  </a:lnTo>
                  <a:lnTo>
                    <a:pt x="226" y="196"/>
                  </a:lnTo>
                  <a:lnTo>
                    <a:pt x="284" y="349"/>
                  </a:lnTo>
                  <a:lnTo>
                    <a:pt x="191" y="221"/>
                  </a:lnTo>
                  <a:lnTo>
                    <a:pt x="95" y="349"/>
                  </a:lnTo>
                  <a:lnTo>
                    <a:pt x="152" y="198"/>
                  </a:lnTo>
                  <a:lnTo>
                    <a:pt x="0" y="175"/>
                  </a:lnTo>
                  <a:lnTo>
                    <a:pt x="153" y="153"/>
                  </a:lnTo>
                </a:path>
              </a:pathLst>
            </a:custGeom>
            <a:gradFill rotWithShape="0">
              <a:gsLst>
                <a:gs pos="0">
                  <a:srgbClr val="A603AB"/>
                </a:gs>
                <a:gs pos="12000">
                  <a:srgbClr val="E81766"/>
                </a:gs>
                <a:gs pos="27000">
                  <a:srgbClr val="EE3F17"/>
                </a:gs>
                <a:gs pos="48000">
                  <a:srgbClr val="FFFF00"/>
                </a:gs>
                <a:gs pos="64999">
                  <a:srgbClr val="1A8D48"/>
                </a:gs>
                <a:gs pos="78999">
                  <a:srgbClr val="0819FB"/>
                </a:gs>
                <a:gs pos="100000">
                  <a:srgbClr val="A603AB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0" name="Freeform 199">
              <a:extLst>
                <a:ext uri="{FF2B5EF4-FFF2-40B4-BE49-F238E27FC236}">
                  <a16:creationId xmlns:a16="http://schemas.microsoft.com/office/drawing/2014/main" id="{B049545C-01FE-477C-8192-8254953539F9}"/>
                </a:ext>
              </a:extLst>
            </p:cNvPr>
            <p:cNvSpPr>
              <a:spLocks/>
            </p:cNvSpPr>
            <p:nvPr/>
          </p:nvSpPr>
          <p:spPr bwMode="gray">
            <a:xfrm>
              <a:off x="2432" y="1706"/>
              <a:ext cx="270" cy="332"/>
            </a:xfrm>
            <a:custGeom>
              <a:avLst/>
              <a:gdLst>
                <a:gd name="T0" fmla="*/ 0 w 270"/>
                <a:gd name="T1" fmla="*/ 84 h 332"/>
                <a:gd name="T2" fmla="*/ 122 w 270"/>
                <a:gd name="T3" fmla="*/ 143 h 332"/>
                <a:gd name="T4" fmla="*/ 135 w 270"/>
                <a:gd name="T5" fmla="*/ 0 h 332"/>
                <a:gd name="T6" fmla="*/ 147 w 270"/>
                <a:gd name="T7" fmla="*/ 143 h 332"/>
                <a:gd name="T8" fmla="*/ 268 w 270"/>
                <a:gd name="T9" fmla="*/ 82 h 332"/>
                <a:gd name="T10" fmla="*/ 159 w 270"/>
                <a:gd name="T11" fmla="*/ 166 h 332"/>
                <a:gd name="T12" fmla="*/ 269 w 270"/>
                <a:gd name="T13" fmla="*/ 249 h 332"/>
                <a:gd name="T14" fmla="*/ 147 w 270"/>
                <a:gd name="T15" fmla="*/ 189 h 332"/>
                <a:gd name="T16" fmla="*/ 135 w 270"/>
                <a:gd name="T17" fmla="*/ 331 h 332"/>
                <a:gd name="T18" fmla="*/ 122 w 270"/>
                <a:gd name="T19" fmla="*/ 189 h 332"/>
                <a:gd name="T20" fmla="*/ 0 w 270"/>
                <a:gd name="T21" fmla="*/ 249 h 332"/>
                <a:gd name="T22" fmla="*/ 110 w 270"/>
                <a:gd name="T23" fmla="*/ 166 h 332"/>
                <a:gd name="T24" fmla="*/ 0 w 270"/>
                <a:gd name="T25" fmla="*/ 84 h 33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70"/>
                <a:gd name="T40" fmla="*/ 0 h 332"/>
                <a:gd name="T41" fmla="*/ 270 w 270"/>
                <a:gd name="T42" fmla="*/ 332 h 33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70" h="332">
                  <a:moveTo>
                    <a:pt x="0" y="84"/>
                  </a:moveTo>
                  <a:lnTo>
                    <a:pt x="122" y="143"/>
                  </a:lnTo>
                  <a:lnTo>
                    <a:pt x="135" y="0"/>
                  </a:lnTo>
                  <a:lnTo>
                    <a:pt x="147" y="143"/>
                  </a:lnTo>
                  <a:lnTo>
                    <a:pt x="268" y="82"/>
                  </a:lnTo>
                  <a:lnTo>
                    <a:pt x="159" y="166"/>
                  </a:lnTo>
                  <a:lnTo>
                    <a:pt x="269" y="249"/>
                  </a:lnTo>
                  <a:lnTo>
                    <a:pt x="147" y="189"/>
                  </a:lnTo>
                  <a:lnTo>
                    <a:pt x="135" y="331"/>
                  </a:lnTo>
                  <a:lnTo>
                    <a:pt x="122" y="189"/>
                  </a:lnTo>
                  <a:lnTo>
                    <a:pt x="0" y="249"/>
                  </a:lnTo>
                  <a:lnTo>
                    <a:pt x="110" y="166"/>
                  </a:lnTo>
                  <a:lnTo>
                    <a:pt x="0" y="84"/>
                  </a:lnTo>
                </a:path>
              </a:pathLst>
            </a:custGeom>
            <a:gradFill rotWithShape="0">
              <a:gsLst>
                <a:gs pos="0">
                  <a:srgbClr val="3366FF"/>
                </a:gs>
                <a:gs pos="25000">
                  <a:srgbClr val="01A78F"/>
                </a:gs>
                <a:gs pos="50000">
                  <a:srgbClr val="FFFF00"/>
                </a:gs>
                <a:gs pos="75000">
                  <a:srgbClr val="FF6633"/>
                </a:gs>
                <a:gs pos="100000">
                  <a:srgbClr val="FF3399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1" name="Freeform 200">
              <a:extLst>
                <a:ext uri="{FF2B5EF4-FFF2-40B4-BE49-F238E27FC236}">
                  <a16:creationId xmlns:a16="http://schemas.microsoft.com/office/drawing/2014/main" id="{4E7F80B0-4055-4072-842E-C26DE578793F}"/>
                </a:ext>
              </a:extLst>
            </p:cNvPr>
            <p:cNvSpPr>
              <a:spLocks/>
            </p:cNvSpPr>
            <p:nvPr/>
          </p:nvSpPr>
          <p:spPr bwMode="gray">
            <a:xfrm>
              <a:off x="2503" y="1829"/>
              <a:ext cx="68" cy="85"/>
            </a:xfrm>
            <a:custGeom>
              <a:avLst/>
              <a:gdLst>
                <a:gd name="T0" fmla="*/ 0 w 68"/>
                <a:gd name="T1" fmla="*/ 20 h 85"/>
                <a:gd name="T2" fmla="*/ 27 w 68"/>
                <a:gd name="T3" fmla="*/ 30 h 85"/>
                <a:gd name="T4" fmla="*/ 33 w 68"/>
                <a:gd name="T5" fmla="*/ 0 h 85"/>
                <a:gd name="T6" fmla="*/ 39 w 68"/>
                <a:gd name="T7" fmla="*/ 30 h 85"/>
                <a:gd name="T8" fmla="*/ 67 w 68"/>
                <a:gd name="T9" fmla="*/ 20 h 85"/>
                <a:gd name="T10" fmla="*/ 45 w 68"/>
                <a:gd name="T11" fmla="*/ 42 h 85"/>
                <a:gd name="T12" fmla="*/ 67 w 68"/>
                <a:gd name="T13" fmla="*/ 62 h 85"/>
                <a:gd name="T14" fmla="*/ 39 w 68"/>
                <a:gd name="T15" fmla="*/ 52 h 85"/>
                <a:gd name="T16" fmla="*/ 33 w 68"/>
                <a:gd name="T17" fmla="*/ 84 h 85"/>
                <a:gd name="T18" fmla="*/ 27 w 68"/>
                <a:gd name="T19" fmla="*/ 52 h 85"/>
                <a:gd name="T20" fmla="*/ 0 w 68"/>
                <a:gd name="T21" fmla="*/ 62 h 85"/>
                <a:gd name="T22" fmla="*/ 21 w 68"/>
                <a:gd name="T23" fmla="*/ 42 h 85"/>
                <a:gd name="T24" fmla="*/ 0 w 68"/>
                <a:gd name="T25" fmla="*/ 20 h 8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8"/>
                <a:gd name="T40" fmla="*/ 0 h 85"/>
                <a:gd name="T41" fmla="*/ 68 w 68"/>
                <a:gd name="T42" fmla="*/ 85 h 8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8" h="85">
                  <a:moveTo>
                    <a:pt x="0" y="20"/>
                  </a:moveTo>
                  <a:lnTo>
                    <a:pt x="27" y="30"/>
                  </a:lnTo>
                  <a:lnTo>
                    <a:pt x="33" y="0"/>
                  </a:lnTo>
                  <a:lnTo>
                    <a:pt x="39" y="30"/>
                  </a:lnTo>
                  <a:lnTo>
                    <a:pt x="67" y="20"/>
                  </a:lnTo>
                  <a:lnTo>
                    <a:pt x="45" y="42"/>
                  </a:lnTo>
                  <a:lnTo>
                    <a:pt x="67" y="62"/>
                  </a:lnTo>
                  <a:lnTo>
                    <a:pt x="39" y="52"/>
                  </a:lnTo>
                  <a:lnTo>
                    <a:pt x="33" y="84"/>
                  </a:lnTo>
                  <a:lnTo>
                    <a:pt x="27" y="52"/>
                  </a:lnTo>
                  <a:lnTo>
                    <a:pt x="0" y="62"/>
                  </a:lnTo>
                  <a:lnTo>
                    <a:pt x="21" y="42"/>
                  </a:lnTo>
                  <a:lnTo>
                    <a:pt x="0" y="20"/>
                  </a:lnTo>
                </a:path>
              </a:pathLst>
            </a:custGeom>
            <a:gradFill rotWithShape="1">
              <a:gsLst>
                <a:gs pos="0">
                  <a:srgbClr val="A603AB"/>
                </a:gs>
                <a:gs pos="12000">
                  <a:srgbClr val="E81766"/>
                </a:gs>
                <a:gs pos="27000">
                  <a:srgbClr val="EE3F17"/>
                </a:gs>
                <a:gs pos="48000">
                  <a:srgbClr val="FFFF00"/>
                </a:gs>
                <a:gs pos="64999">
                  <a:srgbClr val="1A8D48"/>
                </a:gs>
                <a:gs pos="78999">
                  <a:srgbClr val="0819FB"/>
                </a:gs>
                <a:gs pos="100000">
                  <a:srgbClr val="A603AB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2454B546-035B-4F81-B1EB-D03E59480032}"/>
              </a:ext>
            </a:extLst>
          </p:cNvPr>
          <p:cNvSpPr/>
          <p:nvPr/>
        </p:nvSpPr>
        <p:spPr>
          <a:xfrm>
            <a:off x="1524000" y="4815406"/>
            <a:ext cx="8686800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4800" b="1" i="0" u="none" strike="noStrike" kern="1200" cap="none" spc="0" normalizeH="0" baseline="0" noProof="0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4800" b="1" i="0" u="none" strike="noStrike" kern="1200" cap="none" spc="0" normalizeH="0" baseline="0" noProof="0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4800" b="1" i="0" u="none" strike="noStrike" kern="1200" cap="none" spc="0" normalizeH="0" baseline="0" noProof="0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4800" b="1" i="0" u="none" strike="noStrike" kern="1200" cap="none" spc="0" normalizeH="0" baseline="0" noProof="0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chăm</a:t>
            </a:r>
            <a:r>
              <a:rPr kumimoji="0" lang="en-US" sz="4800" b="1" i="0" u="none" strike="noStrike" kern="1200" cap="none" spc="0" normalizeH="0" baseline="0" noProof="0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ngoan</a:t>
            </a:r>
            <a:endParaRPr kumimoji="0" lang="en-US" sz="4800" b="1" i="0" u="none" strike="noStrike" kern="1200" cap="none" spc="0" normalizeH="0" baseline="0" noProof="0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4" name="Picture 44" descr="POINSET2">
            <a:extLst>
              <a:ext uri="{FF2B5EF4-FFF2-40B4-BE49-F238E27FC236}">
                <a16:creationId xmlns:a16="http://schemas.microsoft.com/office/drawing/2014/main" id="{34FEFCE7-777F-40D9-9D69-340C272C84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8057" y="5765459"/>
            <a:ext cx="1066547" cy="63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1">
            <a:extLst>
              <a:ext uri="{FF2B5EF4-FFF2-40B4-BE49-F238E27FC236}">
                <a16:creationId xmlns:a16="http://schemas.microsoft.com/office/drawing/2014/main" id="{6A58E053-D022-4739-9C7A-DC33D8C09DD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1226" y="6084946"/>
            <a:ext cx="7563285" cy="677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45" descr="POINSET2">
            <a:extLst>
              <a:ext uri="{FF2B5EF4-FFF2-40B4-BE49-F238E27FC236}">
                <a16:creationId xmlns:a16="http://schemas.microsoft.com/office/drawing/2014/main" id="{76A7EDB1-BA3D-4D91-86B7-D7CDF34137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1413014" y="5611729"/>
            <a:ext cx="647649" cy="1133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7" name="Group 196">
            <a:extLst>
              <a:ext uri="{FF2B5EF4-FFF2-40B4-BE49-F238E27FC236}">
                <a16:creationId xmlns:a16="http://schemas.microsoft.com/office/drawing/2014/main" id="{B8061F9D-F683-43A1-9554-E1C4D1234F74}"/>
              </a:ext>
            </a:extLst>
          </p:cNvPr>
          <p:cNvGrpSpPr>
            <a:grpSpLocks/>
          </p:cNvGrpSpPr>
          <p:nvPr/>
        </p:nvGrpSpPr>
        <p:grpSpPr bwMode="auto">
          <a:xfrm>
            <a:off x="590118" y="6260091"/>
            <a:ext cx="933882" cy="497058"/>
            <a:chOff x="2304" y="1632"/>
            <a:chExt cx="525" cy="480"/>
          </a:xfrm>
        </p:grpSpPr>
        <p:sp>
          <p:nvSpPr>
            <p:cNvPr id="28" name="Freeform 197">
              <a:extLst>
                <a:ext uri="{FF2B5EF4-FFF2-40B4-BE49-F238E27FC236}">
                  <a16:creationId xmlns:a16="http://schemas.microsoft.com/office/drawing/2014/main" id="{3D2B6C27-B1AF-4DC5-8FDD-4B1DBB61CD64}"/>
                </a:ext>
              </a:extLst>
            </p:cNvPr>
            <p:cNvSpPr>
              <a:spLocks/>
            </p:cNvSpPr>
            <p:nvPr/>
          </p:nvSpPr>
          <p:spPr bwMode="gray">
            <a:xfrm>
              <a:off x="2304" y="1632"/>
              <a:ext cx="525" cy="480"/>
            </a:xfrm>
            <a:custGeom>
              <a:avLst/>
              <a:gdLst>
                <a:gd name="T0" fmla="*/ 225 w 525"/>
                <a:gd name="T1" fmla="*/ 217 h 480"/>
                <a:gd name="T2" fmla="*/ 133 w 525"/>
                <a:gd name="T3" fmla="*/ 0 h 480"/>
                <a:gd name="T4" fmla="*/ 263 w 525"/>
                <a:gd name="T5" fmla="*/ 193 h 480"/>
                <a:gd name="T6" fmla="*/ 393 w 525"/>
                <a:gd name="T7" fmla="*/ 0 h 480"/>
                <a:gd name="T8" fmla="*/ 299 w 525"/>
                <a:gd name="T9" fmla="*/ 217 h 480"/>
                <a:gd name="T10" fmla="*/ 524 w 525"/>
                <a:gd name="T11" fmla="*/ 240 h 480"/>
                <a:gd name="T12" fmla="*/ 298 w 525"/>
                <a:gd name="T13" fmla="*/ 262 h 480"/>
                <a:gd name="T14" fmla="*/ 393 w 525"/>
                <a:gd name="T15" fmla="*/ 479 h 480"/>
                <a:gd name="T16" fmla="*/ 263 w 525"/>
                <a:gd name="T17" fmla="*/ 286 h 480"/>
                <a:gd name="T18" fmla="*/ 133 w 525"/>
                <a:gd name="T19" fmla="*/ 479 h 480"/>
                <a:gd name="T20" fmla="*/ 224 w 525"/>
                <a:gd name="T21" fmla="*/ 263 h 480"/>
                <a:gd name="T22" fmla="*/ 0 w 525"/>
                <a:gd name="T23" fmla="*/ 240 h 480"/>
                <a:gd name="T24" fmla="*/ 225 w 525"/>
                <a:gd name="T25" fmla="*/ 217 h 48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25"/>
                <a:gd name="T40" fmla="*/ 0 h 480"/>
                <a:gd name="T41" fmla="*/ 525 w 525"/>
                <a:gd name="T42" fmla="*/ 480 h 48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25" h="480">
                  <a:moveTo>
                    <a:pt x="225" y="217"/>
                  </a:moveTo>
                  <a:lnTo>
                    <a:pt x="133" y="0"/>
                  </a:lnTo>
                  <a:lnTo>
                    <a:pt x="263" y="193"/>
                  </a:lnTo>
                  <a:lnTo>
                    <a:pt x="393" y="0"/>
                  </a:lnTo>
                  <a:lnTo>
                    <a:pt x="299" y="217"/>
                  </a:lnTo>
                  <a:lnTo>
                    <a:pt x="524" y="240"/>
                  </a:lnTo>
                  <a:lnTo>
                    <a:pt x="298" y="262"/>
                  </a:lnTo>
                  <a:lnTo>
                    <a:pt x="393" y="479"/>
                  </a:lnTo>
                  <a:lnTo>
                    <a:pt x="263" y="286"/>
                  </a:lnTo>
                  <a:lnTo>
                    <a:pt x="133" y="479"/>
                  </a:lnTo>
                  <a:lnTo>
                    <a:pt x="224" y="263"/>
                  </a:lnTo>
                  <a:lnTo>
                    <a:pt x="0" y="240"/>
                  </a:lnTo>
                  <a:lnTo>
                    <a:pt x="225" y="217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9" name="Freeform 198">
              <a:extLst>
                <a:ext uri="{FF2B5EF4-FFF2-40B4-BE49-F238E27FC236}">
                  <a16:creationId xmlns:a16="http://schemas.microsoft.com/office/drawing/2014/main" id="{DC6244BB-B1A3-4F53-91E7-0EC4E7BCB8FA}"/>
                </a:ext>
              </a:extLst>
            </p:cNvPr>
            <p:cNvSpPr>
              <a:spLocks/>
            </p:cNvSpPr>
            <p:nvPr/>
          </p:nvSpPr>
          <p:spPr bwMode="gray">
            <a:xfrm>
              <a:off x="2376" y="1697"/>
              <a:ext cx="382" cy="350"/>
            </a:xfrm>
            <a:custGeom>
              <a:avLst/>
              <a:gdLst>
                <a:gd name="T0" fmla="*/ 153 w 382"/>
                <a:gd name="T1" fmla="*/ 153 h 350"/>
                <a:gd name="T2" fmla="*/ 95 w 382"/>
                <a:gd name="T3" fmla="*/ 0 h 350"/>
                <a:gd name="T4" fmla="*/ 191 w 382"/>
                <a:gd name="T5" fmla="*/ 128 h 350"/>
                <a:gd name="T6" fmla="*/ 284 w 382"/>
                <a:gd name="T7" fmla="*/ 0 h 350"/>
                <a:gd name="T8" fmla="*/ 227 w 382"/>
                <a:gd name="T9" fmla="*/ 153 h 350"/>
                <a:gd name="T10" fmla="*/ 381 w 382"/>
                <a:gd name="T11" fmla="*/ 175 h 350"/>
                <a:gd name="T12" fmla="*/ 226 w 382"/>
                <a:gd name="T13" fmla="*/ 196 h 350"/>
                <a:gd name="T14" fmla="*/ 284 w 382"/>
                <a:gd name="T15" fmla="*/ 349 h 350"/>
                <a:gd name="T16" fmla="*/ 191 w 382"/>
                <a:gd name="T17" fmla="*/ 221 h 350"/>
                <a:gd name="T18" fmla="*/ 95 w 382"/>
                <a:gd name="T19" fmla="*/ 349 h 350"/>
                <a:gd name="T20" fmla="*/ 152 w 382"/>
                <a:gd name="T21" fmla="*/ 198 h 350"/>
                <a:gd name="T22" fmla="*/ 0 w 382"/>
                <a:gd name="T23" fmla="*/ 175 h 350"/>
                <a:gd name="T24" fmla="*/ 153 w 382"/>
                <a:gd name="T25" fmla="*/ 153 h 35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82"/>
                <a:gd name="T40" fmla="*/ 0 h 350"/>
                <a:gd name="T41" fmla="*/ 382 w 382"/>
                <a:gd name="T42" fmla="*/ 350 h 35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82" h="350">
                  <a:moveTo>
                    <a:pt x="153" y="153"/>
                  </a:moveTo>
                  <a:lnTo>
                    <a:pt x="95" y="0"/>
                  </a:lnTo>
                  <a:lnTo>
                    <a:pt x="191" y="128"/>
                  </a:lnTo>
                  <a:lnTo>
                    <a:pt x="284" y="0"/>
                  </a:lnTo>
                  <a:lnTo>
                    <a:pt x="227" y="153"/>
                  </a:lnTo>
                  <a:lnTo>
                    <a:pt x="381" y="175"/>
                  </a:lnTo>
                  <a:lnTo>
                    <a:pt x="226" y="196"/>
                  </a:lnTo>
                  <a:lnTo>
                    <a:pt x="284" y="349"/>
                  </a:lnTo>
                  <a:lnTo>
                    <a:pt x="191" y="221"/>
                  </a:lnTo>
                  <a:lnTo>
                    <a:pt x="95" y="349"/>
                  </a:lnTo>
                  <a:lnTo>
                    <a:pt x="152" y="198"/>
                  </a:lnTo>
                  <a:lnTo>
                    <a:pt x="0" y="175"/>
                  </a:lnTo>
                  <a:lnTo>
                    <a:pt x="153" y="153"/>
                  </a:lnTo>
                </a:path>
              </a:pathLst>
            </a:custGeom>
            <a:gradFill rotWithShape="0">
              <a:gsLst>
                <a:gs pos="0">
                  <a:srgbClr val="A603AB"/>
                </a:gs>
                <a:gs pos="12000">
                  <a:srgbClr val="E81766"/>
                </a:gs>
                <a:gs pos="27000">
                  <a:srgbClr val="EE3F17"/>
                </a:gs>
                <a:gs pos="48000">
                  <a:srgbClr val="FFFF00"/>
                </a:gs>
                <a:gs pos="64999">
                  <a:srgbClr val="1A8D48"/>
                </a:gs>
                <a:gs pos="78999">
                  <a:srgbClr val="0819FB"/>
                </a:gs>
                <a:gs pos="100000">
                  <a:srgbClr val="A603AB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0" name="Freeform 199">
              <a:extLst>
                <a:ext uri="{FF2B5EF4-FFF2-40B4-BE49-F238E27FC236}">
                  <a16:creationId xmlns:a16="http://schemas.microsoft.com/office/drawing/2014/main" id="{175474FB-EAE0-425D-8A8F-B895C0D14799}"/>
                </a:ext>
              </a:extLst>
            </p:cNvPr>
            <p:cNvSpPr>
              <a:spLocks/>
            </p:cNvSpPr>
            <p:nvPr/>
          </p:nvSpPr>
          <p:spPr bwMode="gray">
            <a:xfrm>
              <a:off x="2432" y="1706"/>
              <a:ext cx="270" cy="332"/>
            </a:xfrm>
            <a:custGeom>
              <a:avLst/>
              <a:gdLst>
                <a:gd name="T0" fmla="*/ 0 w 270"/>
                <a:gd name="T1" fmla="*/ 84 h 332"/>
                <a:gd name="T2" fmla="*/ 122 w 270"/>
                <a:gd name="T3" fmla="*/ 143 h 332"/>
                <a:gd name="T4" fmla="*/ 135 w 270"/>
                <a:gd name="T5" fmla="*/ 0 h 332"/>
                <a:gd name="T6" fmla="*/ 147 w 270"/>
                <a:gd name="T7" fmla="*/ 143 h 332"/>
                <a:gd name="T8" fmla="*/ 268 w 270"/>
                <a:gd name="T9" fmla="*/ 82 h 332"/>
                <a:gd name="T10" fmla="*/ 159 w 270"/>
                <a:gd name="T11" fmla="*/ 166 h 332"/>
                <a:gd name="T12" fmla="*/ 269 w 270"/>
                <a:gd name="T13" fmla="*/ 249 h 332"/>
                <a:gd name="T14" fmla="*/ 147 w 270"/>
                <a:gd name="T15" fmla="*/ 189 h 332"/>
                <a:gd name="T16" fmla="*/ 135 w 270"/>
                <a:gd name="T17" fmla="*/ 331 h 332"/>
                <a:gd name="T18" fmla="*/ 122 w 270"/>
                <a:gd name="T19" fmla="*/ 189 h 332"/>
                <a:gd name="T20" fmla="*/ 0 w 270"/>
                <a:gd name="T21" fmla="*/ 249 h 332"/>
                <a:gd name="T22" fmla="*/ 110 w 270"/>
                <a:gd name="T23" fmla="*/ 166 h 332"/>
                <a:gd name="T24" fmla="*/ 0 w 270"/>
                <a:gd name="T25" fmla="*/ 84 h 33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70"/>
                <a:gd name="T40" fmla="*/ 0 h 332"/>
                <a:gd name="T41" fmla="*/ 270 w 270"/>
                <a:gd name="T42" fmla="*/ 332 h 33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70" h="332">
                  <a:moveTo>
                    <a:pt x="0" y="84"/>
                  </a:moveTo>
                  <a:lnTo>
                    <a:pt x="122" y="143"/>
                  </a:lnTo>
                  <a:lnTo>
                    <a:pt x="135" y="0"/>
                  </a:lnTo>
                  <a:lnTo>
                    <a:pt x="147" y="143"/>
                  </a:lnTo>
                  <a:lnTo>
                    <a:pt x="268" y="82"/>
                  </a:lnTo>
                  <a:lnTo>
                    <a:pt x="159" y="166"/>
                  </a:lnTo>
                  <a:lnTo>
                    <a:pt x="269" y="249"/>
                  </a:lnTo>
                  <a:lnTo>
                    <a:pt x="147" y="189"/>
                  </a:lnTo>
                  <a:lnTo>
                    <a:pt x="135" y="331"/>
                  </a:lnTo>
                  <a:lnTo>
                    <a:pt x="122" y="189"/>
                  </a:lnTo>
                  <a:lnTo>
                    <a:pt x="0" y="249"/>
                  </a:lnTo>
                  <a:lnTo>
                    <a:pt x="110" y="166"/>
                  </a:lnTo>
                  <a:lnTo>
                    <a:pt x="0" y="84"/>
                  </a:lnTo>
                </a:path>
              </a:pathLst>
            </a:custGeom>
            <a:gradFill rotWithShape="0">
              <a:gsLst>
                <a:gs pos="0">
                  <a:srgbClr val="3366FF"/>
                </a:gs>
                <a:gs pos="25000">
                  <a:srgbClr val="01A78F"/>
                </a:gs>
                <a:gs pos="50000">
                  <a:srgbClr val="FFFF00"/>
                </a:gs>
                <a:gs pos="75000">
                  <a:srgbClr val="FF6633"/>
                </a:gs>
                <a:gs pos="100000">
                  <a:srgbClr val="FF3399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1" name="Freeform 200">
              <a:extLst>
                <a:ext uri="{FF2B5EF4-FFF2-40B4-BE49-F238E27FC236}">
                  <a16:creationId xmlns:a16="http://schemas.microsoft.com/office/drawing/2014/main" id="{B83AB33C-F883-4CA1-AE12-5D47400FBF54}"/>
                </a:ext>
              </a:extLst>
            </p:cNvPr>
            <p:cNvSpPr>
              <a:spLocks/>
            </p:cNvSpPr>
            <p:nvPr/>
          </p:nvSpPr>
          <p:spPr bwMode="gray">
            <a:xfrm>
              <a:off x="2533" y="1829"/>
              <a:ext cx="68" cy="85"/>
            </a:xfrm>
            <a:custGeom>
              <a:avLst/>
              <a:gdLst>
                <a:gd name="T0" fmla="*/ 0 w 68"/>
                <a:gd name="T1" fmla="*/ 20 h 85"/>
                <a:gd name="T2" fmla="*/ 27 w 68"/>
                <a:gd name="T3" fmla="*/ 30 h 85"/>
                <a:gd name="T4" fmla="*/ 33 w 68"/>
                <a:gd name="T5" fmla="*/ 0 h 85"/>
                <a:gd name="T6" fmla="*/ 39 w 68"/>
                <a:gd name="T7" fmla="*/ 30 h 85"/>
                <a:gd name="T8" fmla="*/ 67 w 68"/>
                <a:gd name="T9" fmla="*/ 20 h 85"/>
                <a:gd name="T10" fmla="*/ 45 w 68"/>
                <a:gd name="T11" fmla="*/ 42 h 85"/>
                <a:gd name="T12" fmla="*/ 67 w 68"/>
                <a:gd name="T13" fmla="*/ 62 h 85"/>
                <a:gd name="T14" fmla="*/ 39 w 68"/>
                <a:gd name="T15" fmla="*/ 52 h 85"/>
                <a:gd name="T16" fmla="*/ 33 w 68"/>
                <a:gd name="T17" fmla="*/ 84 h 85"/>
                <a:gd name="T18" fmla="*/ 27 w 68"/>
                <a:gd name="T19" fmla="*/ 52 h 85"/>
                <a:gd name="T20" fmla="*/ 0 w 68"/>
                <a:gd name="T21" fmla="*/ 62 h 85"/>
                <a:gd name="T22" fmla="*/ 21 w 68"/>
                <a:gd name="T23" fmla="*/ 42 h 85"/>
                <a:gd name="T24" fmla="*/ 0 w 68"/>
                <a:gd name="T25" fmla="*/ 20 h 8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8"/>
                <a:gd name="T40" fmla="*/ 0 h 85"/>
                <a:gd name="T41" fmla="*/ 68 w 68"/>
                <a:gd name="T42" fmla="*/ 85 h 8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8" h="85">
                  <a:moveTo>
                    <a:pt x="0" y="20"/>
                  </a:moveTo>
                  <a:lnTo>
                    <a:pt x="27" y="30"/>
                  </a:lnTo>
                  <a:lnTo>
                    <a:pt x="33" y="0"/>
                  </a:lnTo>
                  <a:lnTo>
                    <a:pt x="39" y="30"/>
                  </a:lnTo>
                  <a:lnTo>
                    <a:pt x="67" y="20"/>
                  </a:lnTo>
                  <a:lnTo>
                    <a:pt x="45" y="42"/>
                  </a:lnTo>
                  <a:lnTo>
                    <a:pt x="67" y="62"/>
                  </a:lnTo>
                  <a:lnTo>
                    <a:pt x="39" y="52"/>
                  </a:lnTo>
                  <a:lnTo>
                    <a:pt x="33" y="84"/>
                  </a:lnTo>
                  <a:lnTo>
                    <a:pt x="27" y="52"/>
                  </a:lnTo>
                  <a:lnTo>
                    <a:pt x="0" y="62"/>
                  </a:lnTo>
                  <a:lnTo>
                    <a:pt x="21" y="42"/>
                  </a:lnTo>
                  <a:lnTo>
                    <a:pt x="0" y="20"/>
                  </a:lnTo>
                </a:path>
              </a:pathLst>
            </a:custGeom>
            <a:gradFill rotWithShape="1">
              <a:gsLst>
                <a:gs pos="0">
                  <a:srgbClr val="A603AB"/>
                </a:gs>
                <a:gs pos="12000">
                  <a:srgbClr val="E81766"/>
                </a:gs>
                <a:gs pos="27000">
                  <a:srgbClr val="EE3F17"/>
                </a:gs>
                <a:gs pos="48000">
                  <a:srgbClr val="FFFF00"/>
                </a:gs>
                <a:gs pos="64999">
                  <a:srgbClr val="1A8D48"/>
                </a:gs>
                <a:gs pos="78999">
                  <a:srgbClr val="0819FB"/>
                </a:gs>
                <a:gs pos="100000">
                  <a:srgbClr val="A603AB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2" name="Group 196">
            <a:extLst>
              <a:ext uri="{FF2B5EF4-FFF2-40B4-BE49-F238E27FC236}">
                <a16:creationId xmlns:a16="http://schemas.microsoft.com/office/drawing/2014/main" id="{A79F8BE3-5D9A-476D-9349-EA1315A17DD3}"/>
              </a:ext>
            </a:extLst>
          </p:cNvPr>
          <p:cNvGrpSpPr>
            <a:grpSpLocks/>
          </p:cNvGrpSpPr>
          <p:nvPr/>
        </p:nvGrpSpPr>
        <p:grpSpPr bwMode="auto">
          <a:xfrm>
            <a:off x="10668000" y="6178570"/>
            <a:ext cx="899770" cy="602000"/>
            <a:chOff x="2304" y="1632"/>
            <a:chExt cx="525" cy="480"/>
          </a:xfrm>
        </p:grpSpPr>
        <p:sp>
          <p:nvSpPr>
            <p:cNvPr id="33" name="Freeform 197">
              <a:extLst>
                <a:ext uri="{FF2B5EF4-FFF2-40B4-BE49-F238E27FC236}">
                  <a16:creationId xmlns:a16="http://schemas.microsoft.com/office/drawing/2014/main" id="{1247E9A4-1873-441B-AF03-51C9B0B0B366}"/>
                </a:ext>
              </a:extLst>
            </p:cNvPr>
            <p:cNvSpPr>
              <a:spLocks/>
            </p:cNvSpPr>
            <p:nvPr/>
          </p:nvSpPr>
          <p:spPr bwMode="gray">
            <a:xfrm>
              <a:off x="2304" y="1632"/>
              <a:ext cx="525" cy="480"/>
            </a:xfrm>
            <a:custGeom>
              <a:avLst/>
              <a:gdLst>
                <a:gd name="T0" fmla="*/ 225 w 525"/>
                <a:gd name="T1" fmla="*/ 217 h 480"/>
                <a:gd name="T2" fmla="*/ 133 w 525"/>
                <a:gd name="T3" fmla="*/ 0 h 480"/>
                <a:gd name="T4" fmla="*/ 263 w 525"/>
                <a:gd name="T5" fmla="*/ 193 h 480"/>
                <a:gd name="T6" fmla="*/ 393 w 525"/>
                <a:gd name="T7" fmla="*/ 0 h 480"/>
                <a:gd name="T8" fmla="*/ 299 w 525"/>
                <a:gd name="T9" fmla="*/ 217 h 480"/>
                <a:gd name="T10" fmla="*/ 524 w 525"/>
                <a:gd name="T11" fmla="*/ 240 h 480"/>
                <a:gd name="T12" fmla="*/ 298 w 525"/>
                <a:gd name="T13" fmla="*/ 262 h 480"/>
                <a:gd name="T14" fmla="*/ 393 w 525"/>
                <a:gd name="T15" fmla="*/ 479 h 480"/>
                <a:gd name="T16" fmla="*/ 263 w 525"/>
                <a:gd name="T17" fmla="*/ 286 h 480"/>
                <a:gd name="T18" fmla="*/ 133 w 525"/>
                <a:gd name="T19" fmla="*/ 479 h 480"/>
                <a:gd name="T20" fmla="*/ 224 w 525"/>
                <a:gd name="T21" fmla="*/ 263 h 480"/>
                <a:gd name="T22" fmla="*/ 0 w 525"/>
                <a:gd name="T23" fmla="*/ 240 h 480"/>
                <a:gd name="T24" fmla="*/ 225 w 525"/>
                <a:gd name="T25" fmla="*/ 217 h 48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25"/>
                <a:gd name="T40" fmla="*/ 0 h 480"/>
                <a:gd name="T41" fmla="*/ 525 w 525"/>
                <a:gd name="T42" fmla="*/ 480 h 48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25" h="480">
                  <a:moveTo>
                    <a:pt x="225" y="217"/>
                  </a:moveTo>
                  <a:lnTo>
                    <a:pt x="133" y="0"/>
                  </a:lnTo>
                  <a:lnTo>
                    <a:pt x="263" y="193"/>
                  </a:lnTo>
                  <a:lnTo>
                    <a:pt x="393" y="0"/>
                  </a:lnTo>
                  <a:lnTo>
                    <a:pt x="299" y="217"/>
                  </a:lnTo>
                  <a:lnTo>
                    <a:pt x="524" y="240"/>
                  </a:lnTo>
                  <a:lnTo>
                    <a:pt x="298" y="262"/>
                  </a:lnTo>
                  <a:lnTo>
                    <a:pt x="393" y="479"/>
                  </a:lnTo>
                  <a:lnTo>
                    <a:pt x="263" y="286"/>
                  </a:lnTo>
                  <a:lnTo>
                    <a:pt x="133" y="479"/>
                  </a:lnTo>
                  <a:lnTo>
                    <a:pt x="224" y="263"/>
                  </a:lnTo>
                  <a:lnTo>
                    <a:pt x="0" y="240"/>
                  </a:lnTo>
                  <a:lnTo>
                    <a:pt x="225" y="217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4" name="Freeform 198">
              <a:extLst>
                <a:ext uri="{FF2B5EF4-FFF2-40B4-BE49-F238E27FC236}">
                  <a16:creationId xmlns:a16="http://schemas.microsoft.com/office/drawing/2014/main" id="{E0468E03-3E31-4715-A136-4D9E3190DAB5}"/>
                </a:ext>
              </a:extLst>
            </p:cNvPr>
            <p:cNvSpPr>
              <a:spLocks/>
            </p:cNvSpPr>
            <p:nvPr/>
          </p:nvSpPr>
          <p:spPr bwMode="gray">
            <a:xfrm>
              <a:off x="2376" y="1697"/>
              <a:ext cx="382" cy="350"/>
            </a:xfrm>
            <a:custGeom>
              <a:avLst/>
              <a:gdLst>
                <a:gd name="T0" fmla="*/ 153 w 382"/>
                <a:gd name="T1" fmla="*/ 153 h 350"/>
                <a:gd name="T2" fmla="*/ 95 w 382"/>
                <a:gd name="T3" fmla="*/ 0 h 350"/>
                <a:gd name="T4" fmla="*/ 191 w 382"/>
                <a:gd name="T5" fmla="*/ 128 h 350"/>
                <a:gd name="T6" fmla="*/ 284 w 382"/>
                <a:gd name="T7" fmla="*/ 0 h 350"/>
                <a:gd name="T8" fmla="*/ 227 w 382"/>
                <a:gd name="T9" fmla="*/ 153 h 350"/>
                <a:gd name="T10" fmla="*/ 381 w 382"/>
                <a:gd name="T11" fmla="*/ 175 h 350"/>
                <a:gd name="T12" fmla="*/ 226 w 382"/>
                <a:gd name="T13" fmla="*/ 196 h 350"/>
                <a:gd name="T14" fmla="*/ 284 w 382"/>
                <a:gd name="T15" fmla="*/ 349 h 350"/>
                <a:gd name="T16" fmla="*/ 191 w 382"/>
                <a:gd name="T17" fmla="*/ 221 h 350"/>
                <a:gd name="T18" fmla="*/ 95 w 382"/>
                <a:gd name="T19" fmla="*/ 349 h 350"/>
                <a:gd name="T20" fmla="*/ 152 w 382"/>
                <a:gd name="T21" fmla="*/ 198 h 350"/>
                <a:gd name="T22" fmla="*/ 0 w 382"/>
                <a:gd name="T23" fmla="*/ 175 h 350"/>
                <a:gd name="T24" fmla="*/ 153 w 382"/>
                <a:gd name="T25" fmla="*/ 153 h 35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82"/>
                <a:gd name="T40" fmla="*/ 0 h 350"/>
                <a:gd name="T41" fmla="*/ 382 w 382"/>
                <a:gd name="T42" fmla="*/ 350 h 35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82" h="350">
                  <a:moveTo>
                    <a:pt x="153" y="153"/>
                  </a:moveTo>
                  <a:lnTo>
                    <a:pt x="95" y="0"/>
                  </a:lnTo>
                  <a:lnTo>
                    <a:pt x="191" y="128"/>
                  </a:lnTo>
                  <a:lnTo>
                    <a:pt x="284" y="0"/>
                  </a:lnTo>
                  <a:lnTo>
                    <a:pt x="227" y="153"/>
                  </a:lnTo>
                  <a:lnTo>
                    <a:pt x="381" y="175"/>
                  </a:lnTo>
                  <a:lnTo>
                    <a:pt x="226" y="196"/>
                  </a:lnTo>
                  <a:lnTo>
                    <a:pt x="284" y="349"/>
                  </a:lnTo>
                  <a:lnTo>
                    <a:pt x="191" y="221"/>
                  </a:lnTo>
                  <a:lnTo>
                    <a:pt x="95" y="349"/>
                  </a:lnTo>
                  <a:lnTo>
                    <a:pt x="152" y="198"/>
                  </a:lnTo>
                  <a:lnTo>
                    <a:pt x="0" y="175"/>
                  </a:lnTo>
                  <a:lnTo>
                    <a:pt x="153" y="153"/>
                  </a:lnTo>
                </a:path>
              </a:pathLst>
            </a:custGeom>
            <a:gradFill rotWithShape="0">
              <a:gsLst>
                <a:gs pos="0">
                  <a:srgbClr val="A603AB"/>
                </a:gs>
                <a:gs pos="12000">
                  <a:srgbClr val="E81766"/>
                </a:gs>
                <a:gs pos="27000">
                  <a:srgbClr val="EE3F17"/>
                </a:gs>
                <a:gs pos="48000">
                  <a:srgbClr val="FFFF00"/>
                </a:gs>
                <a:gs pos="64999">
                  <a:srgbClr val="1A8D48"/>
                </a:gs>
                <a:gs pos="78999">
                  <a:srgbClr val="0819FB"/>
                </a:gs>
                <a:gs pos="100000">
                  <a:srgbClr val="A603AB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5" name="Freeform 199">
              <a:extLst>
                <a:ext uri="{FF2B5EF4-FFF2-40B4-BE49-F238E27FC236}">
                  <a16:creationId xmlns:a16="http://schemas.microsoft.com/office/drawing/2014/main" id="{DF4DF9B0-8205-43CE-822E-10D2902ADE72}"/>
                </a:ext>
              </a:extLst>
            </p:cNvPr>
            <p:cNvSpPr>
              <a:spLocks/>
            </p:cNvSpPr>
            <p:nvPr/>
          </p:nvSpPr>
          <p:spPr bwMode="gray">
            <a:xfrm>
              <a:off x="2432" y="1706"/>
              <a:ext cx="270" cy="332"/>
            </a:xfrm>
            <a:custGeom>
              <a:avLst/>
              <a:gdLst>
                <a:gd name="T0" fmla="*/ 0 w 270"/>
                <a:gd name="T1" fmla="*/ 84 h 332"/>
                <a:gd name="T2" fmla="*/ 122 w 270"/>
                <a:gd name="T3" fmla="*/ 143 h 332"/>
                <a:gd name="T4" fmla="*/ 135 w 270"/>
                <a:gd name="T5" fmla="*/ 0 h 332"/>
                <a:gd name="T6" fmla="*/ 147 w 270"/>
                <a:gd name="T7" fmla="*/ 143 h 332"/>
                <a:gd name="T8" fmla="*/ 268 w 270"/>
                <a:gd name="T9" fmla="*/ 82 h 332"/>
                <a:gd name="T10" fmla="*/ 159 w 270"/>
                <a:gd name="T11" fmla="*/ 166 h 332"/>
                <a:gd name="T12" fmla="*/ 269 w 270"/>
                <a:gd name="T13" fmla="*/ 249 h 332"/>
                <a:gd name="T14" fmla="*/ 147 w 270"/>
                <a:gd name="T15" fmla="*/ 189 h 332"/>
                <a:gd name="T16" fmla="*/ 135 w 270"/>
                <a:gd name="T17" fmla="*/ 331 h 332"/>
                <a:gd name="T18" fmla="*/ 122 w 270"/>
                <a:gd name="T19" fmla="*/ 189 h 332"/>
                <a:gd name="T20" fmla="*/ 0 w 270"/>
                <a:gd name="T21" fmla="*/ 249 h 332"/>
                <a:gd name="T22" fmla="*/ 110 w 270"/>
                <a:gd name="T23" fmla="*/ 166 h 332"/>
                <a:gd name="T24" fmla="*/ 0 w 270"/>
                <a:gd name="T25" fmla="*/ 84 h 33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70"/>
                <a:gd name="T40" fmla="*/ 0 h 332"/>
                <a:gd name="T41" fmla="*/ 270 w 270"/>
                <a:gd name="T42" fmla="*/ 332 h 33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70" h="332">
                  <a:moveTo>
                    <a:pt x="0" y="84"/>
                  </a:moveTo>
                  <a:lnTo>
                    <a:pt x="122" y="143"/>
                  </a:lnTo>
                  <a:lnTo>
                    <a:pt x="135" y="0"/>
                  </a:lnTo>
                  <a:lnTo>
                    <a:pt x="147" y="143"/>
                  </a:lnTo>
                  <a:lnTo>
                    <a:pt x="268" y="82"/>
                  </a:lnTo>
                  <a:lnTo>
                    <a:pt x="159" y="166"/>
                  </a:lnTo>
                  <a:lnTo>
                    <a:pt x="269" y="249"/>
                  </a:lnTo>
                  <a:lnTo>
                    <a:pt x="147" y="189"/>
                  </a:lnTo>
                  <a:lnTo>
                    <a:pt x="135" y="331"/>
                  </a:lnTo>
                  <a:lnTo>
                    <a:pt x="122" y="189"/>
                  </a:lnTo>
                  <a:lnTo>
                    <a:pt x="0" y="249"/>
                  </a:lnTo>
                  <a:lnTo>
                    <a:pt x="110" y="166"/>
                  </a:lnTo>
                  <a:lnTo>
                    <a:pt x="0" y="84"/>
                  </a:lnTo>
                </a:path>
              </a:pathLst>
            </a:custGeom>
            <a:gradFill rotWithShape="0">
              <a:gsLst>
                <a:gs pos="0">
                  <a:srgbClr val="3366FF"/>
                </a:gs>
                <a:gs pos="25000">
                  <a:srgbClr val="01A78F"/>
                </a:gs>
                <a:gs pos="50000">
                  <a:srgbClr val="FFFF00"/>
                </a:gs>
                <a:gs pos="75000">
                  <a:srgbClr val="FF6633"/>
                </a:gs>
                <a:gs pos="100000">
                  <a:srgbClr val="FF3399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6" name="Freeform 200">
              <a:extLst>
                <a:ext uri="{FF2B5EF4-FFF2-40B4-BE49-F238E27FC236}">
                  <a16:creationId xmlns:a16="http://schemas.microsoft.com/office/drawing/2014/main" id="{C1A92ABA-3A99-4ABC-8B90-EBB24866216E}"/>
                </a:ext>
              </a:extLst>
            </p:cNvPr>
            <p:cNvSpPr>
              <a:spLocks/>
            </p:cNvSpPr>
            <p:nvPr/>
          </p:nvSpPr>
          <p:spPr bwMode="gray">
            <a:xfrm>
              <a:off x="2533" y="1829"/>
              <a:ext cx="68" cy="85"/>
            </a:xfrm>
            <a:custGeom>
              <a:avLst/>
              <a:gdLst>
                <a:gd name="T0" fmla="*/ 0 w 68"/>
                <a:gd name="T1" fmla="*/ 20 h 85"/>
                <a:gd name="T2" fmla="*/ 27 w 68"/>
                <a:gd name="T3" fmla="*/ 30 h 85"/>
                <a:gd name="T4" fmla="*/ 33 w 68"/>
                <a:gd name="T5" fmla="*/ 0 h 85"/>
                <a:gd name="T6" fmla="*/ 39 w 68"/>
                <a:gd name="T7" fmla="*/ 30 h 85"/>
                <a:gd name="T8" fmla="*/ 67 w 68"/>
                <a:gd name="T9" fmla="*/ 20 h 85"/>
                <a:gd name="T10" fmla="*/ 45 w 68"/>
                <a:gd name="T11" fmla="*/ 42 h 85"/>
                <a:gd name="T12" fmla="*/ 67 w 68"/>
                <a:gd name="T13" fmla="*/ 62 h 85"/>
                <a:gd name="T14" fmla="*/ 39 w 68"/>
                <a:gd name="T15" fmla="*/ 52 h 85"/>
                <a:gd name="T16" fmla="*/ 33 w 68"/>
                <a:gd name="T17" fmla="*/ 84 h 85"/>
                <a:gd name="T18" fmla="*/ 27 w 68"/>
                <a:gd name="T19" fmla="*/ 52 h 85"/>
                <a:gd name="T20" fmla="*/ 0 w 68"/>
                <a:gd name="T21" fmla="*/ 62 h 85"/>
                <a:gd name="T22" fmla="*/ 21 w 68"/>
                <a:gd name="T23" fmla="*/ 42 h 85"/>
                <a:gd name="T24" fmla="*/ 0 w 68"/>
                <a:gd name="T25" fmla="*/ 20 h 8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8"/>
                <a:gd name="T40" fmla="*/ 0 h 85"/>
                <a:gd name="T41" fmla="*/ 68 w 68"/>
                <a:gd name="T42" fmla="*/ 85 h 8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8" h="85">
                  <a:moveTo>
                    <a:pt x="0" y="20"/>
                  </a:moveTo>
                  <a:lnTo>
                    <a:pt x="27" y="30"/>
                  </a:lnTo>
                  <a:lnTo>
                    <a:pt x="33" y="0"/>
                  </a:lnTo>
                  <a:lnTo>
                    <a:pt x="39" y="30"/>
                  </a:lnTo>
                  <a:lnTo>
                    <a:pt x="67" y="20"/>
                  </a:lnTo>
                  <a:lnTo>
                    <a:pt x="45" y="42"/>
                  </a:lnTo>
                  <a:lnTo>
                    <a:pt x="67" y="62"/>
                  </a:lnTo>
                  <a:lnTo>
                    <a:pt x="39" y="52"/>
                  </a:lnTo>
                  <a:lnTo>
                    <a:pt x="33" y="84"/>
                  </a:lnTo>
                  <a:lnTo>
                    <a:pt x="27" y="52"/>
                  </a:lnTo>
                  <a:lnTo>
                    <a:pt x="0" y="62"/>
                  </a:lnTo>
                  <a:lnTo>
                    <a:pt x="21" y="42"/>
                  </a:lnTo>
                  <a:lnTo>
                    <a:pt x="0" y="20"/>
                  </a:lnTo>
                </a:path>
              </a:pathLst>
            </a:custGeom>
            <a:gradFill rotWithShape="1">
              <a:gsLst>
                <a:gs pos="0">
                  <a:srgbClr val="A603AB"/>
                </a:gs>
                <a:gs pos="12000">
                  <a:srgbClr val="E81766"/>
                </a:gs>
                <a:gs pos="27000">
                  <a:srgbClr val="EE3F17"/>
                </a:gs>
                <a:gs pos="48000">
                  <a:srgbClr val="FFFF00"/>
                </a:gs>
                <a:gs pos="64999">
                  <a:srgbClr val="1A8D48"/>
                </a:gs>
                <a:gs pos="78999">
                  <a:srgbClr val="0819FB"/>
                </a:gs>
                <a:gs pos="100000">
                  <a:srgbClr val="A603AB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2" name="Giai-Dieu-To-Quoc-Trong-Tan">
            <a:hlinkClick r:id="" action="ppaction://media"/>
            <a:extLst>
              <a:ext uri="{FF2B5EF4-FFF2-40B4-BE49-F238E27FC236}">
                <a16:creationId xmlns:a16="http://schemas.microsoft.com/office/drawing/2014/main" id="{DBA9378F-F58D-41EE-9BA0-5122B1C08D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7168" y="565188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627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127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10 địa điểm du lịch đẹp nhất châu Âu - QuanTriMang.com">
            <a:extLst>
              <a:ext uri="{FF2B5EF4-FFF2-40B4-BE49-F238E27FC236}">
                <a16:creationId xmlns:a16="http://schemas.microsoft.com/office/drawing/2014/main" id="{26226FC0-5431-8A56-2B4E-CC9B307207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2760" y="0"/>
            <a:ext cx="9912859" cy="66085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Những hình ảnh sẽ tiết lộ bạn đã đi du lịch Châu Âu - PYS Travel">
            <a:extLst>
              <a:ext uri="{FF2B5EF4-FFF2-40B4-BE49-F238E27FC236}">
                <a16:creationId xmlns:a16="http://schemas.microsoft.com/office/drawing/2014/main" id="{D6A6C444-9205-3D3D-20AC-58C019815D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44" y="51077"/>
            <a:ext cx="11758498" cy="66085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Khám phá Châu Âu cổ kính, hoa lệ qua hình ảnh du lịch">
            <a:extLst>
              <a:ext uri="{FF2B5EF4-FFF2-40B4-BE49-F238E27FC236}">
                <a16:creationId xmlns:a16="http://schemas.microsoft.com/office/drawing/2014/main" id="{139D0C52-4781-F875-7B5F-60240914E6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379" y="58214"/>
            <a:ext cx="9854711" cy="67610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EEBEA23A-90CA-AE88-0E8F-A2321E92E7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379" y="58213"/>
            <a:ext cx="9949240" cy="66719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CCFB01B-A206-E6C1-70F8-EED5EBB71DC8}"/>
              </a:ext>
            </a:extLst>
          </p:cNvPr>
          <p:cNvSpPr/>
          <p:nvPr/>
        </p:nvSpPr>
        <p:spPr>
          <a:xfrm>
            <a:off x="74758" y="96063"/>
            <a:ext cx="2206608" cy="6704639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 Quan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627391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3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0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4" grpId="2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2683A23-AEFE-3F32-5041-7C756C4BA13B}"/>
              </a:ext>
            </a:extLst>
          </p:cNvPr>
          <p:cNvSpPr txBox="1"/>
          <p:nvPr/>
        </p:nvSpPr>
        <p:spPr>
          <a:xfrm>
            <a:off x="2061882" y="87649"/>
            <a:ext cx="8274423" cy="498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ctr">
              <a:lnSpc>
                <a:spcPct val="150000"/>
              </a:lnSpc>
            </a:pPr>
            <a:r>
              <a:rPr lang="vi-VN" sz="2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CHƯƠNG I. </a:t>
            </a:r>
            <a:r>
              <a:rPr lang="en-US" sz="2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TÂY ÂU TỪ THẾ KỈ V ĐẾN NỬA ĐẦU THẾ KỈ XVI</a:t>
            </a:r>
            <a:endParaRPr lang="en-US" sz="16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9455AB1-2C2C-675F-B5AD-1317339C156C}"/>
              </a:ext>
            </a:extLst>
          </p:cNvPr>
          <p:cNvSpPr txBox="1"/>
          <p:nvPr/>
        </p:nvSpPr>
        <p:spPr>
          <a:xfrm>
            <a:off x="2568387" y="417783"/>
            <a:ext cx="7261412" cy="12890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ctr">
              <a:lnSpc>
                <a:spcPct val="150000"/>
              </a:lnSpc>
            </a:pPr>
            <a:r>
              <a:rPr lang="vi-VN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 1</a:t>
            </a:r>
            <a:endParaRPr lang="en-US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algn="ctr">
              <a:lnSpc>
                <a:spcPct val="150000"/>
              </a:lnSpc>
            </a:pP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QUÁ TRÌNH HÌNH THÀNH VÀ PHÁT TRIỂN CHẾ ĐỘ PHONG KIẾN Ở TÂY ÂU</a:t>
            </a:r>
            <a:endParaRPr lang="en-US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B1BC10A-B327-0FA7-B4CB-8B04F640582E}"/>
              </a:ext>
            </a:extLst>
          </p:cNvPr>
          <p:cNvCxnSpPr>
            <a:cxnSpLocks/>
          </p:cNvCxnSpPr>
          <p:nvPr/>
        </p:nvCxnSpPr>
        <p:spPr>
          <a:xfrm>
            <a:off x="6248400" y="1801906"/>
            <a:ext cx="0" cy="486783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C47BC5CB-9711-AA6A-8F47-9BC3A194669C}"/>
              </a:ext>
            </a:extLst>
          </p:cNvPr>
          <p:cNvSpPr txBox="1"/>
          <p:nvPr/>
        </p:nvSpPr>
        <p:spPr>
          <a:xfrm>
            <a:off x="152400" y="1801906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Quá trình hình thành xã hội phong kiến ở Tây Âu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FA0FBA6-9890-1EE5-BDA5-5A3A4FD74475}"/>
              </a:ext>
            </a:extLst>
          </p:cNvPr>
          <p:cNvSpPr txBox="1"/>
          <p:nvPr/>
        </p:nvSpPr>
        <p:spPr>
          <a:xfrm>
            <a:off x="268945" y="2136338"/>
            <a:ext cx="5979455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000" dirty="0">
                <a:latin typeface="Times New Roman "/>
              </a:rPr>
              <a:t>- </a:t>
            </a:r>
            <a:r>
              <a:rPr lang="en-US" sz="2000" dirty="0" err="1">
                <a:latin typeface="Times New Roman "/>
              </a:rPr>
              <a:t>Đầu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thế</a:t>
            </a:r>
            <a:r>
              <a:rPr lang="vi-VN" sz="2000" dirty="0">
                <a:latin typeface="Times New Roman "/>
              </a:rPr>
              <a:t> kỉ thứ I</a:t>
            </a:r>
            <a:r>
              <a:rPr lang="en-US" sz="2000" dirty="0">
                <a:latin typeface="Times New Roman "/>
              </a:rPr>
              <a:t>V</a:t>
            </a:r>
            <a:r>
              <a:rPr lang="vi-VN" sz="2000" dirty="0">
                <a:latin typeface="Times New Roman "/>
              </a:rPr>
              <a:t>, đế </a:t>
            </a:r>
            <a:r>
              <a:rPr lang="en-US" sz="2000" dirty="0" err="1">
                <a:latin typeface="Times New Roman "/>
              </a:rPr>
              <a:t>chế</a:t>
            </a:r>
            <a:r>
              <a:rPr lang="vi-VN" sz="2000" dirty="0">
                <a:latin typeface="Times New Roman "/>
              </a:rPr>
              <a:t> La Mã </a:t>
            </a:r>
            <a:r>
              <a:rPr lang="en-US" sz="2000" dirty="0" err="1">
                <a:latin typeface="Times New Roman "/>
              </a:rPr>
              <a:t>cổ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đại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suy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yếu</a:t>
            </a:r>
            <a:r>
              <a:rPr lang="vi-VN" sz="2000" dirty="0">
                <a:latin typeface="Times New Roman "/>
              </a:rPr>
              <a:t>. </a:t>
            </a:r>
            <a:r>
              <a:rPr lang="en-US" sz="2000" dirty="0" err="1">
                <a:latin typeface="Times New Roman "/>
              </a:rPr>
              <a:t>Cuộc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xâm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lược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của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các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bộ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tộc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Giéc</a:t>
            </a:r>
            <a:r>
              <a:rPr lang="en-US" sz="2000" dirty="0">
                <a:latin typeface="Times New Roman "/>
              </a:rPr>
              <a:t>-man </a:t>
            </a:r>
            <a:r>
              <a:rPr lang="en-US" sz="2000" dirty="0" err="1">
                <a:latin typeface="Times New Roman "/>
              </a:rPr>
              <a:t>làm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cho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tình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hình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càng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trở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nên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hỗn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loạn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hơn</a:t>
            </a:r>
            <a:r>
              <a:rPr lang="en-US" sz="2000" dirty="0">
                <a:latin typeface="Times New Roman "/>
              </a:rPr>
              <a:t> (</a:t>
            </a:r>
            <a:r>
              <a:rPr lang="en-US" sz="2000" dirty="0" err="1">
                <a:latin typeface="Times New Roman "/>
              </a:rPr>
              <a:t>Họ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chiếm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đất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đai</a:t>
            </a:r>
            <a:r>
              <a:rPr lang="en-US" sz="2000" dirty="0">
                <a:latin typeface="Times New Roman "/>
              </a:rPr>
              <a:t>, </a:t>
            </a:r>
            <a:r>
              <a:rPr lang="en-US" sz="2000" dirty="0" err="1">
                <a:latin typeface="Times New Roman "/>
              </a:rPr>
              <a:t>phế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truất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hoàng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đế</a:t>
            </a:r>
            <a:r>
              <a:rPr lang="en-US" sz="2000" dirty="0">
                <a:latin typeface="Times New Roman "/>
              </a:rPr>
              <a:t> La </a:t>
            </a:r>
            <a:r>
              <a:rPr lang="en-US" sz="2000" dirty="0" err="1">
                <a:latin typeface="Times New Roman "/>
              </a:rPr>
              <a:t>Mã</a:t>
            </a:r>
            <a:r>
              <a:rPr lang="en-US" sz="2000" dirty="0">
                <a:latin typeface="Times New Roman "/>
              </a:rPr>
              <a:t>).</a:t>
            </a:r>
          </a:p>
          <a:p>
            <a:r>
              <a:rPr lang="vi-VN" sz="2000" dirty="0">
                <a:latin typeface="Times New Roman "/>
              </a:rPr>
              <a:t>- </a:t>
            </a:r>
            <a:r>
              <a:rPr lang="en-US" sz="2000" dirty="0" err="1">
                <a:latin typeface="Times New Roman "/>
              </a:rPr>
              <a:t>Năm</a:t>
            </a:r>
            <a:r>
              <a:rPr lang="en-US" sz="2000" dirty="0">
                <a:latin typeface="Times New Roman "/>
              </a:rPr>
              <a:t> 476, </a:t>
            </a:r>
            <a:r>
              <a:rPr lang="en-US" sz="2000" dirty="0" err="1">
                <a:latin typeface="Times New Roman "/>
              </a:rPr>
              <a:t>chế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độ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chiến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nô</a:t>
            </a:r>
            <a:r>
              <a:rPr lang="en-US" sz="2000" dirty="0">
                <a:latin typeface="Times New Roman "/>
              </a:rPr>
              <a:t> La </a:t>
            </a:r>
            <a:r>
              <a:rPr lang="en-US" sz="2000" dirty="0" err="1">
                <a:latin typeface="Times New Roman "/>
              </a:rPr>
              <a:t>Mã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sụp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đổ</a:t>
            </a:r>
            <a:r>
              <a:rPr lang="en-US" sz="2000" dirty="0">
                <a:latin typeface="Times New Roman "/>
              </a:rPr>
              <a:t>. </a:t>
            </a:r>
            <a:r>
              <a:rPr lang="en-US" sz="2000" dirty="0" err="1">
                <a:latin typeface="Times New Roman "/>
              </a:rPr>
              <a:t>Nhiều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vương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quốc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Giéc</a:t>
            </a:r>
            <a:r>
              <a:rPr lang="en-US" sz="2000" dirty="0">
                <a:latin typeface="Times New Roman "/>
              </a:rPr>
              <a:t>-man </a:t>
            </a:r>
            <a:r>
              <a:rPr lang="en-US" sz="2000" dirty="0" err="1">
                <a:latin typeface="Times New Roman "/>
              </a:rPr>
              <a:t>lần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lượt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ra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đời</a:t>
            </a:r>
            <a:r>
              <a:rPr lang="en-US" sz="2000" dirty="0">
                <a:latin typeface="Times New Roman "/>
              </a:rPr>
              <a:t> ở </a:t>
            </a:r>
            <a:r>
              <a:rPr lang="en-US" sz="2000" dirty="0" err="1">
                <a:latin typeface="Times New Roman "/>
              </a:rPr>
              <a:t>Tây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Âu</a:t>
            </a:r>
            <a:r>
              <a:rPr lang="en-US" sz="2000" dirty="0">
                <a:latin typeface="Times New Roman "/>
              </a:rPr>
              <a:t>. </a:t>
            </a:r>
            <a:r>
              <a:rPr lang="en-US" sz="2000" dirty="0" err="1">
                <a:latin typeface="Times New Roman "/>
              </a:rPr>
              <a:t>Xã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hội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phong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kiến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Tây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Âu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dần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hình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thành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với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sự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ra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đời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của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hai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giai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cấp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mới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đó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là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lãnh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chúa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phong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kiến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và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nông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nô</a:t>
            </a:r>
            <a:r>
              <a:rPr lang="en-US" sz="2000" dirty="0">
                <a:latin typeface="Times New Roman "/>
              </a:rPr>
              <a:t>.</a:t>
            </a:r>
          </a:p>
          <a:p>
            <a:r>
              <a:rPr lang="en-US" sz="2000" dirty="0">
                <a:latin typeface="Times New Roman "/>
              </a:rPr>
              <a:t>- </a:t>
            </a:r>
            <a:r>
              <a:rPr lang="en-US" sz="2000" dirty="0" err="1">
                <a:latin typeface="Times New Roman "/>
              </a:rPr>
              <a:t>Đến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thế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kỉ</a:t>
            </a:r>
            <a:r>
              <a:rPr lang="en-US" sz="2000" dirty="0">
                <a:latin typeface="Times New Roman "/>
              </a:rPr>
              <a:t> IX, </a:t>
            </a:r>
            <a:r>
              <a:rPr lang="en-US" sz="2000" dirty="0" err="1">
                <a:latin typeface="Times New Roman "/>
              </a:rPr>
              <a:t>về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cơ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bản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xã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hội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phong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kiến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Tây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Âu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đã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hình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thành</a:t>
            </a:r>
            <a:r>
              <a:rPr lang="en-US" sz="2000" dirty="0">
                <a:latin typeface="Times New Roman "/>
              </a:rPr>
              <a:t>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288A339-58B5-3743-36B6-2A4CDEB1E8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5427" y="2497382"/>
            <a:ext cx="5497628" cy="244801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37565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A72454B-7EEC-C97E-6841-3329CDDC6E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9048" y="6055804"/>
            <a:ext cx="5399655" cy="61877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2683A23-AEFE-3F32-5041-7C756C4BA13B}"/>
              </a:ext>
            </a:extLst>
          </p:cNvPr>
          <p:cNvSpPr txBox="1"/>
          <p:nvPr/>
        </p:nvSpPr>
        <p:spPr>
          <a:xfrm>
            <a:off x="2061882" y="87649"/>
            <a:ext cx="8274423" cy="498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ctr">
              <a:lnSpc>
                <a:spcPct val="150000"/>
              </a:lnSpc>
            </a:pPr>
            <a:r>
              <a:rPr lang="vi-VN" sz="2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CHƯƠNG I. </a:t>
            </a:r>
            <a:r>
              <a:rPr lang="en-US" sz="2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TÂY ÂU TỪ THẾ KỈ V ĐẾN NỬA ĐẦU THẾ KỈ XVI</a:t>
            </a:r>
            <a:endParaRPr lang="en-US" sz="16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9455AB1-2C2C-675F-B5AD-1317339C156C}"/>
              </a:ext>
            </a:extLst>
          </p:cNvPr>
          <p:cNvSpPr txBox="1"/>
          <p:nvPr/>
        </p:nvSpPr>
        <p:spPr>
          <a:xfrm>
            <a:off x="2568387" y="417783"/>
            <a:ext cx="7261412" cy="12890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ctr">
              <a:lnSpc>
                <a:spcPct val="150000"/>
              </a:lnSpc>
            </a:pPr>
            <a:r>
              <a:rPr lang="vi-VN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 1</a:t>
            </a:r>
            <a:endParaRPr lang="en-US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algn="ctr">
              <a:lnSpc>
                <a:spcPct val="150000"/>
              </a:lnSpc>
            </a:pP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QUÁ TRÌNH HÌNH THÀNH VÀ PHÁT TRIỂN CHẾ ĐỘ PHONG KIẾN Ở TÂY ÂU</a:t>
            </a:r>
            <a:endParaRPr lang="en-US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B1BC10A-B327-0FA7-B4CB-8B04F640582E}"/>
              </a:ext>
            </a:extLst>
          </p:cNvPr>
          <p:cNvCxnSpPr>
            <a:cxnSpLocks/>
          </p:cNvCxnSpPr>
          <p:nvPr/>
        </p:nvCxnSpPr>
        <p:spPr>
          <a:xfrm>
            <a:off x="6248400" y="1801906"/>
            <a:ext cx="0" cy="486783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C47BC5CB-9711-AA6A-8F47-9BC3A194669C}"/>
              </a:ext>
            </a:extLst>
          </p:cNvPr>
          <p:cNvSpPr txBox="1"/>
          <p:nvPr/>
        </p:nvSpPr>
        <p:spPr>
          <a:xfrm>
            <a:off x="111039" y="1772743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Quá trình hình thành xã hội phong kiến ở Tây Âu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99CFB5E-8EFB-990E-B022-AFCBE756EFC8}"/>
              </a:ext>
            </a:extLst>
          </p:cNvPr>
          <p:cNvSpPr txBox="1"/>
          <p:nvPr/>
        </p:nvSpPr>
        <p:spPr>
          <a:xfrm>
            <a:off x="104617" y="2171238"/>
            <a:ext cx="60944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 Lãnh địa phong kiến và quan hệ xã hội của chế độ phong kiến ở Tây Âu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885BA1F-1958-3F3B-F416-5D20FC473F6A}"/>
              </a:ext>
            </a:extLst>
          </p:cNvPr>
          <p:cNvSpPr txBox="1"/>
          <p:nvPr/>
        </p:nvSpPr>
        <p:spPr>
          <a:xfrm>
            <a:off x="126919" y="2751341"/>
            <a:ext cx="6204204" cy="37414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latin typeface="Times New Roman "/>
              </a:rPr>
              <a:t>a. </a:t>
            </a:r>
            <a:r>
              <a:rPr lang="en-US" b="1" dirty="0" err="1">
                <a:latin typeface="Times New Roman "/>
              </a:rPr>
              <a:t>Lãnh</a:t>
            </a:r>
            <a:r>
              <a:rPr lang="en-US" b="1" dirty="0">
                <a:latin typeface="Times New Roman "/>
              </a:rPr>
              <a:t> </a:t>
            </a:r>
            <a:r>
              <a:rPr lang="en-US" b="1" dirty="0" err="1">
                <a:latin typeface="Times New Roman "/>
              </a:rPr>
              <a:t>địa</a:t>
            </a:r>
            <a:r>
              <a:rPr lang="en-US" b="1" dirty="0">
                <a:latin typeface="Times New Roman "/>
              </a:rPr>
              <a:t> </a:t>
            </a:r>
            <a:r>
              <a:rPr lang="en-US" b="1" dirty="0" err="1">
                <a:latin typeface="Times New Roman "/>
              </a:rPr>
              <a:t>phong</a:t>
            </a:r>
            <a:r>
              <a:rPr lang="en-US" b="1" dirty="0">
                <a:latin typeface="Times New Roman "/>
              </a:rPr>
              <a:t> </a:t>
            </a:r>
            <a:r>
              <a:rPr lang="en-US" b="1" dirty="0" err="1">
                <a:latin typeface="Times New Roman "/>
              </a:rPr>
              <a:t>kiến</a:t>
            </a:r>
            <a:endParaRPr lang="en-US" dirty="0">
              <a:latin typeface="Times New Roman "/>
            </a:endParaRPr>
          </a:p>
          <a:p>
            <a:r>
              <a:rPr lang="en-US" dirty="0">
                <a:latin typeface="Times New Roman "/>
              </a:rPr>
              <a:t>- </a:t>
            </a:r>
            <a:r>
              <a:rPr lang="en-US" b="1" dirty="0" err="1">
                <a:latin typeface="Times New Roman "/>
              </a:rPr>
              <a:t>Lãnh</a:t>
            </a:r>
            <a:r>
              <a:rPr lang="en-US" b="1" dirty="0">
                <a:latin typeface="Times New Roman "/>
              </a:rPr>
              <a:t> </a:t>
            </a:r>
            <a:r>
              <a:rPr lang="en-US" b="1" dirty="0" err="1">
                <a:latin typeface="Times New Roman "/>
              </a:rPr>
              <a:t>địa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là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những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vùng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đất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đai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rộng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lớn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bị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các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quý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tộc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biến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thành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những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vùng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đất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riêng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của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họ</a:t>
            </a:r>
            <a:r>
              <a:rPr lang="en-US" dirty="0">
                <a:latin typeface="Times New Roman "/>
              </a:rPr>
              <a:t>, </a:t>
            </a:r>
            <a:r>
              <a:rPr lang="en-US" dirty="0" err="1">
                <a:latin typeface="Times New Roman "/>
              </a:rPr>
              <a:t>được</a:t>
            </a:r>
            <a:r>
              <a:rPr lang="en-US" dirty="0">
                <a:latin typeface="Times New Roman "/>
              </a:rPr>
              <a:t> cha </a:t>
            </a:r>
            <a:r>
              <a:rPr lang="en-US" dirty="0" err="1">
                <a:latin typeface="Times New Roman "/>
              </a:rPr>
              <a:t>truyền</a:t>
            </a:r>
            <a:r>
              <a:rPr lang="en-US" dirty="0">
                <a:latin typeface="Times New Roman "/>
              </a:rPr>
              <a:t> con </a:t>
            </a:r>
            <a:r>
              <a:rPr lang="en-US" dirty="0" err="1">
                <a:latin typeface="Times New Roman "/>
              </a:rPr>
              <a:t>nối</a:t>
            </a:r>
            <a:r>
              <a:rPr lang="en-US" dirty="0">
                <a:latin typeface="Times New Roman "/>
              </a:rPr>
              <a:t>.</a:t>
            </a:r>
          </a:p>
          <a:p>
            <a:r>
              <a:rPr lang="en-US" dirty="0">
                <a:latin typeface="Times New Roman "/>
              </a:rPr>
              <a:t>- </a:t>
            </a:r>
            <a:r>
              <a:rPr lang="en-US" b="1" dirty="0" err="1">
                <a:latin typeface="Times New Roman "/>
              </a:rPr>
              <a:t>Thời</a:t>
            </a:r>
            <a:r>
              <a:rPr lang="en-US" b="1" dirty="0">
                <a:latin typeface="Times New Roman "/>
              </a:rPr>
              <a:t> </a:t>
            </a:r>
            <a:r>
              <a:rPr lang="en-US" b="1" dirty="0" err="1">
                <a:latin typeface="Times New Roman "/>
              </a:rPr>
              <a:t>gian</a:t>
            </a:r>
            <a:r>
              <a:rPr lang="en-US" b="1" dirty="0">
                <a:latin typeface="Times New Roman "/>
              </a:rPr>
              <a:t> </a:t>
            </a:r>
            <a:r>
              <a:rPr lang="en-US" b="1" dirty="0" err="1">
                <a:latin typeface="Times New Roman "/>
              </a:rPr>
              <a:t>hình</a:t>
            </a:r>
            <a:r>
              <a:rPr lang="en-US" b="1" dirty="0">
                <a:latin typeface="Times New Roman "/>
              </a:rPr>
              <a:t> </a:t>
            </a:r>
            <a:r>
              <a:rPr lang="en-US" b="1" dirty="0" err="1">
                <a:latin typeface="Times New Roman "/>
              </a:rPr>
              <a:t>thành</a:t>
            </a:r>
            <a:r>
              <a:rPr lang="en-US" dirty="0">
                <a:latin typeface="Times New Roman "/>
              </a:rPr>
              <a:t>: </a:t>
            </a:r>
            <a:r>
              <a:rPr lang="en-US" dirty="0" err="1">
                <a:latin typeface="Times New Roman "/>
              </a:rPr>
              <a:t>giữa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thế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kỉ</a:t>
            </a:r>
            <a:r>
              <a:rPr lang="en-US" dirty="0">
                <a:latin typeface="Times New Roman "/>
              </a:rPr>
              <a:t> IX.</a:t>
            </a:r>
          </a:p>
          <a:p>
            <a:r>
              <a:rPr lang="en-US" dirty="0">
                <a:latin typeface="Times New Roman "/>
              </a:rPr>
              <a:t>- </a:t>
            </a:r>
            <a:r>
              <a:rPr lang="en-US" dirty="0" err="1">
                <a:latin typeface="Times New Roman "/>
              </a:rPr>
              <a:t>Lãnh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chúa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xây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dựng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lãnh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địa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bằng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đài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kiên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cố</a:t>
            </a:r>
            <a:r>
              <a:rPr lang="en-US" dirty="0">
                <a:latin typeface="Times New Roman "/>
              </a:rPr>
              <a:t>, </a:t>
            </a:r>
            <a:r>
              <a:rPr lang="en-US" dirty="0" err="1">
                <a:latin typeface="Times New Roman "/>
              </a:rPr>
              <a:t>dinh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thự</a:t>
            </a:r>
            <a:r>
              <a:rPr lang="en-US" dirty="0">
                <a:latin typeface="Times New Roman "/>
              </a:rPr>
              <a:t>, </a:t>
            </a:r>
            <a:r>
              <a:rPr lang="en-US" dirty="0" err="1">
                <a:latin typeface="Times New Roman "/>
              </a:rPr>
              <a:t>nhà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thờ</a:t>
            </a:r>
            <a:r>
              <a:rPr lang="en-US" dirty="0">
                <a:latin typeface="Times New Roman "/>
              </a:rPr>
              <a:t>…</a:t>
            </a:r>
            <a:r>
              <a:rPr lang="en-US" dirty="0" err="1">
                <a:latin typeface="Times New Roman "/>
              </a:rPr>
              <a:t>với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hào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sâu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và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tường</a:t>
            </a:r>
            <a:r>
              <a:rPr lang="en-US" dirty="0">
                <a:latin typeface="Times New Roman "/>
              </a:rPr>
              <a:t> bao </a:t>
            </a:r>
            <a:r>
              <a:rPr lang="en-US" dirty="0" err="1">
                <a:latin typeface="Times New Roman "/>
              </a:rPr>
              <a:t>quanh</a:t>
            </a:r>
            <a:r>
              <a:rPr lang="en-US" dirty="0">
                <a:latin typeface="Times New Roman "/>
              </a:rPr>
              <a:t>. </a:t>
            </a:r>
            <a:r>
              <a:rPr lang="en-US" dirty="0" err="1">
                <a:latin typeface="Times New Roman "/>
              </a:rPr>
              <a:t>Xung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quanh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là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đất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đai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canh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tác</a:t>
            </a:r>
            <a:r>
              <a:rPr lang="en-US" dirty="0">
                <a:latin typeface="Times New Roman "/>
              </a:rPr>
              <a:t>, </a:t>
            </a:r>
            <a:r>
              <a:rPr lang="en-US" dirty="0" err="1">
                <a:latin typeface="Times New Roman "/>
              </a:rPr>
              <a:t>đồng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cỏ</a:t>
            </a:r>
            <a:r>
              <a:rPr lang="en-US" dirty="0">
                <a:latin typeface="Times New Roman "/>
              </a:rPr>
              <a:t>, </a:t>
            </a:r>
            <a:r>
              <a:rPr lang="en-US" dirty="0" err="1">
                <a:latin typeface="Times New Roman "/>
              </a:rPr>
              <a:t>ao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hồ</a:t>
            </a:r>
            <a:r>
              <a:rPr lang="en-US" dirty="0">
                <a:latin typeface="Times New Roman "/>
              </a:rPr>
              <a:t>, </a:t>
            </a:r>
            <a:r>
              <a:rPr lang="en-US" dirty="0" err="1">
                <a:latin typeface="Times New Roman "/>
              </a:rPr>
              <a:t>rừng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và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khu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nhà</a:t>
            </a:r>
            <a:r>
              <a:rPr lang="en-US" dirty="0">
                <a:latin typeface="Times New Roman "/>
              </a:rPr>
              <a:t> ở </a:t>
            </a:r>
            <a:r>
              <a:rPr lang="en-US" dirty="0" err="1">
                <a:latin typeface="Times New Roman "/>
              </a:rPr>
              <a:t>của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nông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nô</a:t>
            </a:r>
            <a:r>
              <a:rPr lang="en-US" dirty="0">
                <a:latin typeface="Times New Roman "/>
              </a:rPr>
              <a:t>.</a:t>
            </a:r>
          </a:p>
          <a:p>
            <a:r>
              <a:rPr lang="en-US" dirty="0">
                <a:latin typeface="Times New Roman "/>
              </a:rPr>
              <a:t>- </a:t>
            </a:r>
            <a:r>
              <a:rPr lang="en-US" dirty="0" err="1">
                <a:latin typeface="Times New Roman "/>
              </a:rPr>
              <a:t>Mỗi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lãnh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chúa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có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một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lãnh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địa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riêng</a:t>
            </a:r>
            <a:r>
              <a:rPr lang="en-US" dirty="0">
                <a:latin typeface="Times New Roman "/>
              </a:rPr>
              <a:t>, </a:t>
            </a:r>
            <a:r>
              <a:rPr lang="en-US" dirty="0" err="1">
                <a:latin typeface="Times New Roman "/>
              </a:rPr>
              <a:t>toàn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quyền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cai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quản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như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một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ông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vua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nhỏ</a:t>
            </a:r>
            <a:r>
              <a:rPr lang="en-US" dirty="0">
                <a:latin typeface="Times New Roman "/>
              </a:rPr>
              <a:t>.</a:t>
            </a:r>
          </a:p>
          <a:p>
            <a:r>
              <a:rPr lang="en-US" dirty="0">
                <a:latin typeface="Times New Roman "/>
              </a:rPr>
              <a:t>- </a:t>
            </a:r>
            <a:r>
              <a:rPr lang="en-US" b="1" dirty="0" err="1">
                <a:latin typeface="Times New Roman "/>
              </a:rPr>
              <a:t>Hoạt</a:t>
            </a:r>
            <a:r>
              <a:rPr lang="en-US" b="1" dirty="0">
                <a:latin typeface="Times New Roman "/>
              </a:rPr>
              <a:t> </a:t>
            </a:r>
            <a:r>
              <a:rPr lang="en-US" b="1" dirty="0" err="1">
                <a:latin typeface="Times New Roman "/>
              </a:rPr>
              <a:t>động</a:t>
            </a:r>
            <a:r>
              <a:rPr lang="en-US" b="1" dirty="0">
                <a:latin typeface="Times New Roman "/>
              </a:rPr>
              <a:t> </a:t>
            </a:r>
            <a:r>
              <a:rPr lang="en-US" b="1" dirty="0" err="1">
                <a:latin typeface="Times New Roman "/>
              </a:rPr>
              <a:t>kinh</a:t>
            </a:r>
            <a:r>
              <a:rPr lang="en-US" b="1" dirty="0">
                <a:latin typeface="Times New Roman "/>
              </a:rPr>
              <a:t> </a:t>
            </a:r>
            <a:r>
              <a:rPr lang="en-US" b="1" dirty="0" err="1">
                <a:latin typeface="Times New Roman "/>
              </a:rPr>
              <a:t>tế</a:t>
            </a:r>
            <a:r>
              <a:rPr lang="en-US" b="1" dirty="0">
                <a:latin typeface="Times New Roman "/>
              </a:rPr>
              <a:t> </a:t>
            </a:r>
            <a:r>
              <a:rPr lang="en-US" b="1" dirty="0" err="1">
                <a:latin typeface="Times New Roman "/>
              </a:rPr>
              <a:t>trong</a:t>
            </a:r>
            <a:r>
              <a:rPr lang="en-US" b="1" dirty="0">
                <a:latin typeface="Times New Roman "/>
              </a:rPr>
              <a:t> </a:t>
            </a:r>
            <a:r>
              <a:rPr lang="en-US" b="1" dirty="0" err="1">
                <a:latin typeface="Times New Roman "/>
              </a:rPr>
              <a:t>lãnh</a:t>
            </a:r>
            <a:r>
              <a:rPr lang="en-US" b="1" dirty="0">
                <a:latin typeface="Times New Roman "/>
              </a:rPr>
              <a:t> </a:t>
            </a:r>
            <a:r>
              <a:rPr lang="en-US" b="1" dirty="0" err="1">
                <a:latin typeface="Times New Roman "/>
              </a:rPr>
              <a:t>địa</a:t>
            </a:r>
            <a:r>
              <a:rPr lang="en-US" dirty="0">
                <a:latin typeface="Times New Roman "/>
              </a:rPr>
              <a:t>: </a:t>
            </a:r>
            <a:r>
              <a:rPr lang="en-US" dirty="0" err="1">
                <a:latin typeface="Times New Roman "/>
              </a:rPr>
              <a:t>Chủ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yếu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là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nông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nghiệp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mang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tính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tự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cung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tự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cấp</a:t>
            </a:r>
            <a:r>
              <a:rPr lang="en-US" dirty="0">
                <a:latin typeface="Times New Roman "/>
              </a:rPr>
              <a:t>. </a:t>
            </a:r>
            <a:r>
              <a:rPr lang="en-US" dirty="0" err="1">
                <a:latin typeface="Times New Roman "/>
              </a:rPr>
              <a:t>Ngoài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ra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có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nghề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thủ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công</a:t>
            </a:r>
            <a:r>
              <a:rPr lang="en-US" dirty="0">
                <a:latin typeface="Times New Roman "/>
              </a:rPr>
              <a:t>: </a:t>
            </a:r>
            <a:r>
              <a:rPr lang="en-US" dirty="0" err="1">
                <a:latin typeface="Times New Roman "/>
              </a:rPr>
              <a:t>dệt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vải</a:t>
            </a:r>
            <a:r>
              <a:rPr lang="en-US" dirty="0">
                <a:latin typeface="Times New Roman "/>
              </a:rPr>
              <a:t>, </a:t>
            </a:r>
            <a:r>
              <a:rPr lang="en-US" dirty="0" err="1">
                <a:latin typeface="Times New Roman "/>
              </a:rPr>
              <a:t>rèn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đúc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công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cụ</a:t>
            </a:r>
            <a:r>
              <a:rPr lang="en-US" dirty="0">
                <a:latin typeface="Times New Roman "/>
              </a:rPr>
              <a:t>, </a:t>
            </a:r>
            <a:r>
              <a:rPr lang="en-US" dirty="0" err="1">
                <a:latin typeface="Times New Roman "/>
              </a:rPr>
              <a:t>vũ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khí</a:t>
            </a:r>
            <a:r>
              <a:rPr lang="en-US" dirty="0">
                <a:latin typeface="Times New Roman "/>
              </a:rPr>
              <a:t>…</a:t>
            </a:r>
          </a:p>
          <a:p>
            <a:pPr>
              <a:lnSpc>
                <a:spcPct val="150000"/>
              </a:lnSpc>
            </a:pPr>
            <a:endParaRPr lang="en-US" sz="1600" dirty="0">
              <a:effectLst/>
              <a:latin typeface="Times New Roman "/>
              <a:ea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2465BF-F2A7-4BB2-AB60-B816C12DE4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0010" y="2036988"/>
            <a:ext cx="4977730" cy="389827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4480053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2683A23-AEFE-3F32-5041-7C756C4BA13B}"/>
              </a:ext>
            </a:extLst>
          </p:cNvPr>
          <p:cNvSpPr txBox="1"/>
          <p:nvPr/>
        </p:nvSpPr>
        <p:spPr>
          <a:xfrm>
            <a:off x="2061882" y="87649"/>
            <a:ext cx="8274423" cy="498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ctr">
              <a:lnSpc>
                <a:spcPct val="150000"/>
              </a:lnSpc>
            </a:pPr>
            <a:r>
              <a:rPr lang="vi-VN" sz="2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CHƯƠNG I. </a:t>
            </a:r>
            <a:r>
              <a:rPr lang="en-US" sz="2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TÂY ÂU TỪ THẾ KỈ V ĐẾN NỬA ĐẦU THẾ KỈ XVI</a:t>
            </a:r>
            <a:endParaRPr lang="en-US" sz="16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9455AB1-2C2C-675F-B5AD-1317339C156C}"/>
              </a:ext>
            </a:extLst>
          </p:cNvPr>
          <p:cNvSpPr txBox="1"/>
          <p:nvPr/>
        </p:nvSpPr>
        <p:spPr>
          <a:xfrm>
            <a:off x="2568387" y="417783"/>
            <a:ext cx="7261412" cy="12890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ctr">
              <a:lnSpc>
                <a:spcPct val="150000"/>
              </a:lnSpc>
            </a:pPr>
            <a:r>
              <a:rPr lang="vi-VN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 1</a:t>
            </a:r>
            <a:endParaRPr lang="en-US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algn="ctr">
              <a:lnSpc>
                <a:spcPct val="150000"/>
              </a:lnSpc>
            </a:pP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QUÁ TRÌNH HÌNH THÀNH VÀ PHÁT TRIỂN CHẾ ĐỘ PHONG KIẾN Ở TÂY ÂU</a:t>
            </a:r>
            <a:endParaRPr lang="en-US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B1BC10A-B327-0FA7-B4CB-8B04F640582E}"/>
              </a:ext>
            </a:extLst>
          </p:cNvPr>
          <p:cNvCxnSpPr>
            <a:cxnSpLocks/>
          </p:cNvCxnSpPr>
          <p:nvPr/>
        </p:nvCxnSpPr>
        <p:spPr>
          <a:xfrm>
            <a:off x="6185238" y="1801906"/>
            <a:ext cx="0" cy="486783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C47BC5CB-9711-AA6A-8F47-9BC3A194669C}"/>
              </a:ext>
            </a:extLst>
          </p:cNvPr>
          <p:cNvSpPr txBox="1"/>
          <p:nvPr/>
        </p:nvSpPr>
        <p:spPr>
          <a:xfrm>
            <a:off x="152400" y="1801906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Quá trình hình thành xã hội phong kiến ở Tây Âu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99CFB5E-8EFB-990E-B022-AFCBE756EFC8}"/>
              </a:ext>
            </a:extLst>
          </p:cNvPr>
          <p:cNvSpPr txBox="1"/>
          <p:nvPr/>
        </p:nvSpPr>
        <p:spPr>
          <a:xfrm>
            <a:off x="104617" y="2171238"/>
            <a:ext cx="60944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 Lãnh địa phong kiến và quan hệ xã hội của chế độ phong kiến ở Tây Âu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885BA1F-1958-3F3B-F416-5D20FC473F6A}"/>
              </a:ext>
            </a:extLst>
          </p:cNvPr>
          <p:cNvSpPr txBox="1"/>
          <p:nvPr/>
        </p:nvSpPr>
        <p:spPr>
          <a:xfrm>
            <a:off x="129312" y="2645076"/>
            <a:ext cx="6204204" cy="4580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a.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Lãnh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địa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phong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E434815-F397-FDFB-A182-98E13300569B}"/>
              </a:ext>
            </a:extLst>
          </p:cNvPr>
          <p:cNvSpPr txBox="1"/>
          <p:nvPr/>
        </p:nvSpPr>
        <p:spPr>
          <a:xfrm>
            <a:off x="129312" y="2968040"/>
            <a:ext cx="6042072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latin typeface="Times New Roman "/>
              </a:rPr>
              <a:t>b. Quan </a:t>
            </a:r>
            <a:r>
              <a:rPr lang="en-US" sz="2000" b="1" dirty="0" err="1">
                <a:latin typeface="Times New Roman "/>
              </a:rPr>
              <a:t>hệ</a:t>
            </a:r>
            <a:r>
              <a:rPr lang="en-US" sz="2000" b="1" dirty="0">
                <a:latin typeface="Times New Roman "/>
              </a:rPr>
              <a:t> </a:t>
            </a:r>
            <a:r>
              <a:rPr lang="en-US" sz="2000" b="1" dirty="0" err="1">
                <a:latin typeface="Times New Roman "/>
              </a:rPr>
              <a:t>xã</a:t>
            </a:r>
            <a:r>
              <a:rPr lang="en-US" sz="2000" b="1" dirty="0">
                <a:latin typeface="Times New Roman "/>
              </a:rPr>
              <a:t> </a:t>
            </a:r>
            <a:r>
              <a:rPr lang="en-US" sz="2000" b="1" dirty="0" err="1">
                <a:latin typeface="Times New Roman "/>
              </a:rPr>
              <a:t>hội</a:t>
            </a:r>
            <a:endParaRPr lang="en-US" sz="2000" dirty="0">
              <a:latin typeface="Times New Roman "/>
            </a:endParaRPr>
          </a:p>
          <a:p>
            <a:r>
              <a:rPr lang="en-US" sz="2000" dirty="0">
                <a:latin typeface="Times New Roman "/>
              </a:rPr>
              <a:t>- </a:t>
            </a:r>
            <a:r>
              <a:rPr lang="en-US" sz="2000" b="1" dirty="0" err="1">
                <a:latin typeface="Times New Roman "/>
              </a:rPr>
              <a:t>Lãnh</a:t>
            </a:r>
            <a:r>
              <a:rPr lang="en-US" sz="2000" b="1" dirty="0">
                <a:latin typeface="Times New Roman "/>
              </a:rPr>
              <a:t> </a:t>
            </a:r>
            <a:r>
              <a:rPr lang="en-US" sz="2000" b="1" dirty="0" err="1">
                <a:latin typeface="Times New Roman "/>
              </a:rPr>
              <a:t>chúa</a:t>
            </a:r>
            <a:r>
              <a:rPr lang="en-US" sz="2000" dirty="0">
                <a:latin typeface="Times New Roman "/>
              </a:rPr>
              <a:t>: </a:t>
            </a:r>
            <a:r>
              <a:rPr lang="en-US" sz="2000" dirty="0" err="1">
                <a:latin typeface="Times New Roman "/>
              </a:rPr>
              <a:t>là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người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sở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hữu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nhiều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ruộng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đất</a:t>
            </a:r>
            <a:r>
              <a:rPr lang="en-US" sz="2000" dirty="0">
                <a:latin typeface="Times New Roman "/>
              </a:rPr>
              <a:t>. </a:t>
            </a:r>
            <a:r>
              <a:rPr lang="en-US" sz="2000" dirty="0" err="1">
                <a:latin typeface="Times New Roman "/>
              </a:rPr>
              <a:t>Họ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không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phải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lao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động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mà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vẫn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sống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một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cuộc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sống</a:t>
            </a:r>
            <a:r>
              <a:rPr lang="en-US" sz="2000" dirty="0">
                <a:latin typeface="Times New Roman "/>
              </a:rPr>
              <a:t> sung </a:t>
            </a:r>
            <a:r>
              <a:rPr lang="en-US" sz="2000" dirty="0" err="1">
                <a:latin typeface="Times New Roman "/>
              </a:rPr>
              <a:t>sướng</a:t>
            </a:r>
            <a:r>
              <a:rPr lang="en-US" sz="2000" dirty="0">
                <a:latin typeface="Times New Roman "/>
              </a:rPr>
              <a:t>, </a:t>
            </a:r>
            <a:r>
              <a:rPr lang="en-US" sz="2000" dirty="0" err="1">
                <a:latin typeface="Times New Roman "/>
              </a:rPr>
              <a:t>xa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hoa</a:t>
            </a:r>
            <a:r>
              <a:rPr lang="en-US" sz="2000" dirty="0">
                <a:latin typeface="Times New Roman "/>
              </a:rPr>
              <a:t>.</a:t>
            </a:r>
          </a:p>
          <a:p>
            <a:r>
              <a:rPr lang="en-US" sz="2000" dirty="0">
                <a:latin typeface="Times New Roman "/>
              </a:rPr>
              <a:t>- </a:t>
            </a:r>
            <a:r>
              <a:rPr lang="en-US" sz="2000" b="1" dirty="0" err="1">
                <a:latin typeface="Times New Roman "/>
              </a:rPr>
              <a:t>Nông</a:t>
            </a:r>
            <a:r>
              <a:rPr lang="en-US" sz="2000" b="1" dirty="0">
                <a:latin typeface="Times New Roman "/>
              </a:rPr>
              <a:t> </a:t>
            </a:r>
            <a:r>
              <a:rPr lang="en-US" sz="2000" b="1" dirty="0" err="1">
                <a:latin typeface="Times New Roman "/>
              </a:rPr>
              <a:t>nô</a:t>
            </a:r>
            <a:r>
              <a:rPr lang="en-US" sz="2000" dirty="0">
                <a:latin typeface="Times New Roman "/>
              </a:rPr>
              <a:t>: </a:t>
            </a:r>
            <a:r>
              <a:rPr lang="en-US" sz="2000" dirty="0" err="1">
                <a:latin typeface="Times New Roman "/>
              </a:rPr>
              <a:t>là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người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thuê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ruộng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đất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của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lãnh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chúa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để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cấy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cầy</a:t>
            </a:r>
            <a:r>
              <a:rPr lang="en-US" sz="2000" dirty="0">
                <a:latin typeface="Times New Roman "/>
              </a:rPr>
              <a:t>, </a:t>
            </a:r>
            <a:r>
              <a:rPr lang="en-US" sz="2000" dirty="0" err="1">
                <a:latin typeface="Times New Roman "/>
              </a:rPr>
              <a:t>trồng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trọt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và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nộp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tô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thuế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rất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nặng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cho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lãnh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chúa</a:t>
            </a:r>
            <a:r>
              <a:rPr lang="en-US" sz="2000" dirty="0">
                <a:latin typeface="Times New Roman "/>
              </a:rPr>
              <a:t>. </a:t>
            </a:r>
          </a:p>
          <a:p>
            <a:r>
              <a:rPr lang="en-US" sz="2000" b="1" i="1" dirty="0">
                <a:latin typeface="Times New Roman "/>
              </a:rPr>
              <a:t>=&gt; </a:t>
            </a:r>
            <a:r>
              <a:rPr lang="en-US" sz="2000" b="1" i="1" dirty="0" err="1">
                <a:latin typeface="Times New Roman "/>
              </a:rPr>
              <a:t>Đây</a:t>
            </a:r>
            <a:r>
              <a:rPr lang="en-US" sz="2000" b="1" i="1" dirty="0">
                <a:latin typeface="Times New Roman "/>
              </a:rPr>
              <a:t> </a:t>
            </a:r>
            <a:r>
              <a:rPr lang="en-US" sz="2000" b="1" i="1" dirty="0" err="1">
                <a:latin typeface="Times New Roman "/>
              </a:rPr>
              <a:t>là</a:t>
            </a:r>
            <a:r>
              <a:rPr lang="en-US" sz="2000" b="1" i="1" dirty="0">
                <a:latin typeface="Times New Roman "/>
              </a:rPr>
              <a:t> </a:t>
            </a:r>
            <a:r>
              <a:rPr lang="en-US" sz="2000" b="1" i="1" dirty="0" err="1">
                <a:latin typeface="Times New Roman "/>
              </a:rPr>
              <a:t>quan</a:t>
            </a:r>
            <a:r>
              <a:rPr lang="en-US" sz="2000" b="1" i="1" dirty="0">
                <a:latin typeface="Times New Roman "/>
              </a:rPr>
              <a:t> </a:t>
            </a:r>
            <a:r>
              <a:rPr lang="en-US" sz="2000" b="1" i="1" dirty="0" err="1">
                <a:latin typeface="Times New Roman "/>
              </a:rPr>
              <a:t>hệ</a:t>
            </a:r>
            <a:r>
              <a:rPr lang="en-US" sz="2000" b="1" i="1" dirty="0">
                <a:latin typeface="Times New Roman "/>
              </a:rPr>
              <a:t> </a:t>
            </a:r>
            <a:r>
              <a:rPr lang="en-US" sz="2000" b="1" i="1" dirty="0" err="1">
                <a:latin typeface="Times New Roman "/>
              </a:rPr>
              <a:t>giữa</a:t>
            </a:r>
            <a:r>
              <a:rPr lang="en-US" sz="2000" b="1" i="1" dirty="0">
                <a:latin typeface="Times New Roman "/>
              </a:rPr>
              <a:t> </a:t>
            </a:r>
            <a:r>
              <a:rPr lang="en-US" sz="2000" b="1" i="1" dirty="0" err="1">
                <a:latin typeface="Times New Roman "/>
              </a:rPr>
              <a:t>lãnh</a:t>
            </a:r>
            <a:r>
              <a:rPr lang="en-US" sz="2000" b="1" i="1" dirty="0">
                <a:latin typeface="Times New Roman "/>
              </a:rPr>
              <a:t> </a:t>
            </a:r>
            <a:r>
              <a:rPr lang="en-US" sz="2000" b="1" i="1" dirty="0" err="1">
                <a:latin typeface="Times New Roman "/>
              </a:rPr>
              <a:t>chúa</a:t>
            </a:r>
            <a:r>
              <a:rPr lang="en-US" sz="2000" b="1" i="1" dirty="0">
                <a:latin typeface="Times New Roman "/>
              </a:rPr>
              <a:t> </a:t>
            </a:r>
            <a:r>
              <a:rPr lang="en-US" sz="2000" b="1" i="1" dirty="0" err="1">
                <a:latin typeface="Times New Roman "/>
              </a:rPr>
              <a:t>với</a:t>
            </a:r>
            <a:r>
              <a:rPr lang="en-US" sz="2000" b="1" i="1" dirty="0">
                <a:latin typeface="Times New Roman "/>
              </a:rPr>
              <a:t> </a:t>
            </a:r>
            <a:r>
              <a:rPr lang="en-US" sz="2000" b="1" i="1" dirty="0" err="1">
                <a:latin typeface="Times New Roman "/>
              </a:rPr>
              <a:t>nông</a:t>
            </a:r>
            <a:r>
              <a:rPr lang="en-US" sz="2000" b="1" i="1" dirty="0">
                <a:latin typeface="Times New Roman "/>
              </a:rPr>
              <a:t> </a:t>
            </a:r>
            <a:r>
              <a:rPr lang="en-US" sz="2000" b="1" i="1" dirty="0" err="1">
                <a:latin typeface="Times New Roman "/>
              </a:rPr>
              <a:t>nô</a:t>
            </a:r>
            <a:r>
              <a:rPr lang="en-US" sz="2000" b="1" i="1" dirty="0">
                <a:latin typeface="Times New Roman "/>
              </a:rPr>
              <a:t> (</a:t>
            </a:r>
            <a:r>
              <a:rPr lang="en-US" sz="2000" b="1" i="1" dirty="0" err="1">
                <a:latin typeface="Times New Roman "/>
              </a:rPr>
              <a:t>quan</a:t>
            </a:r>
            <a:r>
              <a:rPr lang="en-US" sz="2000" b="1" i="1" dirty="0">
                <a:latin typeface="Times New Roman "/>
              </a:rPr>
              <a:t> </a:t>
            </a:r>
            <a:r>
              <a:rPr lang="en-US" sz="2000" b="1" i="1" dirty="0" err="1">
                <a:latin typeface="Times New Roman "/>
              </a:rPr>
              <a:t>hệ</a:t>
            </a:r>
            <a:r>
              <a:rPr lang="en-US" sz="2000" b="1" i="1" dirty="0">
                <a:latin typeface="Times New Roman "/>
              </a:rPr>
              <a:t> </a:t>
            </a:r>
            <a:r>
              <a:rPr lang="en-US" sz="2000" b="1" i="1" dirty="0" err="1">
                <a:latin typeface="Times New Roman "/>
              </a:rPr>
              <a:t>gia</a:t>
            </a:r>
            <a:r>
              <a:rPr lang="en-US" sz="2000" b="1" i="1" dirty="0">
                <a:latin typeface="Times New Roman "/>
              </a:rPr>
              <a:t> </a:t>
            </a:r>
            <a:r>
              <a:rPr lang="en-US" sz="2000" b="1" i="1" dirty="0" err="1">
                <a:latin typeface="Times New Roman "/>
              </a:rPr>
              <a:t>cấp</a:t>
            </a:r>
            <a:r>
              <a:rPr lang="en-US" sz="2000" b="1" i="1" dirty="0">
                <a:latin typeface="Times New Roman "/>
              </a:rPr>
              <a:t> </a:t>
            </a:r>
            <a:r>
              <a:rPr lang="en-US" sz="2000" b="1" i="1" dirty="0" err="1">
                <a:latin typeface="Times New Roman "/>
              </a:rPr>
              <a:t>bóc</a:t>
            </a:r>
            <a:r>
              <a:rPr lang="en-US" sz="2000" b="1" i="1" dirty="0">
                <a:latin typeface="Times New Roman "/>
              </a:rPr>
              <a:t> </a:t>
            </a:r>
            <a:r>
              <a:rPr lang="en-US" sz="2000" b="1" i="1" dirty="0" err="1">
                <a:latin typeface="Times New Roman "/>
              </a:rPr>
              <a:t>lột</a:t>
            </a:r>
            <a:r>
              <a:rPr lang="en-US" sz="2000" b="1" i="1" dirty="0">
                <a:latin typeface="Times New Roman "/>
              </a:rPr>
              <a:t> </a:t>
            </a:r>
            <a:r>
              <a:rPr lang="en-US" sz="2000" b="1" i="1" dirty="0" err="1">
                <a:latin typeface="Times New Roman "/>
              </a:rPr>
              <a:t>và</a:t>
            </a:r>
            <a:r>
              <a:rPr lang="en-US" sz="2000" b="1" i="1" dirty="0">
                <a:latin typeface="Times New Roman "/>
              </a:rPr>
              <a:t> </a:t>
            </a:r>
            <a:r>
              <a:rPr lang="en-US" sz="2000" b="1" i="1" dirty="0" err="1">
                <a:latin typeface="Times New Roman "/>
              </a:rPr>
              <a:t>giai</a:t>
            </a:r>
            <a:r>
              <a:rPr lang="en-US" sz="2000" b="1" i="1" dirty="0">
                <a:latin typeface="Times New Roman "/>
              </a:rPr>
              <a:t> </a:t>
            </a:r>
            <a:r>
              <a:rPr lang="en-US" sz="2000" b="1" i="1" dirty="0" err="1">
                <a:latin typeface="Times New Roman "/>
              </a:rPr>
              <a:t>cấp</a:t>
            </a:r>
            <a:r>
              <a:rPr lang="en-US" sz="2000" b="1" i="1" dirty="0">
                <a:latin typeface="Times New Roman "/>
              </a:rPr>
              <a:t> </a:t>
            </a:r>
            <a:r>
              <a:rPr lang="en-US" sz="2000" b="1" i="1" dirty="0" err="1">
                <a:latin typeface="Times New Roman "/>
              </a:rPr>
              <a:t>bị</a:t>
            </a:r>
            <a:r>
              <a:rPr lang="en-US" sz="2000" b="1" i="1" dirty="0">
                <a:latin typeface="Times New Roman "/>
              </a:rPr>
              <a:t> </a:t>
            </a:r>
            <a:r>
              <a:rPr lang="en-US" sz="2000" b="1" i="1" dirty="0" err="1">
                <a:latin typeface="Times New Roman "/>
              </a:rPr>
              <a:t>bóc</a:t>
            </a:r>
            <a:r>
              <a:rPr lang="en-US" sz="2000" b="1" i="1" dirty="0">
                <a:latin typeface="Times New Roman "/>
              </a:rPr>
              <a:t> </a:t>
            </a:r>
            <a:r>
              <a:rPr lang="en-US" sz="2000" b="1" i="1" dirty="0" err="1">
                <a:latin typeface="Times New Roman "/>
              </a:rPr>
              <a:t>lột</a:t>
            </a:r>
            <a:r>
              <a:rPr lang="en-US" sz="2000" b="1" i="1" dirty="0">
                <a:latin typeface="Times New Roman "/>
              </a:rPr>
              <a:t>)</a:t>
            </a:r>
            <a:endParaRPr lang="en-US" sz="2000" dirty="0">
              <a:latin typeface="Times New Roman 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31640A-B729-4A4F-E0DB-CE069FA977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4925" y="1496809"/>
            <a:ext cx="3982820" cy="51729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821027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2683A23-AEFE-3F32-5041-7C756C4BA13B}"/>
              </a:ext>
            </a:extLst>
          </p:cNvPr>
          <p:cNvSpPr txBox="1"/>
          <p:nvPr/>
        </p:nvSpPr>
        <p:spPr>
          <a:xfrm>
            <a:off x="1958788" y="0"/>
            <a:ext cx="8274423" cy="498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ctr">
              <a:lnSpc>
                <a:spcPct val="150000"/>
              </a:lnSpc>
            </a:pPr>
            <a:r>
              <a:rPr lang="vi-VN" sz="2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CHƯƠNG I. </a:t>
            </a:r>
            <a:r>
              <a:rPr lang="en-US" sz="2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TÂY ÂU TỪ THẾ KỈ V ĐẾN NỬA ĐẦU THẾ KỈ XVI</a:t>
            </a:r>
            <a:endParaRPr lang="en-US" sz="16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9455AB1-2C2C-675F-B5AD-1317339C156C}"/>
              </a:ext>
            </a:extLst>
          </p:cNvPr>
          <p:cNvSpPr txBox="1"/>
          <p:nvPr/>
        </p:nvSpPr>
        <p:spPr>
          <a:xfrm>
            <a:off x="1537612" y="249331"/>
            <a:ext cx="9392703" cy="8735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ctr">
              <a:lnSpc>
                <a:spcPct val="150000"/>
              </a:lnSpc>
            </a:pPr>
            <a:r>
              <a:rPr lang="vi-VN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 1</a:t>
            </a:r>
            <a:endParaRPr lang="en-US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algn="ctr">
              <a:lnSpc>
                <a:spcPct val="150000"/>
              </a:lnSpc>
            </a:pP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QUÁ TRÌNH HÌNH THÀNH VÀ PHÁT TRIỂN CHẾ ĐỘ PHONG KIẾN Ở TÂY ÂU</a:t>
            </a:r>
            <a:endParaRPr lang="en-US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25F109B-FCC1-794F-091C-2D91FD09A46C}"/>
              </a:ext>
            </a:extLst>
          </p:cNvPr>
          <p:cNvSpPr txBox="1"/>
          <p:nvPr/>
        </p:nvSpPr>
        <p:spPr>
          <a:xfrm>
            <a:off x="174909" y="1122903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3. </a:t>
            </a:r>
            <a:r>
              <a:rPr lang="en-US" sz="1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xuất</a:t>
            </a:r>
            <a:r>
              <a:rPr lang="en-US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thị</a:t>
            </a:r>
            <a:r>
              <a:rPr lang="en-US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trung</a:t>
            </a:r>
            <a:r>
              <a:rPr lang="en-US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đại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828CBB1-0837-03F3-8F27-BADE63D6759C}"/>
              </a:ext>
            </a:extLst>
          </p:cNvPr>
          <p:cNvSpPr txBox="1"/>
          <p:nvPr/>
        </p:nvSpPr>
        <p:spPr>
          <a:xfrm>
            <a:off x="193964" y="1384087"/>
            <a:ext cx="11823127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latin typeface="Times New Roman "/>
              </a:rPr>
              <a:t>- </a:t>
            </a:r>
            <a:r>
              <a:rPr lang="en-US" b="1" dirty="0" err="1">
                <a:latin typeface="Times New Roman "/>
              </a:rPr>
              <a:t>Thời</a:t>
            </a:r>
            <a:r>
              <a:rPr lang="en-US" b="1" dirty="0">
                <a:latin typeface="Times New Roman "/>
              </a:rPr>
              <a:t> </a:t>
            </a:r>
            <a:r>
              <a:rPr lang="en-US" b="1" dirty="0" err="1">
                <a:latin typeface="Times New Roman "/>
              </a:rPr>
              <a:t>gian</a:t>
            </a:r>
            <a:r>
              <a:rPr lang="en-US" b="1" dirty="0">
                <a:latin typeface="Times New Roman "/>
              </a:rPr>
              <a:t>: </a:t>
            </a:r>
            <a:r>
              <a:rPr lang="en-US" dirty="0" err="1">
                <a:latin typeface="Times New Roman "/>
              </a:rPr>
              <a:t>Cuối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thế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kỉ</a:t>
            </a:r>
            <a:r>
              <a:rPr lang="en-US" dirty="0">
                <a:latin typeface="Times New Roman "/>
              </a:rPr>
              <a:t> XI</a:t>
            </a:r>
          </a:p>
          <a:p>
            <a:r>
              <a:rPr lang="en-US" b="1" dirty="0">
                <a:latin typeface="Times New Roman "/>
              </a:rPr>
              <a:t>- </a:t>
            </a:r>
            <a:r>
              <a:rPr lang="en-US" b="1" dirty="0" err="1">
                <a:latin typeface="Times New Roman "/>
              </a:rPr>
              <a:t>Nguyên</a:t>
            </a:r>
            <a:r>
              <a:rPr lang="en-US" b="1" dirty="0">
                <a:latin typeface="Times New Roman "/>
              </a:rPr>
              <a:t> </a:t>
            </a:r>
            <a:r>
              <a:rPr lang="en-US" b="1" dirty="0" err="1">
                <a:latin typeface="Times New Roman "/>
              </a:rPr>
              <a:t>nhân</a:t>
            </a:r>
            <a:r>
              <a:rPr lang="en-US" b="1" dirty="0">
                <a:latin typeface="Times New Roman "/>
              </a:rPr>
              <a:t>: </a:t>
            </a:r>
            <a:r>
              <a:rPr lang="en-US" dirty="0">
                <a:latin typeface="Times New Roman "/>
              </a:rPr>
              <a:t>do </a:t>
            </a:r>
            <a:r>
              <a:rPr lang="en-US" dirty="0" err="1">
                <a:latin typeface="Times New Roman "/>
              </a:rPr>
              <a:t>nhu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cầu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trao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đổi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sản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phẩm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của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thợ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thủ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công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và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buôn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bán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của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thương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nhân</a:t>
            </a:r>
            <a:r>
              <a:rPr lang="en-US" dirty="0">
                <a:latin typeface="Times New Roman "/>
              </a:rPr>
              <a:t>.</a:t>
            </a:r>
          </a:p>
          <a:p>
            <a:r>
              <a:rPr lang="en-US" dirty="0">
                <a:latin typeface="Times New Roman "/>
              </a:rPr>
              <a:t>- </a:t>
            </a:r>
            <a:r>
              <a:rPr lang="en-US" b="1" dirty="0" err="1">
                <a:latin typeface="Times New Roman "/>
              </a:rPr>
              <a:t>Quá</a:t>
            </a:r>
            <a:r>
              <a:rPr lang="en-US" b="1" dirty="0">
                <a:latin typeface="Times New Roman "/>
              </a:rPr>
              <a:t> </a:t>
            </a:r>
            <a:r>
              <a:rPr lang="en-US" b="1" dirty="0" err="1">
                <a:latin typeface="Times New Roman "/>
              </a:rPr>
              <a:t>trình</a:t>
            </a:r>
            <a:r>
              <a:rPr lang="en-US" b="1" dirty="0">
                <a:latin typeface="Times New Roman "/>
              </a:rPr>
              <a:t> </a:t>
            </a:r>
            <a:r>
              <a:rPr lang="en-US" b="1" dirty="0" err="1">
                <a:latin typeface="Times New Roman "/>
              </a:rPr>
              <a:t>hình</a:t>
            </a:r>
            <a:r>
              <a:rPr lang="en-US" b="1" dirty="0">
                <a:latin typeface="Times New Roman "/>
              </a:rPr>
              <a:t> </a:t>
            </a:r>
            <a:r>
              <a:rPr lang="en-US" b="1" dirty="0" err="1">
                <a:latin typeface="Times New Roman "/>
              </a:rPr>
              <a:t>thành</a:t>
            </a:r>
            <a:r>
              <a:rPr lang="en-US" dirty="0">
                <a:latin typeface="Times New Roman "/>
              </a:rPr>
              <a:t>: </a:t>
            </a:r>
            <a:r>
              <a:rPr lang="en-US" dirty="0" err="1">
                <a:latin typeface="Times New Roman "/>
              </a:rPr>
              <a:t>Một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số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thợ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thủ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công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thoát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ra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khỏi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lãnh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địa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bằng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cách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bỏ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trốn</a:t>
            </a:r>
            <a:r>
              <a:rPr lang="en-US" dirty="0">
                <a:latin typeface="Times New Roman "/>
              </a:rPr>
              <a:t>. </a:t>
            </a:r>
            <a:r>
              <a:rPr lang="en-US" dirty="0" err="1">
                <a:latin typeface="Times New Roman "/>
              </a:rPr>
              <a:t>Họ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đến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những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nơi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có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đông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người</a:t>
            </a:r>
            <a:r>
              <a:rPr lang="en-US" dirty="0">
                <a:latin typeface="Times New Roman "/>
              </a:rPr>
              <a:t> qua </a:t>
            </a:r>
            <a:r>
              <a:rPr lang="en-US" dirty="0" err="1">
                <a:latin typeface="Times New Roman "/>
              </a:rPr>
              <a:t>lại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để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bán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hàng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và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lập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xưởng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sản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xuất</a:t>
            </a:r>
            <a:r>
              <a:rPr lang="en-US" dirty="0">
                <a:latin typeface="Times New Roman "/>
              </a:rPr>
              <a:t>. </a:t>
            </a:r>
            <a:r>
              <a:rPr lang="en-US" dirty="0" err="1">
                <a:latin typeface="Times New Roman "/>
              </a:rPr>
              <a:t>Các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thị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trấn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nhỏ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bắt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đầu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xuất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hiện</a:t>
            </a:r>
            <a:r>
              <a:rPr lang="en-US" dirty="0">
                <a:latin typeface="Times New Roman "/>
              </a:rPr>
              <a:t>, </a:t>
            </a:r>
            <a:r>
              <a:rPr lang="en-US" dirty="0" err="1">
                <a:latin typeface="Times New Roman "/>
              </a:rPr>
              <a:t>dần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dần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trở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thành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những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thành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phố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lớn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gọi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là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thành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thị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trung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đại</a:t>
            </a:r>
            <a:r>
              <a:rPr lang="en-US" dirty="0">
                <a:latin typeface="Times New Roman "/>
              </a:rPr>
              <a:t>.</a:t>
            </a:r>
          </a:p>
          <a:p>
            <a:r>
              <a:rPr lang="en-US" dirty="0">
                <a:latin typeface="Times New Roman "/>
              </a:rPr>
              <a:t>- </a:t>
            </a:r>
            <a:r>
              <a:rPr lang="en-US" dirty="0" err="1">
                <a:latin typeface="Times New Roman "/>
              </a:rPr>
              <a:t>Đặc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điểm</a:t>
            </a:r>
            <a:r>
              <a:rPr lang="en-US" dirty="0">
                <a:latin typeface="Times New Roman "/>
              </a:rPr>
              <a:t>: </a:t>
            </a:r>
            <a:r>
              <a:rPr lang="en-US" dirty="0" err="1">
                <a:latin typeface="Times New Roman "/>
              </a:rPr>
              <a:t>có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phố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xá</a:t>
            </a:r>
            <a:r>
              <a:rPr lang="en-US" dirty="0">
                <a:latin typeface="Times New Roman "/>
              </a:rPr>
              <a:t>, </a:t>
            </a:r>
            <a:r>
              <a:rPr lang="en-US" dirty="0" err="1">
                <a:latin typeface="Times New Roman "/>
              </a:rPr>
              <a:t>bến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càng</a:t>
            </a:r>
            <a:r>
              <a:rPr lang="en-US" dirty="0">
                <a:latin typeface="Times New Roman "/>
              </a:rPr>
              <a:t>, </a:t>
            </a:r>
            <a:r>
              <a:rPr lang="en-US" dirty="0" err="1">
                <a:latin typeface="Times New Roman "/>
              </a:rPr>
              <a:t>rạp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hát</a:t>
            </a:r>
            <a:r>
              <a:rPr lang="en-US" dirty="0">
                <a:latin typeface="Times New Roman "/>
              </a:rPr>
              <a:t>, </a:t>
            </a:r>
            <a:r>
              <a:rPr lang="en-US" dirty="0" err="1">
                <a:latin typeface="Times New Roman "/>
              </a:rPr>
              <a:t>nhà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thờ</a:t>
            </a:r>
            <a:r>
              <a:rPr lang="en-US" dirty="0">
                <a:latin typeface="Times New Roman "/>
              </a:rPr>
              <a:t>…</a:t>
            </a:r>
          </a:p>
          <a:p>
            <a:r>
              <a:rPr lang="en-US" dirty="0">
                <a:latin typeface="Times New Roman "/>
              </a:rPr>
              <a:t>- </a:t>
            </a:r>
            <a:r>
              <a:rPr lang="en-US" dirty="0" err="1">
                <a:latin typeface="Times New Roman "/>
              </a:rPr>
              <a:t>Kinh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tế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chủ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đạo</a:t>
            </a:r>
            <a:r>
              <a:rPr lang="en-US" dirty="0">
                <a:latin typeface="Times New Roman "/>
              </a:rPr>
              <a:t>: </a:t>
            </a:r>
            <a:r>
              <a:rPr lang="en-US" dirty="0" err="1">
                <a:latin typeface="Times New Roman "/>
              </a:rPr>
              <a:t>thủ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công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nghiệp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và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thương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nghiệp</a:t>
            </a:r>
            <a:r>
              <a:rPr lang="en-US" dirty="0">
                <a:latin typeface="Times New Roman "/>
              </a:rPr>
              <a:t>.</a:t>
            </a:r>
          </a:p>
          <a:p>
            <a:r>
              <a:rPr lang="en-US" b="1" dirty="0">
                <a:latin typeface="Times New Roman "/>
              </a:rPr>
              <a:t>- Ý </a:t>
            </a:r>
            <a:r>
              <a:rPr lang="en-US" b="1" dirty="0" err="1">
                <a:latin typeface="Times New Roman "/>
              </a:rPr>
              <a:t>nghĩa</a:t>
            </a:r>
            <a:r>
              <a:rPr lang="en-US" b="1" dirty="0">
                <a:latin typeface="Times New Roman "/>
              </a:rPr>
              <a:t>: </a:t>
            </a:r>
            <a:br>
              <a:rPr lang="en-US" b="1" dirty="0">
                <a:latin typeface="Times New Roman "/>
              </a:rPr>
            </a:br>
            <a:r>
              <a:rPr lang="en-US" dirty="0">
                <a:latin typeface="Times New Roman "/>
              </a:rPr>
              <a:t>+ </a:t>
            </a:r>
            <a:r>
              <a:rPr lang="en-US" dirty="0" err="1">
                <a:latin typeface="Times New Roman "/>
              </a:rPr>
              <a:t>Thành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thị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góp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phần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phá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vỡ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nền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kinh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tế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tư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nhiên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của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lãnh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địa</a:t>
            </a:r>
            <a:r>
              <a:rPr lang="en-US" dirty="0">
                <a:latin typeface="Times New Roman "/>
              </a:rPr>
              <a:t>, </a:t>
            </a:r>
            <a:r>
              <a:rPr lang="en-US" dirty="0" err="1">
                <a:latin typeface="Times New Roman "/>
              </a:rPr>
              <a:t>tạo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điều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kiện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cho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kinh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tế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hàng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hóa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phát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triển</a:t>
            </a:r>
            <a:r>
              <a:rPr lang="en-US" dirty="0">
                <a:latin typeface="Times New Roman "/>
              </a:rPr>
              <a:t>.</a:t>
            </a:r>
          </a:p>
          <a:p>
            <a:r>
              <a:rPr lang="en-US" dirty="0">
                <a:latin typeface="Times New Roman "/>
              </a:rPr>
              <a:t>+ </a:t>
            </a:r>
            <a:r>
              <a:rPr lang="en-US" dirty="0" err="1">
                <a:latin typeface="Times New Roman "/>
              </a:rPr>
              <a:t>Thành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thị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mang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lại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không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khí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tự</a:t>
            </a:r>
            <a:r>
              <a:rPr lang="en-US" dirty="0">
                <a:latin typeface="Times New Roman "/>
              </a:rPr>
              <a:t> do </a:t>
            </a:r>
            <a:r>
              <a:rPr lang="en-US" dirty="0" err="1">
                <a:latin typeface="Times New Roman "/>
              </a:rPr>
              <a:t>và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nhu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cầu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mở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mang</a:t>
            </a:r>
            <a:r>
              <a:rPr lang="en-US" dirty="0">
                <a:latin typeface="Times New Roman "/>
              </a:rPr>
              <a:t> tri </a:t>
            </a:r>
            <a:r>
              <a:rPr lang="en-US" dirty="0" err="1">
                <a:latin typeface="Times New Roman "/>
              </a:rPr>
              <a:t>thức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cho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mọi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người</a:t>
            </a:r>
            <a:r>
              <a:rPr lang="en-US" dirty="0">
                <a:latin typeface="Times New Roman "/>
              </a:rPr>
              <a:t> (</a:t>
            </a:r>
            <a:r>
              <a:rPr lang="en-US" dirty="0" err="1">
                <a:latin typeface="Times New Roman "/>
              </a:rPr>
              <a:t>Các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trường</a:t>
            </a:r>
            <a:r>
              <a:rPr lang="en-US" dirty="0">
                <a:latin typeface="Times New Roman "/>
              </a:rPr>
              <a:t> ĐH </a:t>
            </a:r>
            <a:r>
              <a:rPr lang="en-US" dirty="0" err="1">
                <a:latin typeface="Times New Roman "/>
              </a:rPr>
              <a:t>lớn</a:t>
            </a:r>
            <a:r>
              <a:rPr lang="en-US" dirty="0">
                <a:latin typeface="Times New Roman "/>
              </a:rPr>
              <a:t> ở </a:t>
            </a:r>
            <a:r>
              <a:rPr lang="en-US" dirty="0" err="1">
                <a:latin typeface="Times New Roman "/>
              </a:rPr>
              <a:t>Tây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Âu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hình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thành</a:t>
            </a:r>
            <a:r>
              <a:rPr lang="en-US" dirty="0">
                <a:latin typeface="Times New Roman "/>
              </a:rPr>
              <a:t>).</a:t>
            </a:r>
            <a:endParaRPr lang="en-US" sz="1600" dirty="0">
              <a:effectLst/>
              <a:latin typeface="Times New Roman "/>
              <a:ea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926D1E6-A7CC-9D3E-C84C-D48F9B6F8A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7238" y="4246409"/>
            <a:ext cx="6400825" cy="26048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2" descr="Đại học Bologna - một trong những ngôi trường có kiến trúc tinh xảo nhất  thế giới - Tạp chí Kiến Trúc">
            <a:extLst>
              <a:ext uri="{FF2B5EF4-FFF2-40B4-BE49-F238E27FC236}">
                <a16:creationId xmlns:a16="http://schemas.microsoft.com/office/drawing/2014/main" id="{F11B786B-0281-B939-8A93-B016FAC1C5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5099" y="4303348"/>
            <a:ext cx="3587519" cy="26102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Tổng quan về Đại học Oxford của Anh Quốc - University of Oxford">
            <a:extLst>
              <a:ext uri="{FF2B5EF4-FFF2-40B4-BE49-F238E27FC236}">
                <a16:creationId xmlns:a16="http://schemas.microsoft.com/office/drawing/2014/main" id="{C6858D44-3482-E9F7-F184-87CA0DF963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01" y="4303348"/>
            <a:ext cx="3693602" cy="24774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8" descr="Trường Đại học Paris 1 Panthéon – Sorbonne | Du học Pháp 2015 cùng Việt  Phát VTI">
            <a:extLst>
              <a:ext uri="{FF2B5EF4-FFF2-40B4-BE49-F238E27FC236}">
                <a16:creationId xmlns:a16="http://schemas.microsoft.com/office/drawing/2014/main" id="{FE386153-34F3-DC9C-A5B1-ADCCC7B47C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2853" y="4319346"/>
            <a:ext cx="3736111" cy="24866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30000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2683A23-AEFE-3F32-5041-7C756C4BA13B}"/>
              </a:ext>
            </a:extLst>
          </p:cNvPr>
          <p:cNvSpPr txBox="1"/>
          <p:nvPr/>
        </p:nvSpPr>
        <p:spPr>
          <a:xfrm>
            <a:off x="2061882" y="87649"/>
            <a:ext cx="8274423" cy="498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ctr">
              <a:lnSpc>
                <a:spcPct val="150000"/>
              </a:lnSpc>
            </a:pPr>
            <a:r>
              <a:rPr lang="vi-VN" sz="2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CHƯƠNG I. </a:t>
            </a:r>
            <a:r>
              <a:rPr lang="en-US" sz="2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TÂY ÂU TỪ THẾ KỈ V ĐẾN NỬA ĐẦU THẾ KỈ XVI</a:t>
            </a:r>
            <a:endParaRPr lang="en-US" sz="16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9455AB1-2C2C-675F-B5AD-1317339C156C}"/>
              </a:ext>
            </a:extLst>
          </p:cNvPr>
          <p:cNvSpPr txBox="1"/>
          <p:nvPr/>
        </p:nvSpPr>
        <p:spPr>
          <a:xfrm>
            <a:off x="2568387" y="417783"/>
            <a:ext cx="7261412" cy="12890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ctr">
              <a:lnSpc>
                <a:spcPct val="150000"/>
              </a:lnSpc>
            </a:pPr>
            <a:r>
              <a:rPr lang="vi-VN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 1</a:t>
            </a:r>
            <a:endParaRPr lang="en-US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algn="ctr">
              <a:lnSpc>
                <a:spcPct val="150000"/>
              </a:lnSpc>
            </a:pP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QUÁ TRÌNH HÌNH THÀNH VÀ PHÁT TRIỂN CHẾ ĐỘ PHONG KIẾN Ở TÂY ÂU</a:t>
            </a:r>
            <a:endParaRPr lang="en-US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B1BC10A-B327-0FA7-B4CB-8B04F640582E}"/>
              </a:ext>
            </a:extLst>
          </p:cNvPr>
          <p:cNvCxnSpPr>
            <a:cxnSpLocks/>
          </p:cNvCxnSpPr>
          <p:nvPr/>
        </p:nvCxnSpPr>
        <p:spPr>
          <a:xfrm>
            <a:off x="6690528" y="1785747"/>
            <a:ext cx="0" cy="486783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E25F109B-FCC1-794F-091C-2D91FD09A46C}"/>
              </a:ext>
            </a:extLst>
          </p:cNvPr>
          <p:cNvSpPr txBox="1"/>
          <p:nvPr/>
        </p:nvSpPr>
        <p:spPr>
          <a:xfrm>
            <a:off x="198966" y="1896722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4. </a:t>
            </a:r>
            <a:r>
              <a:rPr lang="en-US" sz="1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đời</a:t>
            </a:r>
            <a:r>
              <a:rPr lang="en-US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Thiên</a:t>
            </a:r>
            <a:r>
              <a:rPr lang="en-US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Chúa</a:t>
            </a:r>
            <a:r>
              <a:rPr lang="en-US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giáo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6BA5195-53F8-FBC3-3250-8E4FDFC22074}"/>
              </a:ext>
            </a:extLst>
          </p:cNvPr>
          <p:cNvSpPr txBox="1"/>
          <p:nvPr/>
        </p:nvSpPr>
        <p:spPr>
          <a:xfrm>
            <a:off x="241806" y="2266054"/>
            <a:ext cx="6158484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latin typeface="Times New Roman "/>
              </a:rPr>
              <a:t>- </a:t>
            </a:r>
            <a:r>
              <a:rPr lang="en-US" b="1" dirty="0" err="1">
                <a:latin typeface="Times New Roman "/>
              </a:rPr>
              <a:t>Thời</a:t>
            </a:r>
            <a:r>
              <a:rPr lang="en-US" b="1" dirty="0">
                <a:latin typeface="Times New Roman "/>
              </a:rPr>
              <a:t> </a:t>
            </a:r>
            <a:r>
              <a:rPr lang="en-US" b="1" dirty="0" err="1">
                <a:latin typeface="Times New Roman "/>
              </a:rPr>
              <a:t>gian</a:t>
            </a:r>
            <a:r>
              <a:rPr lang="en-US" b="1" dirty="0">
                <a:latin typeface="Times New Roman "/>
              </a:rPr>
              <a:t>: </a:t>
            </a:r>
            <a:r>
              <a:rPr lang="en-US" dirty="0" err="1">
                <a:latin typeface="Times New Roman "/>
              </a:rPr>
              <a:t>Thế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kỉ</a:t>
            </a:r>
            <a:r>
              <a:rPr lang="en-US" dirty="0">
                <a:latin typeface="Times New Roman "/>
              </a:rPr>
              <a:t> I TCN</a:t>
            </a:r>
          </a:p>
          <a:p>
            <a:r>
              <a:rPr lang="en-US" b="1" dirty="0">
                <a:latin typeface="Times New Roman "/>
              </a:rPr>
              <a:t>- </a:t>
            </a:r>
            <a:r>
              <a:rPr lang="en-US" b="1" dirty="0" err="1">
                <a:latin typeface="Times New Roman "/>
              </a:rPr>
              <a:t>Địa</a:t>
            </a:r>
            <a:r>
              <a:rPr lang="en-US" b="1" dirty="0">
                <a:latin typeface="Times New Roman "/>
              </a:rPr>
              <a:t> </a:t>
            </a:r>
            <a:r>
              <a:rPr lang="en-US" b="1" dirty="0" err="1">
                <a:latin typeface="Times New Roman "/>
              </a:rPr>
              <a:t>điểm</a:t>
            </a:r>
            <a:r>
              <a:rPr lang="en-US" b="1" dirty="0">
                <a:latin typeface="Times New Roman "/>
              </a:rPr>
              <a:t>: </a:t>
            </a:r>
            <a:r>
              <a:rPr lang="en-US" dirty="0" err="1">
                <a:latin typeface="Times New Roman "/>
              </a:rPr>
              <a:t>Giu-đê</a:t>
            </a:r>
            <a:r>
              <a:rPr lang="en-US" dirty="0">
                <a:latin typeface="Times New Roman "/>
              </a:rPr>
              <a:t> (</a:t>
            </a:r>
            <a:r>
              <a:rPr lang="en-US" dirty="0" err="1">
                <a:latin typeface="Times New Roman "/>
              </a:rPr>
              <a:t>Vùng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Giê-ru-sa-lem</a:t>
            </a:r>
            <a:r>
              <a:rPr lang="en-US" dirty="0">
                <a:latin typeface="Times New Roman "/>
              </a:rPr>
              <a:t>) </a:t>
            </a:r>
            <a:r>
              <a:rPr lang="en-US" dirty="0" err="1">
                <a:latin typeface="Times New Roman "/>
              </a:rPr>
              <a:t>hiện</a:t>
            </a:r>
            <a:r>
              <a:rPr lang="en-US" dirty="0">
                <a:latin typeface="Times New Roman "/>
              </a:rPr>
              <a:t> nay </a:t>
            </a:r>
            <a:r>
              <a:rPr lang="en-US" dirty="0" err="1">
                <a:latin typeface="Times New Roman "/>
              </a:rPr>
              <a:t>thuộc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Palestin</a:t>
            </a:r>
            <a:r>
              <a:rPr lang="en-US" dirty="0">
                <a:latin typeface="Times New Roman "/>
              </a:rPr>
              <a:t> (La </a:t>
            </a:r>
            <a:r>
              <a:rPr lang="en-US" dirty="0" err="1">
                <a:latin typeface="Times New Roman "/>
              </a:rPr>
              <a:t>Mã</a:t>
            </a:r>
            <a:r>
              <a:rPr lang="en-US" dirty="0">
                <a:latin typeface="Times New Roman "/>
              </a:rPr>
              <a:t>)</a:t>
            </a:r>
          </a:p>
          <a:p>
            <a:r>
              <a:rPr lang="en-US" dirty="0">
                <a:latin typeface="Times New Roman "/>
              </a:rPr>
              <a:t>- </a:t>
            </a:r>
            <a:r>
              <a:rPr lang="vi-VN" b="1" dirty="0">
                <a:latin typeface="Times New Roman "/>
              </a:rPr>
              <a:t>Nguồn gốc</a:t>
            </a:r>
            <a:r>
              <a:rPr lang="en-US" dirty="0">
                <a:latin typeface="Times New Roman "/>
              </a:rPr>
              <a:t>: </a:t>
            </a:r>
            <a:r>
              <a:rPr lang="en-US" dirty="0" err="1">
                <a:latin typeface="Times New Roman "/>
              </a:rPr>
              <a:t>tôn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giáo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của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những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người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nghèo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khổ</a:t>
            </a:r>
            <a:r>
              <a:rPr lang="en-US" dirty="0">
                <a:latin typeface="Times New Roman "/>
              </a:rPr>
              <a:t>, </a:t>
            </a:r>
            <a:r>
              <a:rPr lang="en-US" dirty="0" err="1">
                <a:latin typeface="Times New Roman "/>
              </a:rPr>
              <a:t>bị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áp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bức</a:t>
            </a:r>
            <a:r>
              <a:rPr lang="en-US" dirty="0">
                <a:latin typeface="Times New Roman "/>
              </a:rPr>
              <a:t>.</a:t>
            </a:r>
          </a:p>
          <a:p>
            <a:r>
              <a:rPr lang="vi-VN" dirty="0">
                <a:latin typeface="Times New Roman "/>
              </a:rPr>
              <a:t>- </a:t>
            </a:r>
            <a:r>
              <a:rPr lang="vi-VN" b="1" dirty="0">
                <a:latin typeface="Times New Roman "/>
              </a:rPr>
              <a:t>Quá trình</a:t>
            </a:r>
            <a:r>
              <a:rPr lang="vi-VN" dirty="0">
                <a:latin typeface="Times New Roman "/>
              </a:rPr>
              <a:t>:</a:t>
            </a:r>
            <a:endParaRPr lang="en-US" dirty="0">
              <a:latin typeface="Times New Roman "/>
            </a:endParaRPr>
          </a:p>
          <a:p>
            <a:r>
              <a:rPr lang="en-US" dirty="0">
                <a:latin typeface="Times New Roman "/>
              </a:rPr>
              <a:t>+ </a:t>
            </a:r>
            <a:r>
              <a:rPr lang="vi-VN" dirty="0">
                <a:latin typeface="Times New Roman "/>
              </a:rPr>
              <a:t>Khi mới ra đời, Thiên Chúa giáo bị đế quốc La Mã ngăn cản. </a:t>
            </a:r>
            <a:endParaRPr lang="en-US" dirty="0">
              <a:latin typeface="Times New Roman "/>
            </a:endParaRPr>
          </a:p>
          <a:p>
            <a:r>
              <a:rPr lang="vi-VN" dirty="0">
                <a:latin typeface="Times New Roman "/>
              </a:rPr>
              <a:t>+ </a:t>
            </a:r>
            <a:r>
              <a:rPr lang="en-US" dirty="0" err="1">
                <a:latin typeface="Times New Roman "/>
              </a:rPr>
              <a:t>Đến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thế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kỉ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thứ</a:t>
            </a:r>
            <a:r>
              <a:rPr lang="en-US" dirty="0">
                <a:latin typeface="Times New Roman "/>
              </a:rPr>
              <a:t> IV</a:t>
            </a:r>
            <a:r>
              <a:rPr lang="vi-VN" dirty="0">
                <a:latin typeface="Times New Roman "/>
              </a:rPr>
              <a:t>, Thiên Chúa giáo </a:t>
            </a:r>
            <a:r>
              <a:rPr lang="en-US" dirty="0" err="1">
                <a:latin typeface="Times New Roman "/>
              </a:rPr>
              <a:t>được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hoàng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đế</a:t>
            </a:r>
            <a:r>
              <a:rPr lang="en-US" dirty="0">
                <a:latin typeface="Times New Roman "/>
              </a:rPr>
              <a:t> La </a:t>
            </a:r>
            <a:r>
              <a:rPr lang="en-US" dirty="0" err="1">
                <a:latin typeface="Times New Roman "/>
              </a:rPr>
              <a:t>Mã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công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nhận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và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có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một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vị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trí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vững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chắc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trong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xã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hội</a:t>
            </a:r>
            <a:r>
              <a:rPr lang="en-US" dirty="0">
                <a:latin typeface="Times New Roman "/>
              </a:rPr>
              <a:t>.</a:t>
            </a:r>
          </a:p>
          <a:p>
            <a:r>
              <a:rPr lang="en-US" dirty="0">
                <a:latin typeface="Times New Roman "/>
              </a:rPr>
              <a:t>- </a:t>
            </a:r>
            <a:r>
              <a:rPr lang="en-US" dirty="0" err="1">
                <a:latin typeface="Times New Roman "/>
              </a:rPr>
              <a:t>Đứng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đầu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là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Giáo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hoàng</a:t>
            </a:r>
            <a:r>
              <a:rPr lang="en-US" dirty="0">
                <a:latin typeface="Times New Roman "/>
              </a:rPr>
              <a:t> – </a:t>
            </a:r>
            <a:r>
              <a:rPr lang="en-US" dirty="0" err="1">
                <a:latin typeface="Times New Roman "/>
              </a:rPr>
              <a:t>người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có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quyền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lực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chính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trị</a:t>
            </a:r>
            <a:r>
              <a:rPr lang="en-US" dirty="0">
                <a:latin typeface="Times New Roman "/>
              </a:rPr>
              <a:t> , </a:t>
            </a:r>
            <a:r>
              <a:rPr lang="en-US" dirty="0" err="1">
                <a:latin typeface="Times New Roman "/>
              </a:rPr>
              <a:t>ảnh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hưởng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đến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sự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cai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trị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của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các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vua</a:t>
            </a:r>
            <a:r>
              <a:rPr lang="en-US" dirty="0">
                <a:latin typeface="Times New Roman "/>
              </a:rPr>
              <a:t>.</a:t>
            </a:r>
          </a:p>
          <a:p>
            <a:r>
              <a:rPr lang="en-US" b="1" i="1" dirty="0">
                <a:latin typeface="Times New Roman "/>
                <a:sym typeface="Wingdings" panose="05000000000000000000" pitchFamily="2" charset="2"/>
              </a:rPr>
              <a:t></a:t>
            </a:r>
            <a:r>
              <a:rPr lang="en-US" b="1" i="1" dirty="0">
                <a:latin typeface="Times New Roman "/>
              </a:rPr>
              <a:t> </a:t>
            </a:r>
            <a:r>
              <a:rPr lang="vi-VN" b="1" i="1" dirty="0">
                <a:latin typeface="Times New Roman "/>
              </a:rPr>
              <a:t> Thiên Chúa giáo trở thành thế lực rất lớn về chính trị, kinh tế, văn hóa, xã hội ở Tây Âu.</a:t>
            </a:r>
            <a:endParaRPr lang="en-US" sz="1600" b="1" i="1" dirty="0">
              <a:effectLst/>
              <a:latin typeface="Times New Roman "/>
              <a:ea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39D831-5D18-D351-857F-6C71523959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9046" y="1295659"/>
            <a:ext cx="3472549" cy="53579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13F25D2-1AD7-ABD8-5C48-B21399E07883}"/>
              </a:ext>
            </a:extLst>
          </p:cNvPr>
          <p:cNvSpPr txBox="1"/>
          <p:nvPr/>
        </p:nvSpPr>
        <p:spPr>
          <a:xfrm>
            <a:off x="6974637" y="2543053"/>
            <a:ext cx="113385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002060"/>
                </a:solidFill>
                <a:latin typeface="Times New Roman "/>
              </a:rPr>
              <a:t>Nhà</a:t>
            </a:r>
            <a:r>
              <a:rPr lang="en-US" dirty="0">
                <a:solidFill>
                  <a:srgbClr val="002060"/>
                </a:solidFill>
                <a:latin typeface="Times New Roman 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 "/>
              </a:rPr>
              <a:t>thờ</a:t>
            </a:r>
            <a:r>
              <a:rPr lang="en-US" dirty="0">
                <a:solidFill>
                  <a:srgbClr val="002060"/>
                </a:solidFill>
                <a:latin typeface="Times New Roman 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 "/>
              </a:rPr>
              <a:t>Rêm</a:t>
            </a:r>
            <a:r>
              <a:rPr lang="en-US" dirty="0">
                <a:solidFill>
                  <a:srgbClr val="002060"/>
                </a:solidFill>
                <a:latin typeface="Times New Roman "/>
              </a:rPr>
              <a:t> – </a:t>
            </a:r>
            <a:r>
              <a:rPr lang="en-US" dirty="0" err="1">
                <a:solidFill>
                  <a:srgbClr val="002060"/>
                </a:solidFill>
                <a:latin typeface="Times New Roman "/>
              </a:rPr>
              <a:t>nơi</a:t>
            </a:r>
            <a:r>
              <a:rPr lang="en-US" dirty="0">
                <a:solidFill>
                  <a:srgbClr val="002060"/>
                </a:solidFill>
                <a:latin typeface="Times New Roman 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 "/>
              </a:rPr>
              <a:t>Giáo</a:t>
            </a:r>
            <a:r>
              <a:rPr lang="en-US" dirty="0">
                <a:solidFill>
                  <a:srgbClr val="002060"/>
                </a:solidFill>
                <a:latin typeface="Times New Roman 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 "/>
              </a:rPr>
              <a:t>hoàng</a:t>
            </a:r>
            <a:r>
              <a:rPr lang="en-US" dirty="0">
                <a:solidFill>
                  <a:srgbClr val="002060"/>
                </a:solidFill>
                <a:latin typeface="Times New Roman 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 "/>
              </a:rPr>
              <a:t>làm</a:t>
            </a:r>
            <a:r>
              <a:rPr lang="en-US" dirty="0">
                <a:solidFill>
                  <a:srgbClr val="002060"/>
                </a:solidFill>
                <a:latin typeface="Times New Roman 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 "/>
              </a:rPr>
              <a:t>lễ</a:t>
            </a:r>
            <a:r>
              <a:rPr lang="en-US" dirty="0">
                <a:solidFill>
                  <a:srgbClr val="002060"/>
                </a:solidFill>
                <a:latin typeface="Times New Roman 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 "/>
              </a:rPr>
              <a:t>đăng</a:t>
            </a:r>
            <a:r>
              <a:rPr lang="en-US" dirty="0">
                <a:solidFill>
                  <a:srgbClr val="002060"/>
                </a:solidFill>
                <a:latin typeface="Times New Roman 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 "/>
              </a:rPr>
              <a:t>quang</a:t>
            </a:r>
            <a:r>
              <a:rPr lang="en-US" dirty="0">
                <a:solidFill>
                  <a:srgbClr val="002060"/>
                </a:solidFill>
                <a:latin typeface="Times New Roman 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 "/>
              </a:rPr>
              <a:t>cho</a:t>
            </a:r>
            <a:r>
              <a:rPr lang="en-US" dirty="0">
                <a:solidFill>
                  <a:srgbClr val="002060"/>
                </a:solidFill>
                <a:latin typeface="Times New Roman 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 "/>
              </a:rPr>
              <a:t>các</a:t>
            </a:r>
            <a:r>
              <a:rPr lang="en-US" dirty="0">
                <a:solidFill>
                  <a:srgbClr val="002060"/>
                </a:solidFill>
                <a:latin typeface="Times New Roman 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 "/>
              </a:rPr>
              <a:t>vị</a:t>
            </a:r>
            <a:r>
              <a:rPr lang="en-US" dirty="0">
                <a:solidFill>
                  <a:srgbClr val="002060"/>
                </a:solidFill>
                <a:latin typeface="Times New Roman 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 "/>
              </a:rPr>
              <a:t>vua</a:t>
            </a:r>
            <a:r>
              <a:rPr lang="en-US" dirty="0">
                <a:solidFill>
                  <a:srgbClr val="002060"/>
                </a:solidFill>
                <a:latin typeface="Times New Roman 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 "/>
              </a:rPr>
              <a:t>Pháp</a:t>
            </a:r>
            <a:r>
              <a:rPr lang="en-US" dirty="0">
                <a:solidFill>
                  <a:srgbClr val="002060"/>
                </a:solidFill>
                <a:latin typeface="Times New Roman 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 "/>
              </a:rPr>
              <a:t>thời</a:t>
            </a:r>
            <a:r>
              <a:rPr lang="en-US" dirty="0">
                <a:solidFill>
                  <a:srgbClr val="002060"/>
                </a:solidFill>
                <a:latin typeface="Times New Roman 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 "/>
              </a:rPr>
              <a:t>trung</a:t>
            </a:r>
            <a:r>
              <a:rPr lang="en-US" dirty="0">
                <a:solidFill>
                  <a:srgbClr val="002060"/>
                </a:solidFill>
                <a:latin typeface="Times New Roman 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 "/>
              </a:rPr>
              <a:t>đại</a:t>
            </a:r>
            <a:endParaRPr lang="en-US" dirty="0">
              <a:solidFill>
                <a:srgbClr val="002060"/>
              </a:solidFill>
              <a:latin typeface="Times New Roman "/>
            </a:endParaRPr>
          </a:p>
        </p:txBody>
      </p:sp>
    </p:spTree>
    <p:extLst>
      <p:ext uri="{BB962C8B-B14F-4D97-AF65-F5344CB8AC3E}">
        <p14:creationId xmlns:p14="http://schemas.microsoft.com/office/powerpoint/2010/main" val="24147665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4B18E45-0B62-0359-E717-B095C0B319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185" y="320919"/>
            <a:ext cx="8288215" cy="621616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5D5AAA6-2795-6AC7-7C6C-1A51E6FC1242}"/>
              </a:ext>
            </a:extLst>
          </p:cNvPr>
          <p:cNvSpPr txBox="1"/>
          <p:nvPr/>
        </p:nvSpPr>
        <p:spPr>
          <a:xfrm>
            <a:off x="3358661" y="2790091"/>
            <a:ext cx="51112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5232221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8B856C63-D80A-F12B-A415-F616168809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7256" y="1111351"/>
            <a:ext cx="6853387" cy="469433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8" name="Picture 13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35" y="49740"/>
            <a:ext cx="12187269" cy="6858767"/>
          </a:xfrm>
          <a:prstGeom prst="rect">
            <a:avLst/>
          </a:prstGeom>
        </p:spPr>
      </p:pic>
      <p:pic>
        <p:nvPicPr>
          <p:cNvPr id="124" name="den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8060" y="777010"/>
            <a:ext cx="2651990" cy="2651990"/>
          </a:xfrm>
          <a:prstGeom prst="rect">
            <a:avLst/>
          </a:prstGeom>
        </p:spPr>
      </p:pic>
      <p:pic>
        <p:nvPicPr>
          <p:cNvPr id="125" name="den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326" y="1090663"/>
            <a:ext cx="2639810" cy="2639810"/>
          </a:xfrm>
          <a:prstGeom prst="rect">
            <a:avLst/>
          </a:prstGeom>
        </p:spPr>
      </p:pic>
      <p:pic>
        <p:nvPicPr>
          <p:cNvPr id="126" name="den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0378" y="738002"/>
            <a:ext cx="2639810" cy="2645893"/>
          </a:xfrm>
          <a:prstGeom prst="rect">
            <a:avLst/>
          </a:prstGeom>
        </p:spPr>
      </p:pic>
      <p:pic>
        <p:nvPicPr>
          <p:cNvPr id="127" name="den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3907" y="3049873"/>
            <a:ext cx="2651990" cy="2651990"/>
          </a:xfrm>
          <a:prstGeom prst="rect">
            <a:avLst/>
          </a:prstGeom>
        </p:spPr>
      </p:pic>
      <p:pic>
        <p:nvPicPr>
          <p:cNvPr id="128" name="den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992" y="3371485"/>
            <a:ext cx="2639810" cy="2639810"/>
          </a:xfrm>
          <a:prstGeom prst="rect">
            <a:avLst/>
          </a:prstGeom>
        </p:spPr>
      </p:pic>
      <p:pic>
        <p:nvPicPr>
          <p:cNvPr id="129" name="den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4994" y="3018790"/>
            <a:ext cx="2651990" cy="2651990"/>
          </a:xfrm>
          <a:prstGeom prst="rect">
            <a:avLst/>
          </a:prstGeom>
        </p:spPr>
      </p:pic>
      <p:pic>
        <p:nvPicPr>
          <p:cNvPr id="146" name="Picture 14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968" y="1101452"/>
            <a:ext cx="1168595" cy="1168595"/>
          </a:xfrm>
          <a:prstGeom prst="rect">
            <a:avLst/>
          </a:prstGeom>
        </p:spPr>
      </p:pic>
      <p:pic>
        <p:nvPicPr>
          <p:cNvPr id="147" name="Picture 14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3" y="883975"/>
            <a:ext cx="1061107" cy="1061107"/>
          </a:xfrm>
          <a:prstGeom prst="rect">
            <a:avLst/>
          </a:prstGeom>
        </p:spPr>
      </p:pic>
      <p:pic>
        <p:nvPicPr>
          <p:cNvPr id="148" name="Picture 1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250" y="1738168"/>
            <a:ext cx="1127571" cy="1127571"/>
          </a:xfrm>
          <a:prstGeom prst="rect">
            <a:avLst/>
          </a:prstGeom>
        </p:spPr>
      </p:pic>
      <p:pic>
        <p:nvPicPr>
          <p:cNvPr id="149" name="Picture 14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691" y="-974833"/>
            <a:ext cx="1761897" cy="6059949"/>
          </a:xfrm>
          <a:prstGeom prst="rect">
            <a:avLst/>
          </a:prstGeom>
        </p:spPr>
      </p:pic>
      <p:pic>
        <p:nvPicPr>
          <p:cNvPr id="150" name="Picture 149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57" y="5025415"/>
            <a:ext cx="785412" cy="1097267"/>
          </a:xfrm>
          <a:prstGeom prst="rect">
            <a:avLst/>
          </a:prstGeom>
        </p:spPr>
      </p:pic>
      <p:pic>
        <p:nvPicPr>
          <p:cNvPr id="159" name="Picture 158">
            <a:hlinkClick r:id="" action="ppaction://noaction"/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3419" y="5852160"/>
            <a:ext cx="1180821" cy="998220"/>
          </a:xfrm>
          <a:prstGeom prst="rect">
            <a:avLst/>
          </a:prstGeom>
        </p:spPr>
      </p:pic>
      <p:pic>
        <p:nvPicPr>
          <p:cNvPr id="4" name="vuideho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703" y="-671549"/>
            <a:ext cx="609600" cy="609600"/>
          </a:xfrm>
          <a:prstGeom prst="rect">
            <a:avLst/>
          </a:prstGeom>
        </p:spPr>
      </p:pic>
      <p:pic>
        <p:nvPicPr>
          <p:cNvPr id="139" name="mau1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4890" y="763250"/>
            <a:ext cx="2651990" cy="2651990"/>
          </a:xfrm>
          <a:prstGeom prst="rect">
            <a:avLst/>
          </a:prstGeom>
        </p:spPr>
      </p:pic>
      <p:pic>
        <p:nvPicPr>
          <p:cNvPr id="140" name="mau2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326" y="1090663"/>
            <a:ext cx="2633741" cy="2639810"/>
          </a:xfrm>
          <a:prstGeom prst="rect">
            <a:avLst/>
          </a:prstGeom>
        </p:spPr>
      </p:pic>
      <p:pic>
        <p:nvPicPr>
          <p:cNvPr id="141" name="mau3">
            <a:hlinkClick r:id="rId24" action="ppaction://hlinksldjump"/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0378" y="738002"/>
            <a:ext cx="2639810" cy="2639810"/>
          </a:xfrm>
          <a:prstGeom prst="rect">
            <a:avLst/>
          </a:prstGeom>
        </p:spPr>
      </p:pic>
      <p:pic>
        <p:nvPicPr>
          <p:cNvPr id="142" name="mau4">
            <a:hlinkClick r:id="rId26" action="ppaction://hlinksldjump"/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3470" y="3059399"/>
            <a:ext cx="2651990" cy="2651990"/>
          </a:xfrm>
          <a:prstGeom prst="rect">
            <a:avLst/>
          </a:prstGeom>
        </p:spPr>
      </p:pic>
      <p:pic>
        <p:nvPicPr>
          <p:cNvPr id="143" name="mau5">
            <a:hlinkClick r:id="rId28" action="ppaction://hlinksldjump"/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992" y="3381011"/>
            <a:ext cx="2633741" cy="2639810"/>
          </a:xfrm>
          <a:prstGeom prst="rect">
            <a:avLst/>
          </a:prstGeom>
        </p:spPr>
      </p:pic>
      <p:pic>
        <p:nvPicPr>
          <p:cNvPr id="144" name="mau6">
            <a:hlinkClick r:id="rId30" action="ppaction://hlinksldjump"/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4994" y="3018790"/>
            <a:ext cx="2651990" cy="265199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60484E1-4A87-4016-BB0A-2C146190FF7E}"/>
              </a:ext>
            </a:extLst>
          </p:cNvPr>
          <p:cNvSpPr/>
          <p:nvPr/>
        </p:nvSpPr>
        <p:spPr>
          <a:xfrm>
            <a:off x="3317007" y="6260823"/>
            <a:ext cx="2421641" cy="299583"/>
          </a:xfrm>
          <a:prstGeom prst="rect">
            <a:avLst/>
          </a:prstGeom>
          <a:solidFill>
            <a:srgbClr val="FDFD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063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0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4"/>
                  </p:tgtEl>
                </p:cond>
              </p:nextCondLst>
            </p:seq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251</TotalTime>
  <Words>1227</Words>
  <Application>Microsoft Office PowerPoint</Application>
  <PresentationFormat>Widescreen</PresentationFormat>
  <Paragraphs>84</Paragraphs>
  <Slides>16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Arial</vt:lpstr>
      <vt:lpstr>Calibri</vt:lpstr>
      <vt:lpstr>Calibri Light</vt:lpstr>
      <vt:lpstr>Times New Roman</vt:lpstr>
      <vt:lpstr>Times New Roman 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Hoang Thi Ha GV</dc:creator>
  <cp:lastModifiedBy>Admin</cp:lastModifiedBy>
  <cp:revision>9</cp:revision>
  <dcterms:created xsi:type="dcterms:W3CDTF">2022-06-19T11:40:22Z</dcterms:created>
  <dcterms:modified xsi:type="dcterms:W3CDTF">2023-09-04T08:20:12Z</dcterms:modified>
</cp:coreProperties>
</file>