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263" r:id="rId3"/>
    <p:sldId id="265" r:id="rId4"/>
    <p:sldId id="283" r:id="rId5"/>
    <p:sldId id="284" r:id="rId6"/>
    <p:sldId id="285" r:id="rId7"/>
    <p:sldId id="264" r:id="rId8"/>
    <p:sldId id="266" r:id="rId9"/>
    <p:sldId id="286" r:id="rId10"/>
    <p:sldId id="287" r:id="rId11"/>
    <p:sldId id="288" r:id="rId12"/>
    <p:sldId id="289" r:id="rId13"/>
    <p:sldId id="292" r:id="rId14"/>
    <p:sldId id="291" r:id="rId15"/>
    <p:sldId id="267" r:id="rId16"/>
    <p:sldId id="293" r:id="rId17"/>
    <p:sldId id="294" r:id="rId18"/>
    <p:sldId id="297" r:id="rId19"/>
    <p:sldId id="296" r:id="rId20"/>
    <p:sldId id="298" r:id="rId21"/>
    <p:sldId id="268" r:id="rId22"/>
    <p:sldId id="301" r:id="rId23"/>
    <p:sldId id="269" r:id="rId24"/>
    <p:sldId id="303" r:id="rId25"/>
    <p:sldId id="270" r:id="rId26"/>
    <p:sldId id="271" r:id="rId27"/>
    <p:sldId id="313" r:id="rId28"/>
    <p:sldId id="314" r:id="rId29"/>
    <p:sldId id="305" r:id="rId30"/>
    <p:sldId id="306" r:id="rId31"/>
    <p:sldId id="307" r:id="rId32"/>
    <p:sldId id="308" r:id="rId33"/>
    <p:sldId id="309" r:id="rId34"/>
    <p:sldId id="31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DC1E4-07EA-4644-A6FC-FFD5976D0BD0}"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8769A373-3F8C-4D63-83FC-77B110959998}">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I. QUÁ TRÌNH HÌNH THÀNH XÃ HỘI PHONG KIẾN Ở TÂY ÂU</a:t>
          </a:r>
          <a:endParaRPr lang="en-US" b="1" dirty="0">
            <a:solidFill>
              <a:schemeClr val="tx1"/>
            </a:solidFill>
            <a:latin typeface="Times New Roman" panose="02020603050405020304" pitchFamily="18" charset="0"/>
            <a:cs typeface="Times New Roman" panose="02020603050405020304" pitchFamily="18" charset="0"/>
          </a:endParaRPr>
        </a:p>
      </dgm:t>
    </dgm:pt>
    <dgm:pt modelId="{EC1A0FED-551F-4FF5-8AC8-155945614934}" type="parTrans" cxnId="{48ADC41A-B4B2-477A-BD2D-E592B208140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166925C8-FF55-42D4-AC38-7318F971D281}" type="sibTrans" cxnId="{48ADC41A-B4B2-477A-BD2D-E592B2081409}">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64FA131-CBBA-4EEC-ABA3-A417B0A69EA0}">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III. SỰ RA ĐỜI CỦA THIÊN CHÚA GIÁO</a:t>
          </a:r>
          <a:endParaRPr lang="en-US" b="1" dirty="0">
            <a:solidFill>
              <a:schemeClr val="tx1"/>
            </a:solidFill>
            <a:latin typeface="Times New Roman" panose="02020603050405020304" pitchFamily="18" charset="0"/>
            <a:cs typeface="Times New Roman" panose="02020603050405020304" pitchFamily="18" charset="0"/>
          </a:endParaRPr>
        </a:p>
      </dgm:t>
    </dgm:pt>
    <dgm:pt modelId="{662439AC-1B6C-4A8A-B398-5B0A08DE9532}" type="parTrans" cxnId="{BCDEE34C-2146-4C7A-B0D2-ED8998D1E4E1}">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DD5FD5D5-68E6-4136-8562-697D8E48402A}" type="sibTrans" cxnId="{BCDEE34C-2146-4C7A-B0D2-ED8998D1E4E1}">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E73E846C-2FEC-42EF-867F-1332A6A3C9D2}">
      <dgm:prSet phldrT="[Text]"/>
      <dgm:spPr>
        <a:solidFill>
          <a:schemeClr val="accent1">
            <a:lumMod val="60000"/>
            <a:lumOff val="40000"/>
          </a:schemeClr>
        </a:solidFill>
      </dgm:spPr>
      <dgm:t>
        <a:bodyPr/>
        <a:lstStyle/>
        <a:p>
          <a:r>
            <a:rPr lang="en-US" b="1" dirty="0" smtClean="0">
              <a:solidFill>
                <a:schemeClr val="tx1"/>
              </a:solidFill>
              <a:latin typeface="Times New Roman" panose="02020603050405020304" pitchFamily="18" charset="0"/>
              <a:cs typeface="Times New Roman" panose="02020603050405020304" pitchFamily="18" charset="0"/>
            </a:rPr>
            <a:t>IV. SỰ XUẤT HIỆN VÀ VAI TRÒ CỦA THÀNH THỊ TRUNG ĐẠI</a:t>
          </a:r>
          <a:endParaRPr lang="en-US" b="1" dirty="0">
            <a:solidFill>
              <a:schemeClr val="tx1"/>
            </a:solidFill>
            <a:latin typeface="Times New Roman" panose="02020603050405020304" pitchFamily="18" charset="0"/>
            <a:cs typeface="Times New Roman" panose="02020603050405020304" pitchFamily="18" charset="0"/>
          </a:endParaRPr>
        </a:p>
      </dgm:t>
    </dgm:pt>
    <dgm:pt modelId="{C06601F2-463C-4505-90D5-1B005332A5CA}" type="parTrans" cxnId="{4FF15219-364D-4E0D-8945-BF3001D77CA0}">
      <dgm:prSet/>
      <dgm:spPr/>
      <dgm:t>
        <a:bodyPr/>
        <a:lstStyle/>
        <a:p>
          <a:endParaRPr lang="en-US"/>
        </a:p>
      </dgm:t>
    </dgm:pt>
    <dgm:pt modelId="{662D3CB2-67DA-47E7-BEE6-05CB33F4F132}" type="sibTrans" cxnId="{4FF15219-364D-4E0D-8945-BF3001D77CA0}">
      <dgm:prSet/>
      <dgm:spPr/>
      <dgm:t>
        <a:bodyPr/>
        <a:lstStyle/>
        <a:p>
          <a:endParaRPr lang="en-US"/>
        </a:p>
      </dgm:t>
    </dgm:pt>
    <dgm:pt modelId="{9BBBDC65-341A-4A72-8F9F-131A5DFA20F3}">
      <dgm:prSet/>
      <dgm:spPr/>
      <dgm:t>
        <a:bodyPr/>
        <a:lstStyle/>
        <a:p>
          <a:r>
            <a:rPr lang="en-US" b="1" dirty="0" smtClean="0">
              <a:solidFill>
                <a:schemeClr val="tx1"/>
              </a:solidFill>
              <a:latin typeface="Times New Roman" panose="02020603050405020304" pitchFamily="18" charset="0"/>
              <a:cs typeface="Times New Roman" panose="02020603050405020304" pitchFamily="18" charset="0"/>
            </a:rPr>
            <a:t>II. LÃNH ĐỊA PHONG KIẾN VÀ QUAN HỆ XÃ HỘI CỦA CHẾ ĐỘ PHONG KIẾN Ở TÂY ÂU</a:t>
          </a:r>
          <a:endParaRPr lang="en-US" b="1" dirty="0">
            <a:solidFill>
              <a:schemeClr val="tx1"/>
            </a:solidFill>
            <a:latin typeface="Times New Roman" panose="02020603050405020304" pitchFamily="18" charset="0"/>
            <a:cs typeface="Times New Roman" panose="02020603050405020304" pitchFamily="18" charset="0"/>
          </a:endParaRPr>
        </a:p>
      </dgm:t>
    </dgm:pt>
    <dgm:pt modelId="{EEFE7359-9E8C-4F5E-8A88-B0F6F957D389}" type="parTrans" cxnId="{A5C45D5D-080E-4B49-A500-A1ECE4CC4287}">
      <dgm:prSet/>
      <dgm:spPr/>
      <dgm:t>
        <a:bodyPr/>
        <a:lstStyle/>
        <a:p>
          <a:endParaRPr lang="en-US"/>
        </a:p>
      </dgm:t>
    </dgm:pt>
    <dgm:pt modelId="{DE256A44-9F31-43DA-B3AA-6CF593DC5F33}" type="sibTrans" cxnId="{A5C45D5D-080E-4B49-A500-A1ECE4CC4287}">
      <dgm:prSet/>
      <dgm:spPr/>
      <dgm:t>
        <a:bodyPr/>
        <a:lstStyle/>
        <a:p>
          <a:endParaRPr lang="en-US"/>
        </a:p>
      </dgm:t>
    </dgm:pt>
    <dgm:pt modelId="{FA81873D-C5C1-40C0-869D-4972F2B02BFC}" type="pres">
      <dgm:prSet presAssocID="{D49DC1E4-07EA-4644-A6FC-FFD5976D0BD0}" presName="Name0" presStyleCnt="0">
        <dgm:presLayoutVars>
          <dgm:chMax val="7"/>
          <dgm:chPref val="7"/>
          <dgm:dir/>
        </dgm:presLayoutVars>
      </dgm:prSet>
      <dgm:spPr/>
      <dgm:t>
        <a:bodyPr/>
        <a:lstStyle/>
        <a:p>
          <a:endParaRPr lang="en-US"/>
        </a:p>
      </dgm:t>
    </dgm:pt>
    <dgm:pt modelId="{133B273D-7DD0-4EA2-8CE0-5B2107BF0EC2}" type="pres">
      <dgm:prSet presAssocID="{D49DC1E4-07EA-4644-A6FC-FFD5976D0BD0}" presName="Name1" presStyleCnt="0"/>
      <dgm:spPr/>
      <dgm:t>
        <a:bodyPr/>
        <a:lstStyle/>
        <a:p>
          <a:endParaRPr lang="en-US"/>
        </a:p>
      </dgm:t>
    </dgm:pt>
    <dgm:pt modelId="{034F14B5-EAEA-42C1-B520-A61D36CF815B}" type="pres">
      <dgm:prSet presAssocID="{D49DC1E4-07EA-4644-A6FC-FFD5976D0BD0}" presName="cycle" presStyleCnt="0"/>
      <dgm:spPr/>
      <dgm:t>
        <a:bodyPr/>
        <a:lstStyle/>
        <a:p>
          <a:endParaRPr lang="en-US"/>
        </a:p>
      </dgm:t>
    </dgm:pt>
    <dgm:pt modelId="{58B78B1B-69D7-48E8-8AA2-F40DC4FC86F8}" type="pres">
      <dgm:prSet presAssocID="{D49DC1E4-07EA-4644-A6FC-FFD5976D0BD0}" presName="srcNode" presStyleLbl="node1" presStyleIdx="0" presStyleCnt="4"/>
      <dgm:spPr/>
      <dgm:t>
        <a:bodyPr/>
        <a:lstStyle/>
        <a:p>
          <a:endParaRPr lang="en-US"/>
        </a:p>
      </dgm:t>
    </dgm:pt>
    <dgm:pt modelId="{3F5E05CB-C9D3-4AEF-A6D3-ECEDD24FBC73}" type="pres">
      <dgm:prSet presAssocID="{D49DC1E4-07EA-4644-A6FC-FFD5976D0BD0}" presName="conn" presStyleLbl="parChTrans1D2" presStyleIdx="0" presStyleCnt="1"/>
      <dgm:spPr/>
      <dgm:t>
        <a:bodyPr/>
        <a:lstStyle/>
        <a:p>
          <a:endParaRPr lang="en-US"/>
        </a:p>
      </dgm:t>
    </dgm:pt>
    <dgm:pt modelId="{545CE6F4-DAC9-46E2-85B2-8EAD6DB147E4}" type="pres">
      <dgm:prSet presAssocID="{D49DC1E4-07EA-4644-A6FC-FFD5976D0BD0}" presName="extraNode" presStyleLbl="node1" presStyleIdx="0" presStyleCnt="4"/>
      <dgm:spPr/>
      <dgm:t>
        <a:bodyPr/>
        <a:lstStyle/>
        <a:p>
          <a:endParaRPr lang="en-US"/>
        </a:p>
      </dgm:t>
    </dgm:pt>
    <dgm:pt modelId="{47E51CBC-DB7A-4ED8-8FC6-A6A61BE4EFD3}" type="pres">
      <dgm:prSet presAssocID="{D49DC1E4-07EA-4644-A6FC-FFD5976D0BD0}" presName="dstNode" presStyleLbl="node1" presStyleIdx="0" presStyleCnt="4"/>
      <dgm:spPr/>
      <dgm:t>
        <a:bodyPr/>
        <a:lstStyle/>
        <a:p>
          <a:endParaRPr lang="en-US"/>
        </a:p>
      </dgm:t>
    </dgm:pt>
    <dgm:pt modelId="{E60CF9B0-3A53-47E3-B87D-2654A21EF131}" type="pres">
      <dgm:prSet presAssocID="{8769A373-3F8C-4D63-83FC-77B110959998}" presName="text_1" presStyleLbl="node1" presStyleIdx="0" presStyleCnt="4" custScaleX="99910" custScaleY="103206" custLinFactNeighborX="-613" custLinFactNeighborY="7788">
        <dgm:presLayoutVars>
          <dgm:bulletEnabled val="1"/>
        </dgm:presLayoutVars>
      </dgm:prSet>
      <dgm:spPr/>
      <dgm:t>
        <a:bodyPr/>
        <a:lstStyle/>
        <a:p>
          <a:endParaRPr lang="en-US"/>
        </a:p>
      </dgm:t>
    </dgm:pt>
    <dgm:pt modelId="{08C33821-051C-4584-AC09-FCA1F77119EE}" type="pres">
      <dgm:prSet presAssocID="{8769A373-3F8C-4D63-83FC-77B110959998}" presName="accent_1" presStyleCnt="0"/>
      <dgm:spPr/>
      <dgm:t>
        <a:bodyPr/>
        <a:lstStyle/>
        <a:p>
          <a:endParaRPr lang="en-US"/>
        </a:p>
      </dgm:t>
    </dgm:pt>
    <dgm:pt modelId="{1734596E-3DAF-415A-BC4F-703348CEF6C4}" type="pres">
      <dgm:prSet presAssocID="{8769A373-3F8C-4D63-83FC-77B110959998}" presName="accentRepeatNode" presStyleLbl="solidFgAcc1" presStyleIdx="0" presStyleCnt="4"/>
      <dgm:spPr/>
      <dgm:t>
        <a:bodyPr/>
        <a:lstStyle/>
        <a:p>
          <a:endParaRPr lang="en-US"/>
        </a:p>
      </dgm:t>
    </dgm:pt>
    <dgm:pt modelId="{BED2E736-48B9-444E-9EEF-E3DE8A1FFE65}" type="pres">
      <dgm:prSet presAssocID="{9BBBDC65-341A-4A72-8F9F-131A5DFA20F3}" presName="text_2" presStyleLbl="node1" presStyleIdx="1" presStyleCnt="4">
        <dgm:presLayoutVars>
          <dgm:bulletEnabled val="1"/>
        </dgm:presLayoutVars>
      </dgm:prSet>
      <dgm:spPr/>
      <dgm:t>
        <a:bodyPr/>
        <a:lstStyle/>
        <a:p>
          <a:endParaRPr lang="en-US"/>
        </a:p>
      </dgm:t>
    </dgm:pt>
    <dgm:pt modelId="{DAEA9F3D-E1DB-4998-989F-F5BA974242E7}" type="pres">
      <dgm:prSet presAssocID="{9BBBDC65-341A-4A72-8F9F-131A5DFA20F3}" presName="accent_2" presStyleCnt="0"/>
      <dgm:spPr/>
    </dgm:pt>
    <dgm:pt modelId="{268C014A-6964-4196-8E48-F4C46871AB48}" type="pres">
      <dgm:prSet presAssocID="{9BBBDC65-341A-4A72-8F9F-131A5DFA20F3}" presName="accentRepeatNode" presStyleLbl="solidFgAcc1" presStyleIdx="1" presStyleCnt="4"/>
      <dgm:spPr/>
    </dgm:pt>
    <dgm:pt modelId="{B4487464-0467-4495-AE60-0F6C2D3800BA}" type="pres">
      <dgm:prSet presAssocID="{864FA131-CBBA-4EEC-ABA3-A417B0A69EA0}" presName="text_3" presStyleLbl="node1" presStyleIdx="2" presStyleCnt="4">
        <dgm:presLayoutVars>
          <dgm:bulletEnabled val="1"/>
        </dgm:presLayoutVars>
      </dgm:prSet>
      <dgm:spPr/>
      <dgm:t>
        <a:bodyPr/>
        <a:lstStyle/>
        <a:p>
          <a:endParaRPr lang="en-US"/>
        </a:p>
      </dgm:t>
    </dgm:pt>
    <dgm:pt modelId="{F4E91AAA-9BA4-4097-B501-C1DB7D50A4CD}" type="pres">
      <dgm:prSet presAssocID="{864FA131-CBBA-4EEC-ABA3-A417B0A69EA0}" presName="accent_3" presStyleCnt="0"/>
      <dgm:spPr/>
      <dgm:t>
        <a:bodyPr/>
        <a:lstStyle/>
        <a:p>
          <a:endParaRPr lang="en-US"/>
        </a:p>
      </dgm:t>
    </dgm:pt>
    <dgm:pt modelId="{B7DD119A-2B03-4B1C-9071-888F3EF07B90}" type="pres">
      <dgm:prSet presAssocID="{864FA131-CBBA-4EEC-ABA3-A417B0A69EA0}" presName="accentRepeatNode" presStyleLbl="solidFgAcc1" presStyleIdx="2" presStyleCnt="4"/>
      <dgm:spPr/>
      <dgm:t>
        <a:bodyPr/>
        <a:lstStyle/>
        <a:p>
          <a:endParaRPr lang="en-US"/>
        </a:p>
      </dgm:t>
    </dgm:pt>
    <dgm:pt modelId="{785DFA9C-9A02-40DE-8029-CCE7AD3C0FE4}" type="pres">
      <dgm:prSet presAssocID="{E73E846C-2FEC-42EF-867F-1332A6A3C9D2}" presName="text_4" presStyleLbl="node1" presStyleIdx="3" presStyleCnt="4">
        <dgm:presLayoutVars>
          <dgm:bulletEnabled val="1"/>
        </dgm:presLayoutVars>
      </dgm:prSet>
      <dgm:spPr/>
      <dgm:t>
        <a:bodyPr/>
        <a:lstStyle/>
        <a:p>
          <a:endParaRPr lang="en-US"/>
        </a:p>
      </dgm:t>
    </dgm:pt>
    <dgm:pt modelId="{E9B59EFD-42D9-4F21-A99E-5902DD721529}" type="pres">
      <dgm:prSet presAssocID="{E73E846C-2FEC-42EF-867F-1332A6A3C9D2}" presName="accent_4" presStyleCnt="0"/>
      <dgm:spPr/>
    </dgm:pt>
    <dgm:pt modelId="{B2460211-0F2C-4B98-8FE1-D581AAC2052D}" type="pres">
      <dgm:prSet presAssocID="{E73E846C-2FEC-42EF-867F-1332A6A3C9D2}" presName="accentRepeatNode" presStyleLbl="solidFgAcc1" presStyleIdx="3" presStyleCnt="4" custLinFactNeighborX="2446" custLinFactNeighborY="9056"/>
      <dgm:spPr>
        <a:blipFill rotWithShape="0">
          <a:blip xmlns:r="http://schemas.openxmlformats.org/officeDocument/2006/relationships" r:embed="rId1"/>
          <a:stretch>
            <a:fillRect/>
          </a:stretch>
        </a:blipFill>
      </dgm:spPr>
      <dgm:t>
        <a:bodyPr/>
        <a:lstStyle/>
        <a:p>
          <a:endParaRPr lang="en-US"/>
        </a:p>
      </dgm:t>
    </dgm:pt>
  </dgm:ptLst>
  <dgm:cxnLst>
    <dgm:cxn modelId="{10E32921-645C-4EE2-B8D2-65E1232A86AC}" type="presOf" srcId="{E73E846C-2FEC-42EF-867F-1332A6A3C9D2}" destId="{785DFA9C-9A02-40DE-8029-CCE7AD3C0FE4}" srcOrd="0" destOrd="0" presId="urn:microsoft.com/office/officeart/2008/layout/VerticalCurvedList"/>
    <dgm:cxn modelId="{3EFE718E-2139-4247-A8DA-DF6C40190E3C}" type="presOf" srcId="{8769A373-3F8C-4D63-83FC-77B110959998}" destId="{E60CF9B0-3A53-47E3-B87D-2654A21EF131}" srcOrd="0" destOrd="0" presId="urn:microsoft.com/office/officeart/2008/layout/VerticalCurvedList"/>
    <dgm:cxn modelId="{C2C47616-6C44-4542-B4B8-01ECCAEB1459}" type="presOf" srcId="{166925C8-FF55-42D4-AC38-7318F971D281}" destId="{3F5E05CB-C9D3-4AEF-A6D3-ECEDD24FBC73}" srcOrd="0" destOrd="0" presId="urn:microsoft.com/office/officeart/2008/layout/VerticalCurvedList"/>
    <dgm:cxn modelId="{48ADC41A-B4B2-477A-BD2D-E592B2081409}" srcId="{D49DC1E4-07EA-4644-A6FC-FFD5976D0BD0}" destId="{8769A373-3F8C-4D63-83FC-77B110959998}" srcOrd="0" destOrd="0" parTransId="{EC1A0FED-551F-4FF5-8AC8-155945614934}" sibTransId="{166925C8-FF55-42D4-AC38-7318F971D281}"/>
    <dgm:cxn modelId="{A5C45D5D-080E-4B49-A500-A1ECE4CC4287}" srcId="{D49DC1E4-07EA-4644-A6FC-FFD5976D0BD0}" destId="{9BBBDC65-341A-4A72-8F9F-131A5DFA20F3}" srcOrd="1" destOrd="0" parTransId="{EEFE7359-9E8C-4F5E-8A88-B0F6F957D389}" sibTransId="{DE256A44-9F31-43DA-B3AA-6CF593DC5F33}"/>
    <dgm:cxn modelId="{4FF15219-364D-4E0D-8945-BF3001D77CA0}" srcId="{D49DC1E4-07EA-4644-A6FC-FFD5976D0BD0}" destId="{E73E846C-2FEC-42EF-867F-1332A6A3C9D2}" srcOrd="3" destOrd="0" parTransId="{C06601F2-463C-4505-90D5-1B005332A5CA}" sibTransId="{662D3CB2-67DA-47E7-BEE6-05CB33F4F132}"/>
    <dgm:cxn modelId="{538630CD-592D-4AC8-B8BB-F5279A9719F8}" type="presOf" srcId="{D49DC1E4-07EA-4644-A6FC-FFD5976D0BD0}" destId="{FA81873D-C5C1-40C0-869D-4972F2B02BFC}" srcOrd="0" destOrd="0" presId="urn:microsoft.com/office/officeart/2008/layout/VerticalCurvedList"/>
    <dgm:cxn modelId="{BCDEE34C-2146-4C7A-B0D2-ED8998D1E4E1}" srcId="{D49DC1E4-07EA-4644-A6FC-FFD5976D0BD0}" destId="{864FA131-CBBA-4EEC-ABA3-A417B0A69EA0}" srcOrd="2" destOrd="0" parTransId="{662439AC-1B6C-4A8A-B398-5B0A08DE9532}" sibTransId="{DD5FD5D5-68E6-4136-8562-697D8E48402A}"/>
    <dgm:cxn modelId="{6376D914-1B2E-431B-B637-AA10FC796196}" type="presOf" srcId="{864FA131-CBBA-4EEC-ABA3-A417B0A69EA0}" destId="{B4487464-0467-4495-AE60-0F6C2D3800BA}" srcOrd="0" destOrd="0" presId="urn:microsoft.com/office/officeart/2008/layout/VerticalCurvedList"/>
    <dgm:cxn modelId="{D2A5663E-CA5F-43EF-BAF4-5BC001AE178F}" type="presOf" srcId="{9BBBDC65-341A-4A72-8F9F-131A5DFA20F3}" destId="{BED2E736-48B9-444E-9EEF-E3DE8A1FFE65}" srcOrd="0" destOrd="0" presId="urn:microsoft.com/office/officeart/2008/layout/VerticalCurvedList"/>
    <dgm:cxn modelId="{4F9128CE-A04C-42FC-90A9-3F03420EC903}" type="presParOf" srcId="{FA81873D-C5C1-40C0-869D-4972F2B02BFC}" destId="{133B273D-7DD0-4EA2-8CE0-5B2107BF0EC2}" srcOrd="0" destOrd="0" presId="urn:microsoft.com/office/officeart/2008/layout/VerticalCurvedList"/>
    <dgm:cxn modelId="{A930E60B-F20E-479A-98DE-D8D701147E14}" type="presParOf" srcId="{133B273D-7DD0-4EA2-8CE0-5B2107BF0EC2}" destId="{034F14B5-EAEA-42C1-B520-A61D36CF815B}" srcOrd="0" destOrd="0" presId="urn:microsoft.com/office/officeart/2008/layout/VerticalCurvedList"/>
    <dgm:cxn modelId="{CB9892FA-0A07-4B1E-B287-83FC752F661A}" type="presParOf" srcId="{034F14B5-EAEA-42C1-B520-A61D36CF815B}" destId="{58B78B1B-69D7-48E8-8AA2-F40DC4FC86F8}" srcOrd="0" destOrd="0" presId="urn:microsoft.com/office/officeart/2008/layout/VerticalCurvedList"/>
    <dgm:cxn modelId="{8A905D4F-B865-41D0-B622-3457FD3CAF51}" type="presParOf" srcId="{034F14B5-EAEA-42C1-B520-A61D36CF815B}" destId="{3F5E05CB-C9D3-4AEF-A6D3-ECEDD24FBC73}" srcOrd="1" destOrd="0" presId="urn:microsoft.com/office/officeart/2008/layout/VerticalCurvedList"/>
    <dgm:cxn modelId="{3394B3A2-812F-48CE-900D-7A53258C097B}" type="presParOf" srcId="{034F14B5-EAEA-42C1-B520-A61D36CF815B}" destId="{545CE6F4-DAC9-46E2-85B2-8EAD6DB147E4}" srcOrd="2" destOrd="0" presId="urn:microsoft.com/office/officeart/2008/layout/VerticalCurvedList"/>
    <dgm:cxn modelId="{AAAB8E82-9647-4A29-A5C0-BA9B6DAD842B}" type="presParOf" srcId="{034F14B5-EAEA-42C1-B520-A61D36CF815B}" destId="{47E51CBC-DB7A-4ED8-8FC6-A6A61BE4EFD3}" srcOrd="3" destOrd="0" presId="urn:microsoft.com/office/officeart/2008/layout/VerticalCurvedList"/>
    <dgm:cxn modelId="{72A95898-4786-43AE-852F-ED6877C396F7}" type="presParOf" srcId="{133B273D-7DD0-4EA2-8CE0-5B2107BF0EC2}" destId="{E60CF9B0-3A53-47E3-B87D-2654A21EF131}" srcOrd="1" destOrd="0" presId="urn:microsoft.com/office/officeart/2008/layout/VerticalCurvedList"/>
    <dgm:cxn modelId="{27960FFF-CA3E-4187-B9C3-58464F98CBEB}" type="presParOf" srcId="{133B273D-7DD0-4EA2-8CE0-5B2107BF0EC2}" destId="{08C33821-051C-4584-AC09-FCA1F77119EE}" srcOrd="2" destOrd="0" presId="urn:microsoft.com/office/officeart/2008/layout/VerticalCurvedList"/>
    <dgm:cxn modelId="{F91DF87C-FC75-425E-8B6F-BF3ECB2477AB}" type="presParOf" srcId="{08C33821-051C-4584-AC09-FCA1F77119EE}" destId="{1734596E-3DAF-415A-BC4F-703348CEF6C4}" srcOrd="0" destOrd="0" presId="urn:microsoft.com/office/officeart/2008/layout/VerticalCurvedList"/>
    <dgm:cxn modelId="{2DB2BF21-71F2-4556-B2AA-680A81C78FAF}" type="presParOf" srcId="{133B273D-7DD0-4EA2-8CE0-5B2107BF0EC2}" destId="{BED2E736-48B9-444E-9EEF-E3DE8A1FFE65}" srcOrd="3" destOrd="0" presId="urn:microsoft.com/office/officeart/2008/layout/VerticalCurvedList"/>
    <dgm:cxn modelId="{29A94D8F-AC2E-4B3E-989E-F4795380ACB9}" type="presParOf" srcId="{133B273D-7DD0-4EA2-8CE0-5B2107BF0EC2}" destId="{DAEA9F3D-E1DB-4998-989F-F5BA974242E7}" srcOrd="4" destOrd="0" presId="urn:microsoft.com/office/officeart/2008/layout/VerticalCurvedList"/>
    <dgm:cxn modelId="{16FB0291-E9DE-4255-B15A-1476AEF63A4E}" type="presParOf" srcId="{DAEA9F3D-E1DB-4998-989F-F5BA974242E7}" destId="{268C014A-6964-4196-8E48-F4C46871AB48}" srcOrd="0" destOrd="0" presId="urn:microsoft.com/office/officeart/2008/layout/VerticalCurvedList"/>
    <dgm:cxn modelId="{7BFDC732-7544-44DE-A255-778E8975C81D}" type="presParOf" srcId="{133B273D-7DD0-4EA2-8CE0-5B2107BF0EC2}" destId="{B4487464-0467-4495-AE60-0F6C2D3800BA}" srcOrd="5" destOrd="0" presId="urn:microsoft.com/office/officeart/2008/layout/VerticalCurvedList"/>
    <dgm:cxn modelId="{9998B801-0C01-4829-9945-EDCB119DE362}" type="presParOf" srcId="{133B273D-7DD0-4EA2-8CE0-5B2107BF0EC2}" destId="{F4E91AAA-9BA4-4097-B501-C1DB7D50A4CD}" srcOrd="6" destOrd="0" presId="urn:microsoft.com/office/officeart/2008/layout/VerticalCurvedList"/>
    <dgm:cxn modelId="{9BDE4A15-B342-4740-A69E-2C36C2F6489C}" type="presParOf" srcId="{F4E91AAA-9BA4-4097-B501-C1DB7D50A4CD}" destId="{B7DD119A-2B03-4B1C-9071-888F3EF07B90}" srcOrd="0" destOrd="0" presId="urn:microsoft.com/office/officeart/2008/layout/VerticalCurvedList"/>
    <dgm:cxn modelId="{16AE6F57-54B2-4FDB-B49D-A9B62BB230F8}" type="presParOf" srcId="{133B273D-7DD0-4EA2-8CE0-5B2107BF0EC2}" destId="{785DFA9C-9A02-40DE-8029-CCE7AD3C0FE4}" srcOrd="7" destOrd="0" presId="urn:microsoft.com/office/officeart/2008/layout/VerticalCurvedList"/>
    <dgm:cxn modelId="{E080E7AE-DFB9-4315-AD40-72C26413B1D2}" type="presParOf" srcId="{133B273D-7DD0-4EA2-8CE0-5B2107BF0EC2}" destId="{E9B59EFD-42D9-4F21-A99E-5902DD721529}" srcOrd="8" destOrd="0" presId="urn:microsoft.com/office/officeart/2008/layout/VerticalCurvedList"/>
    <dgm:cxn modelId="{AC47C47E-A06A-4447-811A-80F30D2F9D7D}" type="presParOf" srcId="{E9B59EFD-42D9-4F21-A99E-5902DD721529}" destId="{B2460211-0F2C-4B98-8FE1-D581AAC205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05CB-C9D3-4AEF-A6D3-ECEDD24FBC73}">
      <dsp:nvSpPr>
        <dsp:cNvPr id="0" name=""/>
        <dsp:cNvSpPr/>
      </dsp:nvSpPr>
      <dsp:spPr>
        <a:xfrm>
          <a:off x="-5825119" y="-891519"/>
          <a:ext cx="6934898" cy="6934898"/>
        </a:xfrm>
        <a:prstGeom prst="blockArc">
          <a:avLst>
            <a:gd name="adj1" fmla="val 18900000"/>
            <a:gd name="adj2" fmla="val 2700000"/>
            <a:gd name="adj3" fmla="val 311"/>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0CF9B0-3A53-47E3-B87D-2654A21EF131}">
      <dsp:nvSpPr>
        <dsp:cNvPr id="0" name=""/>
        <dsp:cNvSpPr/>
      </dsp:nvSpPr>
      <dsp:spPr>
        <a:xfrm>
          <a:off x="527767" y="445094"/>
          <a:ext cx="9343718" cy="81797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9096"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latin typeface="Times New Roman" panose="02020603050405020304" pitchFamily="18" charset="0"/>
              <a:cs typeface="Times New Roman" panose="02020603050405020304" pitchFamily="18" charset="0"/>
            </a:rPr>
            <a:t>I. QUÁ TRÌNH HÌNH THÀNH XÃ HỘI PHONG KIẾN Ở TÂY ÂU</a:t>
          </a:r>
          <a:endParaRPr lang="en-US" sz="2500" b="1" kern="1200" dirty="0">
            <a:solidFill>
              <a:schemeClr val="tx1"/>
            </a:solidFill>
            <a:latin typeface="Times New Roman" panose="02020603050405020304" pitchFamily="18" charset="0"/>
            <a:cs typeface="Times New Roman" panose="02020603050405020304" pitchFamily="18" charset="0"/>
          </a:endParaRPr>
        </a:p>
      </dsp:txBody>
      <dsp:txXfrm>
        <a:off x="527767" y="445094"/>
        <a:ext cx="9343718" cy="817971"/>
      </dsp:txXfrm>
    </dsp:sp>
    <dsp:sp modelId="{1734596E-3DAF-415A-BC4F-703348CEF6C4}">
      <dsp:nvSpPr>
        <dsp:cNvPr id="0" name=""/>
        <dsp:cNvSpPr/>
      </dsp:nvSpPr>
      <dsp:spPr>
        <a:xfrm>
          <a:off x="85536" y="297004"/>
          <a:ext cx="990702" cy="99070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D2E736-48B9-444E-9EEF-E3DE8A1FFE65}">
      <dsp:nvSpPr>
        <dsp:cNvPr id="0" name=""/>
        <dsp:cNvSpPr/>
      </dsp:nvSpPr>
      <dsp:spPr>
        <a:xfrm>
          <a:off x="1035281" y="1585123"/>
          <a:ext cx="8897741" cy="792561"/>
        </a:xfrm>
        <a:prstGeom prst="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9096"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latin typeface="Times New Roman" panose="02020603050405020304" pitchFamily="18" charset="0"/>
              <a:cs typeface="Times New Roman" panose="02020603050405020304" pitchFamily="18" charset="0"/>
            </a:rPr>
            <a:t>II. LÃNH ĐỊA PHONG KIẾN VÀ QUAN HỆ XÃ HỘI CỦA CHẾ ĐỘ PHONG KIẾN Ở TÂY ÂU</a:t>
          </a:r>
          <a:endParaRPr lang="en-US" sz="2500" b="1" kern="1200" dirty="0">
            <a:solidFill>
              <a:schemeClr val="tx1"/>
            </a:solidFill>
            <a:latin typeface="Times New Roman" panose="02020603050405020304" pitchFamily="18" charset="0"/>
            <a:cs typeface="Times New Roman" panose="02020603050405020304" pitchFamily="18" charset="0"/>
          </a:endParaRPr>
        </a:p>
      </dsp:txBody>
      <dsp:txXfrm>
        <a:off x="1035281" y="1585123"/>
        <a:ext cx="8897741" cy="792561"/>
      </dsp:txXfrm>
    </dsp:sp>
    <dsp:sp modelId="{268C014A-6964-4196-8E48-F4C46871AB48}">
      <dsp:nvSpPr>
        <dsp:cNvPr id="0" name=""/>
        <dsp:cNvSpPr/>
      </dsp:nvSpPr>
      <dsp:spPr>
        <a:xfrm>
          <a:off x="539930" y="1486053"/>
          <a:ext cx="990702" cy="99070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487464-0467-4495-AE60-0F6C2D3800BA}">
      <dsp:nvSpPr>
        <dsp:cNvPr id="0" name=""/>
        <dsp:cNvSpPr/>
      </dsp:nvSpPr>
      <dsp:spPr>
        <a:xfrm>
          <a:off x="1035281" y="2774173"/>
          <a:ext cx="8897741" cy="792561"/>
        </a:xfrm>
        <a:prstGeom prst="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9096"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latin typeface="Times New Roman" panose="02020603050405020304" pitchFamily="18" charset="0"/>
              <a:cs typeface="Times New Roman" panose="02020603050405020304" pitchFamily="18" charset="0"/>
            </a:rPr>
            <a:t>III. SỰ RA ĐỜI CỦA THIÊN CHÚA GIÁO</a:t>
          </a:r>
          <a:endParaRPr lang="en-US" sz="2500" b="1" kern="1200" dirty="0">
            <a:solidFill>
              <a:schemeClr val="tx1"/>
            </a:solidFill>
            <a:latin typeface="Times New Roman" panose="02020603050405020304" pitchFamily="18" charset="0"/>
            <a:cs typeface="Times New Roman" panose="02020603050405020304" pitchFamily="18" charset="0"/>
          </a:endParaRPr>
        </a:p>
      </dsp:txBody>
      <dsp:txXfrm>
        <a:off x="1035281" y="2774173"/>
        <a:ext cx="8897741" cy="792561"/>
      </dsp:txXfrm>
    </dsp:sp>
    <dsp:sp modelId="{B7DD119A-2B03-4B1C-9071-888F3EF07B90}">
      <dsp:nvSpPr>
        <dsp:cNvPr id="0" name=""/>
        <dsp:cNvSpPr/>
      </dsp:nvSpPr>
      <dsp:spPr>
        <a:xfrm>
          <a:off x="539930" y="2675102"/>
          <a:ext cx="990702" cy="99070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5DFA9C-9A02-40DE-8029-CCE7AD3C0FE4}">
      <dsp:nvSpPr>
        <dsp:cNvPr id="0" name=""/>
        <dsp:cNvSpPr/>
      </dsp:nvSpPr>
      <dsp:spPr>
        <a:xfrm>
          <a:off x="580887" y="3963222"/>
          <a:ext cx="9352135" cy="792561"/>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9096" tIns="63500" rIns="63500" bIns="63500" numCol="1" spcCol="1270" anchor="ctr" anchorCtr="0">
          <a:noAutofit/>
        </a:bodyPr>
        <a:lstStyle/>
        <a:p>
          <a:pPr lvl="0" algn="l" defTabSz="1111250">
            <a:lnSpc>
              <a:spcPct val="90000"/>
            </a:lnSpc>
            <a:spcBef>
              <a:spcPct val="0"/>
            </a:spcBef>
            <a:spcAft>
              <a:spcPct val="35000"/>
            </a:spcAft>
          </a:pPr>
          <a:r>
            <a:rPr lang="en-US" sz="2500" b="1" kern="1200" dirty="0" smtClean="0">
              <a:solidFill>
                <a:schemeClr val="tx1"/>
              </a:solidFill>
              <a:latin typeface="Times New Roman" panose="02020603050405020304" pitchFamily="18" charset="0"/>
              <a:cs typeface="Times New Roman" panose="02020603050405020304" pitchFamily="18" charset="0"/>
            </a:rPr>
            <a:t>IV. SỰ XUẤT HIỆN VÀ VAI TRÒ CỦA THÀNH THỊ TRUNG ĐẠI</a:t>
          </a:r>
          <a:endParaRPr lang="en-US" sz="2500" b="1" kern="1200" dirty="0">
            <a:solidFill>
              <a:schemeClr val="tx1"/>
            </a:solidFill>
            <a:latin typeface="Times New Roman" panose="02020603050405020304" pitchFamily="18" charset="0"/>
            <a:cs typeface="Times New Roman" panose="02020603050405020304" pitchFamily="18" charset="0"/>
          </a:endParaRPr>
        </a:p>
      </dsp:txBody>
      <dsp:txXfrm>
        <a:off x="580887" y="3963222"/>
        <a:ext cx="9352135" cy="792561"/>
      </dsp:txXfrm>
    </dsp:sp>
    <dsp:sp modelId="{B2460211-0F2C-4B98-8FE1-D581AAC2052D}">
      <dsp:nvSpPr>
        <dsp:cNvPr id="0" name=""/>
        <dsp:cNvSpPr/>
      </dsp:nvSpPr>
      <dsp:spPr>
        <a:xfrm>
          <a:off x="109768" y="3953869"/>
          <a:ext cx="990702" cy="99070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4532D-8425-49F8-ADCF-5DC3C9402325}" type="datetimeFigureOut">
              <a:rPr lang="en-US" smtClean="0"/>
              <a:t>28/07/2022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9842B-3FE6-4E83-B608-922071F59A2E}" type="slidenum">
              <a:rPr lang="en-US" smtClean="0"/>
              <a:t>‹#›</a:t>
            </a:fld>
            <a:endParaRPr lang="en-US"/>
          </a:p>
        </p:txBody>
      </p:sp>
    </p:spTree>
    <p:extLst>
      <p:ext uri="{BB962C8B-B14F-4D97-AF65-F5344CB8AC3E}">
        <p14:creationId xmlns:p14="http://schemas.microsoft.com/office/powerpoint/2010/main" val="3175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xfrm>
            <a:off x="-16995775" y="-11796713"/>
            <a:ext cx="22177375" cy="12476163"/>
          </a:xfrm>
        </p:spPr>
      </p:sp>
      <p:sp>
        <p:nvSpPr>
          <p:cNvPr id="17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7412" name="灯片编号占位符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85D51A-F826-4B28-BB08-1AAC69715348}" type="slidenum">
              <a:rPr lang="zh-CN" altLang="en-US">
                <a:latin typeface="Arial" panose="020B0604020202020204" pitchFamily="34" charset="0"/>
              </a:rPr>
              <a:pPr/>
              <a:t>4</a:t>
            </a:fld>
            <a:endParaRPr lang="zh-CN" altLang="en-US">
              <a:latin typeface="Arial" panose="020B0604020202020204" pitchFamily="34" charset="0"/>
            </a:endParaRPr>
          </a:p>
        </p:txBody>
      </p:sp>
    </p:spTree>
    <p:extLst>
      <p:ext uri="{BB962C8B-B14F-4D97-AF65-F5344CB8AC3E}">
        <p14:creationId xmlns:p14="http://schemas.microsoft.com/office/powerpoint/2010/main" val="317077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AC4185FB-CE58-494A-85AB-407C8C59D75A}" type="slidenum">
              <a:rPr lang="vi-VN" altLang="en-US" smtClean="0">
                <a:solidFill>
                  <a:srgbClr val="000000"/>
                </a:solidFill>
                <a:latin typeface="Times New Roman" panose="02020603050405020304" pitchFamily="18" charset="0"/>
                <a:cs typeface="Lucida Sans Unicode" panose="020B0602030504020204" pitchFamily="34" charset="0"/>
              </a:rPr>
              <a:pPr/>
              <a:t>5</a:t>
            </a:fld>
            <a:endParaRPr lang="vi-VN" altLang="en-US" smtClean="0">
              <a:solidFill>
                <a:srgbClr val="000000"/>
              </a:solidFill>
              <a:latin typeface="Times New Roman" panose="02020603050405020304" pitchFamily="18" charset="0"/>
              <a:cs typeface="Lucida Sans Unicode" panose="020B0602030504020204" pitchFamily="34" charset="0"/>
            </a:endParaRPr>
          </a:p>
        </p:txBody>
      </p:sp>
      <p:sp>
        <p:nvSpPr>
          <p:cNvPr id="43011" name="Rectangle 1"/>
          <p:cNvSpPr>
            <a:spLocks noGrp="1" noRot="1" noChangeAspect="1" noChangeArrowheads="1" noTextEdit="1"/>
          </p:cNvSpPr>
          <p:nvPr>
            <p:ph type="sldImg"/>
          </p:nvPr>
        </p:nvSpPr>
        <p:spPr>
          <a:xfrm>
            <a:off x="381000" y="695325"/>
            <a:ext cx="6096000" cy="3429000"/>
          </a:xfrm>
          <a:solidFill>
            <a:srgbClr val="FFFFFF"/>
          </a:solidFill>
          <a:ln/>
        </p:spPr>
      </p:sp>
      <p:sp>
        <p:nvSpPr>
          <p:cNvPr id="43012"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4154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1F62F6A3-284D-4FED-A256-BD72079B037D}" type="slidenum">
              <a:rPr lang="vi-VN" altLang="en-US" smtClean="0">
                <a:solidFill>
                  <a:srgbClr val="000000"/>
                </a:solidFill>
                <a:latin typeface="Times New Roman" panose="02020603050405020304" pitchFamily="18" charset="0"/>
              </a:rPr>
              <a:pPr/>
              <a:t>10</a:t>
            </a:fld>
            <a:endParaRPr lang="vi-VN" altLang="en-US" smtClean="0">
              <a:solidFill>
                <a:srgbClr val="000000"/>
              </a:solidFill>
              <a:latin typeface="Times New Roman" panose="02020603050405020304" pitchFamily="18" charset="0"/>
            </a:endParaRPr>
          </a:p>
        </p:txBody>
      </p:sp>
      <p:sp>
        <p:nvSpPr>
          <p:cNvPr id="13315" name="Text Box 1"/>
          <p:cNvSpPr>
            <a:spLocks noGrp="1" noRot="1" noChangeAspect="1" noChangeArrowheads="1" noTextEdit="1"/>
          </p:cNvSpPr>
          <p:nvPr>
            <p:ph type="sldImg"/>
          </p:nvPr>
        </p:nvSpPr>
        <p:spPr>
          <a:xfrm>
            <a:off x="381000" y="695325"/>
            <a:ext cx="6096000" cy="3429000"/>
          </a:xfrm>
          <a:solidFill>
            <a:srgbClr val="FFFFFF"/>
          </a:solidFill>
          <a:ln/>
        </p:spPr>
      </p:sp>
      <p:sp>
        <p:nvSpPr>
          <p:cNvPr id="13316"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45139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AC4185FB-CE58-494A-85AB-407C8C59D75A}" type="slidenum">
              <a:rPr lang="vi-VN" altLang="en-US" smtClean="0">
                <a:solidFill>
                  <a:srgbClr val="000000"/>
                </a:solidFill>
                <a:latin typeface="Times New Roman" panose="02020603050405020304" pitchFamily="18" charset="0"/>
                <a:cs typeface="Lucida Sans Unicode" panose="020B0602030504020204" pitchFamily="34" charset="0"/>
              </a:rPr>
              <a:pPr/>
              <a:t>19</a:t>
            </a:fld>
            <a:endParaRPr lang="vi-VN" altLang="en-US" smtClean="0">
              <a:solidFill>
                <a:srgbClr val="000000"/>
              </a:solidFill>
              <a:latin typeface="Times New Roman" panose="02020603050405020304" pitchFamily="18" charset="0"/>
              <a:cs typeface="Lucida Sans Unicode" panose="020B0602030504020204" pitchFamily="34" charset="0"/>
            </a:endParaRPr>
          </a:p>
        </p:txBody>
      </p:sp>
      <p:sp>
        <p:nvSpPr>
          <p:cNvPr id="43011" name="Rectangle 1"/>
          <p:cNvSpPr>
            <a:spLocks noGrp="1" noRot="1" noChangeAspect="1" noChangeArrowheads="1" noTextEdit="1"/>
          </p:cNvSpPr>
          <p:nvPr>
            <p:ph type="sldImg"/>
          </p:nvPr>
        </p:nvSpPr>
        <p:spPr>
          <a:xfrm>
            <a:off x="381000" y="695325"/>
            <a:ext cx="6096000" cy="3429000"/>
          </a:xfrm>
          <a:solidFill>
            <a:srgbClr val="FFFFFF"/>
          </a:solidFill>
          <a:ln/>
        </p:spPr>
      </p:sp>
      <p:sp>
        <p:nvSpPr>
          <p:cNvPr id="43012"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40388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AC4185FB-CE58-494A-85AB-407C8C59D75A}" type="slidenum">
              <a:rPr lang="vi-VN" altLang="en-US" smtClean="0">
                <a:solidFill>
                  <a:srgbClr val="000000"/>
                </a:solidFill>
                <a:latin typeface="Times New Roman" panose="02020603050405020304" pitchFamily="18" charset="0"/>
                <a:cs typeface="Lucida Sans Unicode" panose="020B0602030504020204" pitchFamily="34" charset="0"/>
              </a:rPr>
              <a:pPr/>
              <a:t>20</a:t>
            </a:fld>
            <a:endParaRPr lang="vi-VN" altLang="en-US" smtClean="0">
              <a:solidFill>
                <a:srgbClr val="000000"/>
              </a:solidFill>
              <a:latin typeface="Times New Roman" panose="02020603050405020304" pitchFamily="18" charset="0"/>
              <a:cs typeface="Lucida Sans Unicode" panose="020B0602030504020204" pitchFamily="34" charset="0"/>
            </a:endParaRPr>
          </a:p>
        </p:txBody>
      </p:sp>
      <p:sp>
        <p:nvSpPr>
          <p:cNvPr id="43011" name="Rectangle 1"/>
          <p:cNvSpPr>
            <a:spLocks noGrp="1" noRot="1" noChangeAspect="1" noChangeArrowheads="1" noTextEdit="1"/>
          </p:cNvSpPr>
          <p:nvPr>
            <p:ph type="sldImg"/>
          </p:nvPr>
        </p:nvSpPr>
        <p:spPr>
          <a:xfrm>
            <a:off x="381000" y="695325"/>
            <a:ext cx="6096000" cy="3429000"/>
          </a:xfrm>
          <a:solidFill>
            <a:srgbClr val="FFFFFF"/>
          </a:solidFill>
          <a:ln/>
        </p:spPr>
      </p:sp>
      <p:sp>
        <p:nvSpPr>
          <p:cNvPr id="43012"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20750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GB" altLang="en-US" smtClean="0"/>
          </a:p>
        </p:txBody>
      </p:sp>
      <p:sp>
        <p:nvSpPr>
          <p:cNvPr id="460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381B23-3B7D-46B5-96F9-7F67FEEF4CB5}" type="slidenum">
              <a:rPr lang="en-GB" altLang="en-US" smtClean="0">
                <a:solidFill>
                  <a:srgbClr val="000000"/>
                </a:solidFill>
                <a:latin typeface="Calibri" panose="020F0502020204030204" pitchFamily="34" charset="0"/>
              </a:rPr>
              <a:pPr/>
              <a:t>29</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24855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GB" altLang="en-US" smtClean="0"/>
          </a:p>
        </p:txBody>
      </p:sp>
      <p:sp>
        <p:nvSpPr>
          <p:cNvPr id="481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5BCE66-1D3F-44C2-9FAD-123F573D72F1}" type="slidenum">
              <a:rPr lang="en-GB" altLang="en-US" smtClean="0">
                <a:solidFill>
                  <a:srgbClr val="000000"/>
                </a:solidFill>
                <a:latin typeface="Calibri" panose="020F0502020204030204" pitchFamily="34" charset="0"/>
              </a:rPr>
              <a:pPr/>
              <a:t>30</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06702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GB" altLang="en-US" smtClean="0"/>
          </a:p>
        </p:txBody>
      </p:sp>
      <p:sp>
        <p:nvSpPr>
          <p:cNvPr id="501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DD4798-3919-4714-AEBC-C65C063D12A9}" type="slidenum">
              <a:rPr lang="en-GB" altLang="en-US" smtClean="0">
                <a:solidFill>
                  <a:srgbClr val="000000"/>
                </a:solidFill>
                <a:latin typeface="Calibri" panose="020F0502020204030204" pitchFamily="34" charset="0"/>
              </a:rPr>
              <a:pPr/>
              <a:t>31</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25398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44872-87C2-4341-9606-AA8D3A2F73CA}" type="datetimeFigureOut">
              <a:rPr lang="en-US" smtClean="0"/>
              <a:t>28/07/2022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398914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44872-87C2-4341-9606-AA8D3A2F73CA}" type="datetimeFigureOut">
              <a:rPr lang="en-US" smtClean="0"/>
              <a:t>28/07/2022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92110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44872-87C2-4341-9606-AA8D3A2F73CA}" type="datetimeFigureOut">
              <a:rPr lang="en-US" smtClean="0"/>
              <a:t>28/07/2022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353029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44872-87C2-4341-9606-AA8D3A2F73CA}" type="datetimeFigureOut">
              <a:rPr lang="en-US" smtClean="0"/>
              <a:t>28/07/2022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390852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44872-87C2-4341-9606-AA8D3A2F73CA}" type="datetimeFigureOut">
              <a:rPr lang="en-US" smtClean="0"/>
              <a:t>28/07/2022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51655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44872-87C2-4341-9606-AA8D3A2F73CA}" type="datetimeFigureOut">
              <a:rPr lang="en-US" smtClean="0"/>
              <a:t>28/07/2022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426369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44872-87C2-4341-9606-AA8D3A2F73CA}" type="datetimeFigureOut">
              <a:rPr lang="en-US" smtClean="0"/>
              <a:t>28/07/2022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20804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44872-87C2-4341-9606-AA8D3A2F73CA}" type="datetimeFigureOut">
              <a:rPr lang="en-US" smtClean="0"/>
              <a:t>28/07/2022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38739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44872-87C2-4341-9606-AA8D3A2F73CA}" type="datetimeFigureOut">
              <a:rPr lang="en-US" smtClean="0"/>
              <a:t>28/07/2022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407250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44872-87C2-4341-9606-AA8D3A2F73CA}" type="datetimeFigureOut">
              <a:rPr lang="en-US" smtClean="0"/>
              <a:t>28/07/2022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122881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44872-87C2-4341-9606-AA8D3A2F73CA}" type="datetimeFigureOut">
              <a:rPr lang="en-US" smtClean="0"/>
              <a:t>28/07/2022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61622-BC21-427C-8999-E5B5A1C185F9}" type="slidenum">
              <a:rPr lang="en-US" smtClean="0"/>
              <a:t>‹#›</a:t>
            </a:fld>
            <a:endParaRPr lang="en-US"/>
          </a:p>
        </p:txBody>
      </p:sp>
    </p:spTree>
    <p:extLst>
      <p:ext uri="{BB962C8B-B14F-4D97-AF65-F5344CB8AC3E}">
        <p14:creationId xmlns:p14="http://schemas.microsoft.com/office/powerpoint/2010/main" val="350977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44872-87C2-4341-9606-AA8D3A2F73CA}" type="datetimeFigureOut">
              <a:rPr lang="en-US" smtClean="0"/>
              <a:t>28/07/2022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61622-BC21-427C-8999-E5B5A1C185F9}" type="slidenum">
              <a:rPr lang="en-US" smtClean="0"/>
              <a:t>‹#›</a:t>
            </a:fld>
            <a:endParaRPr lang="en-US"/>
          </a:p>
        </p:txBody>
      </p:sp>
    </p:spTree>
    <p:extLst>
      <p:ext uri="{BB962C8B-B14F-4D97-AF65-F5344CB8AC3E}">
        <p14:creationId xmlns:p14="http://schemas.microsoft.com/office/powerpoint/2010/main" val="83653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jfif"/><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fif"/><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17.jfif"/><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jfif"/><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fif"/><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59.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3.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image" Target="../media/image65.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819290" y="610774"/>
            <a:ext cx="8722100" cy="2899955"/>
          </a:xfrm>
          <a:prstGeom prst="rect">
            <a:avLst/>
          </a:prstGeom>
          <a:noFill/>
        </p:spPr>
        <p:txBody>
          <a:bodyPr wrap="none" lIns="68580" tIns="34290" rIns="68580" bIns="34290" numCol="1">
            <a:prstTxWarp prst="textInflateTop">
              <a:avLst/>
            </a:prstTxWarp>
            <a:spAutoFit/>
          </a:bodyPr>
          <a:lstStyle/>
          <a:p>
            <a:pPr algn="ctr">
              <a:defRPr/>
            </a:pPr>
            <a:r>
              <a:rPr lang="en-US" sz="3600" b="1" dirty="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a:t>
            </a:r>
          </a:p>
          <a:p>
            <a:pPr algn="ctr">
              <a:defRPr/>
            </a:pPr>
            <a:r>
              <a:rPr lang="en-US" sz="3600" b="1" dirty="0" smtClean="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QUÁ TRÌNH </a:t>
            </a:r>
            <a:r>
              <a:rPr lang="en-US" sz="3600" b="1" dirty="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HÌNH THÀNH VÀ PHÁT TRIỂN </a:t>
            </a:r>
          </a:p>
          <a:p>
            <a:pPr algn="ctr">
              <a:defRPr/>
            </a:pPr>
            <a:r>
              <a:rPr lang="en-US" sz="3600" b="1" dirty="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 XÃ HỘI PHONG KIẾN Ở </a:t>
            </a:r>
            <a:r>
              <a:rPr lang="en-US" sz="3600" b="1" dirty="0" smtClean="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TÂY </a:t>
            </a:r>
            <a:r>
              <a:rPr lang="en-US" sz="3600" b="1" dirty="0">
                <a:ln w="0">
                  <a:solidFill>
                    <a:schemeClr val="accent2">
                      <a:lumMod val="75000"/>
                    </a:schemeClr>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ÂU</a:t>
            </a:r>
            <a:endParaRPr lang="en-US" sz="3600" b="1" dirty="0">
              <a:ln w="0">
                <a:solidFill>
                  <a:schemeClr val="accent2">
                    <a:lumMod val="75000"/>
                  </a:schemeClr>
                </a:solidFill>
              </a:ln>
              <a:solidFill>
                <a:srgbClr val="FF0000"/>
              </a:soli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593658823"/>
      </p:ext>
    </p:extLst>
  </p:cSld>
  <p:clrMapOvr>
    <a:masterClrMapping/>
  </p:clrMapOvr>
  <p:transition spd="slow" advTm="971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3009900" y="1228725"/>
            <a:ext cx="6172200" cy="1068388"/>
          </a:xfrm>
        </p:spPr>
        <p:txBody>
          <a:bodyPr/>
          <a:lstStyle/>
          <a:p>
            <a:pPr eaLnBrk="1" hangingPunct="1"/>
            <a:endParaRPr lang="en-US" altLang="en-US" smtClean="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594" y="1289274"/>
            <a:ext cx="7262812" cy="544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22" name="Text Box 10"/>
          <p:cNvSpPr txBox="1">
            <a:spLocks noChangeArrowheads="1"/>
          </p:cNvSpPr>
          <p:nvPr/>
        </p:nvSpPr>
        <p:spPr bwMode="auto">
          <a:xfrm>
            <a:off x="3679825" y="1733551"/>
            <a:ext cx="26289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1125"/>
              </a:spcBef>
              <a:buNone/>
            </a:pPr>
            <a:r>
              <a:rPr lang="en-US" altLang="en-US" sz="1800" b="1">
                <a:solidFill>
                  <a:srgbClr val="0000FF"/>
                </a:solidFill>
                <a:latin typeface="Arial" panose="020B0604020202020204" pitchFamily="34" charset="0"/>
              </a:rPr>
              <a:t>Ăng-glô Xắc-xông</a:t>
            </a:r>
          </a:p>
        </p:txBody>
      </p:sp>
      <p:sp>
        <p:nvSpPr>
          <p:cNvPr id="13323" name="Text Box 11"/>
          <p:cNvSpPr txBox="1">
            <a:spLocks noChangeArrowheads="1"/>
          </p:cNvSpPr>
          <p:nvPr/>
        </p:nvSpPr>
        <p:spPr bwMode="auto">
          <a:xfrm>
            <a:off x="4878388" y="3854450"/>
            <a:ext cx="2628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1125"/>
              </a:spcBef>
              <a:buNone/>
            </a:pPr>
            <a:r>
              <a:rPr lang="en-US" altLang="en-US" sz="1800" b="1">
                <a:solidFill>
                  <a:srgbClr val="0000FF"/>
                </a:solidFill>
                <a:latin typeface="Arial" panose="020B0604020202020204" pitchFamily="34" charset="0"/>
              </a:rPr>
              <a:t>Đông Gốt</a:t>
            </a:r>
          </a:p>
        </p:txBody>
      </p:sp>
      <p:sp>
        <p:nvSpPr>
          <p:cNvPr id="13324" name="Text Box 12"/>
          <p:cNvSpPr txBox="1">
            <a:spLocks noChangeArrowheads="1"/>
          </p:cNvSpPr>
          <p:nvPr/>
        </p:nvSpPr>
        <p:spPr bwMode="auto">
          <a:xfrm>
            <a:off x="2681288" y="3854450"/>
            <a:ext cx="26289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1125"/>
              </a:spcBef>
              <a:buNone/>
            </a:pPr>
            <a:r>
              <a:rPr lang="en-US" altLang="en-US" sz="1800" b="1">
                <a:solidFill>
                  <a:srgbClr val="0000FF"/>
                </a:solidFill>
                <a:latin typeface="Arial" panose="020B0604020202020204" pitchFamily="34" charset="0"/>
              </a:rPr>
              <a:t>Tây Gốt</a:t>
            </a:r>
          </a:p>
        </p:txBody>
      </p:sp>
      <p:sp>
        <p:nvSpPr>
          <p:cNvPr id="13325" name="Text Box 13"/>
          <p:cNvSpPr txBox="1">
            <a:spLocks noChangeArrowheads="1"/>
          </p:cNvSpPr>
          <p:nvPr/>
        </p:nvSpPr>
        <p:spPr bwMode="auto">
          <a:xfrm>
            <a:off x="3541713" y="2833688"/>
            <a:ext cx="2628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1125"/>
              </a:spcBef>
              <a:buNone/>
            </a:pPr>
            <a:r>
              <a:rPr lang="en-US" altLang="en-US" sz="1800" b="1">
                <a:solidFill>
                  <a:srgbClr val="0000FF"/>
                </a:solidFill>
                <a:latin typeface="Arial" panose="020B0604020202020204" pitchFamily="34" charset="0"/>
              </a:rPr>
              <a:t>Phơ-răng</a:t>
            </a:r>
          </a:p>
        </p:txBody>
      </p:sp>
      <p:sp>
        <p:nvSpPr>
          <p:cNvPr id="12296" name="Text Box 24"/>
          <p:cNvSpPr txBox="1">
            <a:spLocks noChangeArrowheads="1"/>
          </p:cNvSpPr>
          <p:nvPr/>
        </p:nvSpPr>
        <p:spPr bwMode="auto">
          <a:xfrm>
            <a:off x="7689851" y="2484859"/>
            <a:ext cx="13493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3750" rIns="67500" bIns="3375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nSpc>
                <a:spcPct val="100000"/>
              </a:lnSpc>
              <a:spcBef>
                <a:spcPct val="0"/>
              </a:spcBef>
              <a:buFontTx/>
              <a:buNone/>
            </a:pPr>
            <a:r>
              <a:rPr lang="vi-VN" altLang="en-US" sz="2100" b="1" dirty="0">
                <a:solidFill>
                  <a:srgbClr val="FF0000"/>
                </a:solidFill>
                <a:latin typeface="Arial" panose="020B0604020202020204" pitchFamily="34" charset="0"/>
              </a:rPr>
              <a:t>Giéc-man</a:t>
            </a:r>
          </a:p>
        </p:txBody>
      </p:sp>
      <p:sp>
        <p:nvSpPr>
          <p:cNvPr id="11" name="Rectangle 10"/>
          <p:cNvSpPr/>
          <p:nvPr/>
        </p:nvSpPr>
        <p:spPr>
          <a:xfrm>
            <a:off x="631186" y="173883"/>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5996545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barn(inVertical)">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25"/>
                                        </p:tgtEl>
                                        <p:attrNameLst>
                                          <p:attrName>style.visibility</p:attrName>
                                        </p:attrNameLst>
                                      </p:cBhvr>
                                      <p:to>
                                        <p:strVal val="visible"/>
                                      </p:to>
                                    </p:set>
                                    <p:animEffect transition="in" filter="wipe(down)">
                                      <p:cBhvr>
                                        <p:cTn id="12" dur="500"/>
                                        <p:tgtEl>
                                          <p:spTgt spid="13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fade">
                                      <p:cBhvr>
                                        <p:cTn id="17" dur="500"/>
                                        <p:tgtEl>
                                          <p:spTgt spid="13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circle(in)">
                                      <p:cBhvr>
                                        <p:cTn id="22" dur="2000"/>
                                        <p:tgtEl>
                                          <p:spTgt spid="133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3" grpId="0"/>
      <p:bldP spid="13324" grpId="0"/>
      <p:bldP spid="1332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indent="0">
              <a:buNone/>
            </a:pPr>
            <a:r>
              <a:rPr lang="en-US" sz="3200" b="1" dirty="0">
                <a:solidFill>
                  <a:schemeClr val="accent1">
                    <a:lumMod val="75000"/>
                  </a:schemeClr>
                </a:solidFill>
                <a:latin typeface="Times New Roman" panose="02020603050405020304" pitchFamily="18" charset="0"/>
                <a:cs typeface="Times New Roman" panose="02020603050405020304" pitchFamily="18" charset="0"/>
              </a:rPr>
              <a:t>1.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phong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ở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Tây</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Âu</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buFontTx/>
              <a:buChar char="-"/>
            </a:pPr>
            <a:r>
              <a:rPr lang="en-US" altLang="en-US" sz="3200" dirty="0" err="1" smtClean="0">
                <a:latin typeface="Times New Roman" panose="02020603050405020304" pitchFamily="18" charset="0"/>
              </a:rPr>
              <a:t>Thê</a:t>
            </a:r>
            <a:r>
              <a:rPr lang="en-US" altLang="en-US" sz="3200" dirty="0" smtClean="0">
                <a:latin typeface="Times New Roman" panose="02020603050405020304" pitchFamily="18" charset="0"/>
              </a:rPr>
              <a:t>́ </a:t>
            </a:r>
            <a:r>
              <a:rPr lang="en-US" altLang="en-US" sz="3200" dirty="0" err="1">
                <a:latin typeface="Times New Roman" panose="02020603050405020304" pitchFamily="18" charset="0"/>
              </a:rPr>
              <a:t>ki</a:t>
            </a:r>
            <a:r>
              <a:rPr lang="en-US" altLang="en-US" sz="3200" dirty="0">
                <a:latin typeface="Times New Roman" panose="02020603050405020304" pitchFamily="18" charset="0"/>
              </a:rPr>
              <a:t>̉ V, </a:t>
            </a:r>
            <a:r>
              <a:rPr lang="en-US" altLang="en-US" sz="3200" dirty="0" err="1">
                <a:latin typeface="Times New Roman" panose="02020603050405020304" pitchFamily="18" charset="0"/>
              </a:rPr>
              <a:t>người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Giéc</a:t>
            </a:r>
            <a:r>
              <a:rPr lang="en-US" altLang="en-US" sz="3200" dirty="0">
                <a:latin typeface="Times New Roman" panose="02020603050405020304" pitchFamily="18" charset="0"/>
              </a:rPr>
              <a:t>-man </a:t>
            </a:r>
            <a:r>
              <a:rPr lang="en-US" altLang="en-US" sz="3200" dirty="0" err="1">
                <a:latin typeface="Times New Roman" panose="02020603050405020304" pitchFamily="18" charset="0"/>
              </a:rPr>
              <a:t>xâm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chiếm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tiêu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diệt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quốc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cô</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thành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lập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nhiều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quốc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Ăng-lô</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Xắc-xông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Phơ-răng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Gốt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Gốt</a:t>
            </a:r>
            <a:r>
              <a:rPr lang="en-US" altLang="en-US" sz="3200" dirty="0" smtClean="0">
                <a:latin typeface="Times New Roman" panose="02020603050405020304" pitchFamily="18" charset="0"/>
              </a:rPr>
              <a:t>...</a:t>
            </a:r>
          </a:p>
          <a:p>
            <a:pPr marL="0" indent="0">
              <a:buNone/>
            </a:pPr>
            <a:r>
              <a:rPr lang="en-US" altLang="en-US" sz="2400" dirty="0" smtClean="0">
                <a:latin typeface="Times New Roman" panose="02020603050405020304" pitchFamily="18" charset="0"/>
              </a:rPr>
              <a:t>              </a:t>
            </a:r>
            <a:r>
              <a:rPr lang="en-US" altLang="en-US" sz="3200" i="1" dirty="0" err="1" smtClean="0">
                <a:latin typeface="Times New Roman" panose="02020603050405020304" pitchFamily="18" charset="0"/>
              </a:rPr>
              <a:t>Đế</a:t>
            </a:r>
            <a:r>
              <a:rPr lang="en-US" altLang="en-US" sz="3200" i="1" dirty="0" smtClean="0">
                <a:latin typeface="Times New Roman" panose="02020603050405020304" pitchFamily="18" charset="0"/>
              </a:rPr>
              <a:t> </a:t>
            </a:r>
            <a:r>
              <a:rPr lang="en-US" altLang="en-US" sz="3200" i="1" dirty="0" err="1" smtClean="0">
                <a:latin typeface="Times New Roman" panose="02020603050405020304" pitchFamily="18" charset="0"/>
              </a:rPr>
              <a:t>quốc</a:t>
            </a:r>
            <a:r>
              <a:rPr lang="en-US" altLang="en-US" sz="3200" i="1" dirty="0" smtClean="0">
                <a:latin typeface="Times New Roman" panose="02020603050405020304" pitchFamily="18" charset="0"/>
              </a:rPr>
              <a:t> La </a:t>
            </a:r>
            <a:r>
              <a:rPr lang="en-US" altLang="en-US" sz="3200" i="1" dirty="0" err="1" smtClean="0">
                <a:latin typeface="Times New Roman" panose="02020603050405020304" pitchFamily="18" charset="0"/>
              </a:rPr>
              <a:t>Mã</a:t>
            </a:r>
            <a:r>
              <a:rPr lang="en-US" altLang="en-US" sz="3200" i="1" dirty="0" smtClean="0">
                <a:latin typeface="Times New Roman" panose="02020603050405020304" pitchFamily="18" charset="0"/>
              </a:rPr>
              <a:t> </a:t>
            </a:r>
            <a:r>
              <a:rPr lang="en-US" altLang="en-US" sz="3200" i="1" dirty="0" err="1" smtClean="0">
                <a:latin typeface="Times New Roman" panose="02020603050405020304" pitchFamily="18" charset="0"/>
              </a:rPr>
              <a:t>diệt</a:t>
            </a:r>
            <a:r>
              <a:rPr lang="en-US" altLang="en-US" sz="3200" i="1" dirty="0" smtClean="0">
                <a:latin typeface="Times New Roman" panose="02020603050405020304" pitchFamily="18" charset="0"/>
              </a:rPr>
              <a:t> </a:t>
            </a:r>
            <a:r>
              <a:rPr lang="en-US" altLang="en-US" sz="3200" i="1" dirty="0" err="1" smtClean="0">
                <a:latin typeface="Times New Roman" panose="02020603050405020304" pitchFamily="18" charset="0"/>
              </a:rPr>
              <a:t>vong</a:t>
            </a:r>
            <a:endParaRPr lang="en-US" altLang="en-US" sz="3200" i="1" dirty="0">
              <a:latin typeface="Times New Roman" panose="02020603050405020304" pitchFamily="18" charset="0"/>
            </a:endParaRPr>
          </a:p>
          <a:p>
            <a:pPr marL="0" indent="0">
              <a:buNone/>
            </a:pPr>
            <a:endParaRPr lang="en-US" altLang="en-US" sz="2400" dirty="0">
              <a:latin typeface="Times New Roman" panose="02020603050405020304" pitchFamily="18" charset="0"/>
              <a:cs typeface="Times New Roman" panose="02020603050405020304" pitchFamily="18" charset="0"/>
            </a:endParaRPr>
          </a:p>
        </p:txBody>
      </p:sp>
      <p:sp>
        <p:nvSpPr>
          <p:cNvPr id="2" name="Right Arrow 1"/>
          <p:cNvSpPr/>
          <p:nvPr/>
        </p:nvSpPr>
        <p:spPr>
          <a:xfrm>
            <a:off x="1119554" y="4001294"/>
            <a:ext cx="829994" cy="351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27951" y="426987"/>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457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strips(downLeft)">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5362" name="Picture 2" descr="ha-cam-la-benh-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 y="2872740"/>
            <a:ext cx="52578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3"/>
          <p:cNvSpPr>
            <a:spLocks noChangeArrowheads="1"/>
          </p:cNvSpPr>
          <p:nvPr/>
        </p:nvSpPr>
        <p:spPr bwMode="auto">
          <a:xfrm>
            <a:off x="4445391" y="1578428"/>
            <a:ext cx="7219740" cy="3359331"/>
          </a:xfrm>
          <a:prstGeom prst="cloudCallout">
            <a:avLst>
              <a:gd name="adj1" fmla="val -39725"/>
              <a:gd name="adj2" fmla="val 81009"/>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Giéc</a:t>
            </a:r>
            <a:r>
              <a:rPr lang="en-US" sz="4000" dirty="0" smtClean="0">
                <a:latin typeface="Times New Roman" panose="02020603050405020304" pitchFamily="18" charset="0"/>
                <a:cs typeface="Times New Roman" panose="02020603050405020304" pitchFamily="18" charset="0"/>
              </a:rPr>
              <a:t>-man </a:t>
            </a:r>
            <a:r>
              <a:rPr lang="en-US" sz="4000" dirty="0" err="1" smtClean="0">
                <a:latin typeface="Times New Roman" panose="02020603050405020304" pitchFamily="18" charset="0"/>
                <a:cs typeface="Times New Roman" panose="02020603050405020304" pitchFamily="18" charset="0"/>
              </a:rPr>
              <a:t>đã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thế</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đến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Tây</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Âu</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52701" y="171764"/>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7594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1" dur="2000" fill="hold"/>
                                        <p:tgtEl>
                                          <p:spTgt spid="153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701" y="171764"/>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Cloud Callout 4"/>
          <p:cNvSpPr/>
          <p:nvPr/>
        </p:nvSpPr>
        <p:spPr>
          <a:xfrm>
            <a:off x="2348049" y="1570398"/>
            <a:ext cx="6847114" cy="3323681"/>
          </a:xfrm>
          <a:prstGeom prst="cloudCallout">
            <a:avLst>
              <a:gd name="adj1" fmla="val -36006"/>
              <a:gd name="adj2" fmla="val 62468"/>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00000"/>
              <a:defRPr/>
            </a:pPr>
            <a:endParaRPr lang="vi-VN" altLang="en-US" sz="2800" dirty="0">
              <a:solidFill>
                <a:srgbClr val="000000"/>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013166" y="2636225"/>
            <a:ext cx="5516880" cy="162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ct val="0"/>
              </a:spcBef>
              <a:buNone/>
            </a:pPr>
            <a:r>
              <a:rPr lang="vi-VN" altLang="en-US" sz="3200" dirty="0" smtClean="0">
                <a:latin typeface="Times New Roman" panose="02020603050405020304" pitchFamily="18" charset="0"/>
              </a:rPr>
              <a:t>Xã </a:t>
            </a:r>
            <a:r>
              <a:rPr lang="vi-VN" altLang="en-US" sz="3200" dirty="0">
                <a:latin typeface="Times New Roman" panose="02020603050405020304" pitchFamily="18" charset="0"/>
              </a:rPr>
              <a:t>hội hình thành 2 giai cấp mới</a:t>
            </a:r>
            <a:r>
              <a:rPr lang="vi-VN" altLang="en-US" sz="3200" dirty="0" smtClean="0">
                <a:latin typeface="Times New Roman" panose="02020603050405020304" pitchFamily="18" charset="0"/>
              </a:rPr>
              <a:t>:</a:t>
            </a:r>
            <a:endParaRPr lang="en-US" altLang="en-US" sz="3200" dirty="0" smtClean="0">
              <a:latin typeface="Times New Roman" panose="02020603050405020304" pitchFamily="18" charset="0"/>
            </a:endParaRPr>
          </a:p>
          <a:p>
            <a:pPr algn="ctr">
              <a:lnSpc>
                <a:spcPct val="100000"/>
              </a:lnSpc>
              <a:spcBef>
                <a:spcPct val="0"/>
              </a:spcBef>
              <a:buNone/>
            </a:pPr>
            <a:r>
              <a:rPr lang="en-US" altLang="en-US" sz="3200" dirty="0">
                <a:latin typeface="Times New Roman" panose="02020603050405020304" pitchFamily="18" charset="0"/>
              </a:rPr>
              <a:t>L</a:t>
            </a:r>
            <a:r>
              <a:rPr lang="vi-VN" altLang="en-US" sz="3200" dirty="0" smtClean="0">
                <a:latin typeface="Times New Roman" panose="02020603050405020304" pitchFamily="18" charset="0"/>
              </a:rPr>
              <a:t>ãnh </a:t>
            </a:r>
            <a:r>
              <a:rPr lang="vi-VN" altLang="en-US" sz="3200" dirty="0">
                <a:latin typeface="Times New Roman" panose="02020603050405020304" pitchFamily="18" charset="0"/>
              </a:rPr>
              <a:t>chúa </a:t>
            </a:r>
            <a:r>
              <a:rPr lang="vi-VN" altLang="en-US" sz="3200" dirty="0" smtClean="0">
                <a:latin typeface="Times New Roman" panose="02020603050405020304" pitchFamily="18" charset="0"/>
              </a:rPr>
              <a:t>phong</a:t>
            </a:r>
            <a:r>
              <a:rPr lang="en-US" altLang="en-US" sz="3200" dirty="0" smtClean="0">
                <a:latin typeface="Times New Roman" panose="02020603050405020304" pitchFamily="18" charset="0"/>
              </a:rPr>
              <a:t> </a:t>
            </a:r>
            <a:r>
              <a:rPr lang="vi-VN" altLang="en-US" sz="3200" dirty="0" smtClean="0">
                <a:latin typeface="Times New Roman" panose="02020603050405020304" pitchFamily="18" charset="0"/>
              </a:rPr>
              <a:t>kiến</a:t>
            </a:r>
            <a:endParaRPr lang="en-US" altLang="en-US" sz="3200" dirty="0" smtClean="0">
              <a:latin typeface="Times New Roman" panose="02020603050405020304" pitchFamily="18" charset="0"/>
            </a:endParaRPr>
          </a:p>
          <a:p>
            <a:pPr algn="ctr">
              <a:lnSpc>
                <a:spcPct val="100000"/>
              </a:lnSpc>
              <a:spcBef>
                <a:spcPct val="0"/>
              </a:spcBef>
              <a:buNone/>
            </a:pPr>
            <a:r>
              <a:rPr lang="vi-VN" altLang="en-US" sz="3200" dirty="0" smtClean="0">
                <a:latin typeface="Times New Roman" panose="02020603050405020304" pitchFamily="18" charset="0"/>
              </a:rPr>
              <a:t> </a:t>
            </a:r>
            <a:r>
              <a:rPr lang="vi-VN" altLang="en-US" sz="3200" dirty="0">
                <a:latin typeface="Times New Roman" panose="02020603050405020304" pitchFamily="18" charset="0"/>
              </a:rPr>
              <a:t>và nông nô.</a:t>
            </a:r>
            <a:endParaRPr lang="en-US" altLang="en-US" sz="3200" dirty="0">
              <a:latin typeface="Times New Roman" panose="02020603050405020304" pitchFamily="18" charset="0"/>
            </a:endParaRPr>
          </a:p>
          <a:p>
            <a:pPr algn="ctr">
              <a:lnSpc>
                <a:spcPct val="100000"/>
              </a:lnSpc>
              <a:spcBef>
                <a:spcPct val="0"/>
              </a:spcBef>
              <a:buFontTx/>
              <a:buNone/>
            </a:pPr>
            <a:r>
              <a:rPr lang="en-US" altLang="en-US" sz="3600" b="1" i="1" dirty="0">
                <a:solidFill>
                  <a:srgbClr val="FF0000"/>
                </a:solidFill>
                <a:latin typeface="Times New Roman" panose="02020603050405020304" pitchFamily="18" charset="0"/>
              </a:rPr>
              <a:t>        </a:t>
            </a:r>
            <a:endParaRPr lang="vi-VN" altLang="en-US" sz="3200" dirty="0">
              <a:latin typeface="Times New Roman" panose="02020603050405020304" pitchFamily="18" charset="0"/>
            </a:endParaRPr>
          </a:p>
        </p:txBody>
      </p:sp>
    </p:spTree>
    <p:extLst>
      <p:ext uri="{BB962C8B-B14F-4D97-AF65-F5344CB8AC3E}">
        <p14:creationId xmlns:p14="http://schemas.microsoft.com/office/powerpoint/2010/main" val="32296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indent="0">
              <a:buNone/>
            </a:pPr>
            <a:r>
              <a:rPr lang="en-US" sz="3600" b="1" dirty="0">
                <a:solidFill>
                  <a:schemeClr val="accent1">
                    <a:lumMod val="75000"/>
                  </a:schemeClr>
                </a:solidFill>
                <a:latin typeface="Times New Roman" panose="02020603050405020304" pitchFamily="18" charset="0"/>
                <a:cs typeface="Times New Roman" panose="02020603050405020304" pitchFamily="18" charset="0"/>
              </a:rPr>
              <a:t>1.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phong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ở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Tây</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a:p>
            <a:pPr>
              <a:buFontTx/>
              <a:buChar char="-"/>
            </a:pPr>
            <a:r>
              <a:rPr lang="en-US" altLang="en-US" sz="3200" dirty="0" err="1" smtClean="0">
                <a:latin typeface="Times New Roman" panose="02020603050405020304" pitchFamily="18" charset="0"/>
              </a:rPr>
              <a:t>Thê</a:t>
            </a:r>
            <a:r>
              <a:rPr lang="en-US" altLang="en-US" sz="3200" dirty="0" smtClean="0">
                <a:latin typeface="Times New Roman" panose="02020603050405020304" pitchFamily="18" charset="0"/>
              </a:rPr>
              <a:t>́ </a:t>
            </a:r>
            <a:r>
              <a:rPr lang="en-US" altLang="en-US" sz="3200" dirty="0" err="1">
                <a:latin typeface="Times New Roman" panose="02020603050405020304" pitchFamily="18" charset="0"/>
              </a:rPr>
              <a:t>ki</a:t>
            </a:r>
            <a:r>
              <a:rPr lang="en-US" altLang="en-US" sz="3200" dirty="0">
                <a:latin typeface="Times New Roman" panose="02020603050405020304" pitchFamily="18" charset="0"/>
              </a:rPr>
              <a:t>̉ V, </a:t>
            </a:r>
            <a:r>
              <a:rPr lang="en-US" altLang="en-US" sz="3200" dirty="0" err="1">
                <a:latin typeface="Times New Roman" panose="02020603050405020304" pitchFamily="18" charset="0"/>
              </a:rPr>
              <a:t>người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Giéc</a:t>
            </a:r>
            <a:r>
              <a:rPr lang="en-US" altLang="en-US" sz="3200" dirty="0">
                <a:latin typeface="Times New Roman" panose="02020603050405020304" pitchFamily="18" charset="0"/>
              </a:rPr>
              <a:t>-man </a:t>
            </a:r>
            <a:r>
              <a:rPr lang="en-US" altLang="en-US" sz="3200" dirty="0" err="1">
                <a:latin typeface="Times New Roman" panose="02020603050405020304" pitchFamily="18" charset="0"/>
              </a:rPr>
              <a:t>xâm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chiếm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tiêu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diệt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quốc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cô</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đại</a:t>
            </a:r>
            <a:r>
              <a:rPr lang="en-US" altLang="en-US" sz="3200" dirty="0">
                <a:latin typeface="Times New Roman" panose="02020603050405020304" pitchFamily="18" charset="0"/>
              </a:rPr>
              <a:t> </a:t>
            </a:r>
            <a:r>
              <a:rPr lang="en-US" altLang="en-US" sz="3600" dirty="0" err="1">
                <a:latin typeface="Times New Roman" panose="02020603050405020304" pitchFamily="18" charset="0"/>
              </a:rPr>
              <a:t>phương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thành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lập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nhiều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quốc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Ăng-lô</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Xắc-xông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Phơ-răng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Tây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Gốt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Gốt</a:t>
            </a:r>
            <a:r>
              <a:rPr lang="en-US" altLang="en-US" sz="3200" dirty="0" smtClean="0">
                <a:latin typeface="Times New Roman" panose="02020603050405020304" pitchFamily="18" charset="0"/>
              </a:rPr>
              <a:t>...</a:t>
            </a:r>
          </a:p>
          <a:p>
            <a:pPr marL="0" indent="0">
              <a:buNone/>
            </a:pPr>
            <a:r>
              <a:rPr lang="en-US" altLang="en-US" sz="2400" dirty="0" smtClean="0">
                <a:latin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727951" y="426987"/>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Text Box 6"/>
          <p:cNvSpPr txBox="1">
            <a:spLocks noChangeArrowheads="1"/>
          </p:cNvSpPr>
          <p:nvPr/>
        </p:nvSpPr>
        <p:spPr bwMode="auto">
          <a:xfrm>
            <a:off x="838200" y="3896918"/>
            <a:ext cx="11133406"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nSpc>
                <a:spcPct val="100000"/>
              </a:lnSpc>
              <a:spcBef>
                <a:spcPct val="0"/>
              </a:spcBef>
              <a:buNone/>
            </a:pPr>
            <a:r>
              <a:rPr lang="en-US" altLang="en-US" sz="3200" dirty="0" smtClean="0">
                <a:latin typeface="Times New Roman" panose="02020603050405020304" pitchFamily="18" charset="0"/>
              </a:rPr>
              <a:t>- </a:t>
            </a:r>
            <a:r>
              <a:rPr lang="vi-VN" altLang="en-US" sz="3200" dirty="0" smtClean="0">
                <a:latin typeface="Times New Roman" panose="02020603050405020304" pitchFamily="18" charset="0"/>
              </a:rPr>
              <a:t>Xã </a:t>
            </a:r>
            <a:r>
              <a:rPr lang="vi-VN" altLang="en-US" sz="3200" dirty="0">
                <a:latin typeface="Times New Roman" panose="02020603050405020304" pitchFamily="18" charset="0"/>
              </a:rPr>
              <a:t>hội hình thành 2 </a:t>
            </a:r>
            <a:r>
              <a:rPr lang="vi-VN" altLang="en-US" sz="3600" dirty="0">
                <a:latin typeface="Times New Roman" panose="02020603050405020304" pitchFamily="18" charset="0"/>
              </a:rPr>
              <a:t>giai</a:t>
            </a:r>
            <a:r>
              <a:rPr lang="vi-VN" altLang="en-US" sz="3200" dirty="0">
                <a:latin typeface="Times New Roman" panose="02020603050405020304" pitchFamily="18" charset="0"/>
              </a:rPr>
              <a:t> cấp mới: lãnh chúa </a:t>
            </a:r>
            <a:r>
              <a:rPr lang="vi-VN" altLang="en-US" sz="3200" dirty="0" smtClean="0">
                <a:latin typeface="Times New Roman" panose="02020603050405020304" pitchFamily="18" charset="0"/>
              </a:rPr>
              <a:t>phong</a:t>
            </a:r>
            <a:r>
              <a:rPr lang="en-US" altLang="en-US" sz="3200" dirty="0" smtClean="0">
                <a:latin typeface="Times New Roman" panose="02020603050405020304" pitchFamily="18" charset="0"/>
              </a:rPr>
              <a:t> </a:t>
            </a:r>
            <a:r>
              <a:rPr lang="vi-VN" altLang="en-US" sz="3200" dirty="0" smtClean="0">
                <a:latin typeface="Times New Roman" panose="02020603050405020304" pitchFamily="18" charset="0"/>
              </a:rPr>
              <a:t>kiến và</a:t>
            </a:r>
            <a:endParaRPr lang="en-US" altLang="en-US" sz="3200" dirty="0" smtClean="0">
              <a:latin typeface="Times New Roman" panose="02020603050405020304" pitchFamily="18" charset="0"/>
            </a:endParaRPr>
          </a:p>
          <a:p>
            <a:pPr>
              <a:lnSpc>
                <a:spcPct val="100000"/>
              </a:lnSpc>
              <a:spcBef>
                <a:spcPct val="0"/>
              </a:spcBef>
              <a:buNone/>
            </a:pPr>
            <a:r>
              <a:rPr lang="vi-VN" altLang="en-US" sz="3200" dirty="0" smtClean="0">
                <a:latin typeface="Times New Roman" panose="02020603050405020304" pitchFamily="18" charset="0"/>
              </a:rPr>
              <a:t> </a:t>
            </a:r>
            <a:r>
              <a:rPr lang="vi-VN" altLang="en-US" sz="3200" dirty="0">
                <a:latin typeface="Times New Roman" panose="02020603050405020304" pitchFamily="18" charset="0"/>
              </a:rPr>
              <a:t>nông nô.</a:t>
            </a:r>
            <a:endParaRPr lang="en-US" altLang="en-US" sz="3200" dirty="0">
              <a:latin typeface="Times New Roman" panose="02020603050405020304" pitchFamily="18" charset="0"/>
            </a:endParaRPr>
          </a:p>
          <a:p>
            <a:pPr>
              <a:lnSpc>
                <a:spcPct val="100000"/>
              </a:lnSpc>
              <a:spcBef>
                <a:spcPct val="0"/>
              </a:spcBef>
              <a:buFontTx/>
              <a:buNone/>
            </a:pPr>
            <a:r>
              <a:rPr lang="en-US" altLang="en-US" sz="3600" b="1" i="1" dirty="0">
                <a:solidFill>
                  <a:srgbClr val="FF0000"/>
                </a:solidFill>
                <a:latin typeface="Times New Roman" panose="02020603050405020304" pitchFamily="18" charset="0"/>
              </a:rPr>
              <a:t> </a:t>
            </a:r>
            <a:r>
              <a:rPr lang="en-US" altLang="en-US" sz="3600" b="1" i="1" dirty="0" smtClean="0">
                <a:solidFill>
                  <a:srgbClr val="FF0000"/>
                </a:solidFill>
                <a:latin typeface="Times New Roman" panose="02020603050405020304" pitchFamily="18" charset="0"/>
              </a:rPr>
              <a:t>  </a:t>
            </a:r>
            <a:endParaRPr lang="vi-VN" altLang="en-US" sz="3200" dirty="0">
              <a:latin typeface="Times New Roman" panose="02020603050405020304" pitchFamily="18" charset="0"/>
            </a:endParaRPr>
          </a:p>
        </p:txBody>
      </p:sp>
    </p:spTree>
    <p:extLst>
      <p:ext uri="{BB962C8B-B14F-4D97-AF65-F5344CB8AC3E}">
        <p14:creationId xmlns:p14="http://schemas.microsoft.com/office/powerpoint/2010/main" val="41584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838200" y="314447"/>
            <a:ext cx="11009247"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2" name="Cloud Callout 1"/>
          <p:cNvSpPr/>
          <p:nvPr/>
        </p:nvSpPr>
        <p:spPr>
          <a:xfrm>
            <a:off x="253219" y="2278966"/>
            <a:ext cx="5205045" cy="3573194"/>
          </a:xfrm>
          <a:prstGeom prst="cloudCallout">
            <a:avLst>
              <a:gd name="adj1" fmla="val 51416"/>
              <a:gd name="adj2" fmla="val 48568"/>
            </a:avLst>
          </a:prstGeom>
          <a:blipFill>
            <a:blip r:embed="rId2">
              <a:extLst>
                <a:ext uri="{28A0092B-C50C-407E-A947-70E740481C1C}">
                  <a14:useLocalDpi xmlns:a14="http://schemas.microsoft.com/office/drawing/2010/main" val="0"/>
                </a:ext>
              </a:extLst>
            </a:blip>
            <a:stretch>
              <a:fillRect/>
            </a:stretch>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a:t>
            </a:r>
            <a:r>
              <a:rPr lang="en-US" sz="2800" dirty="0" smtClean="0">
                <a:latin typeface="Times New Roman" panose="02020603050405020304" pitchFamily="18" charset="0"/>
                <a:cs typeface="Times New Roman" panose="02020603050405020304" pitchFamily="18" charset="0"/>
              </a:rPr>
              <a:t>:</a:t>
            </a:r>
          </a:p>
          <a:p>
            <a:pPr algn="ct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t>
            </a:r>
            <a:r>
              <a:rPr lang="en-US" sz="2800" dirty="0" err="1" smtClean="0">
                <a:latin typeface="Times New Roman" panose="02020603050405020304" pitchFamily="18" charset="0"/>
                <a:cs typeface="Times New Roman" panose="02020603050405020304" pitchFamily="18" charset="0"/>
              </a:rPr>
              <a:t>ãy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598942" y="1547446"/>
            <a:ext cx="6248505" cy="3953022"/>
          </a:xfrm>
          <a:prstGeom prst="rect">
            <a:avLst/>
          </a:prstGeom>
        </p:spPr>
      </p:pic>
    </p:spTree>
    <p:extLst>
      <p:ext uri="{BB962C8B-B14F-4D97-AF65-F5344CB8AC3E}">
        <p14:creationId xmlns:p14="http://schemas.microsoft.com/office/powerpoint/2010/main" val="72141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5"/>
                                        </p:tgtEl>
                                        <p:attrNameLst>
                                          <p:attrName>ppt_y</p:attrName>
                                        </p:attrNameLst>
                                      </p:cBhvr>
                                      <p:tavLst>
                                        <p:tav tm="0">
                                          <p:val>
                                            <p:strVal val="#ppt_y"/>
                                          </p:val>
                                        </p:tav>
                                        <p:tav tm="100000">
                                          <p:val>
                                            <p:strVal val="#ppt_y+#ppt_h*1.125000"/>
                                          </p:val>
                                        </p:tav>
                                      </p:tavLst>
                                    </p:anim>
                                    <p:animEffect transition="out" filter="wipe(dow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597150"/>
            <a:ext cx="1882775" cy="87153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824038"/>
            <a:ext cx="1758950" cy="919162"/>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1" y="2438400"/>
            <a:ext cx="1812925" cy="2566988"/>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126" y="2012950"/>
            <a:ext cx="1909763" cy="64928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176" y="1395413"/>
            <a:ext cx="1878013" cy="77311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475" y="1752600"/>
            <a:ext cx="200660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9964" y="2592389"/>
            <a:ext cx="1741487" cy="79533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389" y="3246439"/>
            <a:ext cx="17049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8176" y="2624139"/>
            <a:ext cx="18065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1225" y="2293938"/>
            <a:ext cx="23749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4288" y="4237038"/>
            <a:ext cx="2159000" cy="12176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27505" y="291552"/>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2539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838200" y="1721249"/>
            <a:ext cx="10515600" cy="4351338"/>
          </a:xfrm>
        </p:spPr>
        <p:txBody>
          <a:bodyPr>
            <a:normAutofit/>
          </a:bodyPr>
          <a:lstStyle/>
          <a:p>
            <a:pPr marL="0" indent="0">
              <a:buNone/>
            </a:pPr>
            <a:r>
              <a:rPr lang="en-US" sz="3600" b="1" dirty="0">
                <a:solidFill>
                  <a:schemeClr val="accent1">
                    <a:lumMod val="75000"/>
                  </a:schemeClr>
                </a:solidFill>
                <a:latin typeface="Times New Roman" panose="02020603050405020304" pitchFamily="18" charset="0"/>
                <a:cs typeface="Times New Roman" panose="02020603050405020304" pitchFamily="18" charset="0"/>
              </a:rPr>
              <a:t>1.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phong</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sz="3600" b="1" dirty="0">
                <a:solidFill>
                  <a:schemeClr val="accent1">
                    <a:lumMod val="75000"/>
                  </a:schemeClr>
                </a:solidFill>
                <a:latin typeface="Times New Roman" panose="02020603050405020304" pitchFamily="18" charset="0"/>
                <a:cs typeface="Times New Roman" panose="02020603050405020304" pitchFamily="18" charset="0"/>
              </a:rPr>
              <a:t> ở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Tây</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1">
                    <a:lumMod val="75000"/>
                  </a:schemeClr>
                </a:solidFill>
                <a:latin typeface="Times New Roman" panose="02020603050405020304" pitchFamily="18" charset="0"/>
                <a:cs typeface="Times New Roman" panose="02020603050405020304" pitchFamily="18" charset="0"/>
              </a:rPr>
              <a:t>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a:p>
            <a:pPr>
              <a:buFontTx/>
              <a:buChar char="-"/>
            </a:pPr>
            <a:r>
              <a:rPr lang="en-US" altLang="en-US" sz="3600" dirty="0" err="1" smtClean="0">
                <a:latin typeface="Times New Roman" panose="02020603050405020304" pitchFamily="18" charset="0"/>
              </a:rPr>
              <a:t>Thê</a:t>
            </a:r>
            <a:r>
              <a:rPr lang="en-US" altLang="en-US" sz="3600" dirty="0" smtClean="0">
                <a:latin typeface="Times New Roman" panose="02020603050405020304" pitchFamily="18" charset="0"/>
              </a:rPr>
              <a:t>́ </a:t>
            </a:r>
            <a:r>
              <a:rPr lang="en-US" altLang="en-US" sz="3600" dirty="0" err="1">
                <a:latin typeface="Times New Roman" panose="02020603050405020304" pitchFamily="18" charset="0"/>
              </a:rPr>
              <a:t>ki</a:t>
            </a:r>
            <a:r>
              <a:rPr lang="en-US" altLang="en-US" sz="3600" dirty="0">
                <a:latin typeface="Times New Roman" panose="02020603050405020304" pitchFamily="18" charset="0"/>
              </a:rPr>
              <a:t>̉ V, </a:t>
            </a:r>
            <a:r>
              <a:rPr lang="en-US" altLang="en-US" sz="3600" dirty="0" err="1">
                <a:latin typeface="Times New Roman" panose="02020603050405020304" pitchFamily="18" charset="0"/>
              </a:rPr>
              <a:t>người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Giéc</a:t>
            </a:r>
            <a:r>
              <a:rPr lang="en-US" altLang="en-US" sz="3600" dirty="0">
                <a:latin typeface="Times New Roman" panose="02020603050405020304" pitchFamily="18" charset="0"/>
              </a:rPr>
              <a:t>-man </a:t>
            </a:r>
            <a:r>
              <a:rPr lang="en-US" altLang="en-US" sz="3600" dirty="0" err="1">
                <a:latin typeface="Times New Roman" panose="02020603050405020304" pitchFamily="18" charset="0"/>
              </a:rPr>
              <a:t>xâm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chiếm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diệt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quốc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Tây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thành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lập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quốc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Ăng-lô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Xắc-xông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Phơ-răng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Tây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Gốt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Gốt</a:t>
            </a:r>
            <a:r>
              <a:rPr lang="en-US" altLang="en-US" sz="3600" dirty="0" smtClean="0">
                <a:latin typeface="Times New Roman" panose="02020603050405020304" pitchFamily="18" charset="0"/>
              </a:rPr>
              <a:t>...</a:t>
            </a:r>
          </a:p>
          <a:p>
            <a:pPr marL="0" indent="0">
              <a:buNone/>
            </a:pPr>
            <a:r>
              <a:rPr lang="en-US" altLang="en-US" sz="3600" dirty="0" smtClean="0">
                <a:latin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727951" y="426987"/>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Text Box 6"/>
          <p:cNvSpPr txBox="1">
            <a:spLocks noChangeArrowheads="1"/>
          </p:cNvSpPr>
          <p:nvPr/>
        </p:nvSpPr>
        <p:spPr bwMode="auto">
          <a:xfrm>
            <a:off x="838200" y="4370312"/>
            <a:ext cx="11133406"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nSpc>
                <a:spcPct val="100000"/>
              </a:lnSpc>
              <a:spcBef>
                <a:spcPct val="0"/>
              </a:spcBef>
              <a:buNone/>
            </a:pPr>
            <a:r>
              <a:rPr lang="en-US" altLang="en-US" sz="3600" dirty="0" smtClean="0">
                <a:latin typeface="Times New Roman" panose="02020603050405020304" pitchFamily="18" charset="0"/>
              </a:rPr>
              <a:t>- </a:t>
            </a:r>
            <a:r>
              <a:rPr lang="vi-VN" altLang="en-US" sz="3600" dirty="0" smtClean="0">
                <a:latin typeface="Times New Roman" panose="02020603050405020304" pitchFamily="18" charset="0"/>
              </a:rPr>
              <a:t>Xã </a:t>
            </a:r>
            <a:r>
              <a:rPr lang="vi-VN" altLang="en-US" sz="3600" dirty="0">
                <a:latin typeface="Times New Roman" panose="02020603050405020304" pitchFamily="18" charset="0"/>
              </a:rPr>
              <a:t>hội hình thành 2 giai cấp mới: lãnh chúa </a:t>
            </a:r>
            <a:r>
              <a:rPr lang="vi-VN" altLang="en-US" sz="3600" dirty="0" smtClean="0">
                <a:latin typeface="Times New Roman" panose="02020603050405020304" pitchFamily="18" charset="0"/>
              </a:rPr>
              <a:t>phong</a:t>
            </a:r>
            <a:r>
              <a:rPr lang="en-US" altLang="en-US" sz="3600" dirty="0" smtClean="0">
                <a:latin typeface="Times New Roman" panose="02020603050405020304" pitchFamily="18" charset="0"/>
              </a:rPr>
              <a:t> </a:t>
            </a:r>
            <a:r>
              <a:rPr lang="vi-VN" altLang="en-US" sz="3600" dirty="0" smtClean="0">
                <a:latin typeface="Times New Roman" panose="02020603050405020304" pitchFamily="18" charset="0"/>
              </a:rPr>
              <a:t>kiến và</a:t>
            </a:r>
            <a:endParaRPr lang="en-US" altLang="en-US" sz="3600" dirty="0" smtClean="0">
              <a:latin typeface="Times New Roman" panose="02020603050405020304" pitchFamily="18" charset="0"/>
            </a:endParaRPr>
          </a:p>
          <a:p>
            <a:pPr>
              <a:lnSpc>
                <a:spcPct val="100000"/>
              </a:lnSpc>
              <a:spcBef>
                <a:spcPct val="0"/>
              </a:spcBef>
              <a:buNone/>
            </a:pPr>
            <a:r>
              <a:rPr lang="vi-VN" altLang="en-US" sz="3600" dirty="0" smtClean="0">
                <a:latin typeface="Times New Roman" panose="02020603050405020304" pitchFamily="18" charset="0"/>
              </a:rPr>
              <a:t> </a:t>
            </a:r>
            <a:r>
              <a:rPr lang="vi-VN" altLang="en-US" sz="3600" dirty="0">
                <a:latin typeface="Times New Roman" panose="02020603050405020304" pitchFamily="18" charset="0"/>
              </a:rPr>
              <a:t>nông nô.</a:t>
            </a:r>
            <a:endParaRPr lang="en-US" altLang="en-US" sz="3600" dirty="0">
              <a:latin typeface="Times New Roman" panose="02020603050405020304" pitchFamily="18" charset="0"/>
            </a:endParaRPr>
          </a:p>
          <a:p>
            <a:pPr>
              <a:lnSpc>
                <a:spcPct val="100000"/>
              </a:lnSpc>
              <a:spcBef>
                <a:spcPct val="0"/>
              </a:spcBef>
              <a:buFontTx/>
              <a:buNone/>
            </a:pPr>
            <a:r>
              <a:rPr lang="en-US" altLang="en-US" sz="3600" b="1" i="1" dirty="0">
                <a:solidFill>
                  <a:srgbClr val="FF0000"/>
                </a:solidFill>
                <a:latin typeface="Times New Roman" panose="02020603050405020304" pitchFamily="18" charset="0"/>
              </a:rPr>
              <a:t> </a:t>
            </a:r>
            <a:r>
              <a:rPr lang="en-US" altLang="en-US" sz="3600" b="1" i="1" dirty="0" smtClean="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Xã</a:t>
            </a:r>
            <a:r>
              <a:rPr lang="en-US" altLang="en-US" sz="3600" b="1" i="1" dirty="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hội</a:t>
            </a:r>
            <a:r>
              <a:rPr lang="en-US" altLang="en-US" sz="3600" b="1" i="1" dirty="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phong</a:t>
            </a:r>
            <a:r>
              <a:rPr lang="en-US" altLang="en-US" sz="3600" b="1" i="1" dirty="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kiến</a:t>
            </a:r>
            <a:r>
              <a:rPr lang="en-US" altLang="en-US" sz="3600" b="1" i="1" dirty="0">
                <a:solidFill>
                  <a:srgbClr val="FF0000"/>
                </a:solidFill>
                <a:latin typeface="Times New Roman" panose="02020603050405020304" pitchFamily="18" charset="0"/>
              </a:rPr>
              <a:t> ở </a:t>
            </a:r>
            <a:r>
              <a:rPr lang="en-US" altLang="en-US" sz="3600" b="1" i="1" dirty="0" err="1" smtClean="0">
                <a:solidFill>
                  <a:srgbClr val="FF0000"/>
                </a:solidFill>
                <a:latin typeface="Times New Roman" panose="02020603050405020304" pitchFamily="18" charset="0"/>
              </a:rPr>
              <a:t>Tây</a:t>
            </a:r>
            <a:r>
              <a:rPr lang="en-US" altLang="en-US" sz="3600" b="1" i="1" dirty="0" smtClean="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Âu</a:t>
            </a:r>
            <a:r>
              <a:rPr lang="en-US" altLang="en-US" sz="3600" b="1" i="1" dirty="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hình</a:t>
            </a:r>
            <a:r>
              <a:rPr lang="en-US" altLang="en-US" sz="3600" b="1" i="1" dirty="0">
                <a:solidFill>
                  <a:srgbClr val="FF0000"/>
                </a:solidFill>
                <a:latin typeface="Times New Roman" panose="02020603050405020304" pitchFamily="18" charset="0"/>
              </a:rPr>
              <a:t> </a:t>
            </a:r>
            <a:r>
              <a:rPr lang="en-US" altLang="en-US" sz="3600" b="1" i="1" dirty="0" err="1">
                <a:solidFill>
                  <a:srgbClr val="FF0000"/>
                </a:solidFill>
                <a:latin typeface="Times New Roman" panose="02020603050405020304" pitchFamily="18" charset="0"/>
              </a:rPr>
              <a:t>thành</a:t>
            </a:r>
            <a:endParaRPr lang="en-US" altLang="en-US" sz="3600" b="1" i="1" dirty="0">
              <a:solidFill>
                <a:srgbClr val="FF0000"/>
              </a:solidFill>
              <a:latin typeface="Times New Roman" panose="02020603050405020304" pitchFamily="18" charset="0"/>
            </a:endParaRPr>
          </a:p>
          <a:p>
            <a:pPr>
              <a:lnSpc>
                <a:spcPct val="100000"/>
              </a:lnSpc>
              <a:spcBef>
                <a:spcPct val="0"/>
              </a:spcBef>
              <a:buFontTx/>
              <a:buNone/>
            </a:pPr>
            <a:endParaRPr lang="vi-VN" altLang="en-US" sz="3600" dirty="0">
              <a:latin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197" y="5767729"/>
            <a:ext cx="2066832" cy="1090271"/>
          </a:xfrm>
          <a:prstGeom prst="rect">
            <a:avLst/>
          </a:prstGeom>
        </p:spPr>
      </p:pic>
    </p:spTree>
    <p:extLst>
      <p:ext uri="{BB962C8B-B14F-4D97-AF65-F5344CB8AC3E}">
        <p14:creationId xmlns:p14="http://schemas.microsoft.com/office/powerpoint/2010/main" val="42467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604911" y="314447"/>
            <a:ext cx="11242536"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Content Placeholder 4">
            <a:extLst>
              <a:ext uri="{FF2B5EF4-FFF2-40B4-BE49-F238E27FC236}">
                <a16:creationId xmlns:a16="http://schemas.microsoft.com/office/drawing/2014/main" id="{1ACFE577-F57C-4873-A955-A1E34930D03E}"/>
              </a:ext>
            </a:extLst>
          </p:cNvPr>
          <p:cNvSpPr txBox="1">
            <a:spLocks noGrp="1"/>
          </p:cNvSpPr>
          <p:nvPr>
            <p:ph idx="1"/>
          </p:nvPr>
        </p:nvSpPr>
        <p:spPr>
          <a:xfrm>
            <a:off x="802094" y="1391667"/>
            <a:ext cx="10848169" cy="1014380"/>
          </a:xfrm>
          <a:prstGeom prst="rect">
            <a:avLst/>
          </a:prstGeom>
          <a:noFill/>
        </p:spPr>
        <p:txBody>
          <a:bodyPr wrap="square">
            <a:spAutoFit/>
          </a:bodyPr>
          <a:lstStyle/>
          <a:p>
            <a:pPr marL="0" marR="0" indent="0" algn="just">
              <a:lnSpc>
                <a:spcPct val="107000"/>
              </a:lnSpc>
              <a:spcBef>
                <a:spcPts val="0"/>
              </a:spcBef>
              <a:spcAft>
                <a:spcPts val="0"/>
              </a:spcAft>
              <a:buNone/>
            </a:pP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Âu</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2E08B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175" y="2216059"/>
            <a:ext cx="7728848" cy="4507956"/>
          </a:xfrm>
          <a:prstGeom prst="rect">
            <a:avLst/>
          </a:prstGeom>
        </p:spPr>
      </p:pic>
    </p:spTree>
    <p:extLst>
      <p:ext uri="{BB962C8B-B14F-4D97-AF65-F5344CB8AC3E}">
        <p14:creationId xmlns:p14="http://schemas.microsoft.com/office/powerpoint/2010/main" val="11477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3" name="Picture 94" descr="Digit 180"/>
          <p:cNvPicPr>
            <a:picLocks noChangeAspect="1" noChangeArrowheads="1" noCrop="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171006" y="0"/>
            <a:ext cx="38862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5D9A376-C3A7-49E1-B1CD-DEAB47FD0FD1}"/>
              </a:ext>
            </a:extLst>
          </p:cNvPr>
          <p:cNvSpPr txBox="1"/>
          <p:nvPr/>
        </p:nvSpPr>
        <p:spPr>
          <a:xfrm>
            <a:off x="1895061" y="295422"/>
            <a:ext cx="443540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kumimoji="0" lang="en-US" sz="3600" b="1"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PHIẾU HỌC </a:t>
            </a:r>
            <a:r>
              <a:rPr kumimoji="0" lang="en-US" sz="3600" b="1" u="none" strike="noStrike" kern="1200" cap="none" spc="0" normalizeH="0" baseline="0" noProof="0" dirty="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endParaRPr lang="en-US" sz="2400" dirty="0">
              <a:solidFill>
                <a:schemeClr val="tx1">
                  <a:lumMod val="95000"/>
                  <a:lumOff val="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28337819"/>
              </p:ext>
            </p:extLst>
          </p:nvPr>
        </p:nvGraphicFramePr>
        <p:xfrm>
          <a:off x="1237955" y="1319729"/>
          <a:ext cx="10508568" cy="5071424"/>
        </p:xfrm>
        <a:graphic>
          <a:graphicData uri="http://schemas.openxmlformats.org/drawingml/2006/table">
            <a:tbl>
              <a:tblPr firstRow="1" bandRow="1">
                <a:tableStyleId>{616DA210-FB5B-4158-B5E0-FEB733F419BA}</a:tableStyleId>
              </a:tblPr>
              <a:tblGrid>
                <a:gridCol w="5254284">
                  <a:extLst>
                    <a:ext uri="{9D8B030D-6E8A-4147-A177-3AD203B41FA5}">
                      <a16:colId xmlns:a16="http://schemas.microsoft.com/office/drawing/2014/main" val="892345455"/>
                    </a:ext>
                  </a:extLst>
                </a:gridCol>
                <a:gridCol w="5254284">
                  <a:extLst>
                    <a:ext uri="{9D8B030D-6E8A-4147-A177-3AD203B41FA5}">
                      <a16:colId xmlns:a16="http://schemas.microsoft.com/office/drawing/2014/main" val="2022669621"/>
                    </a:ext>
                  </a:extLst>
                </a:gridCol>
              </a:tblGrid>
              <a:tr h="607523">
                <a:tc>
                  <a:txBody>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Yêu</a:t>
                      </a:r>
                      <a:r>
                        <a:rPr lang="en-US" sz="3600" baseline="0" dirty="0" smtClean="0">
                          <a:solidFill>
                            <a:srgbClr val="FF0000"/>
                          </a:solidFill>
                          <a:latin typeface="Times New Roman" panose="02020603050405020304" pitchFamily="18" charset="0"/>
                          <a:cs typeface="Times New Roman" panose="02020603050405020304" pitchFamily="18" charset="0"/>
                        </a:rPr>
                        <a:t> </a:t>
                      </a:r>
                      <a:r>
                        <a:rPr lang="en-US" sz="3600" baseline="0" dirty="0" err="1" smtClean="0">
                          <a:solidFill>
                            <a:srgbClr val="FF0000"/>
                          </a:solidFill>
                          <a:latin typeface="Times New Roman" panose="02020603050405020304" pitchFamily="18" charset="0"/>
                          <a:cs typeface="Times New Roman" panose="02020603050405020304" pitchFamily="18" charset="0"/>
                        </a:rPr>
                        <a:t>cầu</a:t>
                      </a:r>
                      <a:endParaRPr lang="en-US" sz="36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Sản</a:t>
                      </a:r>
                      <a:r>
                        <a:rPr lang="en-US" sz="3600" baseline="0" dirty="0" smtClean="0">
                          <a:solidFill>
                            <a:srgbClr val="FF0000"/>
                          </a:solidFill>
                          <a:latin typeface="Times New Roman" panose="02020603050405020304" pitchFamily="18" charset="0"/>
                          <a:cs typeface="Times New Roman" panose="02020603050405020304" pitchFamily="18" charset="0"/>
                        </a:rPr>
                        <a:t> </a:t>
                      </a:r>
                      <a:r>
                        <a:rPr lang="en-US" sz="3600" baseline="0" dirty="0" err="1" smtClean="0">
                          <a:solidFill>
                            <a:srgbClr val="FF0000"/>
                          </a:solidFill>
                          <a:latin typeface="Times New Roman" panose="02020603050405020304" pitchFamily="18" charset="0"/>
                          <a:cs typeface="Times New Roman" panose="02020603050405020304" pitchFamily="18" charset="0"/>
                        </a:rPr>
                        <a:t>phẩm</a:t>
                      </a:r>
                      <a:endParaRPr lang="en-US" sz="36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80720746"/>
                  </a:ext>
                </a:extLst>
              </a:tr>
              <a:tr h="1107836">
                <a:tc>
                  <a:txBody>
                    <a:bodyPr/>
                    <a:lstStyle/>
                    <a:p>
                      <a:r>
                        <a:rPr lang="pt-BR" sz="2800" i="1" kern="1200" dirty="0" smtClean="0">
                          <a:solidFill>
                            <a:schemeClr val="tx1"/>
                          </a:solidFill>
                          <a:effectLst/>
                          <a:latin typeface="Times New Roman" panose="02020603050405020304" pitchFamily="18" charset="0"/>
                          <a:cs typeface="Times New Roman" panose="02020603050405020304" pitchFamily="18" charset="0"/>
                        </a:rPr>
                        <a:t>1. Em hiểu thế nào là Lãnh địa phong kiến? </a:t>
                      </a:r>
                      <a:endParaRPr lang="en-US" sz="2800" i="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6048767"/>
                  </a:ext>
                </a:extLst>
              </a:tr>
              <a:tr h="1107836">
                <a:tc>
                  <a:txBody>
                    <a:bodyPr/>
                    <a:lstStyle/>
                    <a:p>
                      <a:r>
                        <a:rPr lang="en-US" sz="2800" i="1" kern="1200" dirty="0" smtClean="0">
                          <a:solidFill>
                            <a:schemeClr val="tx1"/>
                          </a:solidFill>
                          <a:effectLst/>
                          <a:latin typeface="Times New Roman" panose="02020603050405020304" pitchFamily="18" charset="0"/>
                          <a:cs typeface="Times New Roman" panose="02020603050405020304" pitchFamily="18" charset="0"/>
                        </a:rPr>
                        <a:t>2.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Hãy</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miêu</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tả</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và</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nêu</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nhận</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xét</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về</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lãnh</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địa</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phong</a:t>
                      </a:r>
                      <a:r>
                        <a:rPr lang="en-US" sz="2800" i="1" kern="1200" dirty="0" smtClean="0">
                          <a:solidFill>
                            <a:schemeClr val="tx1"/>
                          </a:solidFill>
                          <a:effectLst/>
                          <a:latin typeface="Times New Roman" panose="02020603050405020304" pitchFamily="18" charset="0"/>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cs typeface="Times New Roman" panose="02020603050405020304" pitchFamily="18" charset="0"/>
                        </a:rPr>
                        <a:t>kiến</a:t>
                      </a:r>
                      <a:r>
                        <a:rPr lang="en-US" sz="2800" i="1" kern="1200" dirty="0" smtClean="0">
                          <a:solidFill>
                            <a:schemeClr val="tx1"/>
                          </a:solidFill>
                          <a:effectLst/>
                          <a:latin typeface="Times New Roman" panose="02020603050405020304" pitchFamily="18" charset="0"/>
                          <a:cs typeface="Times New Roman" panose="02020603050405020304" pitchFamily="18" charset="0"/>
                        </a:rPr>
                        <a:t> qua H3?</a:t>
                      </a:r>
                      <a:endParaRPr lang="en-US" sz="28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8411725"/>
                  </a:ext>
                </a:extLst>
              </a:tr>
              <a:tr h="1107836">
                <a:tc>
                  <a:txBody>
                    <a:bodyPr/>
                    <a:lstStyle/>
                    <a:p>
                      <a:r>
                        <a:rPr lang="pt-BR" sz="2800" i="1" kern="1200" dirty="0" smtClean="0">
                          <a:solidFill>
                            <a:schemeClr val="tx1"/>
                          </a:solidFill>
                          <a:effectLst/>
                          <a:latin typeface="Times New Roman" panose="02020603050405020304" pitchFamily="18" charset="0"/>
                          <a:cs typeface="Times New Roman" panose="02020603050405020304" pitchFamily="18" charset="0"/>
                        </a:rPr>
                        <a:t>3. Em hãy cho biết đặc điểm của nền kinh tế lãnh địa?</a:t>
                      </a:r>
                      <a:endParaRPr lang="en-US" sz="2800" i="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3286334"/>
                  </a:ext>
                </a:extLst>
              </a:tr>
              <a:tr h="1107836">
                <a:tc>
                  <a:txBody>
                    <a:bodyPr/>
                    <a:lstStyle/>
                    <a:p>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4.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Đời</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sống</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hoạt</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lãnh</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chúa</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nông</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nô</a:t>
                      </a:r>
                      <a:r>
                        <a:rPr lang="en-US" sz="28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trong</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lãnh</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i="1" kern="1200" dirty="0" err="1" smtClean="0">
                          <a:solidFill>
                            <a:schemeClr val="tx1"/>
                          </a:solidFill>
                          <a:effectLst/>
                          <a:latin typeface="Times New Roman" panose="02020603050405020304" pitchFamily="18" charset="0"/>
                          <a:ea typeface="+mn-ea"/>
                          <a:cs typeface="Times New Roman" panose="02020603050405020304" pitchFamily="18" charset="0"/>
                        </a:rPr>
                        <a:t>địa</a:t>
                      </a:r>
                      <a:r>
                        <a:rPr lang="en-US" sz="2800" i="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4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2938688"/>
                  </a:ext>
                </a:extLst>
              </a:tr>
            </a:tbl>
          </a:graphicData>
        </a:graphic>
      </p:graphicFrame>
    </p:spTree>
    <p:extLst>
      <p:ext uri="{BB962C8B-B14F-4D97-AF65-F5344CB8AC3E}">
        <p14:creationId xmlns:p14="http://schemas.microsoft.com/office/powerpoint/2010/main" val="412872413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5880113"/>
              </p:ext>
            </p:extLst>
          </p:nvPr>
        </p:nvGraphicFramePr>
        <p:xfrm>
          <a:off x="918614" y="1277075"/>
          <a:ext cx="10005391" cy="5151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472065" y="496468"/>
            <a:ext cx="10788156"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2" name="5-Point Star 1"/>
          <p:cNvSpPr/>
          <p:nvPr/>
        </p:nvSpPr>
        <p:spPr>
          <a:xfrm>
            <a:off x="1099190" y="1731113"/>
            <a:ext cx="849087" cy="69233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a:p>
        </p:txBody>
      </p:sp>
      <p:sp>
        <p:nvSpPr>
          <p:cNvPr id="5" name="5-Point Star 4"/>
          <p:cNvSpPr/>
          <p:nvPr/>
        </p:nvSpPr>
        <p:spPr>
          <a:xfrm>
            <a:off x="1472065" y="4100503"/>
            <a:ext cx="857121" cy="694341"/>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1"/>
          </a:p>
        </p:txBody>
      </p:sp>
      <p:sp>
        <p:nvSpPr>
          <p:cNvPr id="7" name="5-Point Star 6"/>
          <p:cNvSpPr/>
          <p:nvPr/>
        </p:nvSpPr>
        <p:spPr>
          <a:xfrm>
            <a:off x="1523734" y="2970060"/>
            <a:ext cx="805452" cy="58382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a:p>
        </p:txBody>
      </p:sp>
      <p:sp>
        <p:nvSpPr>
          <p:cNvPr id="8" name="Oval 7"/>
          <p:cNvSpPr/>
          <p:nvPr/>
        </p:nvSpPr>
        <p:spPr>
          <a:xfrm>
            <a:off x="1028382" y="5216189"/>
            <a:ext cx="990702" cy="990702"/>
          </a:xfrm>
          <a:prstGeom prst="ellipse">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2">
              <a:hueOff val="-970242"/>
              <a:satOff val="-55952"/>
              <a:lumOff val="5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5-Point Star 9"/>
          <p:cNvSpPr/>
          <p:nvPr/>
        </p:nvSpPr>
        <p:spPr>
          <a:xfrm>
            <a:off x="1121007" y="5419626"/>
            <a:ext cx="805452" cy="58382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a:p>
        </p:txBody>
      </p:sp>
    </p:spTree>
    <p:custDataLst>
      <p:tags r:id="rId1"/>
    </p:custDataLst>
    <p:extLst>
      <p:ext uri="{BB962C8B-B14F-4D97-AF65-F5344CB8AC3E}">
        <p14:creationId xmlns:p14="http://schemas.microsoft.com/office/powerpoint/2010/main" val="4160198612"/>
      </p:ext>
    </p:extLst>
  </p:cSld>
  <p:clrMapOvr>
    <a:masterClrMapping/>
  </p:clrMapOvr>
  <mc:AlternateContent xmlns:mc="http://schemas.openxmlformats.org/markup-compatibility/2006" xmlns:p14="http://schemas.microsoft.com/office/powerpoint/2010/main">
    <mc:Choice Requires="p14">
      <p:transition spd="slow" p14:dur="2000" advTm="25436"/>
    </mc:Choice>
    <mc:Fallback xmlns="">
      <p:transition spd="slow" advTm="254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F5E05CB-C9D3-4AEF-A6D3-ECEDD24FBC73}"/>
                                            </p:graphicEl>
                                          </p:spTgt>
                                        </p:tgtEl>
                                        <p:attrNameLst>
                                          <p:attrName>style.visibility</p:attrName>
                                        </p:attrNameLst>
                                      </p:cBhvr>
                                      <p:to>
                                        <p:strVal val="visible"/>
                                      </p:to>
                                    </p:set>
                                    <p:anim calcmode="lin" valueType="num">
                                      <p:cBhvr>
                                        <p:cTn id="14" dur="750" fill="hold"/>
                                        <p:tgtEl>
                                          <p:spTgt spid="4">
                                            <p:graphicEl>
                                              <a:dgm id="{3F5E05CB-C9D3-4AEF-A6D3-ECEDD24FBC73}"/>
                                            </p:graphicEl>
                                          </p:spTgt>
                                        </p:tgtEl>
                                        <p:attrNameLst>
                                          <p:attrName>ppt_w</p:attrName>
                                        </p:attrNameLst>
                                      </p:cBhvr>
                                      <p:tavLst>
                                        <p:tav tm="0">
                                          <p:val>
                                            <p:fltVal val="0"/>
                                          </p:val>
                                        </p:tav>
                                        <p:tav tm="100000">
                                          <p:val>
                                            <p:strVal val="#ppt_w"/>
                                          </p:val>
                                        </p:tav>
                                      </p:tavLst>
                                    </p:anim>
                                    <p:anim calcmode="lin" valueType="num">
                                      <p:cBhvr>
                                        <p:cTn id="15" dur="750" fill="hold"/>
                                        <p:tgtEl>
                                          <p:spTgt spid="4">
                                            <p:graphicEl>
                                              <a:dgm id="{3F5E05CB-C9D3-4AEF-A6D3-ECEDD24FBC73}"/>
                                            </p:graphicEl>
                                          </p:spTgt>
                                        </p:tgtEl>
                                        <p:attrNameLst>
                                          <p:attrName>ppt_h</p:attrName>
                                        </p:attrNameLst>
                                      </p:cBhvr>
                                      <p:tavLst>
                                        <p:tav tm="0">
                                          <p:val>
                                            <p:fltVal val="0"/>
                                          </p:val>
                                        </p:tav>
                                        <p:tav tm="100000">
                                          <p:val>
                                            <p:strVal val="#ppt_h"/>
                                          </p:val>
                                        </p:tav>
                                      </p:tavLst>
                                    </p:anim>
                                    <p:animEffect transition="in" filter="fade">
                                      <p:cBhvr>
                                        <p:cTn id="16" dur="750"/>
                                        <p:tgtEl>
                                          <p:spTgt spid="4">
                                            <p:graphicEl>
                                              <a:dgm id="{3F5E05CB-C9D3-4AEF-A6D3-ECEDD24FBC73}"/>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1734596E-3DAF-415A-BC4F-703348CEF6C4}"/>
                                            </p:graphicEl>
                                          </p:spTgt>
                                        </p:tgtEl>
                                        <p:attrNameLst>
                                          <p:attrName>style.visibility</p:attrName>
                                        </p:attrNameLst>
                                      </p:cBhvr>
                                      <p:to>
                                        <p:strVal val="visible"/>
                                      </p:to>
                                    </p:set>
                                    <p:anim calcmode="lin" valueType="num">
                                      <p:cBhvr>
                                        <p:cTn id="19" dur="750" fill="hold"/>
                                        <p:tgtEl>
                                          <p:spTgt spid="4">
                                            <p:graphicEl>
                                              <a:dgm id="{1734596E-3DAF-415A-BC4F-703348CEF6C4}"/>
                                            </p:graphicEl>
                                          </p:spTgt>
                                        </p:tgtEl>
                                        <p:attrNameLst>
                                          <p:attrName>ppt_w</p:attrName>
                                        </p:attrNameLst>
                                      </p:cBhvr>
                                      <p:tavLst>
                                        <p:tav tm="0">
                                          <p:val>
                                            <p:fltVal val="0"/>
                                          </p:val>
                                        </p:tav>
                                        <p:tav tm="100000">
                                          <p:val>
                                            <p:strVal val="#ppt_w"/>
                                          </p:val>
                                        </p:tav>
                                      </p:tavLst>
                                    </p:anim>
                                    <p:anim calcmode="lin" valueType="num">
                                      <p:cBhvr>
                                        <p:cTn id="20" dur="750" fill="hold"/>
                                        <p:tgtEl>
                                          <p:spTgt spid="4">
                                            <p:graphicEl>
                                              <a:dgm id="{1734596E-3DAF-415A-BC4F-703348CEF6C4}"/>
                                            </p:graphicEl>
                                          </p:spTgt>
                                        </p:tgtEl>
                                        <p:attrNameLst>
                                          <p:attrName>ppt_h</p:attrName>
                                        </p:attrNameLst>
                                      </p:cBhvr>
                                      <p:tavLst>
                                        <p:tav tm="0">
                                          <p:val>
                                            <p:fltVal val="0"/>
                                          </p:val>
                                        </p:tav>
                                        <p:tav tm="100000">
                                          <p:val>
                                            <p:strVal val="#ppt_h"/>
                                          </p:val>
                                        </p:tav>
                                      </p:tavLst>
                                    </p:anim>
                                    <p:animEffect transition="in" filter="fade">
                                      <p:cBhvr>
                                        <p:cTn id="21" dur="750"/>
                                        <p:tgtEl>
                                          <p:spTgt spid="4">
                                            <p:graphicEl>
                                              <a:dgm id="{1734596E-3DAF-415A-BC4F-703348CEF6C4}"/>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graphicEl>
                                              <a:dgm id="{E60CF9B0-3A53-47E3-B87D-2654A21EF131}"/>
                                            </p:graphicEl>
                                          </p:spTgt>
                                        </p:tgtEl>
                                        <p:attrNameLst>
                                          <p:attrName>style.visibility</p:attrName>
                                        </p:attrNameLst>
                                      </p:cBhvr>
                                      <p:to>
                                        <p:strVal val="visible"/>
                                      </p:to>
                                    </p:set>
                                    <p:anim calcmode="lin" valueType="num">
                                      <p:cBhvr>
                                        <p:cTn id="24" dur="750" fill="hold"/>
                                        <p:tgtEl>
                                          <p:spTgt spid="4">
                                            <p:graphicEl>
                                              <a:dgm id="{E60CF9B0-3A53-47E3-B87D-2654A21EF131}"/>
                                            </p:graphicEl>
                                          </p:spTgt>
                                        </p:tgtEl>
                                        <p:attrNameLst>
                                          <p:attrName>ppt_w</p:attrName>
                                        </p:attrNameLst>
                                      </p:cBhvr>
                                      <p:tavLst>
                                        <p:tav tm="0">
                                          <p:val>
                                            <p:fltVal val="0"/>
                                          </p:val>
                                        </p:tav>
                                        <p:tav tm="100000">
                                          <p:val>
                                            <p:strVal val="#ppt_w"/>
                                          </p:val>
                                        </p:tav>
                                      </p:tavLst>
                                    </p:anim>
                                    <p:anim calcmode="lin" valueType="num">
                                      <p:cBhvr>
                                        <p:cTn id="25" dur="750" fill="hold"/>
                                        <p:tgtEl>
                                          <p:spTgt spid="4">
                                            <p:graphicEl>
                                              <a:dgm id="{E60CF9B0-3A53-47E3-B87D-2654A21EF131}"/>
                                            </p:graphicEl>
                                          </p:spTgt>
                                        </p:tgtEl>
                                        <p:attrNameLst>
                                          <p:attrName>ppt_h</p:attrName>
                                        </p:attrNameLst>
                                      </p:cBhvr>
                                      <p:tavLst>
                                        <p:tav tm="0">
                                          <p:val>
                                            <p:fltVal val="0"/>
                                          </p:val>
                                        </p:tav>
                                        <p:tav tm="100000">
                                          <p:val>
                                            <p:strVal val="#ppt_h"/>
                                          </p:val>
                                        </p:tav>
                                      </p:tavLst>
                                    </p:anim>
                                    <p:animEffect transition="in" filter="fade">
                                      <p:cBhvr>
                                        <p:cTn id="26" dur="750"/>
                                        <p:tgtEl>
                                          <p:spTgt spid="4">
                                            <p:graphicEl>
                                              <a:dgm id="{E60CF9B0-3A53-47E3-B87D-2654A21EF13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graphicEl>
                                              <a:dgm id="{268C014A-6964-4196-8E48-F4C46871AB48}"/>
                                            </p:graphicEl>
                                          </p:spTgt>
                                        </p:tgtEl>
                                        <p:attrNameLst>
                                          <p:attrName>style.visibility</p:attrName>
                                        </p:attrNameLst>
                                      </p:cBhvr>
                                      <p:to>
                                        <p:strVal val="visible"/>
                                      </p:to>
                                    </p:set>
                                    <p:anim calcmode="lin" valueType="num">
                                      <p:cBhvr>
                                        <p:cTn id="31" dur="750" fill="hold"/>
                                        <p:tgtEl>
                                          <p:spTgt spid="4">
                                            <p:graphicEl>
                                              <a:dgm id="{268C014A-6964-4196-8E48-F4C46871AB48}"/>
                                            </p:graphicEl>
                                          </p:spTgt>
                                        </p:tgtEl>
                                        <p:attrNameLst>
                                          <p:attrName>ppt_w</p:attrName>
                                        </p:attrNameLst>
                                      </p:cBhvr>
                                      <p:tavLst>
                                        <p:tav tm="0">
                                          <p:val>
                                            <p:fltVal val="0"/>
                                          </p:val>
                                        </p:tav>
                                        <p:tav tm="100000">
                                          <p:val>
                                            <p:strVal val="#ppt_w"/>
                                          </p:val>
                                        </p:tav>
                                      </p:tavLst>
                                    </p:anim>
                                    <p:anim calcmode="lin" valueType="num">
                                      <p:cBhvr>
                                        <p:cTn id="32" dur="750" fill="hold"/>
                                        <p:tgtEl>
                                          <p:spTgt spid="4">
                                            <p:graphicEl>
                                              <a:dgm id="{268C014A-6964-4196-8E48-F4C46871AB48}"/>
                                            </p:graphicEl>
                                          </p:spTgt>
                                        </p:tgtEl>
                                        <p:attrNameLst>
                                          <p:attrName>ppt_h</p:attrName>
                                        </p:attrNameLst>
                                      </p:cBhvr>
                                      <p:tavLst>
                                        <p:tav tm="0">
                                          <p:val>
                                            <p:fltVal val="0"/>
                                          </p:val>
                                        </p:tav>
                                        <p:tav tm="100000">
                                          <p:val>
                                            <p:strVal val="#ppt_h"/>
                                          </p:val>
                                        </p:tav>
                                      </p:tavLst>
                                    </p:anim>
                                    <p:animEffect transition="in" filter="fade">
                                      <p:cBhvr>
                                        <p:cTn id="33" dur="750"/>
                                        <p:tgtEl>
                                          <p:spTgt spid="4">
                                            <p:graphicEl>
                                              <a:dgm id="{268C014A-6964-4196-8E48-F4C46871AB48}"/>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BED2E736-48B9-444E-9EEF-E3DE8A1FFE65}"/>
                                            </p:graphicEl>
                                          </p:spTgt>
                                        </p:tgtEl>
                                        <p:attrNameLst>
                                          <p:attrName>style.visibility</p:attrName>
                                        </p:attrNameLst>
                                      </p:cBhvr>
                                      <p:to>
                                        <p:strVal val="visible"/>
                                      </p:to>
                                    </p:set>
                                    <p:anim calcmode="lin" valueType="num">
                                      <p:cBhvr>
                                        <p:cTn id="36" dur="750" fill="hold"/>
                                        <p:tgtEl>
                                          <p:spTgt spid="4">
                                            <p:graphicEl>
                                              <a:dgm id="{BED2E736-48B9-444E-9EEF-E3DE8A1FFE65}"/>
                                            </p:graphicEl>
                                          </p:spTgt>
                                        </p:tgtEl>
                                        <p:attrNameLst>
                                          <p:attrName>ppt_w</p:attrName>
                                        </p:attrNameLst>
                                      </p:cBhvr>
                                      <p:tavLst>
                                        <p:tav tm="0">
                                          <p:val>
                                            <p:fltVal val="0"/>
                                          </p:val>
                                        </p:tav>
                                        <p:tav tm="100000">
                                          <p:val>
                                            <p:strVal val="#ppt_w"/>
                                          </p:val>
                                        </p:tav>
                                      </p:tavLst>
                                    </p:anim>
                                    <p:anim calcmode="lin" valueType="num">
                                      <p:cBhvr>
                                        <p:cTn id="37" dur="750" fill="hold"/>
                                        <p:tgtEl>
                                          <p:spTgt spid="4">
                                            <p:graphicEl>
                                              <a:dgm id="{BED2E736-48B9-444E-9EEF-E3DE8A1FFE65}"/>
                                            </p:graphicEl>
                                          </p:spTgt>
                                        </p:tgtEl>
                                        <p:attrNameLst>
                                          <p:attrName>ppt_h</p:attrName>
                                        </p:attrNameLst>
                                      </p:cBhvr>
                                      <p:tavLst>
                                        <p:tav tm="0">
                                          <p:val>
                                            <p:fltVal val="0"/>
                                          </p:val>
                                        </p:tav>
                                        <p:tav tm="100000">
                                          <p:val>
                                            <p:strVal val="#ppt_h"/>
                                          </p:val>
                                        </p:tav>
                                      </p:tavLst>
                                    </p:anim>
                                    <p:animEffect transition="in" filter="fade">
                                      <p:cBhvr>
                                        <p:cTn id="38" dur="750"/>
                                        <p:tgtEl>
                                          <p:spTgt spid="4">
                                            <p:graphicEl>
                                              <a:dgm id="{BED2E736-48B9-444E-9EEF-E3DE8A1FFE6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graphicEl>
                                              <a:dgm id="{B7DD119A-2B03-4B1C-9071-888F3EF07B90}"/>
                                            </p:graphicEl>
                                          </p:spTgt>
                                        </p:tgtEl>
                                        <p:attrNameLst>
                                          <p:attrName>style.visibility</p:attrName>
                                        </p:attrNameLst>
                                      </p:cBhvr>
                                      <p:to>
                                        <p:strVal val="visible"/>
                                      </p:to>
                                    </p:set>
                                    <p:anim calcmode="lin" valueType="num">
                                      <p:cBhvr>
                                        <p:cTn id="43" dur="750" fill="hold"/>
                                        <p:tgtEl>
                                          <p:spTgt spid="4">
                                            <p:graphicEl>
                                              <a:dgm id="{B7DD119A-2B03-4B1C-9071-888F3EF07B90}"/>
                                            </p:graphicEl>
                                          </p:spTgt>
                                        </p:tgtEl>
                                        <p:attrNameLst>
                                          <p:attrName>ppt_w</p:attrName>
                                        </p:attrNameLst>
                                      </p:cBhvr>
                                      <p:tavLst>
                                        <p:tav tm="0">
                                          <p:val>
                                            <p:fltVal val="0"/>
                                          </p:val>
                                        </p:tav>
                                        <p:tav tm="100000">
                                          <p:val>
                                            <p:strVal val="#ppt_w"/>
                                          </p:val>
                                        </p:tav>
                                      </p:tavLst>
                                    </p:anim>
                                    <p:anim calcmode="lin" valueType="num">
                                      <p:cBhvr>
                                        <p:cTn id="44" dur="750" fill="hold"/>
                                        <p:tgtEl>
                                          <p:spTgt spid="4">
                                            <p:graphicEl>
                                              <a:dgm id="{B7DD119A-2B03-4B1C-9071-888F3EF07B90}"/>
                                            </p:graphicEl>
                                          </p:spTgt>
                                        </p:tgtEl>
                                        <p:attrNameLst>
                                          <p:attrName>ppt_h</p:attrName>
                                        </p:attrNameLst>
                                      </p:cBhvr>
                                      <p:tavLst>
                                        <p:tav tm="0">
                                          <p:val>
                                            <p:fltVal val="0"/>
                                          </p:val>
                                        </p:tav>
                                        <p:tav tm="100000">
                                          <p:val>
                                            <p:strVal val="#ppt_h"/>
                                          </p:val>
                                        </p:tav>
                                      </p:tavLst>
                                    </p:anim>
                                    <p:animEffect transition="in" filter="fade">
                                      <p:cBhvr>
                                        <p:cTn id="45" dur="750"/>
                                        <p:tgtEl>
                                          <p:spTgt spid="4">
                                            <p:graphicEl>
                                              <a:dgm id="{B7DD119A-2B03-4B1C-9071-888F3EF07B9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
                                            <p:graphicEl>
                                              <a:dgm id="{B4487464-0467-4495-AE60-0F6C2D3800BA}"/>
                                            </p:graphicEl>
                                          </p:spTgt>
                                        </p:tgtEl>
                                        <p:attrNameLst>
                                          <p:attrName>style.visibility</p:attrName>
                                        </p:attrNameLst>
                                      </p:cBhvr>
                                      <p:to>
                                        <p:strVal val="visible"/>
                                      </p:to>
                                    </p:set>
                                    <p:anim calcmode="lin" valueType="num">
                                      <p:cBhvr>
                                        <p:cTn id="48" dur="750" fill="hold"/>
                                        <p:tgtEl>
                                          <p:spTgt spid="4">
                                            <p:graphicEl>
                                              <a:dgm id="{B4487464-0467-4495-AE60-0F6C2D3800BA}"/>
                                            </p:graphicEl>
                                          </p:spTgt>
                                        </p:tgtEl>
                                        <p:attrNameLst>
                                          <p:attrName>ppt_w</p:attrName>
                                        </p:attrNameLst>
                                      </p:cBhvr>
                                      <p:tavLst>
                                        <p:tav tm="0">
                                          <p:val>
                                            <p:fltVal val="0"/>
                                          </p:val>
                                        </p:tav>
                                        <p:tav tm="100000">
                                          <p:val>
                                            <p:strVal val="#ppt_w"/>
                                          </p:val>
                                        </p:tav>
                                      </p:tavLst>
                                    </p:anim>
                                    <p:anim calcmode="lin" valueType="num">
                                      <p:cBhvr>
                                        <p:cTn id="49" dur="750" fill="hold"/>
                                        <p:tgtEl>
                                          <p:spTgt spid="4">
                                            <p:graphicEl>
                                              <a:dgm id="{B4487464-0467-4495-AE60-0F6C2D3800BA}"/>
                                            </p:graphicEl>
                                          </p:spTgt>
                                        </p:tgtEl>
                                        <p:attrNameLst>
                                          <p:attrName>ppt_h</p:attrName>
                                        </p:attrNameLst>
                                      </p:cBhvr>
                                      <p:tavLst>
                                        <p:tav tm="0">
                                          <p:val>
                                            <p:fltVal val="0"/>
                                          </p:val>
                                        </p:tav>
                                        <p:tav tm="100000">
                                          <p:val>
                                            <p:strVal val="#ppt_h"/>
                                          </p:val>
                                        </p:tav>
                                      </p:tavLst>
                                    </p:anim>
                                    <p:animEffect transition="in" filter="fade">
                                      <p:cBhvr>
                                        <p:cTn id="50" dur="750"/>
                                        <p:tgtEl>
                                          <p:spTgt spid="4">
                                            <p:graphicEl>
                                              <a:dgm id="{B4487464-0467-4495-AE60-0F6C2D3800B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B2460211-0F2C-4B98-8FE1-D581AAC2052D}"/>
                                            </p:graphicEl>
                                          </p:spTgt>
                                        </p:tgtEl>
                                        <p:attrNameLst>
                                          <p:attrName>style.visibility</p:attrName>
                                        </p:attrNameLst>
                                      </p:cBhvr>
                                      <p:to>
                                        <p:strVal val="visible"/>
                                      </p:to>
                                    </p:set>
                                    <p:anim calcmode="lin" valueType="num">
                                      <p:cBhvr>
                                        <p:cTn id="55" dur="750" fill="hold"/>
                                        <p:tgtEl>
                                          <p:spTgt spid="4">
                                            <p:graphicEl>
                                              <a:dgm id="{B2460211-0F2C-4B98-8FE1-D581AAC2052D}"/>
                                            </p:graphicEl>
                                          </p:spTgt>
                                        </p:tgtEl>
                                        <p:attrNameLst>
                                          <p:attrName>ppt_w</p:attrName>
                                        </p:attrNameLst>
                                      </p:cBhvr>
                                      <p:tavLst>
                                        <p:tav tm="0">
                                          <p:val>
                                            <p:fltVal val="0"/>
                                          </p:val>
                                        </p:tav>
                                        <p:tav tm="100000">
                                          <p:val>
                                            <p:strVal val="#ppt_w"/>
                                          </p:val>
                                        </p:tav>
                                      </p:tavLst>
                                    </p:anim>
                                    <p:anim calcmode="lin" valueType="num">
                                      <p:cBhvr>
                                        <p:cTn id="56" dur="750" fill="hold"/>
                                        <p:tgtEl>
                                          <p:spTgt spid="4">
                                            <p:graphicEl>
                                              <a:dgm id="{B2460211-0F2C-4B98-8FE1-D581AAC2052D}"/>
                                            </p:graphicEl>
                                          </p:spTgt>
                                        </p:tgtEl>
                                        <p:attrNameLst>
                                          <p:attrName>ppt_h</p:attrName>
                                        </p:attrNameLst>
                                      </p:cBhvr>
                                      <p:tavLst>
                                        <p:tav tm="0">
                                          <p:val>
                                            <p:fltVal val="0"/>
                                          </p:val>
                                        </p:tav>
                                        <p:tav tm="100000">
                                          <p:val>
                                            <p:strVal val="#ppt_h"/>
                                          </p:val>
                                        </p:tav>
                                      </p:tavLst>
                                    </p:anim>
                                    <p:animEffect transition="in" filter="fade">
                                      <p:cBhvr>
                                        <p:cTn id="57" dur="750"/>
                                        <p:tgtEl>
                                          <p:spTgt spid="4">
                                            <p:graphicEl>
                                              <a:dgm id="{B2460211-0F2C-4B98-8FE1-D581AAC2052D}"/>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85DFA9C-9A02-40DE-8029-CCE7AD3C0FE4}"/>
                                            </p:graphicEl>
                                          </p:spTgt>
                                        </p:tgtEl>
                                        <p:attrNameLst>
                                          <p:attrName>style.visibility</p:attrName>
                                        </p:attrNameLst>
                                      </p:cBhvr>
                                      <p:to>
                                        <p:strVal val="visible"/>
                                      </p:to>
                                    </p:set>
                                    <p:anim calcmode="lin" valueType="num">
                                      <p:cBhvr>
                                        <p:cTn id="60" dur="750" fill="hold"/>
                                        <p:tgtEl>
                                          <p:spTgt spid="4">
                                            <p:graphicEl>
                                              <a:dgm id="{785DFA9C-9A02-40DE-8029-CCE7AD3C0FE4}"/>
                                            </p:graphicEl>
                                          </p:spTgt>
                                        </p:tgtEl>
                                        <p:attrNameLst>
                                          <p:attrName>ppt_w</p:attrName>
                                        </p:attrNameLst>
                                      </p:cBhvr>
                                      <p:tavLst>
                                        <p:tav tm="0">
                                          <p:val>
                                            <p:fltVal val="0"/>
                                          </p:val>
                                        </p:tav>
                                        <p:tav tm="100000">
                                          <p:val>
                                            <p:strVal val="#ppt_w"/>
                                          </p:val>
                                        </p:tav>
                                      </p:tavLst>
                                    </p:anim>
                                    <p:anim calcmode="lin" valueType="num">
                                      <p:cBhvr>
                                        <p:cTn id="61" dur="750" fill="hold"/>
                                        <p:tgtEl>
                                          <p:spTgt spid="4">
                                            <p:graphicEl>
                                              <a:dgm id="{785DFA9C-9A02-40DE-8029-CCE7AD3C0FE4}"/>
                                            </p:graphicEl>
                                          </p:spTgt>
                                        </p:tgtEl>
                                        <p:attrNameLst>
                                          <p:attrName>ppt_h</p:attrName>
                                        </p:attrNameLst>
                                      </p:cBhvr>
                                      <p:tavLst>
                                        <p:tav tm="0">
                                          <p:val>
                                            <p:fltVal val="0"/>
                                          </p:val>
                                        </p:tav>
                                        <p:tav tm="100000">
                                          <p:val>
                                            <p:strVal val="#ppt_h"/>
                                          </p:val>
                                        </p:tav>
                                      </p:tavLst>
                                    </p:anim>
                                    <p:animEffect transition="in" filter="fade">
                                      <p:cBhvr>
                                        <p:cTn id="62" dur="750"/>
                                        <p:tgtEl>
                                          <p:spTgt spid="4">
                                            <p:graphicEl>
                                              <a:dgm id="{785DFA9C-9A02-40DE-8029-CCE7AD3C0FE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mph" presetSubtype="0" fill="hold" grpId="1" nodeType="clickEffect">
                                  <p:stCondLst>
                                    <p:cond delay="0"/>
                                  </p:stCondLst>
                                  <p:childTnLst>
                                    <p:animClr clrSpc="hsl" dir="cw">
                                      <p:cBhvr override="childStyle">
                                        <p:cTn id="66" dur="500" fill="hold"/>
                                        <p:tgtEl>
                                          <p:spTgt spid="4">
                                            <p:graphicEl>
                                              <a:dgm id="{3F5E05CB-C9D3-4AEF-A6D3-ECEDD24FBC73}"/>
                                            </p:graphicEl>
                                          </p:spTgt>
                                        </p:tgtEl>
                                        <p:attrNameLst>
                                          <p:attrName>style.color</p:attrName>
                                        </p:attrNameLst>
                                      </p:cBhvr>
                                      <p:by>
                                        <p:hsl h="0" s="-70588" l="0"/>
                                      </p:by>
                                    </p:animClr>
                                    <p:animClr clrSpc="hsl" dir="cw">
                                      <p:cBhvr>
                                        <p:cTn id="67" dur="500" fill="hold"/>
                                        <p:tgtEl>
                                          <p:spTgt spid="4">
                                            <p:graphicEl>
                                              <a:dgm id="{3F5E05CB-C9D3-4AEF-A6D3-ECEDD24FBC73}"/>
                                            </p:graphicEl>
                                          </p:spTgt>
                                        </p:tgtEl>
                                        <p:attrNameLst>
                                          <p:attrName>fillcolor</p:attrName>
                                        </p:attrNameLst>
                                      </p:cBhvr>
                                      <p:by>
                                        <p:hsl h="0" s="-70588" l="0"/>
                                      </p:by>
                                    </p:animClr>
                                    <p:animClr clrSpc="hsl" dir="cw">
                                      <p:cBhvr>
                                        <p:cTn id="68" dur="500" fill="hold"/>
                                        <p:tgtEl>
                                          <p:spTgt spid="4">
                                            <p:graphicEl>
                                              <a:dgm id="{3F5E05CB-C9D3-4AEF-A6D3-ECEDD24FBC73}"/>
                                            </p:graphicEl>
                                          </p:spTgt>
                                        </p:tgtEl>
                                        <p:attrNameLst>
                                          <p:attrName>stroke.color</p:attrName>
                                        </p:attrNameLst>
                                      </p:cBhvr>
                                      <p:by>
                                        <p:hsl h="0" s="-70588" l="0"/>
                                      </p:by>
                                    </p:animClr>
                                    <p:set>
                                      <p:cBhvr>
                                        <p:cTn id="69" dur="500" fill="hold"/>
                                        <p:tgtEl>
                                          <p:spTgt spid="4">
                                            <p:graphicEl>
                                              <a:dgm id="{3F5E05CB-C9D3-4AEF-A6D3-ECEDD24FBC73}"/>
                                            </p:graphicEl>
                                          </p:spTgt>
                                        </p:tgtEl>
                                        <p:attrNameLst>
                                          <p:attrName>fill.type</p:attrName>
                                        </p:attrNameLst>
                                      </p:cBhvr>
                                      <p:to>
                                        <p:strVal val="solid"/>
                                      </p:to>
                                    </p:set>
                                  </p:childTnLst>
                                </p:cTn>
                              </p:par>
                              <p:par>
                                <p:cTn id="70" presetID="25" presetClass="emph" presetSubtype="0" fill="hold" grpId="1" nodeType="withEffect">
                                  <p:stCondLst>
                                    <p:cond delay="0"/>
                                  </p:stCondLst>
                                  <p:childTnLst>
                                    <p:animClr clrSpc="hsl" dir="cw">
                                      <p:cBhvr override="childStyle">
                                        <p:cTn id="71" dur="500" fill="hold"/>
                                        <p:tgtEl>
                                          <p:spTgt spid="4">
                                            <p:graphicEl>
                                              <a:dgm id="{1734596E-3DAF-415A-BC4F-703348CEF6C4}"/>
                                            </p:graphicEl>
                                          </p:spTgt>
                                        </p:tgtEl>
                                        <p:attrNameLst>
                                          <p:attrName>style.color</p:attrName>
                                        </p:attrNameLst>
                                      </p:cBhvr>
                                      <p:by>
                                        <p:hsl h="0" s="-70588" l="0"/>
                                      </p:by>
                                    </p:animClr>
                                    <p:animClr clrSpc="hsl" dir="cw">
                                      <p:cBhvr>
                                        <p:cTn id="72" dur="500" fill="hold"/>
                                        <p:tgtEl>
                                          <p:spTgt spid="4">
                                            <p:graphicEl>
                                              <a:dgm id="{1734596E-3DAF-415A-BC4F-703348CEF6C4}"/>
                                            </p:graphicEl>
                                          </p:spTgt>
                                        </p:tgtEl>
                                        <p:attrNameLst>
                                          <p:attrName>fillcolor</p:attrName>
                                        </p:attrNameLst>
                                      </p:cBhvr>
                                      <p:by>
                                        <p:hsl h="0" s="-70588" l="0"/>
                                      </p:by>
                                    </p:animClr>
                                    <p:animClr clrSpc="hsl" dir="cw">
                                      <p:cBhvr>
                                        <p:cTn id="73" dur="500" fill="hold"/>
                                        <p:tgtEl>
                                          <p:spTgt spid="4">
                                            <p:graphicEl>
                                              <a:dgm id="{1734596E-3DAF-415A-BC4F-703348CEF6C4}"/>
                                            </p:graphicEl>
                                          </p:spTgt>
                                        </p:tgtEl>
                                        <p:attrNameLst>
                                          <p:attrName>stroke.color</p:attrName>
                                        </p:attrNameLst>
                                      </p:cBhvr>
                                      <p:by>
                                        <p:hsl h="0" s="-70588" l="0"/>
                                      </p:by>
                                    </p:animClr>
                                    <p:set>
                                      <p:cBhvr>
                                        <p:cTn id="74" dur="500" fill="hold"/>
                                        <p:tgtEl>
                                          <p:spTgt spid="4">
                                            <p:graphicEl>
                                              <a:dgm id="{1734596E-3DAF-415A-BC4F-703348CEF6C4}"/>
                                            </p:graphicEl>
                                          </p:spTgt>
                                        </p:tgtEl>
                                        <p:attrNameLst>
                                          <p:attrName>fill.type</p:attrName>
                                        </p:attrNameLst>
                                      </p:cBhvr>
                                      <p:to>
                                        <p:strVal val="solid"/>
                                      </p:to>
                                    </p:set>
                                  </p:childTnLst>
                                </p:cTn>
                              </p:par>
                              <p:par>
                                <p:cTn id="75" presetID="25" presetClass="emph" presetSubtype="0" fill="hold" grpId="1" nodeType="withEffect">
                                  <p:stCondLst>
                                    <p:cond delay="0"/>
                                  </p:stCondLst>
                                  <p:childTnLst>
                                    <p:animClr clrSpc="hsl" dir="cw">
                                      <p:cBhvr override="childStyle">
                                        <p:cTn id="76" dur="500" fill="hold"/>
                                        <p:tgtEl>
                                          <p:spTgt spid="4">
                                            <p:graphicEl>
                                              <a:dgm id="{E60CF9B0-3A53-47E3-B87D-2654A21EF131}"/>
                                            </p:graphicEl>
                                          </p:spTgt>
                                        </p:tgtEl>
                                        <p:attrNameLst>
                                          <p:attrName>style.color</p:attrName>
                                        </p:attrNameLst>
                                      </p:cBhvr>
                                      <p:by>
                                        <p:hsl h="0" s="-70588" l="0"/>
                                      </p:by>
                                    </p:animClr>
                                    <p:animClr clrSpc="hsl" dir="cw">
                                      <p:cBhvr>
                                        <p:cTn id="77" dur="500" fill="hold"/>
                                        <p:tgtEl>
                                          <p:spTgt spid="4">
                                            <p:graphicEl>
                                              <a:dgm id="{E60CF9B0-3A53-47E3-B87D-2654A21EF131}"/>
                                            </p:graphicEl>
                                          </p:spTgt>
                                        </p:tgtEl>
                                        <p:attrNameLst>
                                          <p:attrName>fillcolor</p:attrName>
                                        </p:attrNameLst>
                                      </p:cBhvr>
                                      <p:by>
                                        <p:hsl h="0" s="-70588" l="0"/>
                                      </p:by>
                                    </p:animClr>
                                    <p:animClr clrSpc="hsl" dir="cw">
                                      <p:cBhvr>
                                        <p:cTn id="78" dur="500" fill="hold"/>
                                        <p:tgtEl>
                                          <p:spTgt spid="4">
                                            <p:graphicEl>
                                              <a:dgm id="{E60CF9B0-3A53-47E3-B87D-2654A21EF131}"/>
                                            </p:graphicEl>
                                          </p:spTgt>
                                        </p:tgtEl>
                                        <p:attrNameLst>
                                          <p:attrName>stroke.color</p:attrName>
                                        </p:attrNameLst>
                                      </p:cBhvr>
                                      <p:by>
                                        <p:hsl h="0" s="-70588" l="0"/>
                                      </p:by>
                                    </p:animClr>
                                    <p:set>
                                      <p:cBhvr>
                                        <p:cTn id="79" dur="500" fill="hold"/>
                                        <p:tgtEl>
                                          <p:spTgt spid="4">
                                            <p:graphicEl>
                                              <a:dgm id="{E60CF9B0-3A53-47E3-B87D-2654A21EF131}"/>
                                            </p:graphicEl>
                                          </p:spTgt>
                                        </p:tgtEl>
                                        <p:attrNameLst>
                                          <p:attrName>fill.type</p:attrName>
                                        </p:attrNameLst>
                                      </p:cBhvr>
                                      <p:to>
                                        <p:strVal val="solid"/>
                                      </p:to>
                                    </p:set>
                                  </p:childTnLst>
                                </p:cTn>
                              </p:par>
                              <p:par>
                                <p:cTn id="80" presetID="25" presetClass="emph" presetSubtype="0" fill="hold" grpId="1" nodeType="withEffect">
                                  <p:stCondLst>
                                    <p:cond delay="0"/>
                                  </p:stCondLst>
                                  <p:childTnLst>
                                    <p:animClr clrSpc="hsl" dir="cw">
                                      <p:cBhvr override="childStyle">
                                        <p:cTn id="81" dur="500" fill="hold"/>
                                        <p:tgtEl>
                                          <p:spTgt spid="4">
                                            <p:graphicEl>
                                              <a:dgm id="{268C014A-6964-4196-8E48-F4C46871AB48}"/>
                                            </p:graphicEl>
                                          </p:spTgt>
                                        </p:tgtEl>
                                        <p:attrNameLst>
                                          <p:attrName>style.color</p:attrName>
                                        </p:attrNameLst>
                                      </p:cBhvr>
                                      <p:by>
                                        <p:hsl h="0" s="-70588" l="0"/>
                                      </p:by>
                                    </p:animClr>
                                    <p:animClr clrSpc="hsl" dir="cw">
                                      <p:cBhvr>
                                        <p:cTn id="82" dur="500" fill="hold"/>
                                        <p:tgtEl>
                                          <p:spTgt spid="4">
                                            <p:graphicEl>
                                              <a:dgm id="{268C014A-6964-4196-8E48-F4C46871AB48}"/>
                                            </p:graphicEl>
                                          </p:spTgt>
                                        </p:tgtEl>
                                        <p:attrNameLst>
                                          <p:attrName>fillcolor</p:attrName>
                                        </p:attrNameLst>
                                      </p:cBhvr>
                                      <p:by>
                                        <p:hsl h="0" s="-70588" l="0"/>
                                      </p:by>
                                    </p:animClr>
                                    <p:animClr clrSpc="hsl" dir="cw">
                                      <p:cBhvr>
                                        <p:cTn id="83" dur="500" fill="hold"/>
                                        <p:tgtEl>
                                          <p:spTgt spid="4">
                                            <p:graphicEl>
                                              <a:dgm id="{268C014A-6964-4196-8E48-F4C46871AB48}"/>
                                            </p:graphicEl>
                                          </p:spTgt>
                                        </p:tgtEl>
                                        <p:attrNameLst>
                                          <p:attrName>stroke.color</p:attrName>
                                        </p:attrNameLst>
                                      </p:cBhvr>
                                      <p:by>
                                        <p:hsl h="0" s="-70588" l="0"/>
                                      </p:by>
                                    </p:animClr>
                                    <p:set>
                                      <p:cBhvr>
                                        <p:cTn id="84" dur="500" fill="hold"/>
                                        <p:tgtEl>
                                          <p:spTgt spid="4">
                                            <p:graphicEl>
                                              <a:dgm id="{268C014A-6964-4196-8E48-F4C46871AB48}"/>
                                            </p:graphicEl>
                                          </p:spTgt>
                                        </p:tgtEl>
                                        <p:attrNameLst>
                                          <p:attrName>fill.type</p:attrName>
                                        </p:attrNameLst>
                                      </p:cBhvr>
                                      <p:to>
                                        <p:strVal val="solid"/>
                                      </p:to>
                                    </p:set>
                                  </p:childTnLst>
                                </p:cTn>
                              </p:par>
                              <p:par>
                                <p:cTn id="85" presetID="25" presetClass="emph" presetSubtype="0" fill="hold" grpId="1" nodeType="withEffect">
                                  <p:stCondLst>
                                    <p:cond delay="0"/>
                                  </p:stCondLst>
                                  <p:childTnLst>
                                    <p:animClr clrSpc="hsl" dir="cw">
                                      <p:cBhvr override="childStyle">
                                        <p:cTn id="86" dur="500" fill="hold"/>
                                        <p:tgtEl>
                                          <p:spTgt spid="4">
                                            <p:graphicEl>
                                              <a:dgm id="{BED2E736-48B9-444E-9EEF-E3DE8A1FFE65}"/>
                                            </p:graphicEl>
                                          </p:spTgt>
                                        </p:tgtEl>
                                        <p:attrNameLst>
                                          <p:attrName>style.color</p:attrName>
                                        </p:attrNameLst>
                                      </p:cBhvr>
                                      <p:by>
                                        <p:hsl h="0" s="-70588" l="0"/>
                                      </p:by>
                                    </p:animClr>
                                    <p:animClr clrSpc="hsl" dir="cw">
                                      <p:cBhvr>
                                        <p:cTn id="87" dur="500" fill="hold"/>
                                        <p:tgtEl>
                                          <p:spTgt spid="4">
                                            <p:graphicEl>
                                              <a:dgm id="{BED2E736-48B9-444E-9EEF-E3DE8A1FFE65}"/>
                                            </p:graphicEl>
                                          </p:spTgt>
                                        </p:tgtEl>
                                        <p:attrNameLst>
                                          <p:attrName>fillcolor</p:attrName>
                                        </p:attrNameLst>
                                      </p:cBhvr>
                                      <p:by>
                                        <p:hsl h="0" s="-70588" l="0"/>
                                      </p:by>
                                    </p:animClr>
                                    <p:animClr clrSpc="hsl" dir="cw">
                                      <p:cBhvr>
                                        <p:cTn id="88" dur="500" fill="hold"/>
                                        <p:tgtEl>
                                          <p:spTgt spid="4">
                                            <p:graphicEl>
                                              <a:dgm id="{BED2E736-48B9-444E-9EEF-E3DE8A1FFE65}"/>
                                            </p:graphicEl>
                                          </p:spTgt>
                                        </p:tgtEl>
                                        <p:attrNameLst>
                                          <p:attrName>stroke.color</p:attrName>
                                        </p:attrNameLst>
                                      </p:cBhvr>
                                      <p:by>
                                        <p:hsl h="0" s="-70588" l="0"/>
                                      </p:by>
                                    </p:animClr>
                                    <p:set>
                                      <p:cBhvr>
                                        <p:cTn id="89" dur="500" fill="hold"/>
                                        <p:tgtEl>
                                          <p:spTgt spid="4">
                                            <p:graphicEl>
                                              <a:dgm id="{BED2E736-48B9-444E-9EEF-E3DE8A1FFE65}"/>
                                            </p:graphicEl>
                                          </p:spTgt>
                                        </p:tgtEl>
                                        <p:attrNameLst>
                                          <p:attrName>fill.type</p:attrName>
                                        </p:attrNameLst>
                                      </p:cBhvr>
                                      <p:to>
                                        <p:strVal val="solid"/>
                                      </p:to>
                                    </p:set>
                                  </p:childTnLst>
                                </p:cTn>
                              </p:par>
                              <p:par>
                                <p:cTn id="90" presetID="25" presetClass="emph" presetSubtype="0" fill="hold" grpId="1" nodeType="withEffect">
                                  <p:stCondLst>
                                    <p:cond delay="0"/>
                                  </p:stCondLst>
                                  <p:childTnLst>
                                    <p:animClr clrSpc="hsl" dir="cw">
                                      <p:cBhvr override="childStyle">
                                        <p:cTn id="91" dur="500" fill="hold"/>
                                        <p:tgtEl>
                                          <p:spTgt spid="4">
                                            <p:graphicEl>
                                              <a:dgm id="{B7DD119A-2B03-4B1C-9071-888F3EF07B90}"/>
                                            </p:graphicEl>
                                          </p:spTgt>
                                        </p:tgtEl>
                                        <p:attrNameLst>
                                          <p:attrName>style.color</p:attrName>
                                        </p:attrNameLst>
                                      </p:cBhvr>
                                      <p:by>
                                        <p:hsl h="0" s="-70588" l="0"/>
                                      </p:by>
                                    </p:animClr>
                                    <p:animClr clrSpc="hsl" dir="cw">
                                      <p:cBhvr>
                                        <p:cTn id="92" dur="500" fill="hold"/>
                                        <p:tgtEl>
                                          <p:spTgt spid="4">
                                            <p:graphicEl>
                                              <a:dgm id="{B7DD119A-2B03-4B1C-9071-888F3EF07B90}"/>
                                            </p:graphicEl>
                                          </p:spTgt>
                                        </p:tgtEl>
                                        <p:attrNameLst>
                                          <p:attrName>fillcolor</p:attrName>
                                        </p:attrNameLst>
                                      </p:cBhvr>
                                      <p:by>
                                        <p:hsl h="0" s="-70588" l="0"/>
                                      </p:by>
                                    </p:animClr>
                                    <p:animClr clrSpc="hsl" dir="cw">
                                      <p:cBhvr>
                                        <p:cTn id="93" dur="500" fill="hold"/>
                                        <p:tgtEl>
                                          <p:spTgt spid="4">
                                            <p:graphicEl>
                                              <a:dgm id="{B7DD119A-2B03-4B1C-9071-888F3EF07B90}"/>
                                            </p:graphicEl>
                                          </p:spTgt>
                                        </p:tgtEl>
                                        <p:attrNameLst>
                                          <p:attrName>stroke.color</p:attrName>
                                        </p:attrNameLst>
                                      </p:cBhvr>
                                      <p:by>
                                        <p:hsl h="0" s="-70588" l="0"/>
                                      </p:by>
                                    </p:animClr>
                                    <p:set>
                                      <p:cBhvr>
                                        <p:cTn id="94" dur="500" fill="hold"/>
                                        <p:tgtEl>
                                          <p:spTgt spid="4">
                                            <p:graphicEl>
                                              <a:dgm id="{B7DD119A-2B03-4B1C-9071-888F3EF07B90}"/>
                                            </p:graphicEl>
                                          </p:spTgt>
                                        </p:tgtEl>
                                        <p:attrNameLst>
                                          <p:attrName>fill.type</p:attrName>
                                        </p:attrNameLst>
                                      </p:cBhvr>
                                      <p:to>
                                        <p:strVal val="solid"/>
                                      </p:to>
                                    </p:set>
                                  </p:childTnLst>
                                </p:cTn>
                              </p:par>
                              <p:par>
                                <p:cTn id="95" presetID="25" presetClass="emph" presetSubtype="0" fill="hold" grpId="1" nodeType="withEffect">
                                  <p:stCondLst>
                                    <p:cond delay="0"/>
                                  </p:stCondLst>
                                  <p:childTnLst>
                                    <p:animClr clrSpc="hsl" dir="cw">
                                      <p:cBhvr override="childStyle">
                                        <p:cTn id="96" dur="500" fill="hold"/>
                                        <p:tgtEl>
                                          <p:spTgt spid="4">
                                            <p:graphicEl>
                                              <a:dgm id="{B4487464-0467-4495-AE60-0F6C2D3800BA}"/>
                                            </p:graphicEl>
                                          </p:spTgt>
                                        </p:tgtEl>
                                        <p:attrNameLst>
                                          <p:attrName>style.color</p:attrName>
                                        </p:attrNameLst>
                                      </p:cBhvr>
                                      <p:by>
                                        <p:hsl h="0" s="-70588" l="0"/>
                                      </p:by>
                                    </p:animClr>
                                    <p:animClr clrSpc="hsl" dir="cw">
                                      <p:cBhvr>
                                        <p:cTn id="97" dur="500" fill="hold"/>
                                        <p:tgtEl>
                                          <p:spTgt spid="4">
                                            <p:graphicEl>
                                              <a:dgm id="{B4487464-0467-4495-AE60-0F6C2D3800BA}"/>
                                            </p:graphicEl>
                                          </p:spTgt>
                                        </p:tgtEl>
                                        <p:attrNameLst>
                                          <p:attrName>fillcolor</p:attrName>
                                        </p:attrNameLst>
                                      </p:cBhvr>
                                      <p:by>
                                        <p:hsl h="0" s="-70588" l="0"/>
                                      </p:by>
                                    </p:animClr>
                                    <p:animClr clrSpc="hsl" dir="cw">
                                      <p:cBhvr>
                                        <p:cTn id="98" dur="500" fill="hold"/>
                                        <p:tgtEl>
                                          <p:spTgt spid="4">
                                            <p:graphicEl>
                                              <a:dgm id="{B4487464-0467-4495-AE60-0F6C2D3800BA}"/>
                                            </p:graphicEl>
                                          </p:spTgt>
                                        </p:tgtEl>
                                        <p:attrNameLst>
                                          <p:attrName>stroke.color</p:attrName>
                                        </p:attrNameLst>
                                      </p:cBhvr>
                                      <p:by>
                                        <p:hsl h="0" s="-70588" l="0"/>
                                      </p:by>
                                    </p:animClr>
                                    <p:set>
                                      <p:cBhvr>
                                        <p:cTn id="99" dur="500" fill="hold"/>
                                        <p:tgtEl>
                                          <p:spTgt spid="4">
                                            <p:graphicEl>
                                              <a:dgm id="{B4487464-0467-4495-AE60-0F6C2D3800BA}"/>
                                            </p:graphicEl>
                                          </p:spTgt>
                                        </p:tgtEl>
                                        <p:attrNameLst>
                                          <p:attrName>fill.type</p:attrName>
                                        </p:attrNameLst>
                                      </p:cBhvr>
                                      <p:to>
                                        <p:strVal val="solid"/>
                                      </p:to>
                                    </p:set>
                                  </p:childTnLst>
                                </p:cTn>
                              </p:par>
                              <p:par>
                                <p:cTn id="100" presetID="25" presetClass="emph" presetSubtype="0" fill="hold" grpId="1" nodeType="withEffect">
                                  <p:stCondLst>
                                    <p:cond delay="0"/>
                                  </p:stCondLst>
                                  <p:childTnLst>
                                    <p:animClr clrSpc="hsl" dir="cw">
                                      <p:cBhvr override="childStyle">
                                        <p:cTn id="101" dur="500" fill="hold"/>
                                        <p:tgtEl>
                                          <p:spTgt spid="4">
                                            <p:graphicEl>
                                              <a:dgm id="{B2460211-0F2C-4B98-8FE1-D581AAC2052D}"/>
                                            </p:graphicEl>
                                          </p:spTgt>
                                        </p:tgtEl>
                                        <p:attrNameLst>
                                          <p:attrName>style.color</p:attrName>
                                        </p:attrNameLst>
                                      </p:cBhvr>
                                      <p:by>
                                        <p:hsl h="0" s="-70588" l="0"/>
                                      </p:by>
                                    </p:animClr>
                                    <p:animClr clrSpc="hsl" dir="cw">
                                      <p:cBhvr>
                                        <p:cTn id="102" dur="500" fill="hold"/>
                                        <p:tgtEl>
                                          <p:spTgt spid="4">
                                            <p:graphicEl>
                                              <a:dgm id="{B2460211-0F2C-4B98-8FE1-D581AAC2052D}"/>
                                            </p:graphicEl>
                                          </p:spTgt>
                                        </p:tgtEl>
                                        <p:attrNameLst>
                                          <p:attrName>fillcolor</p:attrName>
                                        </p:attrNameLst>
                                      </p:cBhvr>
                                      <p:by>
                                        <p:hsl h="0" s="-70588" l="0"/>
                                      </p:by>
                                    </p:animClr>
                                    <p:animClr clrSpc="hsl" dir="cw">
                                      <p:cBhvr>
                                        <p:cTn id="103" dur="500" fill="hold"/>
                                        <p:tgtEl>
                                          <p:spTgt spid="4">
                                            <p:graphicEl>
                                              <a:dgm id="{B2460211-0F2C-4B98-8FE1-D581AAC2052D}"/>
                                            </p:graphicEl>
                                          </p:spTgt>
                                        </p:tgtEl>
                                        <p:attrNameLst>
                                          <p:attrName>stroke.color</p:attrName>
                                        </p:attrNameLst>
                                      </p:cBhvr>
                                      <p:by>
                                        <p:hsl h="0" s="-70588" l="0"/>
                                      </p:by>
                                    </p:animClr>
                                    <p:set>
                                      <p:cBhvr>
                                        <p:cTn id="104" dur="500" fill="hold"/>
                                        <p:tgtEl>
                                          <p:spTgt spid="4">
                                            <p:graphicEl>
                                              <a:dgm id="{B2460211-0F2C-4B98-8FE1-D581AAC2052D}"/>
                                            </p:graphicEl>
                                          </p:spTgt>
                                        </p:tgtEl>
                                        <p:attrNameLst>
                                          <p:attrName>fill.type</p:attrName>
                                        </p:attrNameLst>
                                      </p:cBhvr>
                                      <p:to>
                                        <p:strVal val="solid"/>
                                      </p:to>
                                    </p:set>
                                  </p:childTnLst>
                                </p:cTn>
                              </p:par>
                              <p:par>
                                <p:cTn id="105" presetID="25" presetClass="emph" presetSubtype="0" fill="hold" grpId="1" nodeType="withEffect">
                                  <p:stCondLst>
                                    <p:cond delay="0"/>
                                  </p:stCondLst>
                                  <p:childTnLst>
                                    <p:animClr clrSpc="hsl" dir="cw">
                                      <p:cBhvr override="childStyle">
                                        <p:cTn id="106" dur="500" fill="hold"/>
                                        <p:tgtEl>
                                          <p:spTgt spid="4">
                                            <p:graphicEl>
                                              <a:dgm id="{785DFA9C-9A02-40DE-8029-CCE7AD3C0FE4}"/>
                                            </p:graphicEl>
                                          </p:spTgt>
                                        </p:tgtEl>
                                        <p:attrNameLst>
                                          <p:attrName>style.color</p:attrName>
                                        </p:attrNameLst>
                                      </p:cBhvr>
                                      <p:by>
                                        <p:hsl h="0" s="-70588" l="0"/>
                                      </p:by>
                                    </p:animClr>
                                    <p:animClr clrSpc="hsl" dir="cw">
                                      <p:cBhvr>
                                        <p:cTn id="107" dur="500" fill="hold"/>
                                        <p:tgtEl>
                                          <p:spTgt spid="4">
                                            <p:graphicEl>
                                              <a:dgm id="{785DFA9C-9A02-40DE-8029-CCE7AD3C0FE4}"/>
                                            </p:graphicEl>
                                          </p:spTgt>
                                        </p:tgtEl>
                                        <p:attrNameLst>
                                          <p:attrName>fillcolor</p:attrName>
                                        </p:attrNameLst>
                                      </p:cBhvr>
                                      <p:by>
                                        <p:hsl h="0" s="-70588" l="0"/>
                                      </p:by>
                                    </p:animClr>
                                    <p:animClr clrSpc="hsl" dir="cw">
                                      <p:cBhvr>
                                        <p:cTn id="108" dur="500" fill="hold"/>
                                        <p:tgtEl>
                                          <p:spTgt spid="4">
                                            <p:graphicEl>
                                              <a:dgm id="{785DFA9C-9A02-40DE-8029-CCE7AD3C0FE4}"/>
                                            </p:graphicEl>
                                          </p:spTgt>
                                        </p:tgtEl>
                                        <p:attrNameLst>
                                          <p:attrName>stroke.color</p:attrName>
                                        </p:attrNameLst>
                                      </p:cBhvr>
                                      <p:by>
                                        <p:hsl h="0" s="-70588" l="0"/>
                                      </p:by>
                                    </p:animClr>
                                    <p:set>
                                      <p:cBhvr>
                                        <p:cTn id="109" dur="500" fill="hold"/>
                                        <p:tgtEl>
                                          <p:spTgt spid="4">
                                            <p:graphicEl>
                                              <a:dgm id="{785DFA9C-9A02-40DE-8029-CCE7AD3C0FE4}"/>
                                            </p:graphicEl>
                                          </p:spTgt>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21" presetClass="emph" presetSubtype="0" fill="hold" grpId="2" nodeType="clickEffect">
                                  <p:stCondLst>
                                    <p:cond delay="0"/>
                                  </p:stCondLst>
                                  <p:childTnLst>
                                    <p:animClr clrSpc="hsl" dir="cw">
                                      <p:cBhvr override="childStyle">
                                        <p:cTn id="113" dur="500" fill="hold"/>
                                        <p:tgtEl>
                                          <p:spTgt spid="4">
                                            <p:graphicEl>
                                              <a:dgm id="{3F5E05CB-C9D3-4AEF-A6D3-ECEDD24FBC73}"/>
                                            </p:graphicEl>
                                          </p:spTgt>
                                        </p:tgtEl>
                                        <p:attrNameLst>
                                          <p:attrName>style.color</p:attrName>
                                        </p:attrNameLst>
                                      </p:cBhvr>
                                      <p:by>
                                        <p:hsl h="7200000" s="0" l="0"/>
                                      </p:by>
                                    </p:animClr>
                                    <p:animClr clrSpc="hsl" dir="cw">
                                      <p:cBhvr>
                                        <p:cTn id="114" dur="500" fill="hold"/>
                                        <p:tgtEl>
                                          <p:spTgt spid="4">
                                            <p:graphicEl>
                                              <a:dgm id="{3F5E05CB-C9D3-4AEF-A6D3-ECEDD24FBC73}"/>
                                            </p:graphicEl>
                                          </p:spTgt>
                                        </p:tgtEl>
                                        <p:attrNameLst>
                                          <p:attrName>fillcolor</p:attrName>
                                        </p:attrNameLst>
                                      </p:cBhvr>
                                      <p:by>
                                        <p:hsl h="7200000" s="0" l="0"/>
                                      </p:by>
                                    </p:animClr>
                                    <p:animClr clrSpc="hsl" dir="cw">
                                      <p:cBhvr>
                                        <p:cTn id="115" dur="500" fill="hold"/>
                                        <p:tgtEl>
                                          <p:spTgt spid="4">
                                            <p:graphicEl>
                                              <a:dgm id="{3F5E05CB-C9D3-4AEF-A6D3-ECEDD24FBC73}"/>
                                            </p:graphicEl>
                                          </p:spTgt>
                                        </p:tgtEl>
                                        <p:attrNameLst>
                                          <p:attrName>stroke.color</p:attrName>
                                        </p:attrNameLst>
                                      </p:cBhvr>
                                      <p:by>
                                        <p:hsl h="7200000" s="0" l="0"/>
                                      </p:by>
                                    </p:animClr>
                                    <p:set>
                                      <p:cBhvr>
                                        <p:cTn id="116" dur="500" fill="hold"/>
                                        <p:tgtEl>
                                          <p:spTgt spid="4">
                                            <p:graphicEl>
                                              <a:dgm id="{3F5E05CB-C9D3-4AEF-A6D3-ECEDD24FBC73}"/>
                                            </p:graphicEl>
                                          </p:spTgt>
                                        </p:tgtEl>
                                        <p:attrNameLst>
                                          <p:attrName>fill.type</p:attrName>
                                        </p:attrNameLst>
                                      </p:cBhvr>
                                      <p:to>
                                        <p:strVal val="solid"/>
                                      </p:to>
                                    </p:set>
                                  </p:childTnLst>
                                </p:cTn>
                              </p:par>
                              <p:par>
                                <p:cTn id="117" presetID="21" presetClass="emph" presetSubtype="0" fill="hold" grpId="2" nodeType="withEffect">
                                  <p:stCondLst>
                                    <p:cond delay="0"/>
                                  </p:stCondLst>
                                  <p:childTnLst>
                                    <p:animClr clrSpc="hsl" dir="cw">
                                      <p:cBhvr override="childStyle">
                                        <p:cTn id="118" dur="500" fill="hold"/>
                                        <p:tgtEl>
                                          <p:spTgt spid="4">
                                            <p:graphicEl>
                                              <a:dgm id="{1734596E-3DAF-415A-BC4F-703348CEF6C4}"/>
                                            </p:graphicEl>
                                          </p:spTgt>
                                        </p:tgtEl>
                                        <p:attrNameLst>
                                          <p:attrName>style.color</p:attrName>
                                        </p:attrNameLst>
                                      </p:cBhvr>
                                      <p:by>
                                        <p:hsl h="7200000" s="0" l="0"/>
                                      </p:by>
                                    </p:animClr>
                                    <p:animClr clrSpc="hsl" dir="cw">
                                      <p:cBhvr>
                                        <p:cTn id="119" dur="500" fill="hold"/>
                                        <p:tgtEl>
                                          <p:spTgt spid="4">
                                            <p:graphicEl>
                                              <a:dgm id="{1734596E-3DAF-415A-BC4F-703348CEF6C4}"/>
                                            </p:graphicEl>
                                          </p:spTgt>
                                        </p:tgtEl>
                                        <p:attrNameLst>
                                          <p:attrName>fillcolor</p:attrName>
                                        </p:attrNameLst>
                                      </p:cBhvr>
                                      <p:by>
                                        <p:hsl h="7200000" s="0" l="0"/>
                                      </p:by>
                                    </p:animClr>
                                    <p:animClr clrSpc="hsl" dir="cw">
                                      <p:cBhvr>
                                        <p:cTn id="120" dur="500" fill="hold"/>
                                        <p:tgtEl>
                                          <p:spTgt spid="4">
                                            <p:graphicEl>
                                              <a:dgm id="{1734596E-3DAF-415A-BC4F-703348CEF6C4}"/>
                                            </p:graphicEl>
                                          </p:spTgt>
                                        </p:tgtEl>
                                        <p:attrNameLst>
                                          <p:attrName>stroke.color</p:attrName>
                                        </p:attrNameLst>
                                      </p:cBhvr>
                                      <p:by>
                                        <p:hsl h="7200000" s="0" l="0"/>
                                      </p:by>
                                    </p:animClr>
                                    <p:set>
                                      <p:cBhvr>
                                        <p:cTn id="121" dur="500" fill="hold"/>
                                        <p:tgtEl>
                                          <p:spTgt spid="4">
                                            <p:graphicEl>
                                              <a:dgm id="{1734596E-3DAF-415A-BC4F-703348CEF6C4}"/>
                                            </p:graphicEl>
                                          </p:spTgt>
                                        </p:tgtEl>
                                        <p:attrNameLst>
                                          <p:attrName>fill.type</p:attrName>
                                        </p:attrNameLst>
                                      </p:cBhvr>
                                      <p:to>
                                        <p:strVal val="solid"/>
                                      </p:to>
                                    </p:set>
                                  </p:childTnLst>
                                </p:cTn>
                              </p:par>
                              <p:par>
                                <p:cTn id="122" presetID="21" presetClass="emph" presetSubtype="0" fill="hold" grpId="2" nodeType="withEffect">
                                  <p:stCondLst>
                                    <p:cond delay="0"/>
                                  </p:stCondLst>
                                  <p:childTnLst>
                                    <p:animClr clrSpc="hsl" dir="cw">
                                      <p:cBhvr override="childStyle">
                                        <p:cTn id="123" dur="500" fill="hold"/>
                                        <p:tgtEl>
                                          <p:spTgt spid="4">
                                            <p:graphicEl>
                                              <a:dgm id="{E60CF9B0-3A53-47E3-B87D-2654A21EF131}"/>
                                            </p:graphicEl>
                                          </p:spTgt>
                                        </p:tgtEl>
                                        <p:attrNameLst>
                                          <p:attrName>style.color</p:attrName>
                                        </p:attrNameLst>
                                      </p:cBhvr>
                                      <p:by>
                                        <p:hsl h="7200000" s="0" l="0"/>
                                      </p:by>
                                    </p:animClr>
                                    <p:animClr clrSpc="hsl" dir="cw">
                                      <p:cBhvr>
                                        <p:cTn id="124" dur="500" fill="hold"/>
                                        <p:tgtEl>
                                          <p:spTgt spid="4">
                                            <p:graphicEl>
                                              <a:dgm id="{E60CF9B0-3A53-47E3-B87D-2654A21EF131}"/>
                                            </p:graphicEl>
                                          </p:spTgt>
                                        </p:tgtEl>
                                        <p:attrNameLst>
                                          <p:attrName>fillcolor</p:attrName>
                                        </p:attrNameLst>
                                      </p:cBhvr>
                                      <p:by>
                                        <p:hsl h="7200000" s="0" l="0"/>
                                      </p:by>
                                    </p:animClr>
                                    <p:animClr clrSpc="hsl" dir="cw">
                                      <p:cBhvr>
                                        <p:cTn id="125" dur="500" fill="hold"/>
                                        <p:tgtEl>
                                          <p:spTgt spid="4">
                                            <p:graphicEl>
                                              <a:dgm id="{E60CF9B0-3A53-47E3-B87D-2654A21EF131}"/>
                                            </p:graphicEl>
                                          </p:spTgt>
                                        </p:tgtEl>
                                        <p:attrNameLst>
                                          <p:attrName>stroke.color</p:attrName>
                                        </p:attrNameLst>
                                      </p:cBhvr>
                                      <p:by>
                                        <p:hsl h="7200000" s="0" l="0"/>
                                      </p:by>
                                    </p:animClr>
                                    <p:set>
                                      <p:cBhvr>
                                        <p:cTn id="126" dur="500" fill="hold"/>
                                        <p:tgtEl>
                                          <p:spTgt spid="4">
                                            <p:graphicEl>
                                              <a:dgm id="{E60CF9B0-3A53-47E3-B87D-2654A21EF131}"/>
                                            </p:graphicEl>
                                          </p:spTgt>
                                        </p:tgtEl>
                                        <p:attrNameLst>
                                          <p:attrName>fill.type</p:attrName>
                                        </p:attrNameLst>
                                      </p:cBhvr>
                                      <p:to>
                                        <p:strVal val="solid"/>
                                      </p:to>
                                    </p:set>
                                  </p:childTnLst>
                                </p:cTn>
                              </p:par>
                              <p:par>
                                <p:cTn id="127" presetID="21" presetClass="emph" presetSubtype="0" fill="hold" grpId="2" nodeType="withEffect">
                                  <p:stCondLst>
                                    <p:cond delay="0"/>
                                  </p:stCondLst>
                                  <p:childTnLst>
                                    <p:animClr clrSpc="hsl" dir="cw">
                                      <p:cBhvr override="childStyle">
                                        <p:cTn id="128" dur="500" fill="hold"/>
                                        <p:tgtEl>
                                          <p:spTgt spid="4">
                                            <p:graphicEl>
                                              <a:dgm id="{268C014A-6964-4196-8E48-F4C46871AB48}"/>
                                            </p:graphicEl>
                                          </p:spTgt>
                                        </p:tgtEl>
                                        <p:attrNameLst>
                                          <p:attrName>style.color</p:attrName>
                                        </p:attrNameLst>
                                      </p:cBhvr>
                                      <p:by>
                                        <p:hsl h="7200000" s="0" l="0"/>
                                      </p:by>
                                    </p:animClr>
                                    <p:animClr clrSpc="hsl" dir="cw">
                                      <p:cBhvr>
                                        <p:cTn id="129" dur="500" fill="hold"/>
                                        <p:tgtEl>
                                          <p:spTgt spid="4">
                                            <p:graphicEl>
                                              <a:dgm id="{268C014A-6964-4196-8E48-F4C46871AB48}"/>
                                            </p:graphicEl>
                                          </p:spTgt>
                                        </p:tgtEl>
                                        <p:attrNameLst>
                                          <p:attrName>fillcolor</p:attrName>
                                        </p:attrNameLst>
                                      </p:cBhvr>
                                      <p:by>
                                        <p:hsl h="7200000" s="0" l="0"/>
                                      </p:by>
                                    </p:animClr>
                                    <p:animClr clrSpc="hsl" dir="cw">
                                      <p:cBhvr>
                                        <p:cTn id="130" dur="500" fill="hold"/>
                                        <p:tgtEl>
                                          <p:spTgt spid="4">
                                            <p:graphicEl>
                                              <a:dgm id="{268C014A-6964-4196-8E48-F4C46871AB48}"/>
                                            </p:graphicEl>
                                          </p:spTgt>
                                        </p:tgtEl>
                                        <p:attrNameLst>
                                          <p:attrName>stroke.color</p:attrName>
                                        </p:attrNameLst>
                                      </p:cBhvr>
                                      <p:by>
                                        <p:hsl h="7200000" s="0" l="0"/>
                                      </p:by>
                                    </p:animClr>
                                    <p:set>
                                      <p:cBhvr>
                                        <p:cTn id="131" dur="500" fill="hold"/>
                                        <p:tgtEl>
                                          <p:spTgt spid="4">
                                            <p:graphicEl>
                                              <a:dgm id="{268C014A-6964-4196-8E48-F4C46871AB48}"/>
                                            </p:graphicEl>
                                          </p:spTgt>
                                        </p:tgtEl>
                                        <p:attrNameLst>
                                          <p:attrName>fill.type</p:attrName>
                                        </p:attrNameLst>
                                      </p:cBhvr>
                                      <p:to>
                                        <p:strVal val="solid"/>
                                      </p:to>
                                    </p:set>
                                  </p:childTnLst>
                                </p:cTn>
                              </p:par>
                              <p:par>
                                <p:cTn id="132" presetID="21" presetClass="emph" presetSubtype="0" fill="hold" grpId="2" nodeType="withEffect">
                                  <p:stCondLst>
                                    <p:cond delay="0"/>
                                  </p:stCondLst>
                                  <p:childTnLst>
                                    <p:animClr clrSpc="hsl" dir="cw">
                                      <p:cBhvr override="childStyle">
                                        <p:cTn id="133" dur="500" fill="hold"/>
                                        <p:tgtEl>
                                          <p:spTgt spid="4">
                                            <p:graphicEl>
                                              <a:dgm id="{BED2E736-48B9-444E-9EEF-E3DE8A1FFE65}"/>
                                            </p:graphicEl>
                                          </p:spTgt>
                                        </p:tgtEl>
                                        <p:attrNameLst>
                                          <p:attrName>style.color</p:attrName>
                                        </p:attrNameLst>
                                      </p:cBhvr>
                                      <p:by>
                                        <p:hsl h="7200000" s="0" l="0"/>
                                      </p:by>
                                    </p:animClr>
                                    <p:animClr clrSpc="hsl" dir="cw">
                                      <p:cBhvr>
                                        <p:cTn id="134" dur="500" fill="hold"/>
                                        <p:tgtEl>
                                          <p:spTgt spid="4">
                                            <p:graphicEl>
                                              <a:dgm id="{BED2E736-48B9-444E-9EEF-E3DE8A1FFE65}"/>
                                            </p:graphicEl>
                                          </p:spTgt>
                                        </p:tgtEl>
                                        <p:attrNameLst>
                                          <p:attrName>fillcolor</p:attrName>
                                        </p:attrNameLst>
                                      </p:cBhvr>
                                      <p:by>
                                        <p:hsl h="7200000" s="0" l="0"/>
                                      </p:by>
                                    </p:animClr>
                                    <p:animClr clrSpc="hsl" dir="cw">
                                      <p:cBhvr>
                                        <p:cTn id="135" dur="500" fill="hold"/>
                                        <p:tgtEl>
                                          <p:spTgt spid="4">
                                            <p:graphicEl>
                                              <a:dgm id="{BED2E736-48B9-444E-9EEF-E3DE8A1FFE65}"/>
                                            </p:graphicEl>
                                          </p:spTgt>
                                        </p:tgtEl>
                                        <p:attrNameLst>
                                          <p:attrName>stroke.color</p:attrName>
                                        </p:attrNameLst>
                                      </p:cBhvr>
                                      <p:by>
                                        <p:hsl h="7200000" s="0" l="0"/>
                                      </p:by>
                                    </p:animClr>
                                    <p:set>
                                      <p:cBhvr>
                                        <p:cTn id="136" dur="500" fill="hold"/>
                                        <p:tgtEl>
                                          <p:spTgt spid="4">
                                            <p:graphicEl>
                                              <a:dgm id="{BED2E736-48B9-444E-9EEF-E3DE8A1FFE65}"/>
                                            </p:graphicEl>
                                          </p:spTgt>
                                        </p:tgtEl>
                                        <p:attrNameLst>
                                          <p:attrName>fill.type</p:attrName>
                                        </p:attrNameLst>
                                      </p:cBhvr>
                                      <p:to>
                                        <p:strVal val="solid"/>
                                      </p:to>
                                    </p:set>
                                  </p:childTnLst>
                                </p:cTn>
                              </p:par>
                              <p:par>
                                <p:cTn id="137" presetID="21" presetClass="emph" presetSubtype="0" fill="hold" grpId="2" nodeType="withEffect">
                                  <p:stCondLst>
                                    <p:cond delay="0"/>
                                  </p:stCondLst>
                                  <p:childTnLst>
                                    <p:animClr clrSpc="hsl" dir="cw">
                                      <p:cBhvr override="childStyle">
                                        <p:cTn id="138" dur="500" fill="hold"/>
                                        <p:tgtEl>
                                          <p:spTgt spid="4">
                                            <p:graphicEl>
                                              <a:dgm id="{B7DD119A-2B03-4B1C-9071-888F3EF07B90}"/>
                                            </p:graphicEl>
                                          </p:spTgt>
                                        </p:tgtEl>
                                        <p:attrNameLst>
                                          <p:attrName>style.color</p:attrName>
                                        </p:attrNameLst>
                                      </p:cBhvr>
                                      <p:by>
                                        <p:hsl h="7200000" s="0" l="0"/>
                                      </p:by>
                                    </p:animClr>
                                    <p:animClr clrSpc="hsl" dir="cw">
                                      <p:cBhvr>
                                        <p:cTn id="139" dur="500" fill="hold"/>
                                        <p:tgtEl>
                                          <p:spTgt spid="4">
                                            <p:graphicEl>
                                              <a:dgm id="{B7DD119A-2B03-4B1C-9071-888F3EF07B90}"/>
                                            </p:graphicEl>
                                          </p:spTgt>
                                        </p:tgtEl>
                                        <p:attrNameLst>
                                          <p:attrName>fillcolor</p:attrName>
                                        </p:attrNameLst>
                                      </p:cBhvr>
                                      <p:by>
                                        <p:hsl h="7200000" s="0" l="0"/>
                                      </p:by>
                                    </p:animClr>
                                    <p:animClr clrSpc="hsl" dir="cw">
                                      <p:cBhvr>
                                        <p:cTn id="140" dur="500" fill="hold"/>
                                        <p:tgtEl>
                                          <p:spTgt spid="4">
                                            <p:graphicEl>
                                              <a:dgm id="{B7DD119A-2B03-4B1C-9071-888F3EF07B90}"/>
                                            </p:graphicEl>
                                          </p:spTgt>
                                        </p:tgtEl>
                                        <p:attrNameLst>
                                          <p:attrName>stroke.color</p:attrName>
                                        </p:attrNameLst>
                                      </p:cBhvr>
                                      <p:by>
                                        <p:hsl h="7200000" s="0" l="0"/>
                                      </p:by>
                                    </p:animClr>
                                    <p:set>
                                      <p:cBhvr>
                                        <p:cTn id="141" dur="500" fill="hold"/>
                                        <p:tgtEl>
                                          <p:spTgt spid="4">
                                            <p:graphicEl>
                                              <a:dgm id="{B7DD119A-2B03-4B1C-9071-888F3EF07B90}"/>
                                            </p:graphicEl>
                                          </p:spTgt>
                                        </p:tgtEl>
                                        <p:attrNameLst>
                                          <p:attrName>fill.type</p:attrName>
                                        </p:attrNameLst>
                                      </p:cBhvr>
                                      <p:to>
                                        <p:strVal val="solid"/>
                                      </p:to>
                                    </p:set>
                                  </p:childTnLst>
                                </p:cTn>
                              </p:par>
                              <p:par>
                                <p:cTn id="142" presetID="21" presetClass="emph" presetSubtype="0" fill="hold" grpId="2" nodeType="withEffect">
                                  <p:stCondLst>
                                    <p:cond delay="0"/>
                                  </p:stCondLst>
                                  <p:childTnLst>
                                    <p:animClr clrSpc="hsl" dir="cw">
                                      <p:cBhvr override="childStyle">
                                        <p:cTn id="143" dur="500" fill="hold"/>
                                        <p:tgtEl>
                                          <p:spTgt spid="4">
                                            <p:graphicEl>
                                              <a:dgm id="{B4487464-0467-4495-AE60-0F6C2D3800BA}"/>
                                            </p:graphicEl>
                                          </p:spTgt>
                                        </p:tgtEl>
                                        <p:attrNameLst>
                                          <p:attrName>style.color</p:attrName>
                                        </p:attrNameLst>
                                      </p:cBhvr>
                                      <p:by>
                                        <p:hsl h="7200000" s="0" l="0"/>
                                      </p:by>
                                    </p:animClr>
                                    <p:animClr clrSpc="hsl" dir="cw">
                                      <p:cBhvr>
                                        <p:cTn id="144" dur="500" fill="hold"/>
                                        <p:tgtEl>
                                          <p:spTgt spid="4">
                                            <p:graphicEl>
                                              <a:dgm id="{B4487464-0467-4495-AE60-0F6C2D3800BA}"/>
                                            </p:graphicEl>
                                          </p:spTgt>
                                        </p:tgtEl>
                                        <p:attrNameLst>
                                          <p:attrName>fillcolor</p:attrName>
                                        </p:attrNameLst>
                                      </p:cBhvr>
                                      <p:by>
                                        <p:hsl h="7200000" s="0" l="0"/>
                                      </p:by>
                                    </p:animClr>
                                    <p:animClr clrSpc="hsl" dir="cw">
                                      <p:cBhvr>
                                        <p:cTn id="145" dur="500" fill="hold"/>
                                        <p:tgtEl>
                                          <p:spTgt spid="4">
                                            <p:graphicEl>
                                              <a:dgm id="{B4487464-0467-4495-AE60-0F6C2D3800BA}"/>
                                            </p:graphicEl>
                                          </p:spTgt>
                                        </p:tgtEl>
                                        <p:attrNameLst>
                                          <p:attrName>stroke.color</p:attrName>
                                        </p:attrNameLst>
                                      </p:cBhvr>
                                      <p:by>
                                        <p:hsl h="7200000" s="0" l="0"/>
                                      </p:by>
                                    </p:animClr>
                                    <p:set>
                                      <p:cBhvr>
                                        <p:cTn id="146" dur="500" fill="hold"/>
                                        <p:tgtEl>
                                          <p:spTgt spid="4">
                                            <p:graphicEl>
                                              <a:dgm id="{B4487464-0467-4495-AE60-0F6C2D3800BA}"/>
                                            </p:graphicEl>
                                          </p:spTgt>
                                        </p:tgtEl>
                                        <p:attrNameLst>
                                          <p:attrName>fill.type</p:attrName>
                                        </p:attrNameLst>
                                      </p:cBhvr>
                                      <p:to>
                                        <p:strVal val="solid"/>
                                      </p:to>
                                    </p:set>
                                  </p:childTnLst>
                                </p:cTn>
                              </p:par>
                              <p:par>
                                <p:cTn id="147" presetID="21" presetClass="emph" presetSubtype="0" fill="hold" grpId="2" nodeType="withEffect">
                                  <p:stCondLst>
                                    <p:cond delay="0"/>
                                  </p:stCondLst>
                                  <p:childTnLst>
                                    <p:animClr clrSpc="hsl" dir="cw">
                                      <p:cBhvr override="childStyle">
                                        <p:cTn id="148" dur="500" fill="hold"/>
                                        <p:tgtEl>
                                          <p:spTgt spid="4">
                                            <p:graphicEl>
                                              <a:dgm id="{B2460211-0F2C-4B98-8FE1-D581AAC2052D}"/>
                                            </p:graphicEl>
                                          </p:spTgt>
                                        </p:tgtEl>
                                        <p:attrNameLst>
                                          <p:attrName>style.color</p:attrName>
                                        </p:attrNameLst>
                                      </p:cBhvr>
                                      <p:by>
                                        <p:hsl h="7200000" s="0" l="0"/>
                                      </p:by>
                                    </p:animClr>
                                    <p:animClr clrSpc="hsl" dir="cw">
                                      <p:cBhvr>
                                        <p:cTn id="149" dur="500" fill="hold"/>
                                        <p:tgtEl>
                                          <p:spTgt spid="4">
                                            <p:graphicEl>
                                              <a:dgm id="{B2460211-0F2C-4B98-8FE1-D581AAC2052D}"/>
                                            </p:graphicEl>
                                          </p:spTgt>
                                        </p:tgtEl>
                                        <p:attrNameLst>
                                          <p:attrName>fillcolor</p:attrName>
                                        </p:attrNameLst>
                                      </p:cBhvr>
                                      <p:by>
                                        <p:hsl h="7200000" s="0" l="0"/>
                                      </p:by>
                                    </p:animClr>
                                    <p:animClr clrSpc="hsl" dir="cw">
                                      <p:cBhvr>
                                        <p:cTn id="150" dur="500" fill="hold"/>
                                        <p:tgtEl>
                                          <p:spTgt spid="4">
                                            <p:graphicEl>
                                              <a:dgm id="{B2460211-0F2C-4B98-8FE1-D581AAC2052D}"/>
                                            </p:graphicEl>
                                          </p:spTgt>
                                        </p:tgtEl>
                                        <p:attrNameLst>
                                          <p:attrName>stroke.color</p:attrName>
                                        </p:attrNameLst>
                                      </p:cBhvr>
                                      <p:by>
                                        <p:hsl h="7200000" s="0" l="0"/>
                                      </p:by>
                                    </p:animClr>
                                    <p:set>
                                      <p:cBhvr>
                                        <p:cTn id="151" dur="500" fill="hold"/>
                                        <p:tgtEl>
                                          <p:spTgt spid="4">
                                            <p:graphicEl>
                                              <a:dgm id="{B2460211-0F2C-4B98-8FE1-D581AAC2052D}"/>
                                            </p:graphicEl>
                                          </p:spTgt>
                                        </p:tgtEl>
                                        <p:attrNameLst>
                                          <p:attrName>fill.type</p:attrName>
                                        </p:attrNameLst>
                                      </p:cBhvr>
                                      <p:to>
                                        <p:strVal val="solid"/>
                                      </p:to>
                                    </p:set>
                                  </p:childTnLst>
                                </p:cTn>
                              </p:par>
                              <p:par>
                                <p:cTn id="152" presetID="21" presetClass="emph" presetSubtype="0" fill="hold" grpId="2" nodeType="withEffect">
                                  <p:stCondLst>
                                    <p:cond delay="0"/>
                                  </p:stCondLst>
                                  <p:childTnLst>
                                    <p:animClr clrSpc="hsl" dir="cw">
                                      <p:cBhvr override="childStyle">
                                        <p:cTn id="153" dur="500" fill="hold"/>
                                        <p:tgtEl>
                                          <p:spTgt spid="4">
                                            <p:graphicEl>
                                              <a:dgm id="{785DFA9C-9A02-40DE-8029-CCE7AD3C0FE4}"/>
                                            </p:graphicEl>
                                          </p:spTgt>
                                        </p:tgtEl>
                                        <p:attrNameLst>
                                          <p:attrName>style.color</p:attrName>
                                        </p:attrNameLst>
                                      </p:cBhvr>
                                      <p:by>
                                        <p:hsl h="7200000" s="0" l="0"/>
                                      </p:by>
                                    </p:animClr>
                                    <p:animClr clrSpc="hsl" dir="cw">
                                      <p:cBhvr>
                                        <p:cTn id="154" dur="500" fill="hold"/>
                                        <p:tgtEl>
                                          <p:spTgt spid="4">
                                            <p:graphicEl>
                                              <a:dgm id="{785DFA9C-9A02-40DE-8029-CCE7AD3C0FE4}"/>
                                            </p:graphicEl>
                                          </p:spTgt>
                                        </p:tgtEl>
                                        <p:attrNameLst>
                                          <p:attrName>fillcolor</p:attrName>
                                        </p:attrNameLst>
                                      </p:cBhvr>
                                      <p:by>
                                        <p:hsl h="7200000" s="0" l="0"/>
                                      </p:by>
                                    </p:animClr>
                                    <p:animClr clrSpc="hsl" dir="cw">
                                      <p:cBhvr>
                                        <p:cTn id="155" dur="500" fill="hold"/>
                                        <p:tgtEl>
                                          <p:spTgt spid="4">
                                            <p:graphicEl>
                                              <a:dgm id="{785DFA9C-9A02-40DE-8029-CCE7AD3C0FE4}"/>
                                            </p:graphicEl>
                                          </p:spTgt>
                                        </p:tgtEl>
                                        <p:attrNameLst>
                                          <p:attrName>stroke.color</p:attrName>
                                        </p:attrNameLst>
                                      </p:cBhvr>
                                      <p:by>
                                        <p:hsl h="7200000" s="0" l="0"/>
                                      </p:by>
                                    </p:animClr>
                                    <p:set>
                                      <p:cBhvr>
                                        <p:cTn id="156" dur="500" fill="hold"/>
                                        <p:tgtEl>
                                          <p:spTgt spid="4">
                                            <p:graphicEl>
                                              <a:dgm id="{785DFA9C-9A02-40DE-8029-CCE7AD3C0FE4}"/>
                                            </p:graphicEl>
                                          </p:spTgt>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47" presetClass="exit" presetSubtype="0" fill="hold" grpId="3" nodeType="clickEffect">
                                  <p:stCondLst>
                                    <p:cond delay="0"/>
                                  </p:stCondLst>
                                  <p:childTnLst>
                                    <p:animEffect transition="out" filter="fade">
                                      <p:cBhvr>
                                        <p:cTn id="160" dur="1000"/>
                                        <p:tgtEl>
                                          <p:spTgt spid="4">
                                            <p:graphicEl>
                                              <a:dgm id="{3F5E05CB-C9D3-4AEF-A6D3-ECEDD24FBC73}"/>
                                            </p:graphicEl>
                                          </p:spTgt>
                                        </p:tgtEl>
                                      </p:cBhvr>
                                    </p:animEffect>
                                    <p:anim calcmode="lin" valueType="num">
                                      <p:cBhvr>
                                        <p:cTn id="161" dur="1000"/>
                                        <p:tgtEl>
                                          <p:spTgt spid="4">
                                            <p:graphicEl>
                                              <a:dgm id="{3F5E05CB-C9D3-4AEF-A6D3-ECEDD24FBC73}"/>
                                            </p:graphicEl>
                                          </p:spTgt>
                                        </p:tgtEl>
                                        <p:attrNameLst>
                                          <p:attrName>ppt_x</p:attrName>
                                        </p:attrNameLst>
                                      </p:cBhvr>
                                      <p:tavLst>
                                        <p:tav tm="0">
                                          <p:val>
                                            <p:strVal val="ppt_x"/>
                                          </p:val>
                                        </p:tav>
                                        <p:tav tm="100000">
                                          <p:val>
                                            <p:strVal val="ppt_x"/>
                                          </p:val>
                                        </p:tav>
                                      </p:tavLst>
                                    </p:anim>
                                    <p:anim calcmode="lin" valueType="num">
                                      <p:cBhvr>
                                        <p:cTn id="162" dur="1000"/>
                                        <p:tgtEl>
                                          <p:spTgt spid="4">
                                            <p:graphicEl>
                                              <a:dgm id="{3F5E05CB-C9D3-4AEF-A6D3-ECEDD24FBC73}"/>
                                            </p:graphicEl>
                                          </p:spTgt>
                                        </p:tgtEl>
                                        <p:attrNameLst>
                                          <p:attrName>ppt_y</p:attrName>
                                        </p:attrNameLst>
                                      </p:cBhvr>
                                      <p:tavLst>
                                        <p:tav tm="0">
                                          <p:val>
                                            <p:strVal val="ppt_y"/>
                                          </p:val>
                                        </p:tav>
                                        <p:tav tm="100000">
                                          <p:val>
                                            <p:strVal val="ppt_y-.1"/>
                                          </p:val>
                                        </p:tav>
                                      </p:tavLst>
                                    </p:anim>
                                    <p:set>
                                      <p:cBhvr>
                                        <p:cTn id="163" dur="1" fill="hold">
                                          <p:stCondLst>
                                            <p:cond delay="999"/>
                                          </p:stCondLst>
                                        </p:cTn>
                                        <p:tgtEl>
                                          <p:spTgt spid="4">
                                            <p:graphicEl>
                                              <a:dgm id="{3F5E05CB-C9D3-4AEF-A6D3-ECEDD24FBC73}"/>
                                            </p:graphicEl>
                                          </p:spTgt>
                                        </p:tgtEl>
                                        <p:attrNameLst>
                                          <p:attrName>style.visibility</p:attrName>
                                        </p:attrNameLst>
                                      </p:cBhvr>
                                      <p:to>
                                        <p:strVal val="hidden"/>
                                      </p:to>
                                    </p:set>
                                  </p:childTnLst>
                                </p:cTn>
                              </p:par>
                              <p:par>
                                <p:cTn id="164" presetID="47" presetClass="exit" presetSubtype="0" fill="hold" grpId="3" nodeType="withEffect">
                                  <p:stCondLst>
                                    <p:cond delay="0"/>
                                  </p:stCondLst>
                                  <p:childTnLst>
                                    <p:animEffect transition="out" filter="fade">
                                      <p:cBhvr>
                                        <p:cTn id="165" dur="1000"/>
                                        <p:tgtEl>
                                          <p:spTgt spid="4">
                                            <p:graphicEl>
                                              <a:dgm id="{1734596E-3DAF-415A-BC4F-703348CEF6C4}"/>
                                            </p:graphicEl>
                                          </p:spTgt>
                                        </p:tgtEl>
                                      </p:cBhvr>
                                    </p:animEffect>
                                    <p:anim calcmode="lin" valueType="num">
                                      <p:cBhvr>
                                        <p:cTn id="166" dur="1000"/>
                                        <p:tgtEl>
                                          <p:spTgt spid="4">
                                            <p:graphicEl>
                                              <a:dgm id="{1734596E-3DAF-415A-BC4F-703348CEF6C4}"/>
                                            </p:graphicEl>
                                          </p:spTgt>
                                        </p:tgtEl>
                                        <p:attrNameLst>
                                          <p:attrName>ppt_x</p:attrName>
                                        </p:attrNameLst>
                                      </p:cBhvr>
                                      <p:tavLst>
                                        <p:tav tm="0">
                                          <p:val>
                                            <p:strVal val="ppt_x"/>
                                          </p:val>
                                        </p:tav>
                                        <p:tav tm="100000">
                                          <p:val>
                                            <p:strVal val="ppt_x"/>
                                          </p:val>
                                        </p:tav>
                                      </p:tavLst>
                                    </p:anim>
                                    <p:anim calcmode="lin" valueType="num">
                                      <p:cBhvr>
                                        <p:cTn id="167" dur="1000"/>
                                        <p:tgtEl>
                                          <p:spTgt spid="4">
                                            <p:graphicEl>
                                              <a:dgm id="{1734596E-3DAF-415A-BC4F-703348CEF6C4}"/>
                                            </p:graphicEl>
                                          </p:spTgt>
                                        </p:tgtEl>
                                        <p:attrNameLst>
                                          <p:attrName>ppt_y</p:attrName>
                                        </p:attrNameLst>
                                      </p:cBhvr>
                                      <p:tavLst>
                                        <p:tav tm="0">
                                          <p:val>
                                            <p:strVal val="ppt_y"/>
                                          </p:val>
                                        </p:tav>
                                        <p:tav tm="100000">
                                          <p:val>
                                            <p:strVal val="ppt_y-.1"/>
                                          </p:val>
                                        </p:tav>
                                      </p:tavLst>
                                    </p:anim>
                                    <p:set>
                                      <p:cBhvr>
                                        <p:cTn id="168" dur="1" fill="hold">
                                          <p:stCondLst>
                                            <p:cond delay="999"/>
                                          </p:stCondLst>
                                        </p:cTn>
                                        <p:tgtEl>
                                          <p:spTgt spid="4">
                                            <p:graphicEl>
                                              <a:dgm id="{1734596E-3DAF-415A-BC4F-703348CEF6C4}"/>
                                            </p:graphicEl>
                                          </p:spTgt>
                                        </p:tgtEl>
                                        <p:attrNameLst>
                                          <p:attrName>style.visibility</p:attrName>
                                        </p:attrNameLst>
                                      </p:cBhvr>
                                      <p:to>
                                        <p:strVal val="hidden"/>
                                      </p:to>
                                    </p:set>
                                  </p:childTnLst>
                                </p:cTn>
                              </p:par>
                              <p:par>
                                <p:cTn id="169" presetID="47" presetClass="exit" presetSubtype="0" fill="hold" grpId="3" nodeType="withEffect">
                                  <p:stCondLst>
                                    <p:cond delay="0"/>
                                  </p:stCondLst>
                                  <p:childTnLst>
                                    <p:animEffect transition="out" filter="fade">
                                      <p:cBhvr>
                                        <p:cTn id="170" dur="1000"/>
                                        <p:tgtEl>
                                          <p:spTgt spid="4">
                                            <p:graphicEl>
                                              <a:dgm id="{E60CF9B0-3A53-47E3-B87D-2654A21EF131}"/>
                                            </p:graphicEl>
                                          </p:spTgt>
                                        </p:tgtEl>
                                      </p:cBhvr>
                                    </p:animEffect>
                                    <p:anim calcmode="lin" valueType="num">
                                      <p:cBhvr>
                                        <p:cTn id="171" dur="1000"/>
                                        <p:tgtEl>
                                          <p:spTgt spid="4">
                                            <p:graphicEl>
                                              <a:dgm id="{E60CF9B0-3A53-47E3-B87D-2654A21EF131}"/>
                                            </p:graphicEl>
                                          </p:spTgt>
                                        </p:tgtEl>
                                        <p:attrNameLst>
                                          <p:attrName>ppt_x</p:attrName>
                                        </p:attrNameLst>
                                      </p:cBhvr>
                                      <p:tavLst>
                                        <p:tav tm="0">
                                          <p:val>
                                            <p:strVal val="ppt_x"/>
                                          </p:val>
                                        </p:tav>
                                        <p:tav tm="100000">
                                          <p:val>
                                            <p:strVal val="ppt_x"/>
                                          </p:val>
                                        </p:tav>
                                      </p:tavLst>
                                    </p:anim>
                                    <p:anim calcmode="lin" valueType="num">
                                      <p:cBhvr>
                                        <p:cTn id="172" dur="1000"/>
                                        <p:tgtEl>
                                          <p:spTgt spid="4">
                                            <p:graphicEl>
                                              <a:dgm id="{E60CF9B0-3A53-47E3-B87D-2654A21EF131}"/>
                                            </p:graphicEl>
                                          </p:spTgt>
                                        </p:tgtEl>
                                        <p:attrNameLst>
                                          <p:attrName>ppt_y</p:attrName>
                                        </p:attrNameLst>
                                      </p:cBhvr>
                                      <p:tavLst>
                                        <p:tav tm="0">
                                          <p:val>
                                            <p:strVal val="ppt_y"/>
                                          </p:val>
                                        </p:tav>
                                        <p:tav tm="100000">
                                          <p:val>
                                            <p:strVal val="ppt_y-.1"/>
                                          </p:val>
                                        </p:tav>
                                      </p:tavLst>
                                    </p:anim>
                                    <p:set>
                                      <p:cBhvr>
                                        <p:cTn id="173" dur="1" fill="hold">
                                          <p:stCondLst>
                                            <p:cond delay="999"/>
                                          </p:stCondLst>
                                        </p:cTn>
                                        <p:tgtEl>
                                          <p:spTgt spid="4">
                                            <p:graphicEl>
                                              <a:dgm id="{E60CF9B0-3A53-47E3-B87D-2654A21EF131}"/>
                                            </p:graphicEl>
                                          </p:spTgt>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47" presetClass="exit" presetSubtype="0" fill="hold" grpId="3" nodeType="clickEffect">
                                  <p:stCondLst>
                                    <p:cond delay="0"/>
                                  </p:stCondLst>
                                  <p:childTnLst>
                                    <p:animEffect transition="out" filter="fade">
                                      <p:cBhvr>
                                        <p:cTn id="177" dur="1000"/>
                                        <p:tgtEl>
                                          <p:spTgt spid="4">
                                            <p:graphicEl>
                                              <a:dgm id="{268C014A-6964-4196-8E48-F4C46871AB48}"/>
                                            </p:graphicEl>
                                          </p:spTgt>
                                        </p:tgtEl>
                                      </p:cBhvr>
                                    </p:animEffect>
                                    <p:anim calcmode="lin" valueType="num">
                                      <p:cBhvr>
                                        <p:cTn id="178" dur="1000"/>
                                        <p:tgtEl>
                                          <p:spTgt spid="4">
                                            <p:graphicEl>
                                              <a:dgm id="{268C014A-6964-4196-8E48-F4C46871AB48}"/>
                                            </p:graphicEl>
                                          </p:spTgt>
                                        </p:tgtEl>
                                        <p:attrNameLst>
                                          <p:attrName>ppt_x</p:attrName>
                                        </p:attrNameLst>
                                      </p:cBhvr>
                                      <p:tavLst>
                                        <p:tav tm="0">
                                          <p:val>
                                            <p:strVal val="ppt_x"/>
                                          </p:val>
                                        </p:tav>
                                        <p:tav tm="100000">
                                          <p:val>
                                            <p:strVal val="ppt_x"/>
                                          </p:val>
                                        </p:tav>
                                      </p:tavLst>
                                    </p:anim>
                                    <p:anim calcmode="lin" valueType="num">
                                      <p:cBhvr>
                                        <p:cTn id="179" dur="1000"/>
                                        <p:tgtEl>
                                          <p:spTgt spid="4">
                                            <p:graphicEl>
                                              <a:dgm id="{268C014A-6964-4196-8E48-F4C46871AB48}"/>
                                            </p:graphicEl>
                                          </p:spTgt>
                                        </p:tgtEl>
                                        <p:attrNameLst>
                                          <p:attrName>ppt_y</p:attrName>
                                        </p:attrNameLst>
                                      </p:cBhvr>
                                      <p:tavLst>
                                        <p:tav tm="0">
                                          <p:val>
                                            <p:strVal val="ppt_y"/>
                                          </p:val>
                                        </p:tav>
                                        <p:tav tm="100000">
                                          <p:val>
                                            <p:strVal val="ppt_y-.1"/>
                                          </p:val>
                                        </p:tav>
                                      </p:tavLst>
                                    </p:anim>
                                    <p:set>
                                      <p:cBhvr>
                                        <p:cTn id="180" dur="1" fill="hold">
                                          <p:stCondLst>
                                            <p:cond delay="999"/>
                                          </p:stCondLst>
                                        </p:cTn>
                                        <p:tgtEl>
                                          <p:spTgt spid="4">
                                            <p:graphicEl>
                                              <a:dgm id="{268C014A-6964-4196-8E48-F4C46871AB48}"/>
                                            </p:graphicEl>
                                          </p:spTgt>
                                        </p:tgtEl>
                                        <p:attrNameLst>
                                          <p:attrName>style.visibility</p:attrName>
                                        </p:attrNameLst>
                                      </p:cBhvr>
                                      <p:to>
                                        <p:strVal val="hidden"/>
                                      </p:to>
                                    </p:set>
                                  </p:childTnLst>
                                </p:cTn>
                              </p:par>
                              <p:par>
                                <p:cTn id="181" presetID="47" presetClass="exit" presetSubtype="0" fill="hold" grpId="3" nodeType="withEffect">
                                  <p:stCondLst>
                                    <p:cond delay="0"/>
                                  </p:stCondLst>
                                  <p:childTnLst>
                                    <p:animEffect transition="out" filter="fade">
                                      <p:cBhvr>
                                        <p:cTn id="182" dur="1000"/>
                                        <p:tgtEl>
                                          <p:spTgt spid="4">
                                            <p:graphicEl>
                                              <a:dgm id="{BED2E736-48B9-444E-9EEF-E3DE8A1FFE65}"/>
                                            </p:graphicEl>
                                          </p:spTgt>
                                        </p:tgtEl>
                                      </p:cBhvr>
                                    </p:animEffect>
                                    <p:anim calcmode="lin" valueType="num">
                                      <p:cBhvr>
                                        <p:cTn id="183" dur="1000"/>
                                        <p:tgtEl>
                                          <p:spTgt spid="4">
                                            <p:graphicEl>
                                              <a:dgm id="{BED2E736-48B9-444E-9EEF-E3DE8A1FFE65}"/>
                                            </p:graphicEl>
                                          </p:spTgt>
                                        </p:tgtEl>
                                        <p:attrNameLst>
                                          <p:attrName>ppt_x</p:attrName>
                                        </p:attrNameLst>
                                      </p:cBhvr>
                                      <p:tavLst>
                                        <p:tav tm="0">
                                          <p:val>
                                            <p:strVal val="ppt_x"/>
                                          </p:val>
                                        </p:tav>
                                        <p:tav tm="100000">
                                          <p:val>
                                            <p:strVal val="ppt_x"/>
                                          </p:val>
                                        </p:tav>
                                      </p:tavLst>
                                    </p:anim>
                                    <p:anim calcmode="lin" valueType="num">
                                      <p:cBhvr>
                                        <p:cTn id="184" dur="1000"/>
                                        <p:tgtEl>
                                          <p:spTgt spid="4">
                                            <p:graphicEl>
                                              <a:dgm id="{BED2E736-48B9-444E-9EEF-E3DE8A1FFE65}"/>
                                            </p:graphicEl>
                                          </p:spTgt>
                                        </p:tgtEl>
                                        <p:attrNameLst>
                                          <p:attrName>ppt_y</p:attrName>
                                        </p:attrNameLst>
                                      </p:cBhvr>
                                      <p:tavLst>
                                        <p:tav tm="0">
                                          <p:val>
                                            <p:strVal val="ppt_y"/>
                                          </p:val>
                                        </p:tav>
                                        <p:tav tm="100000">
                                          <p:val>
                                            <p:strVal val="ppt_y-.1"/>
                                          </p:val>
                                        </p:tav>
                                      </p:tavLst>
                                    </p:anim>
                                    <p:set>
                                      <p:cBhvr>
                                        <p:cTn id="185" dur="1" fill="hold">
                                          <p:stCondLst>
                                            <p:cond delay="999"/>
                                          </p:stCondLst>
                                        </p:cTn>
                                        <p:tgtEl>
                                          <p:spTgt spid="4">
                                            <p:graphicEl>
                                              <a:dgm id="{BED2E736-48B9-444E-9EEF-E3DE8A1FFE65}"/>
                                            </p:graphicEl>
                                          </p:spTgt>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47" presetClass="exit" presetSubtype="0" fill="hold" grpId="3" nodeType="clickEffect">
                                  <p:stCondLst>
                                    <p:cond delay="0"/>
                                  </p:stCondLst>
                                  <p:childTnLst>
                                    <p:animEffect transition="out" filter="fade">
                                      <p:cBhvr>
                                        <p:cTn id="189" dur="1000"/>
                                        <p:tgtEl>
                                          <p:spTgt spid="4">
                                            <p:graphicEl>
                                              <a:dgm id="{B7DD119A-2B03-4B1C-9071-888F3EF07B90}"/>
                                            </p:graphicEl>
                                          </p:spTgt>
                                        </p:tgtEl>
                                      </p:cBhvr>
                                    </p:animEffect>
                                    <p:anim calcmode="lin" valueType="num">
                                      <p:cBhvr>
                                        <p:cTn id="190" dur="1000"/>
                                        <p:tgtEl>
                                          <p:spTgt spid="4">
                                            <p:graphicEl>
                                              <a:dgm id="{B7DD119A-2B03-4B1C-9071-888F3EF07B90}"/>
                                            </p:graphicEl>
                                          </p:spTgt>
                                        </p:tgtEl>
                                        <p:attrNameLst>
                                          <p:attrName>ppt_x</p:attrName>
                                        </p:attrNameLst>
                                      </p:cBhvr>
                                      <p:tavLst>
                                        <p:tav tm="0">
                                          <p:val>
                                            <p:strVal val="ppt_x"/>
                                          </p:val>
                                        </p:tav>
                                        <p:tav tm="100000">
                                          <p:val>
                                            <p:strVal val="ppt_x"/>
                                          </p:val>
                                        </p:tav>
                                      </p:tavLst>
                                    </p:anim>
                                    <p:anim calcmode="lin" valueType="num">
                                      <p:cBhvr>
                                        <p:cTn id="191" dur="1000"/>
                                        <p:tgtEl>
                                          <p:spTgt spid="4">
                                            <p:graphicEl>
                                              <a:dgm id="{B7DD119A-2B03-4B1C-9071-888F3EF07B90}"/>
                                            </p:graphicEl>
                                          </p:spTgt>
                                        </p:tgtEl>
                                        <p:attrNameLst>
                                          <p:attrName>ppt_y</p:attrName>
                                        </p:attrNameLst>
                                      </p:cBhvr>
                                      <p:tavLst>
                                        <p:tav tm="0">
                                          <p:val>
                                            <p:strVal val="ppt_y"/>
                                          </p:val>
                                        </p:tav>
                                        <p:tav tm="100000">
                                          <p:val>
                                            <p:strVal val="ppt_y-.1"/>
                                          </p:val>
                                        </p:tav>
                                      </p:tavLst>
                                    </p:anim>
                                    <p:set>
                                      <p:cBhvr>
                                        <p:cTn id="192" dur="1" fill="hold">
                                          <p:stCondLst>
                                            <p:cond delay="999"/>
                                          </p:stCondLst>
                                        </p:cTn>
                                        <p:tgtEl>
                                          <p:spTgt spid="4">
                                            <p:graphicEl>
                                              <a:dgm id="{B7DD119A-2B03-4B1C-9071-888F3EF07B90}"/>
                                            </p:graphicEl>
                                          </p:spTgt>
                                        </p:tgtEl>
                                        <p:attrNameLst>
                                          <p:attrName>style.visibility</p:attrName>
                                        </p:attrNameLst>
                                      </p:cBhvr>
                                      <p:to>
                                        <p:strVal val="hidden"/>
                                      </p:to>
                                    </p:set>
                                  </p:childTnLst>
                                </p:cTn>
                              </p:par>
                              <p:par>
                                <p:cTn id="193" presetID="47" presetClass="exit" presetSubtype="0" fill="hold" grpId="3" nodeType="withEffect">
                                  <p:stCondLst>
                                    <p:cond delay="0"/>
                                  </p:stCondLst>
                                  <p:childTnLst>
                                    <p:animEffect transition="out" filter="fade">
                                      <p:cBhvr>
                                        <p:cTn id="194" dur="1000"/>
                                        <p:tgtEl>
                                          <p:spTgt spid="4">
                                            <p:graphicEl>
                                              <a:dgm id="{B4487464-0467-4495-AE60-0F6C2D3800BA}"/>
                                            </p:graphicEl>
                                          </p:spTgt>
                                        </p:tgtEl>
                                      </p:cBhvr>
                                    </p:animEffect>
                                    <p:anim calcmode="lin" valueType="num">
                                      <p:cBhvr>
                                        <p:cTn id="195" dur="1000"/>
                                        <p:tgtEl>
                                          <p:spTgt spid="4">
                                            <p:graphicEl>
                                              <a:dgm id="{B4487464-0467-4495-AE60-0F6C2D3800BA}"/>
                                            </p:graphicEl>
                                          </p:spTgt>
                                        </p:tgtEl>
                                        <p:attrNameLst>
                                          <p:attrName>ppt_x</p:attrName>
                                        </p:attrNameLst>
                                      </p:cBhvr>
                                      <p:tavLst>
                                        <p:tav tm="0">
                                          <p:val>
                                            <p:strVal val="ppt_x"/>
                                          </p:val>
                                        </p:tav>
                                        <p:tav tm="100000">
                                          <p:val>
                                            <p:strVal val="ppt_x"/>
                                          </p:val>
                                        </p:tav>
                                      </p:tavLst>
                                    </p:anim>
                                    <p:anim calcmode="lin" valueType="num">
                                      <p:cBhvr>
                                        <p:cTn id="196" dur="1000"/>
                                        <p:tgtEl>
                                          <p:spTgt spid="4">
                                            <p:graphicEl>
                                              <a:dgm id="{B4487464-0467-4495-AE60-0F6C2D3800BA}"/>
                                            </p:graphicEl>
                                          </p:spTgt>
                                        </p:tgtEl>
                                        <p:attrNameLst>
                                          <p:attrName>ppt_y</p:attrName>
                                        </p:attrNameLst>
                                      </p:cBhvr>
                                      <p:tavLst>
                                        <p:tav tm="0">
                                          <p:val>
                                            <p:strVal val="ppt_y"/>
                                          </p:val>
                                        </p:tav>
                                        <p:tav tm="100000">
                                          <p:val>
                                            <p:strVal val="ppt_y-.1"/>
                                          </p:val>
                                        </p:tav>
                                      </p:tavLst>
                                    </p:anim>
                                    <p:set>
                                      <p:cBhvr>
                                        <p:cTn id="197" dur="1" fill="hold">
                                          <p:stCondLst>
                                            <p:cond delay="999"/>
                                          </p:stCondLst>
                                        </p:cTn>
                                        <p:tgtEl>
                                          <p:spTgt spid="4">
                                            <p:graphicEl>
                                              <a:dgm id="{B4487464-0467-4495-AE60-0F6C2D3800BA}"/>
                                            </p:graphicEl>
                                          </p:spTgt>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47" presetClass="exit" presetSubtype="0" fill="hold" grpId="3" nodeType="clickEffect">
                                  <p:stCondLst>
                                    <p:cond delay="0"/>
                                  </p:stCondLst>
                                  <p:childTnLst>
                                    <p:animEffect transition="out" filter="fade">
                                      <p:cBhvr>
                                        <p:cTn id="201" dur="1000"/>
                                        <p:tgtEl>
                                          <p:spTgt spid="4">
                                            <p:graphicEl>
                                              <a:dgm id="{B2460211-0F2C-4B98-8FE1-D581AAC2052D}"/>
                                            </p:graphicEl>
                                          </p:spTgt>
                                        </p:tgtEl>
                                      </p:cBhvr>
                                    </p:animEffect>
                                    <p:anim calcmode="lin" valueType="num">
                                      <p:cBhvr>
                                        <p:cTn id="202" dur="1000"/>
                                        <p:tgtEl>
                                          <p:spTgt spid="4">
                                            <p:graphicEl>
                                              <a:dgm id="{B2460211-0F2C-4B98-8FE1-D581AAC2052D}"/>
                                            </p:graphicEl>
                                          </p:spTgt>
                                        </p:tgtEl>
                                        <p:attrNameLst>
                                          <p:attrName>ppt_x</p:attrName>
                                        </p:attrNameLst>
                                      </p:cBhvr>
                                      <p:tavLst>
                                        <p:tav tm="0">
                                          <p:val>
                                            <p:strVal val="ppt_x"/>
                                          </p:val>
                                        </p:tav>
                                        <p:tav tm="100000">
                                          <p:val>
                                            <p:strVal val="ppt_x"/>
                                          </p:val>
                                        </p:tav>
                                      </p:tavLst>
                                    </p:anim>
                                    <p:anim calcmode="lin" valueType="num">
                                      <p:cBhvr>
                                        <p:cTn id="203" dur="1000"/>
                                        <p:tgtEl>
                                          <p:spTgt spid="4">
                                            <p:graphicEl>
                                              <a:dgm id="{B2460211-0F2C-4B98-8FE1-D581AAC2052D}"/>
                                            </p:graphicEl>
                                          </p:spTgt>
                                        </p:tgtEl>
                                        <p:attrNameLst>
                                          <p:attrName>ppt_y</p:attrName>
                                        </p:attrNameLst>
                                      </p:cBhvr>
                                      <p:tavLst>
                                        <p:tav tm="0">
                                          <p:val>
                                            <p:strVal val="ppt_y"/>
                                          </p:val>
                                        </p:tav>
                                        <p:tav tm="100000">
                                          <p:val>
                                            <p:strVal val="ppt_y-.1"/>
                                          </p:val>
                                        </p:tav>
                                      </p:tavLst>
                                    </p:anim>
                                    <p:set>
                                      <p:cBhvr>
                                        <p:cTn id="204" dur="1" fill="hold">
                                          <p:stCondLst>
                                            <p:cond delay="999"/>
                                          </p:stCondLst>
                                        </p:cTn>
                                        <p:tgtEl>
                                          <p:spTgt spid="4">
                                            <p:graphicEl>
                                              <a:dgm id="{B2460211-0F2C-4B98-8FE1-D581AAC2052D}"/>
                                            </p:graphicEl>
                                          </p:spTgt>
                                        </p:tgtEl>
                                        <p:attrNameLst>
                                          <p:attrName>style.visibility</p:attrName>
                                        </p:attrNameLst>
                                      </p:cBhvr>
                                      <p:to>
                                        <p:strVal val="hidden"/>
                                      </p:to>
                                    </p:set>
                                  </p:childTnLst>
                                </p:cTn>
                              </p:par>
                              <p:par>
                                <p:cTn id="205" presetID="47" presetClass="exit" presetSubtype="0" fill="hold" grpId="3" nodeType="withEffect">
                                  <p:stCondLst>
                                    <p:cond delay="0"/>
                                  </p:stCondLst>
                                  <p:childTnLst>
                                    <p:animEffect transition="out" filter="fade">
                                      <p:cBhvr>
                                        <p:cTn id="206" dur="1000"/>
                                        <p:tgtEl>
                                          <p:spTgt spid="4">
                                            <p:graphicEl>
                                              <a:dgm id="{785DFA9C-9A02-40DE-8029-CCE7AD3C0FE4}"/>
                                            </p:graphicEl>
                                          </p:spTgt>
                                        </p:tgtEl>
                                      </p:cBhvr>
                                    </p:animEffect>
                                    <p:anim calcmode="lin" valueType="num">
                                      <p:cBhvr>
                                        <p:cTn id="207" dur="1000"/>
                                        <p:tgtEl>
                                          <p:spTgt spid="4">
                                            <p:graphicEl>
                                              <a:dgm id="{785DFA9C-9A02-40DE-8029-CCE7AD3C0FE4}"/>
                                            </p:graphicEl>
                                          </p:spTgt>
                                        </p:tgtEl>
                                        <p:attrNameLst>
                                          <p:attrName>ppt_x</p:attrName>
                                        </p:attrNameLst>
                                      </p:cBhvr>
                                      <p:tavLst>
                                        <p:tav tm="0">
                                          <p:val>
                                            <p:strVal val="ppt_x"/>
                                          </p:val>
                                        </p:tav>
                                        <p:tav tm="100000">
                                          <p:val>
                                            <p:strVal val="ppt_x"/>
                                          </p:val>
                                        </p:tav>
                                      </p:tavLst>
                                    </p:anim>
                                    <p:anim calcmode="lin" valueType="num">
                                      <p:cBhvr>
                                        <p:cTn id="208" dur="1000"/>
                                        <p:tgtEl>
                                          <p:spTgt spid="4">
                                            <p:graphicEl>
                                              <a:dgm id="{785DFA9C-9A02-40DE-8029-CCE7AD3C0FE4}"/>
                                            </p:graphicEl>
                                          </p:spTgt>
                                        </p:tgtEl>
                                        <p:attrNameLst>
                                          <p:attrName>ppt_y</p:attrName>
                                        </p:attrNameLst>
                                      </p:cBhvr>
                                      <p:tavLst>
                                        <p:tav tm="0">
                                          <p:val>
                                            <p:strVal val="ppt_y"/>
                                          </p:val>
                                        </p:tav>
                                        <p:tav tm="100000">
                                          <p:val>
                                            <p:strVal val="ppt_y-.1"/>
                                          </p:val>
                                        </p:tav>
                                      </p:tavLst>
                                    </p:anim>
                                    <p:set>
                                      <p:cBhvr>
                                        <p:cTn id="209" dur="1" fill="hold">
                                          <p:stCondLst>
                                            <p:cond delay="999"/>
                                          </p:stCondLst>
                                        </p:cTn>
                                        <p:tgtEl>
                                          <p:spTgt spid="4">
                                            <p:graphicEl>
                                              <a:dgm id="{785DFA9C-9A02-40DE-8029-CCE7AD3C0FE4}"/>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Graphic spid="4" grpId="2" uiExpand="1">
        <p:bldSub>
          <a:bldDgm/>
        </p:bldSub>
      </p:bldGraphic>
      <p:bldGraphic spid="4" grpId="3">
        <p:bldSub>
          <a:bldDgm bld="one"/>
        </p:bldSub>
      </p:bldGraphic>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D9A376-C3A7-49E1-B1CD-DEAB47FD0FD1}"/>
              </a:ext>
            </a:extLst>
          </p:cNvPr>
          <p:cNvSpPr txBox="1"/>
          <p:nvPr/>
        </p:nvSpPr>
        <p:spPr>
          <a:xfrm>
            <a:off x="2991866" y="99479"/>
            <a:ext cx="676561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kumimoji="0" lang="en-US" sz="3600" b="1"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PHIẾU HỌC </a:t>
            </a:r>
            <a:r>
              <a:rPr kumimoji="0" lang="en-US" sz="3600" b="1" u="none" strike="noStrike" kern="1200" cap="none" spc="0" normalizeH="0" baseline="0" noProof="0" dirty="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endParaRPr lang="en-US" sz="2400" dirty="0">
              <a:solidFill>
                <a:schemeClr val="tx1">
                  <a:lumMod val="95000"/>
                  <a:lumOff val="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26229012"/>
              </p:ext>
            </p:extLst>
          </p:nvPr>
        </p:nvGraphicFramePr>
        <p:xfrm>
          <a:off x="428055" y="953969"/>
          <a:ext cx="11485271" cy="5904031"/>
        </p:xfrm>
        <a:graphic>
          <a:graphicData uri="http://schemas.openxmlformats.org/drawingml/2006/table">
            <a:tbl>
              <a:tblPr firstRow="1" bandRow="1">
                <a:tableStyleId>{616DA210-FB5B-4158-B5E0-FEB733F419BA}</a:tableStyleId>
              </a:tblPr>
              <a:tblGrid>
                <a:gridCol w="3877506">
                  <a:extLst>
                    <a:ext uri="{9D8B030D-6E8A-4147-A177-3AD203B41FA5}">
                      <a16:colId xmlns:a16="http://schemas.microsoft.com/office/drawing/2014/main" val="892345455"/>
                    </a:ext>
                  </a:extLst>
                </a:gridCol>
                <a:gridCol w="7607765">
                  <a:extLst>
                    <a:ext uri="{9D8B030D-6E8A-4147-A177-3AD203B41FA5}">
                      <a16:colId xmlns:a16="http://schemas.microsoft.com/office/drawing/2014/main" val="2022669621"/>
                    </a:ext>
                  </a:extLst>
                </a:gridCol>
              </a:tblGrid>
              <a:tr h="656960">
                <a:tc>
                  <a:txBody>
                    <a:bodyPr/>
                    <a:lstStyle/>
                    <a:p>
                      <a:pPr algn="ctr"/>
                      <a:r>
                        <a:rPr lang="en-US" sz="2000" dirty="0" err="1" smtClean="0">
                          <a:solidFill>
                            <a:srgbClr val="FF0000"/>
                          </a:solidFill>
                          <a:latin typeface="Times New Roman" panose="02020603050405020304" pitchFamily="18" charset="0"/>
                          <a:cs typeface="Times New Roman" panose="02020603050405020304" pitchFamily="18" charset="0"/>
                        </a:rPr>
                        <a:t>Yêu</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cầu</a:t>
                      </a:r>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2000" dirty="0" err="1" smtClean="0">
                          <a:solidFill>
                            <a:srgbClr val="FF0000"/>
                          </a:solidFill>
                          <a:latin typeface="Times New Roman" panose="02020603050405020304" pitchFamily="18" charset="0"/>
                          <a:cs typeface="Times New Roman" panose="02020603050405020304" pitchFamily="18" charset="0"/>
                        </a:rPr>
                        <a:t>Sản</a:t>
                      </a:r>
                      <a:r>
                        <a:rPr lang="en-US" sz="2000" baseline="0" dirty="0" smtClean="0">
                          <a:solidFill>
                            <a:srgbClr val="FF0000"/>
                          </a:solidFill>
                          <a:latin typeface="Times New Roman" panose="02020603050405020304" pitchFamily="18" charset="0"/>
                          <a:cs typeface="Times New Roman" panose="02020603050405020304" pitchFamily="18" charset="0"/>
                        </a:rPr>
                        <a:t> </a:t>
                      </a:r>
                      <a:r>
                        <a:rPr lang="en-US" sz="2000" baseline="0" dirty="0" err="1" smtClean="0">
                          <a:solidFill>
                            <a:srgbClr val="FF0000"/>
                          </a:solidFill>
                          <a:latin typeface="Times New Roman" panose="02020603050405020304" pitchFamily="18" charset="0"/>
                          <a:cs typeface="Times New Roman" panose="02020603050405020304" pitchFamily="18" charset="0"/>
                        </a:rPr>
                        <a:t>phẩm</a:t>
                      </a:r>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80720746"/>
                  </a:ext>
                </a:extLst>
              </a:tr>
              <a:tr h="854094">
                <a:tc>
                  <a:txBody>
                    <a:bodyPr/>
                    <a:lstStyle/>
                    <a:p>
                      <a:r>
                        <a:rPr lang="pt-BR" sz="2000" b="1" i="1" kern="1200" dirty="0" smtClean="0">
                          <a:solidFill>
                            <a:schemeClr val="tx1"/>
                          </a:solidFill>
                          <a:effectLst/>
                          <a:latin typeface="Times New Roman" panose="02020603050405020304" pitchFamily="18" charset="0"/>
                          <a:cs typeface="Times New Roman" panose="02020603050405020304" pitchFamily="18" charset="0"/>
                        </a:rPr>
                        <a:t>1. Em hiểu thế nào là Lãnh địa phong kiến? </a:t>
                      </a:r>
                      <a:endParaRPr lang="en-US" sz="20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địa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vùng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đai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rộng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quý</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tộc</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bến</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khu</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riêng</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6048767"/>
                  </a:ext>
                </a:extLst>
              </a:tr>
              <a:tr h="2104752">
                <a:tc>
                  <a:txBody>
                    <a:bodyPr/>
                    <a:lstStyle/>
                    <a:p>
                      <a:r>
                        <a:rPr lang="en-US" sz="2000" b="1" i="1" kern="1200" dirty="0" smtClean="0">
                          <a:solidFill>
                            <a:schemeClr val="tx1"/>
                          </a:solidFill>
                          <a:effectLst/>
                          <a:latin typeface="Times New Roman" panose="02020603050405020304" pitchFamily="18" charset="0"/>
                          <a:cs typeface="Times New Roman" panose="02020603050405020304" pitchFamily="18" charset="0"/>
                        </a:rPr>
                        <a:t>2.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Hãy</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miêu</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tả</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và</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nêu</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nhận</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xét</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về</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lãnh</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địa</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phong</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cs typeface="Times New Roman" panose="02020603050405020304" pitchFamily="18" charset="0"/>
                        </a:rPr>
                        <a:t>kiến</a:t>
                      </a:r>
                      <a:r>
                        <a:rPr lang="en-US" sz="2000" b="1" i="1" kern="1200" dirty="0" smtClean="0">
                          <a:solidFill>
                            <a:schemeClr val="tx1"/>
                          </a:solidFill>
                          <a:effectLst/>
                          <a:latin typeface="Times New Roman" panose="02020603050405020304" pitchFamily="18" charset="0"/>
                          <a:cs typeface="Times New Roman" panose="02020603050405020304" pitchFamily="18" charset="0"/>
                        </a:rPr>
                        <a:t> qua H3?</a:t>
                      </a:r>
                      <a:endParaRPr lang="en-US" sz="20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đai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địa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bao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gồm</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2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khẩu</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endParaRPr lang="en-US" sz="2000" kern="1200" dirty="0" smtClean="0">
                        <a:solidFill>
                          <a:srgbClr val="FF0000"/>
                        </a:solidFill>
                        <a:effectLst/>
                        <a:latin typeface="Times New Roman" panose="02020603050405020304" pitchFamily="18" charset="0"/>
                        <a:ea typeface="+mn-ea"/>
                        <a:cs typeface="Times New Roman" panose="02020603050405020304" pitchFamily="18" charset="0"/>
                      </a:endParaRPr>
                    </a:p>
                    <a:p>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gồm</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lâu</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đài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nhà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ở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nhà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thờ</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dinh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thự</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nhà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kho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hệ</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thống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hào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nước</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chảy</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xung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quanh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tường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cao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bao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bọc</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pháo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đài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kiên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cố</a:t>
                      </a:r>
                      <a:endParaRPr lang="en-US" sz="2000" kern="1200" dirty="0" smtClean="0">
                        <a:solidFill>
                          <a:srgbClr val="FF0000"/>
                        </a:solidFill>
                        <a:effectLst/>
                        <a:latin typeface="Times New Roman" panose="02020603050405020304" pitchFamily="18" charset="0"/>
                        <a:ea typeface="+mn-ea"/>
                        <a:cs typeface="Times New Roman" panose="02020603050405020304" pitchFamily="18" charset="0"/>
                      </a:endParaRPr>
                    </a:p>
                    <a:p>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khẩu</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giao</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cho</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nông</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nô</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cày</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cấy</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thu</a:t>
                      </a:r>
                      <a:r>
                        <a:rPr lang="en-US" sz="20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baseline="0" dirty="0" err="1" smtClean="0">
                          <a:solidFill>
                            <a:srgbClr val="FF0000"/>
                          </a:solidFill>
                          <a:effectLst/>
                          <a:latin typeface="Times New Roman" panose="02020603050405020304" pitchFamily="18" charset="0"/>
                          <a:ea typeface="+mn-ea"/>
                          <a:cs typeface="Times New Roman" panose="02020603050405020304" pitchFamily="18" charset="0"/>
                        </a:rPr>
                        <a:t>tô</a:t>
                      </a:r>
                      <a:endParaRPr lang="en-US" sz="200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98411725"/>
                  </a:ext>
                </a:extLst>
              </a:tr>
              <a:tr h="870931">
                <a:tc>
                  <a:txBody>
                    <a:bodyPr/>
                    <a:lstStyle/>
                    <a:p>
                      <a:r>
                        <a:rPr lang="pt-BR" sz="2000" b="1" i="1" kern="1200" dirty="0" smtClean="0">
                          <a:solidFill>
                            <a:schemeClr val="tx1"/>
                          </a:solidFill>
                          <a:effectLst/>
                          <a:latin typeface="Times New Roman" panose="02020603050405020304" pitchFamily="18" charset="0"/>
                          <a:cs typeface="Times New Roman" panose="02020603050405020304" pitchFamily="18" charset="0"/>
                        </a:rPr>
                        <a:t>3. Em hãy cho biết đặc điểm của nền kinh tế lãnh địa?</a:t>
                      </a:r>
                      <a:endParaRPr lang="en-US" sz="20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Nền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kinh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mang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tự</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cấp</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tự</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túc</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nghiệp</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đóng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vai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trò</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chủ</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đạo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53286334"/>
                  </a:ext>
                </a:extLst>
              </a:tr>
              <a:tr h="1417294">
                <a:tc>
                  <a:txBody>
                    <a:bodyPr/>
                    <a:lstStyle/>
                    <a:p>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4.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Đời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sống</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hoạt</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tx1"/>
                          </a:solidFill>
                          <a:effectLst/>
                          <a:latin typeface="Times New Roman" panose="02020603050405020304" pitchFamily="18" charset="0"/>
                          <a:ea typeface="+mn-ea"/>
                          <a:cs typeface="Times New Roman" panose="02020603050405020304" pitchFamily="18" charset="0"/>
                        </a:rPr>
                        <a:t>lãnh</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tx1"/>
                          </a:solidFill>
                          <a:effectLst/>
                          <a:latin typeface="Times New Roman" panose="02020603050405020304" pitchFamily="18" charset="0"/>
                          <a:ea typeface="+mn-ea"/>
                          <a:cs typeface="Times New Roman" panose="02020603050405020304" pitchFamily="18" charset="0"/>
                        </a:rPr>
                        <a:t>chúa</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tx1"/>
                          </a:solidFill>
                          <a:effectLst/>
                          <a:latin typeface="Times New Roman" panose="02020603050405020304" pitchFamily="18" charset="0"/>
                          <a:ea typeface="+mn-ea"/>
                          <a:cs typeface="Times New Roman" panose="02020603050405020304" pitchFamily="18" charset="0"/>
                        </a:rPr>
                        <a:t>và</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tx1"/>
                          </a:solidFill>
                          <a:effectLst/>
                          <a:latin typeface="Times New Roman" panose="02020603050405020304" pitchFamily="18" charset="0"/>
                          <a:ea typeface="+mn-ea"/>
                          <a:cs typeface="Times New Roman" panose="02020603050405020304" pitchFamily="18" charset="0"/>
                        </a:rPr>
                        <a:t>nông</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baseline="0" dirty="0" err="1" smtClean="0">
                          <a:solidFill>
                            <a:schemeClr val="tx1"/>
                          </a:solidFill>
                          <a:effectLst/>
                          <a:latin typeface="Times New Roman" panose="02020603050405020304" pitchFamily="18" charset="0"/>
                          <a:ea typeface="+mn-ea"/>
                          <a:cs typeface="Times New Roman" panose="02020603050405020304" pitchFamily="18" charset="0"/>
                        </a:rPr>
                        <a:t>nô</a:t>
                      </a:r>
                      <a:r>
                        <a:rPr lang="en-US" sz="2000" b="1"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trong</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lãnh</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địa</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tham</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gia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đời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sống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sản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xuất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sống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xa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hoa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dựa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trên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sự</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bóc</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lột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nô</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lệ</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thuộc</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về</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thân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phận</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ruộng</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đất</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phải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nộp</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địa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tô</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và</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nhiều</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loại</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thuế</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cho</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lãnh</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000" kern="1200" dirty="0" err="1" smtClean="0">
                          <a:solidFill>
                            <a:srgbClr val="FF0000"/>
                          </a:solidFill>
                          <a:effectLst/>
                          <a:latin typeface="Times New Roman" panose="02020603050405020304" pitchFamily="18" charset="0"/>
                          <a:ea typeface="+mn-ea"/>
                          <a:cs typeface="Times New Roman" panose="02020603050405020304" pitchFamily="18" charset="0"/>
                        </a:rPr>
                        <a:t>chúa</a:t>
                      </a:r>
                      <a:r>
                        <a:rPr lang="en-US" sz="20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232938688"/>
                  </a:ext>
                </a:extLst>
              </a:tr>
            </a:tbl>
          </a:graphicData>
        </a:graphic>
      </p:graphicFrame>
    </p:spTree>
    <p:extLst>
      <p:ext uri="{BB962C8B-B14F-4D97-AF65-F5344CB8AC3E}">
        <p14:creationId xmlns:p14="http://schemas.microsoft.com/office/powerpoint/2010/main" val="37852062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4911" y="314447"/>
            <a:ext cx="11242536"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Content Placeholder 4">
            <a:extLst>
              <a:ext uri="{FF2B5EF4-FFF2-40B4-BE49-F238E27FC236}">
                <a16:creationId xmlns:a16="http://schemas.microsoft.com/office/drawing/2014/main" id="{1ACFE577-F57C-4873-A955-A1E34930D03E}"/>
              </a:ext>
            </a:extLst>
          </p:cNvPr>
          <p:cNvSpPr txBox="1">
            <a:spLocks noGrp="1"/>
          </p:cNvSpPr>
          <p:nvPr>
            <p:ph idx="1"/>
          </p:nvPr>
        </p:nvSpPr>
        <p:spPr>
          <a:xfrm>
            <a:off x="802094" y="1391667"/>
            <a:ext cx="10848169" cy="530594"/>
          </a:xfrm>
          <a:prstGeom prst="rect">
            <a:avLst/>
          </a:prstGeom>
          <a:noFill/>
        </p:spPr>
        <p:txBody>
          <a:bodyPr wrap="square">
            <a:spAutoFit/>
          </a:bodyPr>
          <a:lstStyle/>
          <a:p>
            <a:pPr marL="0" marR="0" indent="0" algn="just">
              <a:lnSpc>
                <a:spcPct val="107000"/>
              </a:lnSpc>
              <a:spcBef>
                <a:spcPts val="0"/>
              </a:spcBef>
              <a:spcAft>
                <a:spcPts val="0"/>
              </a:spcAft>
              <a:buNone/>
            </a:pP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b="1" dirty="0" err="1">
                <a:solidFill>
                  <a:srgbClr val="2E08B8"/>
                </a:solidFill>
                <a:latin typeface="Times New Roman" panose="02020603050405020304" pitchFamily="18" charset="0"/>
                <a:ea typeface="Calibri" panose="020F0502020204030204" pitchFamily="34" charset="0"/>
                <a:cs typeface="Times New Roman" panose="02020603050405020304" pitchFamily="18" charset="0"/>
              </a:rPr>
              <a:t>S</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ự</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latin typeface="Times New Roman" panose="02020603050405020304" pitchFamily="18" charset="0"/>
                <a:ea typeface="Calibri" panose="020F0502020204030204" pitchFamily="34" charset="0"/>
                <a:cs typeface="Times New Roman" panose="02020603050405020304" pitchFamily="18" charset="0"/>
              </a:rPr>
              <a:t>C</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húa</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giáo</a:t>
            </a:r>
            <a:endParaRPr lang="en-US" dirty="0">
              <a:solidFill>
                <a:srgbClr val="2E08B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in a white robe&#10;&#10;Description automatically generated with low confidence">
            <a:extLst>
              <a:ext uri="{FF2B5EF4-FFF2-40B4-BE49-F238E27FC236}">
                <a16:creationId xmlns:a16="http://schemas.microsoft.com/office/drawing/2014/main" id="{52E9AD74-B11C-41D6-921A-278BFA2FE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680" y="2142373"/>
            <a:ext cx="3517886" cy="3799911"/>
          </a:xfrm>
          <a:prstGeom prst="rect">
            <a:avLst/>
          </a:prstGeom>
          <a:ln>
            <a:noFill/>
          </a:ln>
          <a:effectLst>
            <a:softEdge rad="112500"/>
          </a:effectLst>
        </p:spPr>
      </p:pic>
      <p:sp>
        <p:nvSpPr>
          <p:cNvPr id="2" name="Rectangle 1"/>
          <p:cNvSpPr/>
          <p:nvPr/>
        </p:nvSpPr>
        <p:spPr>
          <a:xfrm>
            <a:off x="2121737" y="5942284"/>
            <a:ext cx="3277772" cy="3798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Chúa</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Giê-su</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7210697" y="2037870"/>
            <a:ext cx="4323241" cy="2220686"/>
          </a:xfrm>
          <a:prstGeom prst="cloudCallout">
            <a:avLst>
              <a:gd name="adj1" fmla="val -67782"/>
              <a:gd name="adj2" fmla="val 660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2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1519"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51" y="2998788"/>
            <a:ext cx="2367099" cy="5969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610" y="2992893"/>
            <a:ext cx="3069779" cy="351516"/>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472" y="3948569"/>
            <a:ext cx="3126975" cy="1347787"/>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6132" y="2797176"/>
            <a:ext cx="3136627" cy="14128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100" y="2992893"/>
            <a:ext cx="3258898" cy="124097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3650" y="1571625"/>
            <a:ext cx="2483939" cy="661988"/>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1351" y="1930401"/>
            <a:ext cx="2220866" cy="133826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3666" y="4210051"/>
            <a:ext cx="2770184" cy="517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9409" y="3138489"/>
            <a:ext cx="2070055" cy="125888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6003" y="1833258"/>
            <a:ext cx="2339976" cy="488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776" y="1771651"/>
            <a:ext cx="2616199" cy="158341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0085" y="2548002"/>
            <a:ext cx="2027733" cy="10897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66651" y="384721"/>
            <a:ext cx="11242536" cy="954109"/>
          </a:xfrm>
          <a:prstGeom prst="rect">
            <a:avLst/>
          </a:prstGeom>
          <a:noFill/>
        </p:spPr>
        <p:txBody>
          <a:bodyPr wrap="square" lIns="91440" tIns="45721" rIns="91440" bIns="45721">
            <a:spAutoFit/>
          </a:bodyPr>
          <a:lstStyle/>
          <a:p>
            <a:pPr algn="ct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2800" b="1" dirty="0">
              <a:ln w="0"/>
              <a:solidFill>
                <a:srgbClr val="FF0000"/>
              </a:solidFill>
              <a:effectLst>
                <a:reflection blurRad="6350" stA="53000" endA="300" endPos="35500" dir="5400000" sy="-90000" algn="bl" rotWithShape="0"/>
              </a:effectLst>
            </a:endParaRPr>
          </a:p>
        </p:txBody>
      </p:sp>
      <p:sp>
        <p:nvSpPr>
          <p:cNvPr id="15" name="Content Placeholder 4">
            <a:extLst>
              <a:ext uri="{FF2B5EF4-FFF2-40B4-BE49-F238E27FC236}">
                <a16:creationId xmlns:a16="http://schemas.microsoft.com/office/drawing/2014/main" id="{1ACFE577-F57C-4873-A955-A1E34930D03E}"/>
              </a:ext>
            </a:extLst>
          </p:cNvPr>
          <p:cNvSpPr txBox="1">
            <a:spLocks/>
          </p:cNvSpPr>
          <p:nvPr/>
        </p:nvSpPr>
        <p:spPr>
          <a:xfrm>
            <a:off x="1226003" y="1213054"/>
            <a:ext cx="10848169" cy="530594"/>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buFont typeface="Arial" panose="020B0604020202020204" pitchFamily="34" charset="0"/>
              <a:buNone/>
            </a:pP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3.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Sự</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ra</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đời</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đạo</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Thiên</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Chúa</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giáo</a:t>
            </a:r>
            <a:endParaRPr lang="en-US" dirty="0">
              <a:solidFill>
                <a:srgbClr val="2E08B8"/>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103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6CBC40-F773-40CE-BB7C-6404787C9368}"/>
              </a:ext>
            </a:extLst>
          </p:cNvPr>
          <p:cNvSpPr txBox="1">
            <a:spLocks noGrp="1"/>
          </p:cNvSpPr>
          <p:nvPr>
            <p:ph idx="1"/>
          </p:nvPr>
        </p:nvSpPr>
        <p:spPr>
          <a:xfrm>
            <a:off x="838200" y="1525179"/>
            <a:ext cx="10515600" cy="530594"/>
          </a:xfrm>
          <a:prstGeom prst="rect">
            <a:avLst/>
          </a:prstGeom>
          <a:noFill/>
        </p:spPr>
        <p:txBody>
          <a:bodyPr wrap="square">
            <a:spAutoFit/>
          </a:bodyPr>
          <a:lstStyle/>
          <a:p>
            <a:pPr marL="0" marR="0" indent="0" algn="just">
              <a:lnSpc>
                <a:spcPct val="107000"/>
              </a:lnSpc>
              <a:spcBef>
                <a:spcPts val="0"/>
              </a:spcBef>
              <a:spcAft>
                <a:spcPts val="800"/>
              </a:spcAft>
              <a:buNone/>
            </a:pP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4.</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b="1" dirty="0">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2E08B8"/>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b="1" i="1" dirty="0">
                <a:solidFill>
                  <a:srgbClr val="2E08B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2E08B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47114" y="314447"/>
            <a:ext cx="11200333"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240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949" y="2674878"/>
            <a:ext cx="4964749" cy="26511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144" y="2923088"/>
            <a:ext cx="4692650" cy="224223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040" y="1674812"/>
            <a:ext cx="4963160" cy="208126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7889" y="1535908"/>
            <a:ext cx="4170849" cy="20091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864" y="2284413"/>
            <a:ext cx="2376487" cy="1581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7396" y="866651"/>
            <a:ext cx="3936820" cy="590009"/>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THẢO LUẬN</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41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ox(out)">
                                      <p:cBhvr>
                                        <p:cTn id="12" dur="500"/>
                                        <p:tgtEl>
                                          <p:spTgt spid="215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right)">
                                      <p:cBhvr>
                                        <p:cTn id="22" dur="500"/>
                                        <p:tgtEl>
                                          <p:spTgt spid="21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2"/>
                                        </p:tgtEl>
                                        <p:attrNameLst>
                                          <p:attrName>style.visibility</p:attrName>
                                        </p:attrNameLst>
                                      </p:cBhvr>
                                      <p:to>
                                        <p:strVal val="visible"/>
                                      </p:to>
                                    </p:set>
                                    <p:animEffect transition="in" filter="wipe(right)">
                                      <p:cBhvr>
                                        <p:cTn id="32"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3467" y="314446"/>
            <a:ext cx="11200333" cy="954109"/>
          </a:xfrm>
          <a:prstGeom prst="rect">
            <a:avLst/>
          </a:prstGeom>
          <a:noFill/>
        </p:spPr>
        <p:txBody>
          <a:bodyPr wrap="square" lIns="91440" tIns="45721" rIns="91440" bIns="45721">
            <a:spAutoFit/>
          </a:bodyPr>
          <a:lstStyle/>
          <a:p>
            <a:pPr algn="ct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a:t>
            </a:r>
            <a:endParaRPr lang="en-US" sz="2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CHẾ ĐỘ PHONG KIẾN Ở TÂY ÂU</a:t>
            </a:r>
            <a:endParaRPr lang="en-US" sz="2800" b="1" dirty="0">
              <a:ln w="0"/>
              <a:solidFill>
                <a:srgbClr val="FF0000"/>
              </a:solidFill>
              <a:effectLst>
                <a:reflection blurRad="6350" stA="53000" endA="300" endPos="35500" dir="5400000" sy="-90000" algn="bl" rotWithShape="0"/>
              </a:effectLst>
            </a:endParaRPr>
          </a:p>
        </p:txBody>
      </p:sp>
      <p:sp>
        <p:nvSpPr>
          <p:cNvPr id="5" name="Content Placeholder 2"/>
          <p:cNvSpPr>
            <a:spLocks noGrp="1"/>
          </p:cNvSpPr>
          <p:nvPr>
            <p:ph idx="1"/>
          </p:nvPr>
        </p:nvSpPr>
        <p:spPr>
          <a:xfrm>
            <a:off x="838200" y="1979027"/>
            <a:ext cx="10515600" cy="4351338"/>
          </a:xfrm>
        </p:spPr>
        <p:txBody>
          <a:bodyPr/>
          <a:lstStyle/>
          <a:p>
            <a:pPr marL="0" indent="0" eaLnBrk="1" hangingPunct="1">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a) </a:t>
            </a:r>
            <a:r>
              <a:rPr lang="en-US" altLang="en-US" dirty="0" err="1" smtClean="0">
                <a:latin typeface="Times New Roman" panose="02020603050405020304" pitchFamily="18" charset="0"/>
                <a:cs typeface="Times New Roman" panose="02020603050405020304" pitchFamily="18" charset="0"/>
              </a:rPr>
              <a:t>Nguyên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nhân</a:t>
            </a:r>
            <a:r>
              <a:rPr lang="en-US" alt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XI </a:t>
            </a:r>
            <a:r>
              <a:rPr lang="en-US" dirty="0" err="1" smtClean="0">
                <a:latin typeface="Times New Roman" panose="02020603050405020304" pitchFamily="18" charset="0"/>
                <a:cs typeface="Times New Roman" panose="02020603050405020304" pitchFamily="18" charset="0"/>
              </a:rPr>
              <a:t>thủ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a:t>
            </a:r>
          </a:p>
          <a:p>
            <a:pPr>
              <a:buFontTx/>
              <a:buChar char="-"/>
            </a:pPr>
            <a:r>
              <a:rPr lang="en-US" dirty="0" err="1" smtClean="0">
                <a:latin typeface="Times New Roman" panose="02020603050405020304" pitchFamily="18" charset="0"/>
                <a:cs typeface="Times New Roman" panose="02020603050405020304" pitchFamily="18" charset="0"/>
              </a:rPr>
              <a:t>Thợ</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a:t>
            </a:r>
          </a:p>
          <a:p>
            <a:pPr>
              <a:buFontTx/>
              <a:buChar char="-"/>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a:t>
            </a:r>
          </a:p>
          <a:p>
            <a:pPr marL="0" indent="0" eaLnBrk="1" hangingPunct="1">
              <a:buFont typeface="Arial" panose="020B0604020202020204" pitchFamily="34" charset="0"/>
              <a:buNone/>
            </a:pPr>
            <a:endParaRPr lang="en-US" altLang="en-US" sz="2400" dirty="0" smtClean="0">
              <a:latin typeface="Times New Roman" panose="02020603050405020304" pitchFamily="18" charset="0"/>
              <a:cs typeface="Times New Roman" panose="02020603050405020304" pitchFamily="18" charset="0"/>
            </a:endParaRPr>
          </a:p>
        </p:txBody>
      </p:sp>
      <p:sp>
        <p:nvSpPr>
          <p:cNvPr id="6" name="Content Placeholder 4">
            <a:extLst>
              <a:ext uri="{FF2B5EF4-FFF2-40B4-BE49-F238E27FC236}">
                <a16:creationId xmlns:a16="http://schemas.microsoft.com/office/drawing/2014/main" id="{A36CBC40-F773-40CE-BB7C-6404787C9368}"/>
              </a:ext>
            </a:extLst>
          </p:cNvPr>
          <p:cNvSpPr txBox="1">
            <a:spLocks/>
          </p:cNvSpPr>
          <p:nvPr/>
        </p:nvSpPr>
        <p:spPr>
          <a:xfrm>
            <a:off x="838200" y="1412421"/>
            <a:ext cx="10515600" cy="53059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Font typeface="Arial" panose="020B0604020202020204" pitchFamily="34" charset="0"/>
              <a:buNone/>
            </a:pP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4.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Sự</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xuất</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và</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vai</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trò</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thành</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thị</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trung</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đại</a:t>
            </a:r>
            <a:r>
              <a:rPr lang="en-US" b="1" i="1" dirty="0" smtClean="0">
                <a:solidFill>
                  <a:srgbClr val="2E08B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2E08B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9"/>
          <p:cNvSpPr>
            <a:spLocks noChangeArrowheads="1"/>
          </p:cNvSpPr>
          <p:nvPr/>
        </p:nvSpPr>
        <p:spPr bwMode="auto">
          <a:xfrm>
            <a:off x="838200" y="4849171"/>
            <a:ext cx="105156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dirty="0" smtClean="0">
                <a:solidFill>
                  <a:prstClr val="black"/>
                </a:solidFill>
                <a:latin typeface="Times New Roman" panose="02020603050405020304" pitchFamily="18" charset="0"/>
                <a:cs typeface="Times New Roman" panose="02020603050405020304" pitchFamily="18" charset="0"/>
              </a:rPr>
              <a:t>b) </a:t>
            </a:r>
            <a:r>
              <a:rPr lang="en-US" altLang="en-US" dirty="0" err="1" smtClean="0">
                <a:solidFill>
                  <a:prstClr val="black"/>
                </a:solidFill>
                <a:latin typeface="Times New Roman" panose="02020603050405020304" pitchFamily="18" charset="0"/>
                <a:cs typeface="Times New Roman" panose="02020603050405020304" pitchFamily="18" charset="0"/>
              </a:rPr>
              <a:t>Thành</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phần</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cư</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dân</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Gồm</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thợ</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thủ</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công</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và</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thương</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err="1" smtClean="0">
                <a:solidFill>
                  <a:prstClr val="black"/>
                </a:solidFill>
                <a:latin typeface="Times New Roman" panose="02020603050405020304" pitchFamily="18" charset="0"/>
                <a:cs typeface="Times New Roman" panose="02020603050405020304" pitchFamily="18" charset="0"/>
              </a:rPr>
              <a:t>nhân</a:t>
            </a:r>
            <a:endParaRPr lang="en-US" altLang="en-US" dirty="0" smtClean="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5704" y="5747657"/>
            <a:ext cx="1735896" cy="915699"/>
          </a:xfrm>
          <a:prstGeom prst="rect">
            <a:avLst/>
          </a:prstGeom>
        </p:spPr>
      </p:pic>
    </p:spTree>
    <p:extLst>
      <p:ext uri="{BB962C8B-B14F-4D97-AF65-F5344CB8AC3E}">
        <p14:creationId xmlns:p14="http://schemas.microsoft.com/office/powerpoint/2010/main" val="30054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838200" y="314447"/>
            <a:ext cx="11009247"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
        <p:nvSpPr>
          <p:cNvPr id="5" name="Content Placeholder 4">
            <a:extLst>
              <a:ext uri="{FF2B5EF4-FFF2-40B4-BE49-F238E27FC236}">
                <a16:creationId xmlns:a16="http://schemas.microsoft.com/office/drawing/2014/main" id="{A36CBC40-F773-40CE-BB7C-6404787C9368}"/>
              </a:ext>
            </a:extLst>
          </p:cNvPr>
          <p:cNvSpPr txBox="1">
            <a:spLocks noGrp="1"/>
          </p:cNvSpPr>
          <p:nvPr>
            <p:ph idx="1"/>
          </p:nvPr>
        </p:nvSpPr>
        <p:spPr>
          <a:xfrm>
            <a:off x="838200" y="1364132"/>
            <a:ext cx="10515600" cy="52225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Font typeface="Arial" panose="020B0604020202020204" pitchFamily="34" charset="0"/>
              <a:buNone/>
            </a:pP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4.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Sự</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xuất</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hiện</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và</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vai</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trò</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thành</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thị</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trung</a:t>
            </a:r>
            <a:r>
              <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rPr>
              <a:t>đại</a:t>
            </a:r>
            <a:endParaRPr lang="en-US" b="1" dirty="0" smtClean="0">
              <a:solidFill>
                <a:srgbClr val="2E08B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005523" y="1817825"/>
            <a:ext cx="4979440" cy="530594"/>
          </a:xfrm>
          <a:prstGeom prst="rect">
            <a:avLst/>
          </a:prstGeom>
        </p:spPr>
        <p:txBody>
          <a:bodyPr wrap="none">
            <a:spAutoFit/>
          </a:bodyPr>
          <a:lstStyle/>
          <a:p>
            <a:pPr algn="just">
              <a:lnSpc>
                <a:spcPct val="107000"/>
              </a:lnSpc>
              <a:spcAft>
                <a:spcPts val="600"/>
              </a:spcAft>
            </a:pPr>
            <a:r>
              <a:rPr lang="en-US" sz="2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đại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80668" y="2312549"/>
            <a:ext cx="10524310" cy="1938992"/>
          </a:xfrm>
          <a:prstGeom prst="rect">
            <a:avLst/>
          </a:prstGeom>
        </p:spPr>
        <p:txBody>
          <a:bodyPr wrap="square">
            <a:spAutoFit/>
          </a:bodyPr>
          <a:lstStyle/>
          <a:p>
            <a:pPr algn="just"/>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Về</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tế</a:t>
            </a:r>
            <a:r>
              <a:rPr lang="en-US" sz="2400" dirty="0">
                <a:solidFill>
                  <a:srgbClr val="212529"/>
                </a:solidFill>
                <a:latin typeface="Times New Roman" panose="02020603050405020304" pitchFamily="18" charset="0"/>
                <a:cs typeface="Times New Roman" panose="02020603050405020304" pitchFamily="18" charset="0"/>
              </a:rPr>
              <a:t>:</a:t>
            </a:r>
          </a:p>
          <a:p>
            <a:pPr algn="just"/>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Phá</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vỡ</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nền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tế</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tự</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nhiên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của</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các</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lãnh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địa</a:t>
            </a:r>
            <a:r>
              <a:rPr lang="en-US" sz="2400" dirty="0">
                <a:solidFill>
                  <a:srgbClr val="212529"/>
                </a:solidFill>
                <a:latin typeface="Times New Roman" panose="02020603050405020304" pitchFamily="18" charset="0"/>
                <a:cs typeface="Times New Roman" panose="02020603050405020304" pitchFamily="18" charset="0"/>
              </a:rPr>
              <a:t>.</a:t>
            </a:r>
          </a:p>
          <a:p>
            <a:pPr algn="just"/>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Tạo</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điều</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kiện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cho</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sự</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hình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thành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và</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phát</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triển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của</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tế</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hàng</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hoá</a:t>
            </a:r>
            <a:r>
              <a:rPr lang="en-US" sz="2400" dirty="0">
                <a:solidFill>
                  <a:srgbClr val="212529"/>
                </a:solidFill>
                <a:latin typeface="Times New Roman" panose="02020603050405020304" pitchFamily="18" charset="0"/>
                <a:cs typeface="Times New Roman" panose="02020603050405020304" pitchFamily="18" charset="0"/>
              </a:rPr>
              <a:t>.</a:t>
            </a:r>
          </a:p>
          <a:p>
            <a:pPr algn="just"/>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Về</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chính</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trị</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góp</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phần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xoá</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bỏ</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chế</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độ</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phong</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kiến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phân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quyền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xây</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dựng</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chế</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độ</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phong</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kiến</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tâp</a:t>
            </a:r>
            <a:r>
              <a:rPr lang="en-US" sz="2400" dirty="0">
                <a:solidFill>
                  <a:srgbClr val="212529"/>
                </a:solidFill>
                <a:latin typeface="Times New Roman" panose="02020603050405020304" pitchFamily="18" charset="0"/>
                <a:cs typeface="Times New Roman" panose="02020603050405020304" pitchFamily="18" charset="0"/>
              </a:rPr>
              <a:t> </a:t>
            </a:r>
            <a:r>
              <a:rPr lang="en-US" sz="2400" dirty="0" err="1">
                <a:solidFill>
                  <a:srgbClr val="212529"/>
                </a:solidFill>
                <a:latin typeface="Times New Roman" panose="02020603050405020304" pitchFamily="18" charset="0"/>
                <a:cs typeface="Times New Roman" panose="02020603050405020304" pitchFamily="18" charset="0"/>
              </a:rPr>
              <a:t>quyền</a:t>
            </a:r>
            <a:r>
              <a:rPr lang="en-US" sz="2400" dirty="0">
                <a:solidFill>
                  <a:srgbClr val="212529"/>
                </a:solidFill>
                <a:latin typeface="Times New Roman" panose="02020603050405020304" pitchFamily="18" charset="0"/>
                <a:cs typeface="Times New Roman" panose="02020603050405020304" pitchFamily="18" charset="0"/>
              </a:rPr>
              <a:t>.</a:t>
            </a:r>
            <a:endParaRPr lang="en-US" sz="2400" b="0" i="0" dirty="0">
              <a:solidFill>
                <a:srgbClr val="212529"/>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080668" y="4251541"/>
            <a:ext cx="10524310" cy="1569660"/>
          </a:xfrm>
          <a:prstGeom prst="rect">
            <a:avLst/>
          </a:prstGeom>
        </p:spPr>
        <p:txBody>
          <a:bodyPr wrap="square">
            <a:spAutoFit/>
          </a:bodyPr>
          <a:lstStyle/>
          <a:p>
            <a:pPr algn="just"/>
            <a:r>
              <a:rPr lang="vi-VN" sz="2400" dirty="0">
                <a:solidFill>
                  <a:srgbClr val="212529"/>
                </a:solidFill>
                <a:latin typeface="+mj-lt"/>
              </a:rPr>
              <a:t>- Về xã hội: đưa đến sự xuất hiện của tầng lớp thị dân.</a:t>
            </a:r>
          </a:p>
          <a:p>
            <a:pPr algn="just"/>
            <a:r>
              <a:rPr lang="vi-VN" sz="2400" dirty="0">
                <a:solidFill>
                  <a:srgbClr val="212529"/>
                </a:solidFill>
                <a:latin typeface="+mj-lt"/>
              </a:rPr>
              <a:t>- Về văn hóa:</a:t>
            </a:r>
          </a:p>
          <a:p>
            <a:pPr algn="just"/>
            <a:r>
              <a:rPr lang="vi-VN" sz="2400" dirty="0">
                <a:solidFill>
                  <a:srgbClr val="212529"/>
                </a:solidFill>
                <a:latin typeface="+mj-lt"/>
              </a:rPr>
              <a:t>+ Tạo cơ sở để xây dựng nền văn hoá mới, nhiều trường đại học được thành lập.</a:t>
            </a:r>
          </a:p>
          <a:p>
            <a:pPr algn="just"/>
            <a:r>
              <a:rPr lang="vi-VN" sz="2400" dirty="0">
                <a:solidFill>
                  <a:srgbClr val="212529"/>
                </a:solidFill>
                <a:latin typeface="+mj-lt"/>
              </a:rPr>
              <a:t>+ Mang lại không khí tự do, cởi mở.</a:t>
            </a:r>
            <a:endParaRPr lang="vi-VN" sz="2400" b="0" i="0" dirty="0">
              <a:solidFill>
                <a:srgbClr val="212529"/>
              </a:solidFill>
              <a:effectLst/>
              <a:latin typeface="+mj-l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888" y="5656217"/>
            <a:ext cx="2082484" cy="1098527"/>
          </a:xfrm>
          <a:prstGeom prst="rect">
            <a:avLst/>
          </a:prstGeom>
        </p:spPr>
      </p:pic>
    </p:spTree>
    <p:extLst>
      <p:ext uri="{BB962C8B-B14F-4D97-AF65-F5344CB8AC3E}">
        <p14:creationId xmlns:p14="http://schemas.microsoft.com/office/powerpoint/2010/main" val="421422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circle(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down)">
                                      <p:cBhvr>
                                        <p:cTn id="31" dur="500"/>
                                        <p:tgtEl>
                                          <p:spTgt spid="9">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down)">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3961" y="760723"/>
            <a:ext cx="11147474" cy="867932"/>
          </a:xfrm>
          <a:prstGeom prst="rect">
            <a:avLst/>
          </a:prstGeom>
          <a:noFill/>
        </p:spPr>
        <p:txBody>
          <a:bodyPr wrap="square" lIns="91440" tIns="45721" rIns="91440" bIns="45721">
            <a:spAutoFit/>
          </a:bodyPr>
          <a:lstStyle/>
          <a:p>
            <a:pPr algn="ct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a:t>
            </a:r>
            <a:r>
              <a:rPr lang="en-US" sz="2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US" sz="2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CHẾ </a:t>
            </a:r>
            <a:r>
              <a:rPr lang="en-US" sz="28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ĐỘ PHONG KIẾN Ở TÂY ÂU</a:t>
            </a:r>
            <a:endParaRPr lang="en-US" sz="2800" b="1" dirty="0">
              <a:ln w="0"/>
              <a:solidFill>
                <a:srgbClr val="FF0000"/>
              </a:solidFill>
              <a:effectLst>
                <a:reflection blurRad="6350" stA="53000" endA="300" endPos="35500" dir="5400000" sy="-90000" algn="bl" rotWithShape="0"/>
              </a:effectLst>
            </a:endParaRPr>
          </a:p>
        </p:txBody>
      </p:sp>
      <p:sp>
        <p:nvSpPr>
          <p:cNvPr id="2" name="Curved Down Ribbon 1"/>
          <p:cNvSpPr/>
          <p:nvPr/>
        </p:nvSpPr>
        <p:spPr>
          <a:xfrm>
            <a:off x="3991205" y="1684055"/>
            <a:ext cx="4349931" cy="854139"/>
          </a:xfrm>
          <a:prstGeom prst="ellipseRibb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LUYỆN TẬP</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ADDA8C2-FCBB-48B7-9036-7A30A8CA3E2F}"/>
              </a:ext>
            </a:extLst>
          </p:cNvPr>
          <p:cNvGraphicFramePr>
            <a:graphicFrameLocks noGrp="1"/>
          </p:cNvGraphicFramePr>
          <p:nvPr>
            <p:extLst>
              <p:ext uri="{D42A27DB-BD31-4B8C-83A1-F6EECF244321}">
                <p14:modId xmlns:p14="http://schemas.microsoft.com/office/powerpoint/2010/main" val="322253285"/>
              </p:ext>
            </p:extLst>
          </p:nvPr>
        </p:nvGraphicFramePr>
        <p:xfrm>
          <a:off x="1867179" y="3169209"/>
          <a:ext cx="8841038" cy="2989544"/>
        </p:xfrm>
        <a:graphic>
          <a:graphicData uri="http://schemas.openxmlformats.org/drawingml/2006/table">
            <a:tbl>
              <a:tblPr firstRow="1" firstCol="1" bandRow="1"/>
              <a:tblGrid>
                <a:gridCol w="2379965">
                  <a:extLst>
                    <a:ext uri="{9D8B030D-6E8A-4147-A177-3AD203B41FA5}">
                      <a16:colId xmlns:a16="http://schemas.microsoft.com/office/drawing/2014/main" val="1223398099"/>
                    </a:ext>
                  </a:extLst>
                </a:gridCol>
                <a:gridCol w="3191516">
                  <a:extLst>
                    <a:ext uri="{9D8B030D-6E8A-4147-A177-3AD203B41FA5}">
                      <a16:colId xmlns:a16="http://schemas.microsoft.com/office/drawing/2014/main" val="1709702282"/>
                    </a:ext>
                  </a:extLst>
                </a:gridCol>
                <a:gridCol w="3269557">
                  <a:extLst>
                    <a:ext uri="{9D8B030D-6E8A-4147-A177-3AD203B41FA5}">
                      <a16:colId xmlns:a16="http://schemas.microsoft.com/office/drawing/2014/main" val="3855433735"/>
                    </a:ext>
                  </a:extLst>
                </a:gridCol>
              </a:tblGrid>
              <a:tr h="483895">
                <a:tc>
                  <a:txBody>
                    <a:bodyPr/>
                    <a:lstStyle/>
                    <a:p>
                      <a:pPr marL="0" marR="0" algn="ctr">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kiến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33216945"/>
                  </a:ext>
                </a:extLst>
              </a:tr>
              <a:tr h="687459">
                <a:tc>
                  <a:txBody>
                    <a:bodyPr/>
                    <a:lstStyle/>
                    <a:p>
                      <a:pPr marL="0" marR="0" algn="just">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545444"/>
                  </a:ext>
                </a:extLst>
              </a:tr>
              <a:tr h="687459">
                <a:tc>
                  <a:txBody>
                    <a:bodyPr/>
                    <a:lstStyle/>
                    <a:p>
                      <a:pPr marL="0" marR="0" algn="just">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849629"/>
                  </a:ext>
                </a:extLst>
              </a:tr>
              <a:tr h="992951">
                <a:tc>
                  <a:txBody>
                    <a:bodyPr/>
                    <a:lstStyle/>
                    <a:p>
                      <a:pPr marL="0" marR="0" algn="just">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64604"/>
                  </a:ext>
                </a:extLst>
              </a:tr>
            </a:tbl>
          </a:graphicData>
        </a:graphic>
      </p:graphicFrame>
      <p:sp>
        <p:nvSpPr>
          <p:cNvPr id="6" name="TextBox 5">
            <a:extLst>
              <a:ext uri="{FF2B5EF4-FFF2-40B4-BE49-F238E27FC236}">
                <a16:creationId xmlns:a16="http://schemas.microsoft.com/office/drawing/2014/main" id="{95984AD1-4B00-475C-AD13-925C98EC9215}"/>
              </a:ext>
            </a:extLst>
          </p:cNvPr>
          <p:cNvSpPr txBox="1"/>
          <p:nvPr/>
        </p:nvSpPr>
        <p:spPr>
          <a:xfrm>
            <a:off x="1867179" y="2538194"/>
            <a:ext cx="9341674" cy="530594"/>
          </a:xfrm>
          <a:prstGeom prst="rect">
            <a:avLst/>
          </a:prstGeom>
          <a:noFill/>
        </p:spPr>
        <p:txBody>
          <a:bodyPr wrap="square">
            <a:spAutoFit/>
          </a:bodyPr>
          <a:lstStyle/>
          <a:p>
            <a:pPr marL="0" marR="0" algn="ctr">
              <a:lnSpc>
                <a:spcPct val="107000"/>
              </a:lnSpc>
              <a:spcBef>
                <a:spcPts val="0"/>
              </a:spcBef>
              <a:spcAft>
                <a:spcPts val="0"/>
              </a:spcAft>
            </a:pPr>
            <a:r>
              <a:rPr lang="en-US" sz="2800" b="1" i="1" dirty="0" err="1" smtClean="0">
                <a:latin typeface="Times New Roman" panose="02020603050405020304" pitchFamily="18" charset="0"/>
                <a:ea typeface="Calibri" panose="020F0502020204030204" pitchFamily="34" charset="0"/>
                <a:cs typeface="Times New Roman" panose="02020603050405020304" pitchFamily="18" charset="0"/>
              </a:rPr>
              <a:t>H</a:t>
            </a:r>
            <a:r>
              <a:rPr lang="en-US" sz="2800" b="1" i="1" dirty="0" err="1" smtClean="0">
                <a:effectLst/>
                <a:latin typeface="Times New Roman" panose="02020603050405020304" pitchFamily="18" charset="0"/>
                <a:ea typeface="Calibri" panose="020F0502020204030204" pitchFamily="34" charset="0"/>
                <a:cs typeface="Times New Roman" panose="02020603050405020304" pitchFamily="18" charset="0"/>
              </a:rPr>
              <a:t>oàn</a:t>
            </a:r>
            <a:r>
              <a:rPr lang="en-US" sz="28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3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1591" y="257187"/>
            <a:ext cx="11147474" cy="978731"/>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graphicFrame>
        <p:nvGraphicFramePr>
          <p:cNvPr id="6" name="Table 5">
            <a:extLst>
              <a:ext uri="{FF2B5EF4-FFF2-40B4-BE49-F238E27FC236}">
                <a16:creationId xmlns:a16="http://schemas.microsoft.com/office/drawing/2014/main" id="{9ADDA8C2-FCBB-48B7-9036-7A30A8CA3E2F}"/>
              </a:ext>
            </a:extLst>
          </p:cNvPr>
          <p:cNvGraphicFramePr>
            <a:graphicFrameLocks noGrp="1"/>
          </p:cNvGraphicFramePr>
          <p:nvPr>
            <p:extLst>
              <p:ext uri="{D42A27DB-BD31-4B8C-83A1-F6EECF244321}">
                <p14:modId xmlns:p14="http://schemas.microsoft.com/office/powerpoint/2010/main" val="3571720451"/>
              </p:ext>
            </p:extLst>
          </p:nvPr>
        </p:nvGraphicFramePr>
        <p:xfrm>
          <a:off x="1168178" y="2315379"/>
          <a:ext cx="10132168" cy="3185089"/>
        </p:xfrm>
        <a:graphic>
          <a:graphicData uri="http://schemas.openxmlformats.org/drawingml/2006/table">
            <a:tbl>
              <a:tblPr firstRow="1" firstCol="1" bandRow="1"/>
              <a:tblGrid>
                <a:gridCol w="2727531">
                  <a:extLst>
                    <a:ext uri="{9D8B030D-6E8A-4147-A177-3AD203B41FA5}">
                      <a16:colId xmlns:a16="http://schemas.microsoft.com/office/drawing/2014/main" val="1223398099"/>
                    </a:ext>
                  </a:extLst>
                </a:gridCol>
                <a:gridCol w="3657600">
                  <a:extLst>
                    <a:ext uri="{9D8B030D-6E8A-4147-A177-3AD203B41FA5}">
                      <a16:colId xmlns:a16="http://schemas.microsoft.com/office/drawing/2014/main" val="1709702282"/>
                    </a:ext>
                  </a:extLst>
                </a:gridCol>
                <a:gridCol w="3747037">
                  <a:extLst>
                    <a:ext uri="{9D8B030D-6E8A-4147-A177-3AD203B41FA5}">
                      <a16:colId xmlns:a16="http://schemas.microsoft.com/office/drawing/2014/main" val="3855433735"/>
                    </a:ext>
                  </a:extLst>
                </a:gridCol>
              </a:tblGrid>
              <a:tr h="567899">
                <a:tc>
                  <a:txBody>
                    <a:bodyPr/>
                    <a:lstStyle/>
                    <a:p>
                      <a:pPr marL="0" marR="0" algn="ctr">
                        <a:lnSpc>
                          <a:spcPct val="107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7000"/>
                        </a:lnSpc>
                        <a:spcBef>
                          <a:spcPts val="0"/>
                        </a:spcBef>
                        <a:spcAft>
                          <a:spcPts val="0"/>
                        </a:spcAft>
                      </a:pP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đại</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33216945"/>
                  </a:ext>
                </a:extLst>
              </a:tr>
              <a:tr h="667450">
                <a:tc>
                  <a:txBody>
                    <a:bodyPr/>
                    <a:lstStyle/>
                    <a:p>
                      <a:pPr marL="0" marR="0" algn="just">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545444"/>
                  </a:ext>
                </a:extLst>
              </a:tr>
              <a:tr h="784412">
                <a:tc>
                  <a:txBody>
                    <a:bodyPr/>
                    <a:lstStyle/>
                    <a:p>
                      <a:pPr marL="0" marR="0" algn="just">
                        <a:lnSpc>
                          <a:spcPct val="107000"/>
                        </a:lnSpc>
                        <a:spcBef>
                          <a:spcPts val="0"/>
                        </a:spcBef>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849629"/>
                  </a:ext>
                </a:extLst>
              </a:tr>
              <a:tr h="1165328">
                <a:tc>
                  <a:txBody>
                    <a:bodyPr/>
                    <a:lstStyle/>
                    <a:p>
                      <a:pPr marL="0" marR="0" algn="just">
                        <a:lnSpc>
                          <a:spcPct val="107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Hoạt động kinh tế chủ yếu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064604"/>
                  </a:ext>
                </a:extLst>
              </a:tr>
            </a:tbl>
          </a:graphicData>
        </a:graphic>
      </p:graphicFrame>
      <p:sp>
        <p:nvSpPr>
          <p:cNvPr id="7" name="TextBox 6">
            <a:extLst>
              <a:ext uri="{FF2B5EF4-FFF2-40B4-BE49-F238E27FC236}">
                <a16:creationId xmlns:a16="http://schemas.microsoft.com/office/drawing/2014/main" id="{5B7633DA-B832-444F-BB5F-2B30FD698E53}"/>
              </a:ext>
            </a:extLst>
          </p:cNvPr>
          <p:cNvSpPr txBox="1"/>
          <p:nvPr/>
        </p:nvSpPr>
        <p:spPr>
          <a:xfrm>
            <a:off x="4117864" y="3162368"/>
            <a:ext cx="3504492" cy="461665"/>
          </a:xfrm>
          <a:prstGeom prst="rect">
            <a:avLst/>
          </a:prstGeom>
          <a:noFill/>
        </p:spPr>
        <p:txBody>
          <a:bodyPr wrap="square">
            <a:spAutoFit/>
          </a:bodyPr>
          <a:lstStyle/>
          <a:p>
            <a:r>
              <a:rPr lang="en-US" sz="2400" dirty="0" err="1" smtClean="0">
                <a:latin typeface="Times New Roman" panose="02020603050405020304" pitchFamily="18" charset="0"/>
                <a:ea typeface="Calibri" panose="020F0502020204030204" pitchFamily="34" charset="0"/>
              </a:rPr>
              <a:t>Từ</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a:t>
            </a:r>
            <a:r>
              <a:rPr lang="en-US" sz="2400" dirty="0" err="1" smtClean="0">
                <a:effectLst/>
                <a:latin typeface="Times New Roman" panose="02020603050405020304" pitchFamily="18" charset="0"/>
                <a:ea typeface="Calibri" panose="020F0502020204030204" pitchFamily="34" charset="0"/>
              </a:rPr>
              <a:t>hế</a:t>
            </a:r>
            <a:r>
              <a:rPr lang="en-US" sz="2400" dirty="0" smtClean="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kỉ</a:t>
            </a:r>
            <a:r>
              <a:rPr lang="en-US" sz="2400" dirty="0">
                <a:effectLst/>
                <a:latin typeface="Times New Roman" panose="02020603050405020304" pitchFamily="18" charset="0"/>
                <a:ea typeface="Calibri" panose="020F0502020204030204" pitchFamily="34" charset="0"/>
              </a:rPr>
              <a:t> IX</a:t>
            </a:r>
            <a:endParaRPr lang="en-US" sz="2400" dirty="0"/>
          </a:p>
        </p:txBody>
      </p:sp>
      <p:sp>
        <p:nvSpPr>
          <p:cNvPr id="8" name="TextBox 7">
            <a:extLst>
              <a:ext uri="{FF2B5EF4-FFF2-40B4-BE49-F238E27FC236}">
                <a16:creationId xmlns:a16="http://schemas.microsoft.com/office/drawing/2014/main" id="{A4A29437-62B2-441C-8615-D878D1EF540B}"/>
              </a:ext>
            </a:extLst>
          </p:cNvPr>
          <p:cNvSpPr txBox="1"/>
          <p:nvPr/>
        </p:nvSpPr>
        <p:spPr>
          <a:xfrm>
            <a:off x="7999471" y="3099377"/>
            <a:ext cx="2165484"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kỉ</a:t>
            </a:r>
            <a:r>
              <a:rPr lang="en-US" sz="2400" dirty="0">
                <a:effectLst/>
                <a:latin typeface="Times New Roman" panose="02020603050405020304" pitchFamily="18" charset="0"/>
                <a:ea typeface="Calibri" panose="020F0502020204030204" pitchFamily="34" charset="0"/>
              </a:rPr>
              <a:t> </a:t>
            </a:r>
            <a:r>
              <a:rPr lang="en-US" sz="2400" dirty="0" smtClean="0">
                <a:effectLst/>
                <a:latin typeface="Times New Roman" panose="02020603050405020304" pitchFamily="18" charset="0"/>
                <a:ea typeface="Calibri" panose="020F0502020204030204" pitchFamily="34" charset="0"/>
              </a:rPr>
              <a:t>XI</a:t>
            </a:r>
            <a:endParaRPr lang="en-US" sz="2400" dirty="0"/>
          </a:p>
        </p:txBody>
      </p:sp>
      <p:sp>
        <p:nvSpPr>
          <p:cNvPr id="9" name="TextBox 8">
            <a:extLst>
              <a:ext uri="{FF2B5EF4-FFF2-40B4-BE49-F238E27FC236}">
                <a16:creationId xmlns:a16="http://schemas.microsoft.com/office/drawing/2014/main" id="{6B3EB577-93BC-4470-91C1-75867FFB1826}"/>
              </a:ext>
            </a:extLst>
          </p:cNvPr>
          <p:cNvSpPr txBox="1"/>
          <p:nvPr/>
        </p:nvSpPr>
        <p:spPr>
          <a:xfrm>
            <a:off x="4043568" y="3743638"/>
            <a:ext cx="3234854"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Lãnh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chúa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nô</a:t>
            </a:r>
            <a:endParaRPr lang="en-US" sz="2400" dirty="0"/>
          </a:p>
        </p:txBody>
      </p:sp>
      <p:sp>
        <p:nvSpPr>
          <p:cNvPr id="10" name="TextBox 9">
            <a:extLst>
              <a:ext uri="{FF2B5EF4-FFF2-40B4-BE49-F238E27FC236}">
                <a16:creationId xmlns:a16="http://schemas.microsoft.com/office/drawing/2014/main" id="{9D1E783E-2B5B-4859-AE17-5B646E460AD9}"/>
              </a:ext>
            </a:extLst>
          </p:cNvPr>
          <p:cNvSpPr txBox="1"/>
          <p:nvPr/>
        </p:nvSpPr>
        <p:spPr>
          <a:xfrm>
            <a:off x="7807634" y="3550077"/>
            <a:ext cx="3952310" cy="830997"/>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Thương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endParaRPr lang="en-US" sz="2400" dirty="0" smtClean="0">
              <a:effectLst/>
              <a:latin typeface="Times New Roman" panose="02020603050405020304" pitchFamily="18" charset="0"/>
              <a:ea typeface="Calibri" panose="020F0502020204030204"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endParaRPr lang="en-US" sz="2400" dirty="0"/>
          </a:p>
        </p:txBody>
      </p:sp>
      <p:sp>
        <p:nvSpPr>
          <p:cNvPr id="11" name="TextBox 10">
            <a:extLst>
              <a:ext uri="{FF2B5EF4-FFF2-40B4-BE49-F238E27FC236}">
                <a16:creationId xmlns:a16="http://schemas.microsoft.com/office/drawing/2014/main" id="{3AE097A0-D85E-4FD4-B6F7-0C125C1EB36E}"/>
              </a:ext>
            </a:extLst>
          </p:cNvPr>
          <p:cNvSpPr txBox="1"/>
          <p:nvPr/>
        </p:nvSpPr>
        <p:spPr>
          <a:xfrm>
            <a:off x="4117864" y="4468516"/>
            <a:ext cx="2347750" cy="461665"/>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Nông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nghiệp</a:t>
            </a:r>
            <a:endParaRPr lang="en-US" sz="2400" dirty="0"/>
          </a:p>
        </p:txBody>
      </p:sp>
      <p:sp>
        <p:nvSpPr>
          <p:cNvPr id="12" name="TextBox 11">
            <a:extLst>
              <a:ext uri="{FF2B5EF4-FFF2-40B4-BE49-F238E27FC236}">
                <a16:creationId xmlns:a16="http://schemas.microsoft.com/office/drawing/2014/main" id="{F361F654-E9CC-40E5-82AB-8ED692676A71}"/>
              </a:ext>
            </a:extLst>
          </p:cNvPr>
          <p:cNvSpPr txBox="1"/>
          <p:nvPr/>
        </p:nvSpPr>
        <p:spPr>
          <a:xfrm>
            <a:off x="7807634" y="4409108"/>
            <a:ext cx="3215331" cy="830997"/>
          </a:xfrm>
          <a:prstGeom prst="rect">
            <a:avLst/>
          </a:prstGeom>
          <a:noFill/>
        </p:spPr>
        <p:txBody>
          <a:bodyPr wrap="square">
            <a:spAutoFit/>
          </a:bodyPr>
          <a:lstStyle/>
          <a:p>
            <a:r>
              <a:rPr lang="en-US" sz="2400" dirty="0" err="1">
                <a:effectLst/>
                <a:latin typeface="Times New Roman" panose="02020603050405020304" pitchFamily="18" charset="0"/>
                <a:ea typeface="Calibri" panose="020F0502020204030204" pitchFamily="34" charset="0"/>
              </a:rPr>
              <a:t>Thủ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nghiệp</a:t>
            </a:r>
            <a:endParaRPr lang="en-US" sz="2400" dirty="0"/>
          </a:p>
        </p:txBody>
      </p:sp>
      <p:pic>
        <p:nvPicPr>
          <p:cNvPr id="3" name="Picture 2"/>
          <p:cNvPicPr>
            <a:picLocks noChangeAspect="1"/>
          </p:cNvPicPr>
          <p:nvPr/>
        </p:nvPicPr>
        <p:blipFill>
          <a:blip r:embed="rId3"/>
          <a:stretch>
            <a:fillRect/>
          </a:stretch>
        </p:blipFill>
        <p:spPr>
          <a:xfrm>
            <a:off x="3672311" y="1236318"/>
            <a:ext cx="4395597" cy="902286"/>
          </a:xfrm>
          <a:prstGeom prst="rect">
            <a:avLst/>
          </a:prstGeom>
        </p:spPr>
      </p:pic>
    </p:spTree>
    <p:extLst>
      <p:ext uri="{BB962C8B-B14F-4D97-AF65-F5344CB8AC3E}">
        <p14:creationId xmlns:p14="http://schemas.microsoft.com/office/powerpoint/2010/main" val="37454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887413"/>
            <a:ext cx="220821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9364663" y="1060451"/>
            <a:ext cx="958850" cy="944563"/>
          </a:xfrm>
          <a:prstGeom prst="flowChartConnector">
            <a:avLst/>
          </a:prstGeom>
          <a:solidFill>
            <a:srgbClr val="FF0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1</a:t>
            </a:r>
          </a:p>
        </p:txBody>
      </p:sp>
      <p:sp>
        <p:nvSpPr>
          <p:cNvPr id="7" name="Flowchart: Connector 6"/>
          <p:cNvSpPr/>
          <p:nvPr/>
        </p:nvSpPr>
        <p:spPr>
          <a:xfrm>
            <a:off x="9364663" y="1060451"/>
            <a:ext cx="958850" cy="944563"/>
          </a:xfrm>
          <a:prstGeom prst="flowChartConnector">
            <a:avLst/>
          </a:prstGeom>
          <a:solidFill>
            <a:srgbClr val="FC3F04"/>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2</a:t>
            </a:r>
          </a:p>
        </p:txBody>
      </p:sp>
      <p:sp>
        <p:nvSpPr>
          <p:cNvPr id="8" name="Flowchart: Connector 7"/>
          <p:cNvSpPr/>
          <p:nvPr/>
        </p:nvSpPr>
        <p:spPr>
          <a:xfrm>
            <a:off x="9364663" y="1060451"/>
            <a:ext cx="958850" cy="944563"/>
          </a:xfrm>
          <a:prstGeom prst="flowChartConnector">
            <a:avLst/>
          </a:prstGeom>
          <a:solidFill>
            <a:srgbClr val="FF66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3</a:t>
            </a:r>
          </a:p>
        </p:txBody>
      </p:sp>
      <p:pic>
        <p:nvPicPr>
          <p:cNvPr id="45062" name="Count">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938" y="4567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p:nvPr/>
        </p:nvSpPr>
        <p:spPr>
          <a:xfrm>
            <a:off x="9364663" y="1060451"/>
            <a:ext cx="958850" cy="944563"/>
          </a:xfrm>
          <a:prstGeom prst="flowChartConnector">
            <a:avLst/>
          </a:prstGeom>
          <a:solidFill>
            <a:srgbClr val="FF99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4</a:t>
            </a:r>
          </a:p>
        </p:txBody>
      </p:sp>
      <p:sp>
        <p:nvSpPr>
          <p:cNvPr id="11" name="Flowchart: Connector 10"/>
          <p:cNvSpPr/>
          <p:nvPr/>
        </p:nvSpPr>
        <p:spPr>
          <a:xfrm>
            <a:off x="9364663" y="1060451"/>
            <a:ext cx="958850" cy="944563"/>
          </a:xfrm>
          <a:prstGeom prst="flowChartConnector">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5</a:t>
            </a:r>
          </a:p>
        </p:txBody>
      </p:sp>
      <p:sp>
        <p:nvSpPr>
          <p:cNvPr id="12" name="Flowchart: Connector 11"/>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6</a:t>
            </a:r>
          </a:p>
        </p:txBody>
      </p:sp>
      <p:sp>
        <p:nvSpPr>
          <p:cNvPr id="13" name="Flowchart: Connector 12"/>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7</a:t>
            </a:r>
          </a:p>
        </p:txBody>
      </p:sp>
      <p:sp>
        <p:nvSpPr>
          <p:cNvPr id="14" name="Flowchart: Connector 13"/>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8</a:t>
            </a:r>
          </a:p>
        </p:txBody>
      </p:sp>
      <p:sp>
        <p:nvSpPr>
          <p:cNvPr id="15" name="Flowchart: Connector 14"/>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9</a:t>
            </a:r>
          </a:p>
        </p:txBody>
      </p:sp>
      <p:sp>
        <p:nvSpPr>
          <p:cNvPr id="16" name="Flowchart: Connector 15"/>
          <p:cNvSpPr/>
          <p:nvPr/>
        </p:nvSpPr>
        <p:spPr>
          <a:xfrm>
            <a:off x="9364663" y="1041400"/>
            <a:ext cx="958850" cy="946150"/>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300" dirty="0">
                <a:solidFill>
                  <a:prstClr val="black"/>
                </a:solidFill>
                <a:latin typeface="Cambria" panose="02040503050406030204" pitchFamily="18" charset="0"/>
                <a:ea typeface="Cambria" panose="02040503050406030204" pitchFamily="18" charset="0"/>
              </a:rPr>
              <a:t>10</a:t>
            </a:r>
          </a:p>
        </p:txBody>
      </p:sp>
      <p:pic>
        <p:nvPicPr>
          <p:cNvPr id="45070" name="answer">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6888" y="31194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927707" y="1897852"/>
            <a:ext cx="10865223"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Vùng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đất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rộng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lớn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quý</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tộc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chiếm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đoạt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biến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đất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riêng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được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gọi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là</a:t>
            </a:r>
            <a:endParaRPr lang="LID4096" alt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397125" y="3798888"/>
            <a:ext cx="79375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b="1" dirty="0">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B. </a:t>
            </a:r>
            <a:r>
              <a:rPr lang="en-US" altLang="en-US" sz="28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Thái</a:t>
            </a:r>
            <a:r>
              <a:rPr lang="en-US" altLang="en-US" sz="28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ấp</a:t>
            </a:r>
            <a:r>
              <a:rPr lang="en-US" altLang="en-US" sz="28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Rectangle 28"/>
          <p:cNvSpPr/>
          <p:nvPr/>
        </p:nvSpPr>
        <p:spPr>
          <a:xfrm>
            <a:off x="2397125" y="3022600"/>
            <a:ext cx="7926388"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A. </a:t>
            </a:r>
            <a:r>
              <a:rPr lang="en-US" altLang="en-US" sz="28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Đồn điền. </a:t>
            </a:r>
          </a:p>
        </p:txBody>
      </p:sp>
      <p:sp>
        <p:nvSpPr>
          <p:cNvPr id="30" name="Rectangle 29"/>
          <p:cNvSpPr/>
          <p:nvPr/>
        </p:nvSpPr>
        <p:spPr>
          <a:xfrm>
            <a:off x="2397125" y="4475163"/>
            <a:ext cx="7926388"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dirty="0">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C. </a:t>
            </a:r>
            <a:r>
              <a:rPr lang="en-US" alt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Trang</a:t>
            </a:r>
            <a:r>
              <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trại</a:t>
            </a:r>
            <a:r>
              <a:rPr lang="en-US" altLang="en-US" sz="28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2" name="Group 31"/>
          <p:cNvGrpSpPr>
            <a:grpSpLocks/>
          </p:cNvGrpSpPr>
          <p:nvPr/>
        </p:nvGrpSpPr>
        <p:grpSpPr bwMode="auto">
          <a:xfrm>
            <a:off x="4602535" y="788243"/>
            <a:ext cx="3381375" cy="766762"/>
            <a:chOff x="2063496" y="3824089"/>
            <a:chExt cx="8576792" cy="1673534"/>
          </a:xfrm>
        </p:grpSpPr>
        <p:sp>
          <p:nvSpPr>
            <p:cNvPr id="33" name="Rounded Rectangle 32"/>
            <p:cNvSpPr/>
            <p:nvPr/>
          </p:nvSpPr>
          <p:spPr>
            <a:xfrm>
              <a:off x="3062108" y="3893387"/>
              <a:ext cx="7578180" cy="1566124"/>
            </a:xfrm>
            <a:prstGeom prst="roundRect">
              <a:avLst/>
            </a:prstGeom>
            <a:solidFill>
              <a:srgbClr val="FDFD73"/>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4050" b="1" dirty="0">
                  <a:solidFill>
                    <a:prstClr val="black"/>
                  </a:solidFill>
                  <a:latin typeface="Cambria" panose="02040503050406030204" pitchFamily="18" charset="0"/>
                  <a:ea typeface="Cambria" panose="02040503050406030204" pitchFamily="18" charset="0"/>
                </a:rPr>
                <a:t>D</a:t>
              </a:r>
            </a:p>
          </p:txBody>
        </p:sp>
        <p:pic>
          <p:nvPicPr>
            <p:cNvPr id="45080" name="Picture 6" descr="Kết quả hình ảnh cho cute bel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496" y="3824089"/>
              <a:ext cx="2358182" cy="16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a:xfrm>
            <a:off x="2406650" y="5175250"/>
            <a:ext cx="79375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dirty="0">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D. </a:t>
            </a:r>
            <a:r>
              <a:rPr lang="en-US" alt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Lãnh</a:t>
            </a:r>
            <a:r>
              <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địa</a:t>
            </a:r>
            <a:r>
              <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phong</a:t>
            </a:r>
            <a:r>
              <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kiến</a:t>
            </a:r>
            <a:r>
              <a:rPr lang="en-US" altLang="en-US" sz="28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Graphic 6">
            <a:extLst>
              <a:ext uri="{FF2B5EF4-FFF2-40B4-BE49-F238E27FC236}">
                <a16:creationId xmlns:a16="http://schemas.microsoft.com/office/drawing/2014/main" id="{F3C766CD-B979-4D7C-8A2C-417E79767E3A}"/>
              </a:ext>
            </a:extLst>
          </p:cNvPr>
          <p:cNvSpPr/>
          <p:nvPr/>
        </p:nvSpPr>
        <p:spPr>
          <a:xfrm>
            <a:off x="565149" y="416720"/>
            <a:ext cx="3663951" cy="122396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rgbClr val="005CC9"/>
              </a:gs>
              <a:gs pos="100000">
                <a:srgbClr val="008EDC"/>
              </a:gs>
            </a:gsLst>
            <a:lin ang="360000" scaled="0"/>
            <a:tileRect/>
          </a:gradFill>
          <a:ln w="12650" cap="flat">
            <a:noFill/>
            <a:prstDash val="solid"/>
            <a:miter/>
          </a:ln>
        </p:spPr>
        <p:txBody>
          <a:bodyPr anchor="ctr"/>
          <a:lstStyle/>
          <a:p>
            <a:pPr defTabSz="685783">
              <a:defRPr/>
            </a:pPr>
            <a:endParaRPr lang="en-US" sz="1350" kern="0" dirty="0">
              <a:solidFill>
                <a:srgbClr val="9D0F00"/>
              </a:solidFill>
              <a:latin typeface="Cambria" panose="02040503050406030204" pitchFamily="18" charset="0"/>
              <a:ea typeface="Cambria" panose="02040503050406030204" pitchFamily="18" charset="0"/>
            </a:endParaRPr>
          </a:p>
        </p:txBody>
      </p:sp>
      <p:sp>
        <p:nvSpPr>
          <p:cNvPr id="36" name="Title 1">
            <a:extLst>
              <a:ext uri="{FF2B5EF4-FFF2-40B4-BE49-F238E27FC236}">
                <a16:creationId xmlns:a16="http://schemas.microsoft.com/office/drawing/2014/main" id="{D10447CE-8352-418F-9BA9-B6C2160B9376}"/>
              </a:ext>
            </a:extLst>
          </p:cNvPr>
          <p:cNvSpPr txBox="1">
            <a:spLocks/>
          </p:cNvSpPr>
          <p:nvPr/>
        </p:nvSpPr>
        <p:spPr>
          <a:xfrm rot="21240000">
            <a:off x="1161042" y="696913"/>
            <a:ext cx="2941638" cy="781050"/>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defTabSz="685783">
              <a:defRPr/>
            </a:pP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Câu</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hỏi</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1</a:t>
            </a:r>
          </a:p>
        </p:txBody>
      </p:sp>
    </p:spTree>
    <p:extLst>
      <p:ext uri="{BB962C8B-B14F-4D97-AF65-F5344CB8AC3E}">
        <p14:creationId xmlns:p14="http://schemas.microsoft.com/office/powerpoint/2010/main" val="1597218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7" fill="hold" nodeType="afterGroup">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2" presetClass="exit" presetSubtype="1" fill="hold" grpId="0" nodeType="withEffect">
                                  <p:stCondLst>
                                    <p:cond delay="0"/>
                                  </p:stCondLst>
                                  <p:childTnLst>
                                    <p:animEffect transition="out" filter="wipe(up)">
                                      <p:cBhvr>
                                        <p:cTn id="43" dur="1000"/>
                                        <p:tgtEl>
                                          <p:spTgt spid="16"/>
                                        </p:tgtEl>
                                      </p:cBhvr>
                                    </p:animEffect>
                                    <p:set>
                                      <p:cBhvr>
                                        <p:cTn id="44" dur="1" fill="hold">
                                          <p:stCondLst>
                                            <p:cond delay="999"/>
                                          </p:stCondLst>
                                        </p:cTn>
                                        <p:tgtEl>
                                          <p:spTgt spid="16"/>
                                        </p:tgtEl>
                                        <p:attrNameLst>
                                          <p:attrName>style.visibility</p:attrName>
                                        </p:attrNameLst>
                                      </p:cBhvr>
                                      <p:to>
                                        <p:strVal val="hidden"/>
                                      </p:to>
                                    </p:set>
                                  </p:childTnLst>
                                </p:cTn>
                              </p:par>
                              <p:par>
                                <p:cTn id="45" presetID="22" presetClass="exit" presetSubtype="1" fill="hold" grpId="0" nodeType="withEffect">
                                  <p:stCondLst>
                                    <p:cond delay="1000"/>
                                  </p:stCondLst>
                                  <p:childTnLst>
                                    <p:animEffect transition="out" filter="wipe(up)">
                                      <p:cBhvr>
                                        <p:cTn id="46" dur="1000"/>
                                        <p:tgtEl>
                                          <p:spTgt spid="15"/>
                                        </p:tgtEl>
                                      </p:cBhvr>
                                    </p:animEffect>
                                    <p:set>
                                      <p:cBhvr>
                                        <p:cTn id="47" dur="1" fill="hold">
                                          <p:stCondLst>
                                            <p:cond delay="999"/>
                                          </p:stCondLst>
                                        </p:cTn>
                                        <p:tgtEl>
                                          <p:spTgt spid="15"/>
                                        </p:tgtEl>
                                        <p:attrNameLst>
                                          <p:attrName>style.visibility</p:attrName>
                                        </p:attrNameLst>
                                      </p:cBhvr>
                                      <p:to>
                                        <p:strVal val="hidden"/>
                                      </p:to>
                                    </p:set>
                                  </p:childTnLst>
                                </p:cTn>
                              </p:par>
                              <p:par>
                                <p:cTn id="48" presetID="22" presetClass="exit" presetSubtype="1" fill="hold" grpId="0" nodeType="withEffect">
                                  <p:stCondLst>
                                    <p:cond delay="2000"/>
                                  </p:stCondLst>
                                  <p:childTnLst>
                                    <p:animEffect transition="out" filter="wipe(up)">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2" presetClass="exit" presetSubtype="1" fill="hold" grpId="0" nodeType="withEffect">
                                  <p:stCondLst>
                                    <p:cond delay="3000"/>
                                  </p:stCondLst>
                                  <p:childTnLst>
                                    <p:animEffect transition="out" filter="wipe(up)">
                                      <p:cBhvr>
                                        <p:cTn id="52" dur="1000"/>
                                        <p:tgtEl>
                                          <p:spTgt spid="13"/>
                                        </p:tgtEl>
                                      </p:cBhvr>
                                    </p:animEffect>
                                    <p:set>
                                      <p:cBhvr>
                                        <p:cTn id="53" dur="1" fill="hold">
                                          <p:stCondLst>
                                            <p:cond delay="999"/>
                                          </p:stCondLst>
                                        </p:cTn>
                                        <p:tgtEl>
                                          <p:spTgt spid="13"/>
                                        </p:tgtEl>
                                        <p:attrNameLst>
                                          <p:attrName>style.visibility</p:attrName>
                                        </p:attrNameLst>
                                      </p:cBhvr>
                                      <p:to>
                                        <p:strVal val="hidden"/>
                                      </p:to>
                                    </p:set>
                                  </p:childTnLst>
                                </p:cTn>
                              </p:par>
                              <p:par>
                                <p:cTn id="54" presetID="22" presetClass="exit" presetSubtype="1" fill="hold" grpId="0" nodeType="withEffect">
                                  <p:stCondLst>
                                    <p:cond delay="4000"/>
                                  </p:stCondLst>
                                  <p:childTnLst>
                                    <p:animEffect transition="out" filter="wipe(up)">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22" presetClass="exit" presetSubtype="1" fill="hold" grpId="0" nodeType="withEffect">
                                  <p:stCondLst>
                                    <p:cond delay="5000"/>
                                  </p:stCondLst>
                                  <p:childTnLst>
                                    <p:animEffect transition="out" filter="wipe(up)">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22" presetClass="exit" presetSubtype="1" fill="hold" grpId="0" nodeType="withEffect">
                                  <p:stCondLst>
                                    <p:cond delay="6000"/>
                                  </p:stCondLst>
                                  <p:childTnLst>
                                    <p:animEffect transition="out" filter="wipe(up)">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par>
                                <p:cTn id="63" presetID="22" presetClass="exit" presetSubtype="1" fill="hold" grpId="0" nodeType="withEffect">
                                  <p:stCondLst>
                                    <p:cond delay="7000"/>
                                  </p:stCondLst>
                                  <p:childTnLst>
                                    <p:animEffect transition="out" filter="wipe(up)">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22" presetClass="exit" presetSubtype="1" fill="hold" grpId="0" nodeType="withEffect">
                                  <p:stCondLst>
                                    <p:cond delay="8000"/>
                                  </p:stCondLst>
                                  <p:childTnLst>
                                    <p:animEffect transition="out" filter="wipe(up)">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22" presetClass="exit" presetSubtype="1" fill="hold" grpId="0" nodeType="withEffect">
                                  <p:stCondLst>
                                    <p:cond delay="9000"/>
                                  </p:stCondLst>
                                  <p:childTnLst>
                                    <p:animEffect transition="out" filter="wipe(up)">
                                      <p:cBhvr>
                                        <p:cTn id="70" dur="1000"/>
                                        <p:tgtEl>
                                          <p:spTgt spid="6"/>
                                        </p:tgtEl>
                                      </p:cBhvr>
                                    </p:animEffect>
                                    <p:set>
                                      <p:cBhvr>
                                        <p:cTn id="71" dur="1" fill="hold">
                                          <p:stCondLst>
                                            <p:cond delay="999"/>
                                          </p:stCondLst>
                                        </p:cTn>
                                        <p:tgtEl>
                                          <p:spTgt spid="6"/>
                                        </p:tgtEl>
                                        <p:attrNameLst>
                                          <p:attrName>style.visibility</p:attrName>
                                        </p:attrNameLst>
                                      </p:cBhvr>
                                      <p:to>
                                        <p:strVal val="hidden"/>
                                      </p:to>
                                    </p:set>
                                  </p:childTnLst>
                                </p:cTn>
                              </p:par>
                              <p:par>
                                <p:cTn id="72" presetID="23" presetClass="entr" presetSubtype="16" fill="hold" nodeType="withEffect">
                                  <p:stCondLst>
                                    <p:cond delay="1000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childTnLst>
                                </p:cTn>
                              </p:par>
                            </p:childTnLst>
                          </p:cTn>
                        </p:par>
                        <p:par>
                          <p:cTn id="76" fill="hold" nodeType="afterGroup">
                            <p:stCondLst>
                              <p:cond delay="10500"/>
                            </p:stCondLst>
                            <p:childTnLst>
                              <p:par>
                                <p:cTn id="77" presetID="32" presetClass="emph" presetSubtype="0" repeatCount="3000" fill="hold" nodeType="afterEffect">
                                  <p:stCondLst>
                                    <p:cond delay="0"/>
                                  </p:stCondLst>
                                  <p:childTnLst>
                                    <p:animRot by="120000">
                                      <p:cBhvr>
                                        <p:cTn id="78" dur="100" fill="hold">
                                          <p:stCondLst>
                                            <p:cond delay="0"/>
                                          </p:stCondLst>
                                        </p:cTn>
                                        <p:tgtEl>
                                          <p:spTgt spid="5"/>
                                        </p:tgtEl>
                                        <p:attrNameLst>
                                          <p:attrName>r</p:attrName>
                                        </p:attrNameLst>
                                      </p:cBhvr>
                                    </p:animRot>
                                    <p:animRot by="-240000">
                                      <p:cBhvr>
                                        <p:cTn id="79" dur="200" fill="hold">
                                          <p:stCondLst>
                                            <p:cond delay="200"/>
                                          </p:stCondLst>
                                        </p:cTn>
                                        <p:tgtEl>
                                          <p:spTgt spid="5"/>
                                        </p:tgtEl>
                                        <p:attrNameLst>
                                          <p:attrName>r</p:attrName>
                                        </p:attrNameLst>
                                      </p:cBhvr>
                                    </p:animRot>
                                    <p:animRot by="240000">
                                      <p:cBhvr>
                                        <p:cTn id="80" dur="200" fill="hold">
                                          <p:stCondLst>
                                            <p:cond delay="400"/>
                                          </p:stCondLst>
                                        </p:cTn>
                                        <p:tgtEl>
                                          <p:spTgt spid="5"/>
                                        </p:tgtEl>
                                        <p:attrNameLst>
                                          <p:attrName>r</p:attrName>
                                        </p:attrNameLst>
                                      </p:cBhvr>
                                    </p:animRot>
                                    <p:animRot by="-240000">
                                      <p:cBhvr>
                                        <p:cTn id="81" dur="200" fill="hold">
                                          <p:stCondLst>
                                            <p:cond delay="600"/>
                                          </p:stCondLst>
                                        </p:cTn>
                                        <p:tgtEl>
                                          <p:spTgt spid="5"/>
                                        </p:tgtEl>
                                        <p:attrNameLst>
                                          <p:attrName>r</p:attrName>
                                        </p:attrNameLst>
                                      </p:cBhvr>
                                    </p:animRot>
                                    <p:animRot by="120000">
                                      <p:cBhvr>
                                        <p:cTn id="82"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16"/>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25" grpId="0" animBg="1"/>
      <p:bldP spid="29" grpId="0" animBg="1"/>
      <p:bldP spid="30"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b="1" dirty="0" smtClean="0">
                <a:solidFill>
                  <a:srgbClr val="0070C0"/>
                </a:solidFill>
                <a:latin typeface="Times New Roman" panose="02020603050405020304" pitchFamily="18" charset="0"/>
                <a:cs typeface="Times New Roman" panose="02020603050405020304" pitchFamily="18" charset="0"/>
              </a:rPr>
              <a:t>MỤC TIÊU BÀI HỌC</a:t>
            </a: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Kể</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Âu</a:t>
            </a:r>
            <a:r>
              <a:rPr lang="en-US" sz="3600" dirty="0">
                <a:latin typeface="Times New Roman" panose="02020603050405020304" pitchFamily="18" charset="0"/>
                <a:cs typeface="Times New Roman" panose="02020603050405020304" pitchFamily="18" charset="0"/>
              </a:rPr>
              <a: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697523" y="243119"/>
            <a:ext cx="11231880" cy="978731"/>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5140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887413"/>
            <a:ext cx="220821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9364663" y="1060451"/>
            <a:ext cx="958850" cy="944563"/>
          </a:xfrm>
          <a:prstGeom prst="flowChartConnector">
            <a:avLst/>
          </a:prstGeom>
          <a:solidFill>
            <a:srgbClr val="FF0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1</a:t>
            </a:r>
          </a:p>
        </p:txBody>
      </p:sp>
      <p:sp>
        <p:nvSpPr>
          <p:cNvPr id="7" name="Flowchart: Connector 6"/>
          <p:cNvSpPr/>
          <p:nvPr/>
        </p:nvSpPr>
        <p:spPr>
          <a:xfrm>
            <a:off x="9364663" y="1060451"/>
            <a:ext cx="958850" cy="944563"/>
          </a:xfrm>
          <a:prstGeom prst="flowChartConnector">
            <a:avLst/>
          </a:prstGeom>
          <a:solidFill>
            <a:srgbClr val="FC3F04"/>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2</a:t>
            </a:r>
          </a:p>
        </p:txBody>
      </p:sp>
      <p:sp>
        <p:nvSpPr>
          <p:cNvPr id="8" name="Flowchart: Connector 7"/>
          <p:cNvSpPr/>
          <p:nvPr/>
        </p:nvSpPr>
        <p:spPr>
          <a:xfrm>
            <a:off x="9364663" y="1060451"/>
            <a:ext cx="958850" cy="944563"/>
          </a:xfrm>
          <a:prstGeom prst="flowChartConnector">
            <a:avLst/>
          </a:prstGeom>
          <a:solidFill>
            <a:srgbClr val="FF66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3</a:t>
            </a:r>
          </a:p>
        </p:txBody>
      </p:sp>
      <p:pic>
        <p:nvPicPr>
          <p:cNvPr id="47110" name="Count">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938" y="4567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p:nvPr/>
        </p:nvSpPr>
        <p:spPr>
          <a:xfrm>
            <a:off x="9364663" y="1060451"/>
            <a:ext cx="958850" cy="944563"/>
          </a:xfrm>
          <a:prstGeom prst="flowChartConnector">
            <a:avLst/>
          </a:prstGeom>
          <a:solidFill>
            <a:srgbClr val="FF99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4</a:t>
            </a:r>
          </a:p>
        </p:txBody>
      </p:sp>
      <p:sp>
        <p:nvSpPr>
          <p:cNvPr id="11" name="Flowchart: Connector 10"/>
          <p:cNvSpPr/>
          <p:nvPr/>
        </p:nvSpPr>
        <p:spPr>
          <a:xfrm>
            <a:off x="9364663" y="1060451"/>
            <a:ext cx="958850" cy="944563"/>
          </a:xfrm>
          <a:prstGeom prst="flowChartConnector">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5</a:t>
            </a:r>
          </a:p>
        </p:txBody>
      </p:sp>
      <p:sp>
        <p:nvSpPr>
          <p:cNvPr id="12" name="Flowchart: Connector 11"/>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6</a:t>
            </a:r>
          </a:p>
        </p:txBody>
      </p:sp>
      <p:sp>
        <p:nvSpPr>
          <p:cNvPr id="13" name="Flowchart: Connector 12"/>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7</a:t>
            </a:r>
          </a:p>
        </p:txBody>
      </p:sp>
      <p:sp>
        <p:nvSpPr>
          <p:cNvPr id="14" name="Flowchart: Connector 13"/>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8</a:t>
            </a:r>
          </a:p>
        </p:txBody>
      </p:sp>
      <p:sp>
        <p:nvSpPr>
          <p:cNvPr id="15" name="Flowchart: Connector 14"/>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9</a:t>
            </a:r>
          </a:p>
        </p:txBody>
      </p:sp>
      <p:sp>
        <p:nvSpPr>
          <p:cNvPr id="16" name="Flowchart: Connector 15"/>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300" dirty="0">
                <a:solidFill>
                  <a:prstClr val="black"/>
                </a:solidFill>
                <a:latin typeface="Cambria" panose="02040503050406030204" pitchFamily="18" charset="0"/>
                <a:ea typeface="Cambria" panose="02040503050406030204" pitchFamily="18" charset="0"/>
              </a:rPr>
              <a:t>10</a:t>
            </a:r>
          </a:p>
        </p:txBody>
      </p:sp>
      <p:pic>
        <p:nvPicPr>
          <p:cNvPr id="47118" name="answer">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92206"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954741" y="2090720"/>
            <a:ext cx="9870423"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rgbClr val="FF0000"/>
                </a:solidFill>
                <a:latin typeface="Cambria" panose="02040503050406030204" pitchFamily="18" charset="0"/>
              </a:rPr>
              <a:t>Hai </a:t>
            </a:r>
            <a:r>
              <a:rPr lang="en-US" altLang="en-US" sz="3200" b="1" dirty="0" err="1">
                <a:solidFill>
                  <a:srgbClr val="FF0000"/>
                </a:solidFill>
                <a:latin typeface="Cambria" panose="02040503050406030204" pitchFamily="18" charset="0"/>
              </a:rPr>
              <a:t>giai</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cấp</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cơ</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bản</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trong</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xã</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hội</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phong</a:t>
            </a:r>
            <a:r>
              <a:rPr lang="en-US" altLang="en-US" sz="3200" b="1" dirty="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kiến</a:t>
            </a:r>
            <a:r>
              <a:rPr lang="en-US" altLang="en-US" sz="3200" b="1" dirty="0">
                <a:solidFill>
                  <a:srgbClr val="FF0000"/>
                </a:solidFill>
                <a:latin typeface="Cambria" panose="02040503050406030204" pitchFamily="18" charset="0"/>
              </a:rPr>
              <a:t> </a:t>
            </a:r>
            <a:r>
              <a:rPr lang="en-US" altLang="en-US" sz="3200" b="1" dirty="0" err="1" smtClean="0">
                <a:solidFill>
                  <a:srgbClr val="FF0000"/>
                </a:solidFill>
                <a:latin typeface="Cambria" panose="02040503050406030204" pitchFamily="18" charset="0"/>
              </a:rPr>
              <a:t>Tây</a:t>
            </a:r>
            <a:r>
              <a:rPr lang="en-US" altLang="en-US" sz="3200" b="1" dirty="0" smtClean="0">
                <a:solidFill>
                  <a:srgbClr val="FF0000"/>
                </a:solidFill>
                <a:latin typeface="Cambria" panose="02040503050406030204" pitchFamily="18" charset="0"/>
              </a:rPr>
              <a:t> </a:t>
            </a:r>
            <a:r>
              <a:rPr lang="en-US" altLang="en-US" sz="3200" b="1" dirty="0" err="1">
                <a:solidFill>
                  <a:srgbClr val="FF0000"/>
                </a:solidFill>
                <a:latin typeface="Cambria" panose="02040503050406030204" pitchFamily="18" charset="0"/>
              </a:rPr>
              <a:t>Âu</a:t>
            </a:r>
            <a:r>
              <a:rPr lang="en-US" altLang="en-US" sz="3200" b="1" dirty="0">
                <a:solidFill>
                  <a:srgbClr val="FF0000"/>
                </a:solidFill>
                <a:latin typeface="Cambria" panose="02040503050406030204" pitchFamily="18" charset="0"/>
              </a:rPr>
              <a:t> ?</a:t>
            </a:r>
            <a:endParaRPr lang="LID4096" altLang="en-US" sz="3200" b="1" dirty="0">
              <a:solidFill>
                <a:srgbClr val="FF0000"/>
              </a:solidFill>
              <a:latin typeface="Cambria" panose="02040503050406030204" pitchFamily="18" charset="0"/>
            </a:endParaRPr>
          </a:p>
        </p:txBody>
      </p:sp>
      <p:sp>
        <p:nvSpPr>
          <p:cNvPr id="25" name="Rectangle 24"/>
          <p:cNvSpPr/>
          <p:nvPr/>
        </p:nvSpPr>
        <p:spPr>
          <a:xfrm>
            <a:off x="2397125" y="4067175"/>
            <a:ext cx="79375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685800">
              <a:defRPr/>
            </a:pP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B.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lệ</a:t>
            </a:r>
            <a:endParaRPr lang="en-VN" sz="2800" b="1" dirty="0">
              <a:solidFill>
                <a:prstClr val="black"/>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2389189" y="3362325"/>
            <a:ext cx="7926387"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685800">
              <a:defRPr/>
            </a:pP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Địa</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chủ</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dân</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29"/>
          <p:cNvSpPr/>
          <p:nvPr/>
        </p:nvSpPr>
        <p:spPr>
          <a:xfrm>
            <a:off x="2397125" y="4754563"/>
            <a:ext cx="7926388"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C. </a:t>
            </a:r>
            <a:r>
              <a:rPr lang="en-US" altLang="en-US" sz="28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Lãnh chúa phong kiến và nông nô</a:t>
            </a:r>
          </a:p>
        </p:txBody>
      </p:sp>
      <p:grpSp>
        <p:nvGrpSpPr>
          <p:cNvPr id="32" name="Group 31"/>
          <p:cNvGrpSpPr>
            <a:grpSpLocks/>
          </p:cNvGrpSpPr>
          <p:nvPr/>
        </p:nvGrpSpPr>
        <p:grpSpPr bwMode="auto">
          <a:xfrm>
            <a:off x="4537076" y="1055688"/>
            <a:ext cx="3381375" cy="766762"/>
            <a:chOff x="2063496" y="3824089"/>
            <a:chExt cx="8576792" cy="1673534"/>
          </a:xfrm>
        </p:grpSpPr>
        <p:sp>
          <p:nvSpPr>
            <p:cNvPr id="33" name="Rounded Rectangle 32"/>
            <p:cNvSpPr/>
            <p:nvPr/>
          </p:nvSpPr>
          <p:spPr>
            <a:xfrm>
              <a:off x="3062108" y="3893387"/>
              <a:ext cx="7578180" cy="1566124"/>
            </a:xfrm>
            <a:prstGeom prst="roundRect">
              <a:avLst/>
            </a:prstGeom>
            <a:solidFill>
              <a:srgbClr val="FDFD73"/>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4050" b="1" dirty="0">
                  <a:solidFill>
                    <a:prstClr val="black"/>
                  </a:solidFill>
                  <a:latin typeface="Cambria" panose="02040503050406030204" pitchFamily="18" charset="0"/>
                  <a:ea typeface="Cambria" panose="02040503050406030204" pitchFamily="18" charset="0"/>
                </a:rPr>
                <a:t>C</a:t>
              </a:r>
            </a:p>
          </p:txBody>
        </p:sp>
        <p:pic>
          <p:nvPicPr>
            <p:cNvPr id="47128" name="Picture 6" descr="Kết quả hình ảnh cho cute bel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496" y="3824089"/>
              <a:ext cx="2358182" cy="16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a:xfrm>
            <a:off x="2397125" y="5419725"/>
            <a:ext cx="79375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a:solidFill>
                  <a:srgbClr val="000000"/>
                </a:solidFill>
                <a:effectLst>
                  <a:outerShdw blurRad="38100" dist="38100" dir="2700000" algn="tl">
                    <a:srgbClr val="C0C0C0"/>
                  </a:outerShdw>
                </a:effectLst>
                <a:latin typeface="Times New Roman" panose="02020603050405020304" pitchFamily="18" charset="0"/>
                <a:ea typeface="Cambria" panose="02040503050406030204" pitchFamily="18" charset="0"/>
                <a:cs typeface="Times New Roman" panose="02020603050405020304" pitchFamily="18" charset="0"/>
              </a:rPr>
              <a:t>D. </a:t>
            </a:r>
            <a:r>
              <a:rPr lang="en-US" altLang="en-US" sz="28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Địa chủ và nô lệ</a:t>
            </a:r>
          </a:p>
        </p:txBody>
      </p:sp>
      <p:sp>
        <p:nvSpPr>
          <p:cNvPr id="34" name="Graphic 6">
            <a:extLst>
              <a:ext uri="{FF2B5EF4-FFF2-40B4-BE49-F238E27FC236}">
                <a16:creationId xmlns:a16="http://schemas.microsoft.com/office/drawing/2014/main" id="{F3C766CD-B979-4D7C-8A2C-417E79767E3A}"/>
              </a:ext>
            </a:extLst>
          </p:cNvPr>
          <p:cNvSpPr/>
          <p:nvPr/>
        </p:nvSpPr>
        <p:spPr>
          <a:xfrm>
            <a:off x="754063" y="804863"/>
            <a:ext cx="3663951" cy="122396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rgbClr val="005CC9"/>
              </a:gs>
              <a:gs pos="100000">
                <a:srgbClr val="008EDC"/>
              </a:gs>
            </a:gsLst>
            <a:lin ang="360000" scaled="0"/>
            <a:tileRect/>
          </a:gradFill>
          <a:ln w="12650" cap="flat">
            <a:noFill/>
            <a:prstDash val="solid"/>
            <a:miter/>
          </a:ln>
        </p:spPr>
        <p:txBody>
          <a:bodyPr anchor="ctr"/>
          <a:lstStyle/>
          <a:p>
            <a:pPr defTabSz="685783">
              <a:defRPr/>
            </a:pPr>
            <a:endParaRPr lang="en-US" sz="1350" kern="0" dirty="0">
              <a:solidFill>
                <a:srgbClr val="9D0F00"/>
              </a:solidFill>
              <a:latin typeface="Cambria" panose="02040503050406030204" pitchFamily="18" charset="0"/>
              <a:ea typeface="Cambria" panose="02040503050406030204" pitchFamily="18" charset="0"/>
            </a:endParaRPr>
          </a:p>
        </p:txBody>
      </p:sp>
      <p:sp>
        <p:nvSpPr>
          <p:cNvPr id="36" name="Title 1">
            <a:extLst>
              <a:ext uri="{FF2B5EF4-FFF2-40B4-BE49-F238E27FC236}">
                <a16:creationId xmlns:a16="http://schemas.microsoft.com/office/drawing/2014/main" id="{D10447CE-8352-418F-9BA9-B6C2160B9376}"/>
              </a:ext>
            </a:extLst>
          </p:cNvPr>
          <p:cNvSpPr txBox="1">
            <a:spLocks/>
          </p:cNvSpPr>
          <p:nvPr/>
        </p:nvSpPr>
        <p:spPr>
          <a:xfrm rot="21240000">
            <a:off x="1644650" y="977900"/>
            <a:ext cx="2941638" cy="781050"/>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defTabSz="685783">
              <a:defRPr/>
            </a:pP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Câu</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hỏi</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2</a:t>
            </a:r>
          </a:p>
        </p:txBody>
      </p:sp>
    </p:spTree>
    <p:extLst>
      <p:ext uri="{BB962C8B-B14F-4D97-AF65-F5344CB8AC3E}">
        <p14:creationId xmlns:p14="http://schemas.microsoft.com/office/powerpoint/2010/main" val="300216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7" fill="hold" nodeType="afterGroup">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2" presetClass="exit" presetSubtype="1" fill="hold" grpId="0" nodeType="withEffect">
                                  <p:stCondLst>
                                    <p:cond delay="0"/>
                                  </p:stCondLst>
                                  <p:childTnLst>
                                    <p:animEffect transition="out" filter="wipe(up)">
                                      <p:cBhvr>
                                        <p:cTn id="43" dur="1000"/>
                                        <p:tgtEl>
                                          <p:spTgt spid="16"/>
                                        </p:tgtEl>
                                      </p:cBhvr>
                                    </p:animEffect>
                                    <p:set>
                                      <p:cBhvr>
                                        <p:cTn id="44" dur="1" fill="hold">
                                          <p:stCondLst>
                                            <p:cond delay="999"/>
                                          </p:stCondLst>
                                        </p:cTn>
                                        <p:tgtEl>
                                          <p:spTgt spid="16"/>
                                        </p:tgtEl>
                                        <p:attrNameLst>
                                          <p:attrName>style.visibility</p:attrName>
                                        </p:attrNameLst>
                                      </p:cBhvr>
                                      <p:to>
                                        <p:strVal val="hidden"/>
                                      </p:to>
                                    </p:set>
                                  </p:childTnLst>
                                </p:cTn>
                              </p:par>
                              <p:par>
                                <p:cTn id="45" presetID="22" presetClass="exit" presetSubtype="1" fill="hold" grpId="0" nodeType="withEffect">
                                  <p:stCondLst>
                                    <p:cond delay="1000"/>
                                  </p:stCondLst>
                                  <p:childTnLst>
                                    <p:animEffect transition="out" filter="wipe(up)">
                                      <p:cBhvr>
                                        <p:cTn id="46" dur="1000"/>
                                        <p:tgtEl>
                                          <p:spTgt spid="15"/>
                                        </p:tgtEl>
                                      </p:cBhvr>
                                    </p:animEffect>
                                    <p:set>
                                      <p:cBhvr>
                                        <p:cTn id="47" dur="1" fill="hold">
                                          <p:stCondLst>
                                            <p:cond delay="999"/>
                                          </p:stCondLst>
                                        </p:cTn>
                                        <p:tgtEl>
                                          <p:spTgt spid="15"/>
                                        </p:tgtEl>
                                        <p:attrNameLst>
                                          <p:attrName>style.visibility</p:attrName>
                                        </p:attrNameLst>
                                      </p:cBhvr>
                                      <p:to>
                                        <p:strVal val="hidden"/>
                                      </p:to>
                                    </p:set>
                                  </p:childTnLst>
                                </p:cTn>
                              </p:par>
                              <p:par>
                                <p:cTn id="48" presetID="22" presetClass="exit" presetSubtype="1" fill="hold" grpId="0" nodeType="withEffect">
                                  <p:stCondLst>
                                    <p:cond delay="2000"/>
                                  </p:stCondLst>
                                  <p:childTnLst>
                                    <p:animEffect transition="out" filter="wipe(up)">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2" presetClass="exit" presetSubtype="1" fill="hold" grpId="0" nodeType="withEffect">
                                  <p:stCondLst>
                                    <p:cond delay="3000"/>
                                  </p:stCondLst>
                                  <p:childTnLst>
                                    <p:animEffect transition="out" filter="wipe(up)">
                                      <p:cBhvr>
                                        <p:cTn id="52" dur="1000"/>
                                        <p:tgtEl>
                                          <p:spTgt spid="13"/>
                                        </p:tgtEl>
                                      </p:cBhvr>
                                    </p:animEffect>
                                    <p:set>
                                      <p:cBhvr>
                                        <p:cTn id="53" dur="1" fill="hold">
                                          <p:stCondLst>
                                            <p:cond delay="999"/>
                                          </p:stCondLst>
                                        </p:cTn>
                                        <p:tgtEl>
                                          <p:spTgt spid="13"/>
                                        </p:tgtEl>
                                        <p:attrNameLst>
                                          <p:attrName>style.visibility</p:attrName>
                                        </p:attrNameLst>
                                      </p:cBhvr>
                                      <p:to>
                                        <p:strVal val="hidden"/>
                                      </p:to>
                                    </p:set>
                                  </p:childTnLst>
                                </p:cTn>
                              </p:par>
                              <p:par>
                                <p:cTn id="54" presetID="22" presetClass="exit" presetSubtype="1" fill="hold" grpId="0" nodeType="withEffect">
                                  <p:stCondLst>
                                    <p:cond delay="4000"/>
                                  </p:stCondLst>
                                  <p:childTnLst>
                                    <p:animEffect transition="out" filter="wipe(up)">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22" presetClass="exit" presetSubtype="1" fill="hold" grpId="0" nodeType="withEffect">
                                  <p:stCondLst>
                                    <p:cond delay="5000"/>
                                  </p:stCondLst>
                                  <p:childTnLst>
                                    <p:animEffect transition="out" filter="wipe(up)">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22" presetClass="exit" presetSubtype="1" fill="hold" grpId="0" nodeType="withEffect">
                                  <p:stCondLst>
                                    <p:cond delay="6000"/>
                                  </p:stCondLst>
                                  <p:childTnLst>
                                    <p:animEffect transition="out" filter="wipe(up)">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par>
                                <p:cTn id="63" presetID="22" presetClass="exit" presetSubtype="1" fill="hold" grpId="0" nodeType="withEffect">
                                  <p:stCondLst>
                                    <p:cond delay="7000"/>
                                  </p:stCondLst>
                                  <p:childTnLst>
                                    <p:animEffect transition="out" filter="wipe(up)">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22" presetClass="exit" presetSubtype="1" fill="hold" grpId="0" nodeType="withEffect">
                                  <p:stCondLst>
                                    <p:cond delay="8000"/>
                                  </p:stCondLst>
                                  <p:childTnLst>
                                    <p:animEffect transition="out" filter="wipe(up)">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22" presetClass="exit" presetSubtype="1" fill="hold" grpId="0" nodeType="withEffect">
                                  <p:stCondLst>
                                    <p:cond delay="9000"/>
                                  </p:stCondLst>
                                  <p:childTnLst>
                                    <p:animEffect transition="out" filter="wipe(up)">
                                      <p:cBhvr>
                                        <p:cTn id="70" dur="1000"/>
                                        <p:tgtEl>
                                          <p:spTgt spid="6"/>
                                        </p:tgtEl>
                                      </p:cBhvr>
                                    </p:animEffect>
                                    <p:set>
                                      <p:cBhvr>
                                        <p:cTn id="71" dur="1" fill="hold">
                                          <p:stCondLst>
                                            <p:cond delay="999"/>
                                          </p:stCondLst>
                                        </p:cTn>
                                        <p:tgtEl>
                                          <p:spTgt spid="6"/>
                                        </p:tgtEl>
                                        <p:attrNameLst>
                                          <p:attrName>style.visibility</p:attrName>
                                        </p:attrNameLst>
                                      </p:cBhvr>
                                      <p:to>
                                        <p:strVal val="hidden"/>
                                      </p:to>
                                    </p:set>
                                  </p:childTnLst>
                                </p:cTn>
                              </p:par>
                              <p:par>
                                <p:cTn id="72" presetID="23" presetClass="entr" presetSubtype="16" fill="hold" nodeType="withEffect">
                                  <p:stCondLst>
                                    <p:cond delay="1000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childTnLst>
                                </p:cTn>
                              </p:par>
                            </p:childTnLst>
                          </p:cTn>
                        </p:par>
                        <p:par>
                          <p:cTn id="76" fill="hold" nodeType="afterGroup">
                            <p:stCondLst>
                              <p:cond delay="10500"/>
                            </p:stCondLst>
                            <p:childTnLst>
                              <p:par>
                                <p:cTn id="77" presetID="32" presetClass="emph" presetSubtype="0" repeatCount="3000" fill="hold" nodeType="afterEffect">
                                  <p:stCondLst>
                                    <p:cond delay="0"/>
                                  </p:stCondLst>
                                  <p:childTnLst>
                                    <p:animRot by="120000">
                                      <p:cBhvr>
                                        <p:cTn id="78" dur="100" fill="hold">
                                          <p:stCondLst>
                                            <p:cond delay="0"/>
                                          </p:stCondLst>
                                        </p:cTn>
                                        <p:tgtEl>
                                          <p:spTgt spid="5"/>
                                        </p:tgtEl>
                                        <p:attrNameLst>
                                          <p:attrName>r</p:attrName>
                                        </p:attrNameLst>
                                      </p:cBhvr>
                                    </p:animRot>
                                    <p:animRot by="-240000">
                                      <p:cBhvr>
                                        <p:cTn id="79" dur="200" fill="hold">
                                          <p:stCondLst>
                                            <p:cond delay="200"/>
                                          </p:stCondLst>
                                        </p:cTn>
                                        <p:tgtEl>
                                          <p:spTgt spid="5"/>
                                        </p:tgtEl>
                                        <p:attrNameLst>
                                          <p:attrName>r</p:attrName>
                                        </p:attrNameLst>
                                      </p:cBhvr>
                                    </p:animRot>
                                    <p:animRot by="240000">
                                      <p:cBhvr>
                                        <p:cTn id="80" dur="200" fill="hold">
                                          <p:stCondLst>
                                            <p:cond delay="400"/>
                                          </p:stCondLst>
                                        </p:cTn>
                                        <p:tgtEl>
                                          <p:spTgt spid="5"/>
                                        </p:tgtEl>
                                        <p:attrNameLst>
                                          <p:attrName>r</p:attrName>
                                        </p:attrNameLst>
                                      </p:cBhvr>
                                    </p:animRot>
                                    <p:animRot by="-240000">
                                      <p:cBhvr>
                                        <p:cTn id="81" dur="200" fill="hold">
                                          <p:stCondLst>
                                            <p:cond delay="600"/>
                                          </p:stCondLst>
                                        </p:cTn>
                                        <p:tgtEl>
                                          <p:spTgt spid="5"/>
                                        </p:tgtEl>
                                        <p:attrNameLst>
                                          <p:attrName>r</p:attrName>
                                        </p:attrNameLst>
                                      </p:cBhvr>
                                    </p:animRot>
                                    <p:animRot by="120000">
                                      <p:cBhvr>
                                        <p:cTn id="82"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16"/>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25" grpId="0" animBg="1"/>
      <p:bldP spid="29" grpId="0" animBg="1"/>
      <p:bldP spid="30"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887413"/>
            <a:ext cx="220821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9364663" y="1060451"/>
            <a:ext cx="958850" cy="944563"/>
          </a:xfrm>
          <a:prstGeom prst="flowChartConnector">
            <a:avLst/>
          </a:prstGeom>
          <a:solidFill>
            <a:srgbClr val="FF0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1</a:t>
            </a:r>
          </a:p>
        </p:txBody>
      </p:sp>
      <p:sp>
        <p:nvSpPr>
          <p:cNvPr id="7" name="Flowchart: Connector 6"/>
          <p:cNvSpPr/>
          <p:nvPr/>
        </p:nvSpPr>
        <p:spPr>
          <a:xfrm>
            <a:off x="9364663" y="1060451"/>
            <a:ext cx="958850" cy="944563"/>
          </a:xfrm>
          <a:prstGeom prst="flowChartConnector">
            <a:avLst/>
          </a:prstGeom>
          <a:solidFill>
            <a:srgbClr val="FC3F04"/>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2</a:t>
            </a:r>
          </a:p>
        </p:txBody>
      </p:sp>
      <p:sp>
        <p:nvSpPr>
          <p:cNvPr id="8" name="Flowchart: Connector 7"/>
          <p:cNvSpPr/>
          <p:nvPr/>
        </p:nvSpPr>
        <p:spPr>
          <a:xfrm>
            <a:off x="9364663" y="1060451"/>
            <a:ext cx="958850" cy="944563"/>
          </a:xfrm>
          <a:prstGeom prst="flowChartConnector">
            <a:avLst/>
          </a:prstGeom>
          <a:solidFill>
            <a:srgbClr val="FF66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3</a:t>
            </a:r>
          </a:p>
        </p:txBody>
      </p:sp>
      <p:pic>
        <p:nvPicPr>
          <p:cNvPr id="49158" name="Count">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938" y="4567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p:nvPr/>
        </p:nvSpPr>
        <p:spPr>
          <a:xfrm>
            <a:off x="9364663" y="1060451"/>
            <a:ext cx="958850" cy="944563"/>
          </a:xfrm>
          <a:prstGeom prst="flowChartConnector">
            <a:avLst/>
          </a:prstGeom>
          <a:solidFill>
            <a:srgbClr val="FF99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4</a:t>
            </a:r>
          </a:p>
        </p:txBody>
      </p:sp>
      <p:sp>
        <p:nvSpPr>
          <p:cNvPr id="11" name="Flowchart: Connector 10"/>
          <p:cNvSpPr/>
          <p:nvPr/>
        </p:nvSpPr>
        <p:spPr>
          <a:xfrm>
            <a:off x="9364663" y="1060451"/>
            <a:ext cx="958850" cy="944563"/>
          </a:xfrm>
          <a:prstGeom prst="flowChartConnector">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5</a:t>
            </a:r>
          </a:p>
        </p:txBody>
      </p:sp>
      <p:sp>
        <p:nvSpPr>
          <p:cNvPr id="12" name="Flowchart: Connector 11"/>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6</a:t>
            </a:r>
          </a:p>
        </p:txBody>
      </p:sp>
      <p:sp>
        <p:nvSpPr>
          <p:cNvPr id="13" name="Flowchart: Connector 12"/>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7</a:t>
            </a:r>
          </a:p>
        </p:txBody>
      </p:sp>
      <p:sp>
        <p:nvSpPr>
          <p:cNvPr id="14" name="Flowchart: Connector 13"/>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8</a:t>
            </a:r>
          </a:p>
        </p:txBody>
      </p:sp>
      <p:sp>
        <p:nvSpPr>
          <p:cNvPr id="15" name="Flowchart: Connector 14"/>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9</a:t>
            </a:r>
          </a:p>
        </p:txBody>
      </p:sp>
      <p:sp>
        <p:nvSpPr>
          <p:cNvPr id="16" name="Flowchart: Connector 15"/>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300" dirty="0">
                <a:solidFill>
                  <a:prstClr val="black"/>
                </a:solidFill>
                <a:latin typeface="Cambria" panose="02040503050406030204" pitchFamily="18" charset="0"/>
                <a:ea typeface="Cambria" panose="02040503050406030204" pitchFamily="18" charset="0"/>
              </a:rPr>
              <a:t>10</a:t>
            </a:r>
          </a:p>
        </p:txBody>
      </p:sp>
      <p:pic>
        <p:nvPicPr>
          <p:cNvPr id="49166" name="answer">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6888" y="31194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984376" y="1954213"/>
            <a:ext cx="843597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err="1">
                <a:solidFill>
                  <a:srgbClr val="FF0000"/>
                </a:solidFill>
                <a:latin typeface="Cambria" panose="02040503050406030204" pitchFamily="18" charset="0"/>
              </a:rPr>
              <a:t>Đặc</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điểm</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chính</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của</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nền</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kinh</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tế</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trong</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lãnh</a:t>
            </a:r>
            <a:r>
              <a:rPr lang="en-US" altLang="en-US" b="1" dirty="0">
                <a:solidFill>
                  <a:srgbClr val="FF0000"/>
                </a:solidFill>
                <a:latin typeface="Cambria" panose="02040503050406030204" pitchFamily="18" charset="0"/>
              </a:rPr>
              <a:t> </a:t>
            </a:r>
            <a:r>
              <a:rPr lang="en-US" altLang="en-US" b="1" dirty="0" err="1">
                <a:solidFill>
                  <a:srgbClr val="FF0000"/>
                </a:solidFill>
                <a:latin typeface="Cambria" panose="02040503050406030204" pitchFamily="18" charset="0"/>
              </a:rPr>
              <a:t>địa</a:t>
            </a:r>
            <a:r>
              <a:rPr lang="en-US" altLang="en-US" b="1" dirty="0">
                <a:solidFill>
                  <a:srgbClr val="FF0000"/>
                </a:solidFill>
                <a:latin typeface="Cambria" panose="02040503050406030204" pitchFamily="18" charset="0"/>
              </a:rPr>
              <a:t>?</a:t>
            </a:r>
            <a:endParaRPr lang="LID4096" altLang="en-US" b="1" dirty="0">
              <a:solidFill>
                <a:srgbClr val="FF0000"/>
              </a:solidFill>
              <a:latin typeface="Cambria" panose="02040503050406030204" pitchFamily="18" charset="0"/>
              <a:cs typeface="Times New Roman" panose="02020603050405020304" pitchFamily="18" charset="0"/>
            </a:endParaRPr>
          </a:p>
        </p:txBody>
      </p:sp>
      <p:sp>
        <p:nvSpPr>
          <p:cNvPr id="25" name="Rectangle 24"/>
          <p:cNvSpPr/>
          <p:nvPr/>
        </p:nvSpPr>
        <p:spPr>
          <a:xfrm>
            <a:off x="2133600" y="3624263"/>
            <a:ext cx="7924799"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a:lnSpc>
                <a:spcPct val="107000"/>
              </a:lnSpc>
              <a:spcAft>
                <a:spcPts val="600"/>
              </a:spcAft>
              <a:defRPr/>
            </a:pPr>
            <a:r>
              <a:rPr lang="vi-VN" sz="2800" dirty="0">
                <a:ln w="0"/>
                <a:solidFill>
                  <a:prstClr val="black"/>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B</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thương</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p:cNvSpPr/>
          <p:nvPr/>
        </p:nvSpPr>
        <p:spPr>
          <a:xfrm>
            <a:off x="2133600" y="2847975"/>
            <a:ext cx="7924800" cy="5413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a:lnSpc>
                <a:spcPct val="107000"/>
              </a:lnSpc>
              <a:spcAft>
                <a:spcPts val="600"/>
              </a:spcAft>
              <a:defRPr/>
            </a:pPr>
            <a:r>
              <a:rPr 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hóa</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ea typeface="Arial" panose="020B0604020202020204" pitchFamily="34" charset="0"/>
              <a:cs typeface="Times New Roman" panose="02020603050405020304" pitchFamily="18" charset="0"/>
            </a:endParaRPr>
          </a:p>
        </p:txBody>
      </p:sp>
      <p:sp>
        <p:nvSpPr>
          <p:cNvPr id="30" name="Rectangle 29"/>
          <p:cNvSpPr/>
          <p:nvPr/>
        </p:nvSpPr>
        <p:spPr>
          <a:xfrm>
            <a:off x="2133600" y="4300538"/>
            <a:ext cx="79248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Chú</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trọng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phát</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triển</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nghề</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thủ</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2" name="Group 31"/>
          <p:cNvGrpSpPr>
            <a:grpSpLocks/>
          </p:cNvGrpSpPr>
          <p:nvPr/>
        </p:nvGrpSpPr>
        <p:grpSpPr bwMode="auto">
          <a:xfrm>
            <a:off x="4537076" y="1055688"/>
            <a:ext cx="3381375" cy="766762"/>
            <a:chOff x="2063496" y="3824089"/>
            <a:chExt cx="8576792" cy="1673534"/>
          </a:xfrm>
        </p:grpSpPr>
        <p:sp>
          <p:nvSpPr>
            <p:cNvPr id="33" name="Rounded Rectangle 32"/>
            <p:cNvSpPr/>
            <p:nvPr/>
          </p:nvSpPr>
          <p:spPr>
            <a:xfrm>
              <a:off x="3062108" y="3893387"/>
              <a:ext cx="7578180" cy="1566124"/>
            </a:xfrm>
            <a:prstGeom prst="roundRect">
              <a:avLst/>
            </a:prstGeom>
            <a:solidFill>
              <a:srgbClr val="FDFD73"/>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4050" b="1" dirty="0">
                  <a:solidFill>
                    <a:prstClr val="black"/>
                  </a:solidFill>
                  <a:latin typeface="Cambria" panose="02040503050406030204" pitchFamily="18" charset="0"/>
                  <a:ea typeface="Cambria" panose="02040503050406030204" pitchFamily="18" charset="0"/>
                </a:rPr>
                <a:t>D</a:t>
              </a:r>
            </a:p>
          </p:txBody>
        </p:sp>
        <p:pic>
          <p:nvPicPr>
            <p:cNvPr id="49176" name="Picture 6" descr="Kết quả hình ảnh cho cute bel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496" y="3824089"/>
              <a:ext cx="2358182" cy="16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p:cNvSpPr/>
          <p:nvPr/>
        </p:nvSpPr>
        <p:spPr>
          <a:xfrm>
            <a:off x="2143125" y="5000625"/>
            <a:ext cx="7937500" cy="53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a:lnSpc>
                <a:spcPct val="107000"/>
              </a:lnSpc>
              <a:spcAft>
                <a:spcPts val="600"/>
              </a:spcAft>
              <a:defRPr/>
            </a:pPr>
            <a:r>
              <a:rPr lang="vi-VN" sz="2800" b="1" dirty="0">
                <a:latin typeface="Times New Roman" panose="02020603050405020304" pitchFamily="18" charset="0"/>
                <a:ea typeface="Calibri" panose="020F0502020204030204" pitchFamily="34" charset="0"/>
                <a:cs typeface="Times New Roman" panose="02020603050405020304" pitchFamily="18" charset="0"/>
              </a:rPr>
              <a:t>D.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cung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cấp</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ea typeface="Arial" panose="020B0604020202020204" pitchFamily="34" charset="0"/>
              <a:cs typeface="Times New Roman" panose="02020603050405020304" pitchFamily="18" charset="0"/>
            </a:endParaRPr>
          </a:p>
        </p:txBody>
      </p:sp>
      <p:sp>
        <p:nvSpPr>
          <p:cNvPr id="34" name="Graphic 6">
            <a:extLst>
              <a:ext uri="{FF2B5EF4-FFF2-40B4-BE49-F238E27FC236}">
                <a16:creationId xmlns:a16="http://schemas.microsoft.com/office/drawing/2014/main" id="{F3C766CD-B979-4D7C-8A2C-417E79767E3A}"/>
              </a:ext>
            </a:extLst>
          </p:cNvPr>
          <p:cNvSpPr/>
          <p:nvPr/>
        </p:nvSpPr>
        <p:spPr>
          <a:xfrm>
            <a:off x="754063" y="804863"/>
            <a:ext cx="3663951" cy="122396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rgbClr val="005CC9"/>
              </a:gs>
              <a:gs pos="100000">
                <a:srgbClr val="008EDC"/>
              </a:gs>
            </a:gsLst>
            <a:lin ang="360000" scaled="0"/>
            <a:tileRect/>
          </a:gradFill>
          <a:ln w="12650" cap="flat">
            <a:noFill/>
            <a:prstDash val="solid"/>
            <a:miter/>
          </a:ln>
        </p:spPr>
        <p:txBody>
          <a:bodyPr anchor="ctr"/>
          <a:lstStyle/>
          <a:p>
            <a:pPr defTabSz="685783">
              <a:defRPr/>
            </a:pPr>
            <a:endParaRPr lang="en-US" sz="1350" kern="0" dirty="0">
              <a:solidFill>
                <a:srgbClr val="9D0F00"/>
              </a:solidFill>
              <a:latin typeface="Cambria" panose="02040503050406030204" pitchFamily="18" charset="0"/>
              <a:ea typeface="Cambria" panose="02040503050406030204" pitchFamily="18" charset="0"/>
            </a:endParaRPr>
          </a:p>
        </p:txBody>
      </p:sp>
      <p:sp>
        <p:nvSpPr>
          <p:cNvPr id="36" name="Title 1">
            <a:extLst>
              <a:ext uri="{FF2B5EF4-FFF2-40B4-BE49-F238E27FC236}">
                <a16:creationId xmlns:a16="http://schemas.microsoft.com/office/drawing/2014/main" id="{D10447CE-8352-418F-9BA9-B6C2160B9376}"/>
              </a:ext>
            </a:extLst>
          </p:cNvPr>
          <p:cNvSpPr txBox="1">
            <a:spLocks/>
          </p:cNvSpPr>
          <p:nvPr/>
        </p:nvSpPr>
        <p:spPr>
          <a:xfrm rot="21240000">
            <a:off x="1644650" y="977900"/>
            <a:ext cx="2941638" cy="781050"/>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defTabSz="685783">
              <a:defRPr/>
            </a:pP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Câu</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hỏi</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3</a:t>
            </a:r>
          </a:p>
        </p:txBody>
      </p:sp>
    </p:spTree>
    <p:extLst>
      <p:ext uri="{BB962C8B-B14F-4D97-AF65-F5344CB8AC3E}">
        <p14:creationId xmlns:p14="http://schemas.microsoft.com/office/powerpoint/2010/main" val="1047921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7" fill="hold" nodeType="afterGroup">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2" presetClass="exit" presetSubtype="1" fill="hold" grpId="0" nodeType="withEffect">
                                  <p:stCondLst>
                                    <p:cond delay="0"/>
                                  </p:stCondLst>
                                  <p:childTnLst>
                                    <p:animEffect transition="out" filter="wipe(up)">
                                      <p:cBhvr>
                                        <p:cTn id="43" dur="1000"/>
                                        <p:tgtEl>
                                          <p:spTgt spid="16"/>
                                        </p:tgtEl>
                                      </p:cBhvr>
                                    </p:animEffect>
                                    <p:set>
                                      <p:cBhvr>
                                        <p:cTn id="44" dur="1" fill="hold">
                                          <p:stCondLst>
                                            <p:cond delay="999"/>
                                          </p:stCondLst>
                                        </p:cTn>
                                        <p:tgtEl>
                                          <p:spTgt spid="16"/>
                                        </p:tgtEl>
                                        <p:attrNameLst>
                                          <p:attrName>style.visibility</p:attrName>
                                        </p:attrNameLst>
                                      </p:cBhvr>
                                      <p:to>
                                        <p:strVal val="hidden"/>
                                      </p:to>
                                    </p:set>
                                  </p:childTnLst>
                                </p:cTn>
                              </p:par>
                              <p:par>
                                <p:cTn id="45" presetID="22" presetClass="exit" presetSubtype="1" fill="hold" grpId="0" nodeType="withEffect">
                                  <p:stCondLst>
                                    <p:cond delay="1000"/>
                                  </p:stCondLst>
                                  <p:childTnLst>
                                    <p:animEffect transition="out" filter="wipe(up)">
                                      <p:cBhvr>
                                        <p:cTn id="46" dur="1000"/>
                                        <p:tgtEl>
                                          <p:spTgt spid="15"/>
                                        </p:tgtEl>
                                      </p:cBhvr>
                                    </p:animEffect>
                                    <p:set>
                                      <p:cBhvr>
                                        <p:cTn id="47" dur="1" fill="hold">
                                          <p:stCondLst>
                                            <p:cond delay="999"/>
                                          </p:stCondLst>
                                        </p:cTn>
                                        <p:tgtEl>
                                          <p:spTgt spid="15"/>
                                        </p:tgtEl>
                                        <p:attrNameLst>
                                          <p:attrName>style.visibility</p:attrName>
                                        </p:attrNameLst>
                                      </p:cBhvr>
                                      <p:to>
                                        <p:strVal val="hidden"/>
                                      </p:to>
                                    </p:set>
                                  </p:childTnLst>
                                </p:cTn>
                              </p:par>
                              <p:par>
                                <p:cTn id="48" presetID="22" presetClass="exit" presetSubtype="1" fill="hold" grpId="0" nodeType="withEffect">
                                  <p:stCondLst>
                                    <p:cond delay="2000"/>
                                  </p:stCondLst>
                                  <p:childTnLst>
                                    <p:animEffect transition="out" filter="wipe(up)">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2" presetClass="exit" presetSubtype="1" fill="hold" grpId="0" nodeType="withEffect">
                                  <p:stCondLst>
                                    <p:cond delay="3000"/>
                                  </p:stCondLst>
                                  <p:childTnLst>
                                    <p:animEffect transition="out" filter="wipe(up)">
                                      <p:cBhvr>
                                        <p:cTn id="52" dur="1000"/>
                                        <p:tgtEl>
                                          <p:spTgt spid="13"/>
                                        </p:tgtEl>
                                      </p:cBhvr>
                                    </p:animEffect>
                                    <p:set>
                                      <p:cBhvr>
                                        <p:cTn id="53" dur="1" fill="hold">
                                          <p:stCondLst>
                                            <p:cond delay="999"/>
                                          </p:stCondLst>
                                        </p:cTn>
                                        <p:tgtEl>
                                          <p:spTgt spid="13"/>
                                        </p:tgtEl>
                                        <p:attrNameLst>
                                          <p:attrName>style.visibility</p:attrName>
                                        </p:attrNameLst>
                                      </p:cBhvr>
                                      <p:to>
                                        <p:strVal val="hidden"/>
                                      </p:to>
                                    </p:set>
                                  </p:childTnLst>
                                </p:cTn>
                              </p:par>
                              <p:par>
                                <p:cTn id="54" presetID="22" presetClass="exit" presetSubtype="1" fill="hold" grpId="0" nodeType="withEffect">
                                  <p:stCondLst>
                                    <p:cond delay="4000"/>
                                  </p:stCondLst>
                                  <p:childTnLst>
                                    <p:animEffect transition="out" filter="wipe(up)">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22" presetClass="exit" presetSubtype="1" fill="hold" grpId="0" nodeType="withEffect">
                                  <p:stCondLst>
                                    <p:cond delay="5000"/>
                                  </p:stCondLst>
                                  <p:childTnLst>
                                    <p:animEffect transition="out" filter="wipe(up)">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22" presetClass="exit" presetSubtype="1" fill="hold" grpId="0" nodeType="withEffect">
                                  <p:stCondLst>
                                    <p:cond delay="6000"/>
                                  </p:stCondLst>
                                  <p:childTnLst>
                                    <p:animEffect transition="out" filter="wipe(up)">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par>
                                <p:cTn id="63" presetID="22" presetClass="exit" presetSubtype="1" fill="hold" grpId="0" nodeType="withEffect">
                                  <p:stCondLst>
                                    <p:cond delay="7000"/>
                                  </p:stCondLst>
                                  <p:childTnLst>
                                    <p:animEffect transition="out" filter="wipe(up)">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22" presetClass="exit" presetSubtype="1" fill="hold" grpId="0" nodeType="withEffect">
                                  <p:stCondLst>
                                    <p:cond delay="8000"/>
                                  </p:stCondLst>
                                  <p:childTnLst>
                                    <p:animEffect transition="out" filter="wipe(up)">
                                      <p:cBhvr>
                                        <p:cTn id="67" dur="1000"/>
                                        <p:tgtEl>
                                          <p:spTgt spid="7"/>
                                        </p:tgtEl>
                                      </p:cBhvr>
                                    </p:animEffect>
                                    <p:set>
                                      <p:cBhvr>
                                        <p:cTn id="68" dur="1" fill="hold">
                                          <p:stCondLst>
                                            <p:cond delay="999"/>
                                          </p:stCondLst>
                                        </p:cTn>
                                        <p:tgtEl>
                                          <p:spTgt spid="7"/>
                                        </p:tgtEl>
                                        <p:attrNameLst>
                                          <p:attrName>style.visibility</p:attrName>
                                        </p:attrNameLst>
                                      </p:cBhvr>
                                      <p:to>
                                        <p:strVal val="hidden"/>
                                      </p:to>
                                    </p:set>
                                  </p:childTnLst>
                                </p:cTn>
                              </p:par>
                              <p:par>
                                <p:cTn id="69" presetID="22" presetClass="exit" presetSubtype="1" fill="hold" grpId="0" nodeType="withEffect">
                                  <p:stCondLst>
                                    <p:cond delay="9000"/>
                                  </p:stCondLst>
                                  <p:childTnLst>
                                    <p:animEffect transition="out" filter="wipe(up)">
                                      <p:cBhvr>
                                        <p:cTn id="70" dur="1000"/>
                                        <p:tgtEl>
                                          <p:spTgt spid="6"/>
                                        </p:tgtEl>
                                      </p:cBhvr>
                                    </p:animEffect>
                                    <p:set>
                                      <p:cBhvr>
                                        <p:cTn id="71" dur="1" fill="hold">
                                          <p:stCondLst>
                                            <p:cond delay="999"/>
                                          </p:stCondLst>
                                        </p:cTn>
                                        <p:tgtEl>
                                          <p:spTgt spid="6"/>
                                        </p:tgtEl>
                                        <p:attrNameLst>
                                          <p:attrName>style.visibility</p:attrName>
                                        </p:attrNameLst>
                                      </p:cBhvr>
                                      <p:to>
                                        <p:strVal val="hidden"/>
                                      </p:to>
                                    </p:set>
                                  </p:childTnLst>
                                </p:cTn>
                              </p:par>
                              <p:par>
                                <p:cTn id="72" presetID="23" presetClass="entr" presetSubtype="16" fill="hold" nodeType="withEffect">
                                  <p:stCondLst>
                                    <p:cond delay="1000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childTnLst>
                                </p:cTn>
                              </p:par>
                            </p:childTnLst>
                          </p:cTn>
                        </p:par>
                        <p:par>
                          <p:cTn id="76" fill="hold" nodeType="afterGroup">
                            <p:stCondLst>
                              <p:cond delay="10500"/>
                            </p:stCondLst>
                            <p:childTnLst>
                              <p:par>
                                <p:cTn id="77" presetID="32" presetClass="emph" presetSubtype="0" repeatCount="3000" fill="hold" nodeType="afterEffect">
                                  <p:stCondLst>
                                    <p:cond delay="0"/>
                                  </p:stCondLst>
                                  <p:childTnLst>
                                    <p:animRot by="120000">
                                      <p:cBhvr>
                                        <p:cTn id="78" dur="100" fill="hold">
                                          <p:stCondLst>
                                            <p:cond delay="0"/>
                                          </p:stCondLst>
                                        </p:cTn>
                                        <p:tgtEl>
                                          <p:spTgt spid="5"/>
                                        </p:tgtEl>
                                        <p:attrNameLst>
                                          <p:attrName>r</p:attrName>
                                        </p:attrNameLst>
                                      </p:cBhvr>
                                    </p:animRot>
                                    <p:animRot by="-240000">
                                      <p:cBhvr>
                                        <p:cTn id="79" dur="200" fill="hold">
                                          <p:stCondLst>
                                            <p:cond delay="200"/>
                                          </p:stCondLst>
                                        </p:cTn>
                                        <p:tgtEl>
                                          <p:spTgt spid="5"/>
                                        </p:tgtEl>
                                        <p:attrNameLst>
                                          <p:attrName>r</p:attrName>
                                        </p:attrNameLst>
                                      </p:cBhvr>
                                    </p:animRot>
                                    <p:animRot by="240000">
                                      <p:cBhvr>
                                        <p:cTn id="80" dur="200" fill="hold">
                                          <p:stCondLst>
                                            <p:cond delay="400"/>
                                          </p:stCondLst>
                                        </p:cTn>
                                        <p:tgtEl>
                                          <p:spTgt spid="5"/>
                                        </p:tgtEl>
                                        <p:attrNameLst>
                                          <p:attrName>r</p:attrName>
                                        </p:attrNameLst>
                                      </p:cBhvr>
                                    </p:animRot>
                                    <p:animRot by="-240000">
                                      <p:cBhvr>
                                        <p:cTn id="81" dur="200" fill="hold">
                                          <p:stCondLst>
                                            <p:cond delay="600"/>
                                          </p:stCondLst>
                                        </p:cTn>
                                        <p:tgtEl>
                                          <p:spTgt spid="5"/>
                                        </p:tgtEl>
                                        <p:attrNameLst>
                                          <p:attrName>r</p:attrName>
                                        </p:attrNameLst>
                                      </p:cBhvr>
                                    </p:animRot>
                                    <p:animRot by="120000">
                                      <p:cBhvr>
                                        <p:cTn id="82"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16"/>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25" grpId="0" animBg="1"/>
      <p:bldP spid="29" grpId="0" animBg="1"/>
      <p:bldP spid="30"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887413"/>
            <a:ext cx="220821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9364663" y="1060451"/>
            <a:ext cx="958850" cy="944563"/>
          </a:xfrm>
          <a:prstGeom prst="flowChartConnector">
            <a:avLst/>
          </a:prstGeom>
          <a:solidFill>
            <a:srgbClr val="FF0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1</a:t>
            </a:r>
          </a:p>
        </p:txBody>
      </p:sp>
      <p:sp>
        <p:nvSpPr>
          <p:cNvPr id="7" name="Flowchart: Connector 6"/>
          <p:cNvSpPr/>
          <p:nvPr/>
        </p:nvSpPr>
        <p:spPr>
          <a:xfrm>
            <a:off x="9364663" y="1060451"/>
            <a:ext cx="958850" cy="944563"/>
          </a:xfrm>
          <a:prstGeom prst="flowChartConnector">
            <a:avLst/>
          </a:prstGeom>
          <a:solidFill>
            <a:srgbClr val="FC3F04"/>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2</a:t>
            </a:r>
          </a:p>
        </p:txBody>
      </p:sp>
      <p:sp>
        <p:nvSpPr>
          <p:cNvPr id="8" name="Flowchart: Connector 7"/>
          <p:cNvSpPr/>
          <p:nvPr/>
        </p:nvSpPr>
        <p:spPr>
          <a:xfrm>
            <a:off x="9364663" y="1060451"/>
            <a:ext cx="958850" cy="944563"/>
          </a:xfrm>
          <a:prstGeom prst="flowChartConnector">
            <a:avLst/>
          </a:prstGeom>
          <a:solidFill>
            <a:srgbClr val="FF66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3</a:t>
            </a:r>
          </a:p>
        </p:txBody>
      </p:sp>
      <p:pic>
        <p:nvPicPr>
          <p:cNvPr id="51206" name="Count">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938" y="4567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owchart: Connector 9"/>
          <p:cNvSpPr/>
          <p:nvPr/>
        </p:nvSpPr>
        <p:spPr>
          <a:xfrm>
            <a:off x="9364663" y="1060451"/>
            <a:ext cx="958850" cy="944563"/>
          </a:xfrm>
          <a:prstGeom prst="flowChartConnector">
            <a:avLst/>
          </a:prstGeom>
          <a:solidFill>
            <a:srgbClr val="FF99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4</a:t>
            </a:r>
          </a:p>
        </p:txBody>
      </p:sp>
      <p:sp>
        <p:nvSpPr>
          <p:cNvPr id="11" name="Flowchart: Connector 10"/>
          <p:cNvSpPr/>
          <p:nvPr/>
        </p:nvSpPr>
        <p:spPr>
          <a:xfrm>
            <a:off x="9364663" y="1060451"/>
            <a:ext cx="958850" cy="944563"/>
          </a:xfrm>
          <a:prstGeom prst="flowChartConnector">
            <a:avLst/>
          </a:prstGeom>
          <a:solidFill>
            <a:srgbClr val="FFC000"/>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5</a:t>
            </a:r>
          </a:p>
        </p:txBody>
      </p:sp>
      <p:sp>
        <p:nvSpPr>
          <p:cNvPr id="12" name="Flowchart: Connector 11"/>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6</a:t>
            </a:r>
          </a:p>
        </p:txBody>
      </p:sp>
      <p:sp>
        <p:nvSpPr>
          <p:cNvPr id="13" name="Flowchart: Connector 12"/>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7</a:t>
            </a:r>
          </a:p>
        </p:txBody>
      </p:sp>
      <p:sp>
        <p:nvSpPr>
          <p:cNvPr id="14" name="Flowchart: Connector 13"/>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8</a:t>
            </a:r>
          </a:p>
        </p:txBody>
      </p:sp>
      <p:sp>
        <p:nvSpPr>
          <p:cNvPr id="15" name="Flowchart: Connector 14"/>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525" dirty="0">
                <a:solidFill>
                  <a:prstClr val="black"/>
                </a:solidFill>
                <a:latin typeface="Cambria" panose="02040503050406030204" pitchFamily="18" charset="0"/>
                <a:ea typeface="Cambria" panose="02040503050406030204" pitchFamily="18" charset="0"/>
              </a:rPr>
              <a:t>9</a:t>
            </a:r>
          </a:p>
        </p:txBody>
      </p:sp>
      <p:sp>
        <p:nvSpPr>
          <p:cNvPr id="16" name="Flowchart: Connector 15"/>
          <p:cNvSpPr/>
          <p:nvPr/>
        </p:nvSpPr>
        <p:spPr>
          <a:xfrm>
            <a:off x="9364663" y="1060451"/>
            <a:ext cx="958850" cy="944563"/>
          </a:xfrm>
          <a:prstGeom prst="flowChartConnector">
            <a:avLst/>
          </a:prstGeom>
          <a:solidFill>
            <a:schemeClr val="bg1"/>
          </a:solidFill>
          <a:ln w="381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defTabSz="685800">
              <a:defRPr/>
            </a:pPr>
            <a:r>
              <a:rPr lang="en-US" sz="3300" dirty="0">
                <a:solidFill>
                  <a:prstClr val="black"/>
                </a:solidFill>
                <a:latin typeface="Cambria" panose="02040503050406030204" pitchFamily="18" charset="0"/>
                <a:ea typeface="Cambria" panose="02040503050406030204" pitchFamily="18" charset="0"/>
              </a:rPr>
              <a:t>10</a:t>
            </a:r>
          </a:p>
        </p:txBody>
      </p:sp>
      <p:pic>
        <p:nvPicPr>
          <p:cNvPr id="28" name="answer">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86888" y="31194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93889" y="2060576"/>
            <a:ext cx="843438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Dân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cư</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yếu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thành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thị</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là</a:t>
            </a:r>
            <a:endParaRPr lang="LID4096" altLang="en-US" b="1" dirty="0">
              <a:solidFill>
                <a:srgbClr val="FF0000"/>
              </a:solidFill>
              <a:latin typeface="Times New Roman" panose="02020603050405020304" pitchFamily="18" charset="0"/>
              <a:cs typeface="Times New Roman" panose="02020603050405020304" pitchFamily="18" charset="0"/>
            </a:endParaRPr>
          </a:p>
        </p:txBody>
      </p:sp>
      <p:grpSp>
        <p:nvGrpSpPr>
          <p:cNvPr id="32" name="Group 31"/>
          <p:cNvGrpSpPr>
            <a:grpSpLocks/>
          </p:cNvGrpSpPr>
          <p:nvPr/>
        </p:nvGrpSpPr>
        <p:grpSpPr bwMode="auto">
          <a:xfrm>
            <a:off x="4537076" y="1025525"/>
            <a:ext cx="3381375" cy="768350"/>
            <a:chOff x="2063496" y="3824089"/>
            <a:chExt cx="8576792" cy="1673534"/>
          </a:xfrm>
        </p:grpSpPr>
        <p:sp>
          <p:nvSpPr>
            <p:cNvPr id="33" name="Rounded Rectangle 32"/>
            <p:cNvSpPr/>
            <p:nvPr/>
          </p:nvSpPr>
          <p:spPr>
            <a:xfrm>
              <a:off x="3062108" y="3893243"/>
              <a:ext cx="7578180" cy="1566346"/>
            </a:xfrm>
            <a:prstGeom prst="roundRect">
              <a:avLst/>
            </a:prstGeom>
            <a:solidFill>
              <a:srgbClr val="FDFD73"/>
            </a:solidFill>
            <a:ln w="571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r>
                <a:rPr lang="en-US" sz="4050" b="1" dirty="0">
                  <a:solidFill>
                    <a:prstClr val="black"/>
                  </a:solidFill>
                  <a:latin typeface="Cambria" panose="02040503050406030204" pitchFamily="18" charset="0"/>
                  <a:ea typeface="Cambria" panose="02040503050406030204" pitchFamily="18" charset="0"/>
                </a:rPr>
                <a:t>B</a:t>
              </a:r>
            </a:p>
          </p:txBody>
        </p:sp>
        <p:pic>
          <p:nvPicPr>
            <p:cNvPr id="51224" name="Picture 6" descr="Kết quả hình ảnh cho cute bell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496" y="3824089"/>
              <a:ext cx="2358182" cy="167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Graphic 6">
            <a:extLst>
              <a:ext uri="{FF2B5EF4-FFF2-40B4-BE49-F238E27FC236}">
                <a16:creationId xmlns:a16="http://schemas.microsoft.com/office/drawing/2014/main" id="{F3C766CD-B979-4D7C-8A2C-417E79767E3A}"/>
              </a:ext>
            </a:extLst>
          </p:cNvPr>
          <p:cNvSpPr/>
          <p:nvPr/>
        </p:nvSpPr>
        <p:spPr>
          <a:xfrm>
            <a:off x="717550" y="825500"/>
            <a:ext cx="3663950" cy="1225550"/>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rgbClr val="005CC9"/>
              </a:gs>
              <a:gs pos="100000">
                <a:srgbClr val="008EDC"/>
              </a:gs>
            </a:gsLst>
            <a:lin ang="360000" scaled="0"/>
            <a:tileRect/>
          </a:gradFill>
          <a:ln w="12650" cap="flat">
            <a:noFill/>
            <a:prstDash val="solid"/>
            <a:miter/>
          </a:ln>
        </p:spPr>
        <p:txBody>
          <a:bodyPr anchor="ctr"/>
          <a:lstStyle/>
          <a:p>
            <a:pPr defTabSz="685783">
              <a:defRPr/>
            </a:pPr>
            <a:endParaRPr lang="en-US" sz="1350" kern="0" dirty="0">
              <a:solidFill>
                <a:srgbClr val="9D0F00"/>
              </a:solidFill>
              <a:latin typeface="Cambria" panose="02040503050406030204" pitchFamily="18" charset="0"/>
              <a:ea typeface="Cambria" panose="02040503050406030204" pitchFamily="18" charset="0"/>
            </a:endParaRPr>
          </a:p>
        </p:txBody>
      </p:sp>
      <p:sp>
        <p:nvSpPr>
          <p:cNvPr id="36" name="Title 1">
            <a:extLst>
              <a:ext uri="{FF2B5EF4-FFF2-40B4-BE49-F238E27FC236}">
                <a16:creationId xmlns:a16="http://schemas.microsoft.com/office/drawing/2014/main" id="{D10447CE-8352-418F-9BA9-B6C2160B9376}"/>
              </a:ext>
            </a:extLst>
          </p:cNvPr>
          <p:cNvSpPr txBox="1">
            <a:spLocks/>
          </p:cNvSpPr>
          <p:nvPr/>
        </p:nvSpPr>
        <p:spPr>
          <a:xfrm rot="21240000">
            <a:off x="1644650" y="977900"/>
            <a:ext cx="2941638" cy="781050"/>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defTabSz="685783">
              <a:defRPr/>
            </a:pP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Câu</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t>
            </a:r>
            <a:r>
              <a:rPr lang="en-US" sz="3000" dirty="0" err="1">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hỏi</a:t>
            </a:r>
            <a:r>
              <a:rPr lang="en-US" sz="3000" dirty="0">
                <a:solidFill>
                  <a:sysClr val="window" lastClr="FF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4</a:t>
            </a:r>
          </a:p>
        </p:txBody>
      </p:sp>
      <p:sp>
        <p:nvSpPr>
          <p:cNvPr id="27" name="Rectangle 26">
            <a:extLst>
              <a:ext uri="{FF2B5EF4-FFF2-40B4-BE49-F238E27FC236}">
                <a16:creationId xmlns:a16="http://schemas.microsoft.com/office/drawing/2014/main" id="{593F093E-B46F-6D49-8E4B-845731D031F0}"/>
              </a:ext>
            </a:extLst>
          </p:cNvPr>
          <p:cNvSpPr/>
          <p:nvPr/>
        </p:nvSpPr>
        <p:spPr>
          <a:xfrm>
            <a:off x="2133601" y="3970338"/>
            <a:ext cx="7935913"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B</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Thương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nhân</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thợ</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thủ</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công</a:t>
            </a:r>
            <a:r>
              <a:rPr lang="vi-VN"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F65EC928-13A7-B94C-BDE4-8EAE4527E50F}"/>
              </a:ext>
            </a:extLst>
          </p:cNvPr>
          <p:cNvSpPr/>
          <p:nvPr/>
        </p:nvSpPr>
        <p:spPr>
          <a:xfrm>
            <a:off x="2143125" y="2887663"/>
            <a:ext cx="7924800" cy="6778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A.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lãnh</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chúa</a:t>
            </a:r>
            <a:endParaRPr lang="en-US" sz="28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A97EBF25-1E6A-5B49-80E0-41F5BAF379F4}"/>
              </a:ext>
            </a:extLst>
          </p:cNvPr>
          <p:cNvSpPr/>
          <p:nvPr/>
        </p:nvSpPr>
        <p:spPr>
          <a:xfrm>
            <a:off x="2133600" y="4648201"/>
            <a:ext cx="7924800" cy="3794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Quý</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tộc</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dân</a:t>
            </a:r>
            <a:endParaRPr lang="en-VN" sz="2800" b="1" dirty="0">
              <a:solidFill>
                <a:prstClr val="black"/>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C4420370-440A-034D-BE3C-EE4AD0DEEFE3}"/>
              </a:ext>
            </a:extLst>
          </p:cNvPr>
          <p:cNvSpPr/>
          <p:nvPr/>
        </p:nvSpPr>
        <p:spPr>
          <a:xfrm>
            <a:off x="2143125" y="5348288"/>
            <a:ext cx="7937500" cy="37941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D.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Thợ</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thủ</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công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nông</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Cambria" panose="02040503050406030204" pitchFamily="18" charset="0"/>
                <a:cs typeface="Times New Roman" panose="02020603050405020304" pitchFamily="18" charset="0"/>
              </a:rPr>
              <a:t>dân</a:t>
            </a:r>
            <a:endParaRPr lang="en-VN"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622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nodeType="afterGroup">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30" fill="hold" nodeType="afterGroup">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2" presetClass="exit" presetSubtype="1" fill="hold" grpId="0" nodeType="withEffect">
                                  <p:stCondLst>
                                    <p:cond delay="0"/>
                                  </p:stCondLst>
                                  <p:childTnLst>
                                    <p:animEffect transition="out" filter="wipe(up)">
                                      <p:cBhvr>
                                        <p:cTn id="45" dur="1000"/>
                                        <p:tgtEl>
                                          <p:spTgt spid="16"/>
                                        </p:tgtEl>
                                      </p:cBhvr>
                                    </p:animEffect>
                                    <p:set>
                                      <p:cBhvr>
                                        <p:cTn id="46" dur="1" fill="hold">
                                          <p:stCondLst>
                                            <p:cond delay="999"/>
                                          </p:stCondLst>
                                        </p:cTn>
                                        <p:tgtEl>
                                          <p:spTgt spid="16"/>
                                        </p:tgtEl>
                                        <p:attrNameLst>
                                          <p:attrName>style.visibility</p:attrName>
                                        </p:attrNameLst>
                                      </p:cBhvr>
                                      <p:to>
                                        <p:strVal val="hidden"/>
                                      </p:to>
                                    </p:set>
                                  </p:childTnLst>
                                </p:cTn>
                              </p:par>
                              <p:par>
                                <p:cTn id="47" presetID="22" presetClass="exit" presetSubtype="1" fill="hold" grpId="0" nodeType="withEffect">
                                  <p:stCondLst>
                                    <p:cond delay="1000"/>
                                  </p:stCondLst>
                                  <p:childTnLst>
                                    <p:animEffect transition="out" filter="wipe(up)">
                                      <p:cBhvr>
                                        <p:cTn id="48" dur="1000"/>
                                        <p:tgtEl>
                                          <p:spTgt spid="15"/>
                                        </p:tgtEl>
                                      </p:cBhvr>
                                    </p:animEffect>
                                    <p:set>
                                      <p:cBhvr>
                                        <p:cTn id="49" dur="1" fill="hold">
                                          <p:stCondLst>
                                            <p:cond delay="999"/>
                                          </p:stCondLst>
                                        </p:cTn>
                                        <p:tgtEl>
                                          <p:spTgt spid="15"/>
                                        </p:tgtEl>
                                        <p:attrNameLst>
                                          <p:attrName>style.visibility</p:attrName>
                                        </p:attrNameLst>
                                      </p:cBhvr>
                                      <p:to>
                                        <p:strVal val="hidden"/>
                                      </p:to>
                                    </p:set>
                                  </p:childTnLst>
                                </p:cTn>
                              </p:par>
                              <p:par>
                                <p:cTn id="50" presetID="22" presetClass="exit" presetSubtype="1" fill="hold" grpId="0" nodeType="withEffect">
                                  <p:stCondLst>
                                    <p:cond delay="2000"/>
                                  </p:stCondLst>
                                  <p:childTnLst>
                                    <p:animEffect transition="out" filter="wipe(up)">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par>
                                <p:cTn id="53" presetID="22" presetClass="exit" presetSubtype="1" fill="hold" grpId="0" nodeType="withEffect">
                                  <p:stCondLst>
                                    <p:cond delay="3000"/>
                                  </p:stCondLst>
                                  <p:childTnLst>
                                    <p:animEffect transition="out" filter="wipe(up)">
                                      <p:cBhvr>
                                        <p:cTn id="54" dur="1000"/>
                                        <p:tgtEl>
                                          <p:spTgt spid="13"/>
                                        </p:tgtEl>
                                      </p:cBhvr>
                                    </p:animEffect>
                                    <p:set>
                                      <p:cBhvr>
                                        <p:cTn id="55" dur="1" fill="hold">
                                          <p:stCondLst>
                                            <p:cond delay="999"/>
                                          </p:stCondLst>
                                        </p:cTn>
                                        <p:tgtEl>
                                          <p:spTgt spid="13"/>
                                        </p:tgtEl>
                                        <p:attrNameLst>
                                          <p:attrName>style.visibility</p:attrName>
                                        </p:attrNameLst>
                                      </p:cBhvr>
                                      <p:to>
                                        <p:strVal val="hidden"/>
                                      </p:to>
                                    </p:set>
                                  </p:childTnLst>
                                </p:cTn>
                              </p:par>
                              <p:par>
                                <p:cTn id="56" presetID="22" presetClass="exit" presetSubtype="1" fill="hold" grpId="0" nodeType="withEffect">
                                  <p:stCondLst>
                                    <p:cond delay="4000"/>
                                  </p:stCondLst>
                                  <p:childTnLst>
                                    <p:animEffect transition="out" filter="wipe(up)">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par>
                                <p:cTn id="59" presetID="22" presetClass="exit" presetSubtype="1" fill="hold" grpId="0" nodeType="withEffect">
                                  <p:stCondLst>
                                    <p:cond delay="5000"/>
                                  </p:stCondLst>
                                  <p:childTnLst>
                                    <p:animEffect transition="out" filter="wipe(up)">
                                      <p:cBhvr>
                                        <p:cTn id="60" dur="1000"/>
                                        <p:tgtEl>
                                          <p:spTgt spid="11"/>
                                        </p:tgtEl>
                                      </p:cBhvr>
                                    </p:animEffect>
                                    <p:set>
                                      <p:cBhvr>
                                        <p:cTn id="61" dur="1" fill="hold">
                                          <p:stCondLst>
                                            <p:cond delay="999"/>
                                          </p:stCondLst>
                                        </p:cTn>
                                        <p:tgtEl>
                                          <p:spTgt spid="11"/>
                                        </p:tgtEl>
                                        <p:attrNameLst>
                                          <p:attrName>style.visibility</p:attrName>
                                        </p:attrNameLst>
                                      </p:cBhvr>
                                      <p:to>
                                        <p:strVal val="hidden"/>
                                      </p:to>
                                    </p:set>
                                  </p:childTnLst>
                                </p:cTn>
                              </p:par>
                              <p:par>
                                <p:cTn id="62" presetID="22" presetClass="exit" presetSubtype="1" fill="hold" grpId="0" nodeType="withEffect">
                                  <p:stCondLst>
                                    <p:cond delay="6000"/>
                                  </p:stCondLst>
                                  <p:childTnLst>
                                    <p:animEffect transition="out" filter="wipe(up)">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par>
                                <p:cTn id="65" presetID="22" presetClass="exit" presetSubtype="1" fill="hold" grpId="0" nodeType="withEffect">
                                  <p:stCondLst>
                                    <p:cond delay="7000"/>
                                  </p:stCondLst>
                                  <p:childTnLst>
                                    <p:animEffect transition="out" filter="wipe(up)">
                                      <p:cBhvr>
                                        <p:cTn id="66" dur="1000"/>
                                        <p:tgtEl>
                                          <p:spTgt spid="8"/>
                                        </p:tgtEl>
                                      </p:cBhvr>
                                    </p:animEffect>
                                    <p:set>
                                      <p:cBhvr>
                                        <p:cTn id="67" dur="1" fill="hold">
                                          <p:stCondLst>
                                            <p:cond delay="999"/>
                                          </p:stCondLst>
                                        </p:cTn>
                                        <p:tgtEl>
                                          <p:spTgt spid="8"/>
                                        </p:tgtEl>
                                        <p:attrNameLst>
                                          <p:attrName>style.visibility</p:attrName>
                                        </p:attrNameLst>
                                      </p:cBhvr>
                                      <p:to>
                                        <p:strVal val="hidden"/>
                                      </p:to>
                                    </p:set>
                                  </p:childTnLst>
                                </p:cTn>
                              </p:par>
                              <p:par>
                                <p:cTn id="68" presetID="22" presetClass="exit" presetSubtype="1" fill="hold" grpId="0" nodeType="withEffect">
                                  <p:stCondLst>
                                    <p:cond delay="8000"/>
                                  </p:stCondLst>
                                  <p:childTnLst>
                                    <p:animEffect transition="out" filter="wipe(up)">
                                      <p:cBhvr>
                                        <p:cTn id="69" dur="1000"/>
                                        <p:tgtEl>
                                          <p:spTgt spid="7"/>
                                        </p:tgtEl>
                                      </p:cBhvr>
                                    </p:animEffect>
                                    <p:set>
                                      <p:cBhvr>
                                        <p:cTn id="70" dur="1" fill="hold">
                                          <p:stCondLst>
                                            <p:cond delay="999"/>
                                          </p:stCondLst>
                                        </p:cTn>
                                        <p:tgtEl>
                                          <p:spTgt spid="7"/>
                                        </p:tgtEl>
                                        <p:attrNameLst>
                                          <p:attrName>style.visibility</p:attrName>
                                        </p:attrNameLst>
                                      </p:cBhvr>
                                      <p:to>
                                        <p:strVal val="hidden"/>
                                      </p:to>
                                    </p:set>
                                  </p:childTnLst>
                                </p:cTn>
                              </p:par>
                              <p:par>
                                <p:cTn id="71" presetID="22" presetClass="exit" presetSubtype="1" fill="hold" grpId="0" nodeType="withEffect">
                                  <p:stCondLst>
                                    <p:cond delay="9000"/>
                                  </p:stCondLst>
                                  <p:childTnLst>
                                    <p:animEffect transition="out" filter="wipe(up)">
                                      <p:cBhvr>
                                        <p:cTn id="72" dur="1000"/>
                                        <p:tgtEl>
                                          <p:spTgt spid="6"/>
                                        </p:tgtEl>
                                      </p:cBhvr>
                                    </p:animEffect>
                                    <p:set>
                                      <p:cBhvr>
                                        <p:cTn id="73" dur="1" fill="hold">
                                          <p:stCondLst>
                                            <p:cond delay="999"/>
                                          </p:stCondLst>
                                        </p:cTn>
                                        <p:tgtEl>
                                          <p:spTgt spid="6"/>
                                        </p:tgtEl>
                                        <p:attrNameLst>
                                          <p:attrName>style.visibility</p:attrName>
                                        </p:attrNameLst>
                                      </p:cBhvr>
                                      <p:to>
                                        <p:strVal val="hidden"/>
                                      </p:to>
                                    </p:set>
                                  </p:childTnLst>
                                </p:cTn>
                              </p:par>
                              <p:par>
                                <p:cTn id="74" presetID="23" presetClass="entr" presetSubtype="16" fill="hold" nodeType="withEffect">
                                  <p:stCondLst>
                                    <p:cond delay="100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childTnLst>
                                </p:cTn>
                              </p:par>
                            </p:childTnLst>
                          </p:cTn>
                        </p:par>
                        <p:par>
                          <p:cTn id="78" fill="hold" nodeType="afterGroup">
                            <p:stCondLst>
                              <p:cond delay="10500"/>
                            </p:stCondLst>
                            <p:childTnLst>
                              <p:par>
                                <p:cTn id="79" presetID="32" presetClass="emph" presetSubtype="0" repeatCount="3000" fill="hold" nodeType="afterEffect">
                                  <p:stCondLst>
                                    <p:cond delay="0"/>
                                  </p:stCondLst>
                                  <p:childTnLst>
                                    <p:animRot by="120000">
                                      <p:cBhvr>
                                        <p:cTn id="80" dur="100" fill="hold">
                                          <p:stCondLst>
                                            <p:cond delay="0"/>
                                          </p:stCondLst>
                                        </p:cTn>
                                        <p:tgtEl>
                                          <p:spTgt spid="5"/>
                                        </p:tgtEl>
                                        <p:attrNameLst>
                                          <p:attrName>r</p:attrName>
                                        </p:attrNameLst>
                                      </p:cBhvr>
                                    </p:animRot>
                                    <p:animRot by="-240000">
                                      <p:cBhvr>
                                        <p:cTn id="81" dur="200" fill="hold">
                                          <p:stCondLst>
                                            <p:cond delay="200"/>
                                          </p:stCondLst>
                                        </p:cTn>
                                        <p:tgtEl>
                                          <p:spTgt spid="5"/>
                                        </p:tgtEl>
                                        <p:attrNameLst>
                                          <p:attrName>r</p:attrName>
                                        </p:attrNameLst>
                                      </p:cBhvr>
                                    </p:animRot>
                                    <p:animRot by="240000">
                                      <p:cBhvr>
                                        <p:cTn id="82" dur="200" fill="hold">
                                          <p:stCondLst>
                                            <p:cond delay="400"/>
                                          </p:stCondLst>
                                        </p:cTn>
                                        <p:tgtEl>
                                          <p:spTgt spid="5"/>
                                        </p:tgtEl>
                                        <p:attrNameLst>
                                          <p:attrName>r</p:attrName>
                                        </p:attrNameLst>
                                      </p:cBhvr>
                                    </p:animRot>
                                    <p:animRot by="-240000">
                                      <p:cBhvr>
                                        <p:cTn id="83" dur="200" fill="hold">
                                          <p:stCondLst>
                                            <p:cond delay="600"/>
                                          </p:stCondLst>
                                        </p:cTn>
                                        <p:tgtEl>
                                          <p:spTgt spid="5"/>
                                        </p:tgtEl>
                                        <p:attrNameLst>
                                          <p:attrName>r</p:attrName>
                                        </p:attrNameLst>
                                      </p:cBhvr>
                                    </p:animRot>
                                    <p:animRot by="120000">
                                      <p:cBhvr>
                                        <p:cTn id="84"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16"/>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27" grpId="0" animBg="1"/>
      <p:bldP spid="31"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3250" name="Text Box 8"/>
          <p:cNvSpPr txBox="1">
            <a:spLocks noChangeArrowheads="1"/>
          </p:cNvSpPr>
          <p:nvPr/>
        </p:nvSpPr>
        <p:spPr bwMode="auto">
          <a:xfrm>
            <a:off x="2895600" y="22860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00"/>
              </a:solidFill>
              <a:latin typeface="Tahoma" panose="020B0604030504040204" pitchFamily="34" charset="0"/>
            </a:endParaRPr>
          </a:p>
        </p:txBody>
      </p:sp>
      <p:sp>
        <p:nvSpPr>
          <p:cNvPr id="53251" name="Text Box 9"/>
          <p:cNvSpPr txBox="1">
            <a:spLocks noChangeArrowheads="1"/>
          </p:cNvSpPr>
          <p:nvPr/>
        </p:nvSpPr>
        <p:spPr bwMode="auto">
          <a:xfrm>
            <a:off x="1723466" y="2886380"/>
            <a:ext cx="9850482" cy="304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Học</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bài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trả</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lời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các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câu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hỏi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trong</a:t>
            </a:r>
            <a:r>
              <a:rPr lang="en-US" altLang="en-US" sz="3200" b="1" dirty="0">
                <a:solidFill>
                  <a:srgbClr val="000000"/>
                </a:solidFill>
                <a:latin typeface="Times New Roman" panose="02020603050405020304" pitchFamily="18" charset="0"/>
                <a:cs typeface="Times New Roman" panose="02020603050405020304" pitchFamily="18" charset="0"/>
              </a:rPr>
              <a:t> SGK </a:t>
            </a:r>
            <a:r>
              <a:rPr lang="en-US" altLang="en-US" sz="3200" b="1" dirty="0" smtClean="0">
                <a:solidFill>
                  <a:srgbClr val="000000"/>
                </a:solidFill>
                <a:latin typeface="Times New Roman" panose="02020603050405020304" pitchFamily="18" charset="0"/>
                <a:cs typeface="Times New Roman" panose="02020603050405020304" pitchFamily="18" charset="0"/>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1)</a:t>
            </a:r>
          </a:p>
          <a:p>
            <a:pPr marL="457200" indent="-457200">
              <a:lnSpc>
                <a:spcPct val="150000"/>
              </a:lnSpc>
              <a:spcBef>
                <a:spcPct val="0"/>
              </a:spcBef>
              <a:buFont typeface="Wingdings" panose="05000000000000000000" pitchFamily="2" charset="2"/>
              <a:buChar char="F"/>
            </a:pPr>
            <a:r>
              <a:rPr lang="en-US" altLang="en-US" sz="3200" b="1" dirty="0" err="1" smtClean="0">
                <a:solidFill>
                  <a:srgbClr val="000000"/>
                </a:solidFill>
                <a:latin typeface="Times New Roman" panose="02020603050405020304" pitchFamily="18" charset="0"/>
                <a:cs typeface="Times New Roman" panose="02020603050405020304" pitchFamily="18" charset="0"/>
              </a:rPr>
              <a:t>Chuẩn</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bị</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2:</a:t>
            </a:r>
          </a:p>
          <a:p>
            <a:pPr>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Các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cuộc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phát</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kiến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địa</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lý</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và</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sự</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hình</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thành</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quan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hệ</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sản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xuất</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tư</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bản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chủ</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nghĩa</a:t>
            </a:r>
            <a:r>
              <a:rPr lang="en-US" altLang="en-US" sz="3200" b="1" dirty="0" smtClean="0">
                <a:solidFill>
                  <a:srgbClr val="FF0000"/>
                </a:solidFill>
                <a:latin typeface="Times New Roman" panose="02020603050405020304" pitchFamily="18" charset="0"/>
                <a:cs typeface="Times New Roman" panose="02020603050405020304" pitchFamily="18" charset="0"/>
              </a:rPr>
              <a:t> ở </a:t>
            </a:r>
            <a:r>
              <a:rPr lang="en-US" altLang="en-US" sz="3200" b="1" dirty="0" err="1" smtClean="0">
                <a:solidFill>
                  <a:srgbClr val="FF0000"/>
                </a:solidFill>
                <a:latin typeface="Times New Roman" panose="02020603050405020304" pitchFamily="18" charset="0"/>
                <a:cs typeface="Times New Roman" panose="02020603050405020304" pitchFamily="18" charset="0"/>
              </a:rPr>
              <a:t>Tây</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Âu</a:t>
            </a:r>
            <a:r>
              <a:rPr lang="en-US" altLang="en-US" sz="3200" b="1" dirty="0" smtClean="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5371" name="WordArt 11" descr="Paper bag"/>
          <p:cNvSpPr>
            <a:spLocks noChangeArrowheads="1" noChangeShapeType="1" noTextEdit="1"/>
          </p:cNvSpPr>
          <p:nvPr/>
        </p:nvSpPr>
        <p:spPr bwMode="auto">
          <a:xfrm>
            <a:off x="3405187" y="683268"/>
            <a:ext cx="5610225" cy="990600"/>
          </a:xfrm>
          <a:prstGeom prst="rect">
            <a:avLst/>
          </a:prstGeom>
        </p:spPr>
        <p:txBody>
          <a:bodyPr wrap="none" fromWordArt="1">
            <a:prstTxWarp prst="textPlain">
              <a:avLst>
                <a:gd name="adj" fmla="val 50000"/>
              </a:avLst>
            </a:prstTxWarp>
          </a:bodyPr>
          <a:lstStyle/>
          <a:p>
            <a:pPr algn="ctr">
              <a:defRPr/>
            </a:pPr>
            <a:r>
              <a:rPr lang="vi-VN" sz="6000" kern="10" dirty="0">
                <a:ln w="9525">
                  <a:solidFill>
                    <a:srgbClr val="000000"/>
                  </a:solidFill>
                  <a:round/>
                  <a:headEnd/>
                  <a:tailEnd/>
                </a:ln>
                <a:solidFill>
                  <a:srgbClr val="000000"/>
                </a:solidFill>
                <a:latin typeface="Times New Roman"/>
                <a:cs typeface="Times New Roman"/>
              </a:rPr>
              <a:t>Hướng</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dẫn </a:t>
            </a:r>
            <a:r>
              <a:rPr lang="vi-VN" sz="60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Times New Roman"/>
                <a:cs typeface="Times New Roman"/>
              </a:rPr>
              <a:t>về</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nhà</a:t>
            </a:r>
            <a:endParaRPr lang="en-US"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val="3355974330"/>
      </p:ext>
    </p:extLst>
  </p:cSld>
  <p:clrMapOvr>
    <a:masterClrMapping/>
  </p:clrMapOvr>
  <p:transition spd="med" advTm="29068">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30823" y="2402542"/>
            <a:ext cx="7936097" cy="2599764"/>
          </a:xfrm>
          <a:prstGeom prst="rect">
            <a:avLst/>
          </a:prstGeom>
          <a:noFill/>
        </p:spPr>
        <p:txBody>
          <a:bodyPr spcFirstLastPara="1" wrap="none" lIns="68580" tIns="34290" rIns="68580" bIns="34290" numCol="1">
            <a:spAutoFit/>
          </a:bodyPr>
          <a:lstStyle/>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HỌC KẾT THÚC</a:t>
            </a:r>
          </a:p>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 ƠN CÁC </a:t>
            </a:r>
            <a:r>
              <a:rPr lang="en-US" sz="4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THEO DÕI</a:t>
            </a:r>
          </a:p>
        </p:txBody>
      </p:sp>
    </p:spTree>
    <p:custDataLst>
      <p:tags r:id="rId1"/>
    </p:custDataLst>
    <p:extLst>
      <p:ext uri="{BB962C8B-B14F-4D97-AF65-F5344CB8AC3E}">
        <p14:creationId xmlns:p14="http://schemas.microsoft.com/office/powerpoint/2010/main" val="862765117"/>
      </p:ext>
    </p:extLst>
  </p:cSld>
  <p:clrMapOvr>
    <a:masterClrMapping/>
  </p:clrMapOvr>
  <p:transition spd="slow" advTm="9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rcRect l="2914" t="12038" r="70209" b="60370"/>
          <a:stretch>
            <a:fillRect/>
          </a:stretch>
        </p:blipFill>
        <p:spPr bwMode="auto">
          <a:xfrm>
            <a:off x="8210550" y="1316038"/>
            <a:ext cx="24574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rcRect l="9167" t="2037" r="6248"/>
          <a:stretch>
            <a:fillRect/>
          </a:stretch>
        </p:blipFill>
        <p:spPr bwMode="auto">
          <a:xfrm>
            <a:off x="2007722" y="-150812"/>
            <a:ext cx="77343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rcRect l="84792" t="53519" r="2" b="6482"/>
          <a:stretch>
            <a:fillRect/>
          </a:stretch>
        </p:blipFill>
        <p:spPr bwMode="auto">
          <a:xfrm>
            <a:off x="9277350" y="3670300"/>
            <a:ext cx="1390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rcRect t="71667" r="82709" b="15370"/>
          <a:stretch>
            <a:fillRect/>
          </a:stretch>
        </p:blipFill>
        <p:spPr bwMode="auto">
          <a:xfrm>
            <a:off x="1524000" y="4914900"/>
            <a:ext cx="15811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rcRect l="2914" t="12038" r="70209" b="60370"/>
          <a:stretch>
            <a:fillRect/>
          </a:stretch>
        </p:blipFill>
        <p:spPr bwMode="auto">
          <a:xfrm>
            <a:off x="1703388" y="50800"/>
            <a:ext cx="24574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55934">
            <a:off x="4348164" y="2806700"/>
            <a:ext cx="8096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91401" y="3327401"/>
            <a:ext cx="8604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8375" y="376895"/>
            <a:ext cx="234156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2"/>
          <p:cNvGrpSpPr>
            <a:grpSpLocks/>
          </p:cNvGrpSpPr>
          <p:nvPr/>
        </p:nvGrpSpPr>
        <p:grpSpPr bwMode="auto">
          <a:xfrm>
            <a:off x="-163245" y="3529012"/>
            <a:ext cx="4086225" cy="3479800"/>
            <a:chOff x="-162996" y="2647242"/>
            <a:chExt cx="4086225" cy="2609267"/>
          </a:xfrm>
        </p:grpSpPr>
        <p:pic>
          <p:nvPicPr>
            <p:cNvPr id="16399" name="图片 15"/>
            <p:cNvPicPr>
              <a:picLocks noChangeAspect="1"/>
            </p:cNvPicPr>
            <p:nvPr/>
          </p:nvPicPr>
          <p:blipFill>
            <a:blip r:embed="rId13">
              <a:extLst>
                <a:ext uri="{28A0092B-C50C-407E-A947-70E740481C1C}">
                  <a14:useLocalDpi xmlns:a14="http://schemas.microsoft.com/office/drawing/2010/main" val="0"/>
                </a:ext>
              </a:extLst>
            </a:blip>
            <a:srcRect l="47710" t="40370" r="7603" b="8900"/>
            <a:stretch>
              <a:fillRect/>
            </a:stretch>
          </p:blipFill>
          <p:spPr bwMode="auto">
            <a:xfrm>
              <a:off x="-162996" y="2647242"/>
              <a:ext cx="4086225" cy="26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Box 1"/>
            <p:cNvSpPr txBox="1">
              <a:spLocks noChangeArrowheads="1"/>
            </p:cNvSpPr>
            <p:nvPr/>
          </p:nvSpPr>
          <p:spPr bwMode="auto">
            <a:xfrm>
              <a:off x="868055" y="4253478"/>
              <a:ext cx="1694695" cy="25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dirty="0">
                  <a:solidFill>
                    <a:srgbClr val="FF0000"/>
                  </a:solidFill>
                  <a:latin typeface="Times New Roman" panose="02020603050405020304" pitchFamily="18" charset="0"/>
                  <a:ea typeface="方正粗圆_GBK"/>
                  <a:cs typeface="Times New Roman" panose="02020603050405020304" pitchFamily="18" charset="0"/>
                </a:rPr>
                <a:t>  </a:t>
              </a:r>
              <a:r>
                <a:rPr lang="en-US" altLang="zh-CN" sz="1600" dirty="0" err="1">
                  <a:solidFill>
                    <a:srgbClr val="FF0000"/>
                  </a:solidFill>
                  <a:latin typeface="Times New Roman" panose="02020603050405020304" pitchFamily="18" charset="0"/>
                  <a:ea typeface="方正粗圆_GBK"/>
                  <a:cs typeface="Times New Roman" panose="02020603050405020304" pitchFamily="18" charset="0"/>
                </a:rPr>
                <a:t>Lịch</a:t>
              </a:r>
              <a:r>
                <a:rPr lang="en-US" altLang="zh-CN" sz="1600" dirty="0">
                  <a:solidFill>
                    <a:srgbClr val="FF0000"/>
                  </a:solidFill>
                  <a:latin typeface="Times New Roman" panose="02020603050405020304" pitchFamily="18" charset="0"/>
                  <a:ea typeface="方正粗圆_GBK"/>
                  <a:cs typeface="Times New Roman" panose="02020603050405020304" pitchFamily="18" charset="0"/>
                </a:rPr>
                <a:t> </a:t>
              </a:r>
              <a:r>
                <a:rPr lang="en-US" altLang="zh-CN" sz="1600" dirty="0" err="1">
                  <a:solidFill>
                    <a:srgbClr val="FF0000"/>
                  </a:solidFill>
                  <a:latin typeface="Times New Roman" panose="02020603050405020304" pitchFamily="18" charset="0"/>
                  <a:ea typeface="方正粗圆_GBK"/>
                  <a:cs typeface="Times New Roman" panose="02020603050405020304" pitchFamily="18" charset="0"/>
                </a:rPr>
                <a:t>sử</a:t>
              </a:r>
              <a:r>
                <a:rPr lang="en-US" altLang="zh-CN" sz="1600" dirty="0">
                  <a:solidFill>
                    <a:srgbClr val="FF0000"/>
                  </a:solidFill>
                  <a:latin typeface="Times New Roman" panose="02020603050405020304" pitchFamily="18" charset="0"/>
                  <a:ea typeface="方正粗圆_GBK"/>
                  <a:cs typeface="Times New Roman" panose="02020603050405020304" pitchFamily="18" charset="0"/>
                </a:rPr>
                <a:t> - </a:t>
              </a:r>
              <a:r>
                <a:rPr lang="en-US" altLang="zh-CN" sz="1600" dirty="0" err="1">
                  <a:solidFill>
                    <a:srgbClr val="FF0000"/>
                  </a:solidFill>
                  <a:latin typeface="Times New Roman" panose="02020603050405020304" pitchFamily="18" charset="0"/>
                  <a:ea typeface="方正粗圆_GBK"/>
                  <a:cs typeface="Times New Roman" panose="02020603050405020304" pitchFamily="18" charset="0"/>
                </a:rPr>
                <a:t>Địa</a:t>
              </a:r>
              <a:r>
                <a:rPr lang="en-US" altLang="zh-CN" sz="1600" dirty="0">
                  <a:solidFill>
                    <a:srgbClr val="FF0000"/>
                  </a:solidFill>
                  <a:latin typeface="Times New Roman" panose="02020603050405020304" pitchFamily="18" charset="0"/>
                  <a:ea typeface="方正粗圆_GBK"/>
                  <a:cs typeface="Times New Roman" panose="02020603050405020304" pitchFamily="18" charset="0"/>
                </a:rPr>
                <a:t> </a:t>
              </a:r>
              <a:r>
                <a:rPr lang="en-US" altLang="zh-CN" sz="1600" dirty="0" err="1">
                  <a:solidFill>
                    <a:srgbClr val="FF0000"/>
                  </a:solidFill>
                  <a:latin typeface="Times New Roman" panose="02020603050405020304" pitchFamily="18" charset="0"/>
                  <a:ea typeface="方正粗圆_GBK"/>
                  <a:cs typeface="Times New Roman" panose="02020603050405020304" pitchFamily="18" charset="0"/>
                </a:rPr>
                <a:t>lí</a:t>
              </a:r>
              <a:r>
                <a:rPr lang="en-US" altLang="zh-CN" sz="1600" dirty="0">
                  <a:solidFill>
                    <a:srgbClr val="FF0000"/>
                  </a:solidFill>
                  <a:latin typeface="Times New Roman" panose="02020603050405020304" pitchFamily="18" charset="0"/>
                  <a:ea typeface="方正粗圆_GBK"/>
                  <a:cs typeface="Times New Roman" panose="02020603050405020304" pitchFamily="18" charset="0"/>
                </a:rPr>
                <a:t> </a:t>
              </a:r>
              <a:r>
                <a:rPr lang="en-US" altLang="zh-CN" sz="1600" dirty="0" smtClean="0">
                  <a:solidFill>
                    <a:srgbClr val="FF0000"/>
                  </a:solidFill>
                  <a:latin typeface="Times New Roman" panose="02020603050405020304" pitchFamily="18" charset="0"/>
                  <a:ea typeface="方正粗圆_GBK"/>
                  <a:cs typeface="Times New Roman" panose="02020603050405020304" pitchFamily="18" charset="0"/>
                </a:rPr>
                <a:t>7</a:t>
              </a:r>
              <a:endParaRPr lang="zh-CN" altLang="en-US" sz="1600" dirty="0">
                <a:solidFill>
                  <a:srgbClr val="FF0000"/>
                </a:solidFill>
                <a:latin typeface="Times New Roman" panose="02020603050405020304" pitchFamily="18" charset="0"/>
                <a:ea typeface="方正粗圆_GBK"/>
                <a:cs typeface="Times New Roman" panose="02020603050405020304" pitchFamily="18" charset="0"/>
              </a:endParaRPr>
            </a:p>
          </p:txBody>
        </p:sp>
      </p:grpSp>
      <p:pic>
        <p:nvPicPr>
          <p:cNvPr id="14" name="Picture 13">
            <a:hlinkClick r:id="" action="ppaction://media"/>
          </p:cNvPr>
          <p:cNvPicPr>
            <a:picLocks noRot="1" noChangeAspect="1"/>
          </p:cNvPicPr>
          <p:nvPr>
            <a:videoFile r:link="rId2"/>
          </p:nvPr>
        </p:nvPicPr>
        <p:blipFill>
          <a:blip r:embed="rId14">
            <a:extLst>
              <a:ext uri="{28A0092B-C50C-407E-A947-70E740481C1C}">
                <a14:useLocalDpi xmlns:a14="http://schemas.microsoft.com/office/drawing/2010/main" val="0"/>
              </a:ext>
            </a:extLst>
          </a:blip>
          <a:srcRect/>
          <a:stretch>
            <a:fillRect/>
          </a:stretch>
        </p:blipFill>
        <p:spPr bwMode="auto">
          <a:xfrm>
            <a:off x="5791200" y="-1274763"/>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313300" y="3971594"/>
            <a:ext cx="3565400" cy="923330"/>
          </a:xfrm>
          <a:prstGeom prst="rect">
            <a:avLst/>
          </a:prstGeom>
          <a:noFill/>
        </p:spPr>
        <p:txBody>
          <a:bodyPr wrap="none" lIns="91440" tIns="45720" rIns="91440" bIns="45720">
            <a:prstTxWarp prst="textStop">
              <a:avLst/>
            </a:prstTxWarp>
            <a:spAutoFit/>
          </a:bodyPr>
          <a:lstStyle/>
          <a:p>
            <a:pPr algn="ctr"/>
            <a:r>
              <a:rPr lang="en-US" sz="6000" b="1" dirty="0" smtClean="0">
                <a:ln w="0"/>
                <a:solidFill>
                  <a:schemeClr val="accent2"/>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en-US" sz="6000" b="1" dirty="0">
              <a:ln w="0"/>
              <a:solidFill>
                <a:schemeClr val="accent2"/>
              </a:solidFill>
              <a:effectLst>
                <a:outerShdw blurRad="38100" dist="19050" dir="2700000" algn="tl" rotWithShape="0">
                  <a:schemeClr val="dk1">
                    <a:alpha val="40000"/>
                  </a:scheme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74695904"/>
      </p:ext>
    </p:extLst>
  </p:cSld>
  <p:clrMapOvr>
    <a:masterClrMapping/>
  </p:clrMapOvr>
  <p:transition spd="slow" advClick="0" advTm="23117">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par>
                                <p:cTn id="12" presetID="37"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21">
                <p:cTn id="35" fill="hold" display="0">
                  <p:stCondLst>
                    <p:cond delay="indefinite"/>
                  </p:stCondLst>
                  <p:endCondLst>
                    <p:cond evt="onStopAudio" delay="0">
                      <p:tgtEl>
                        <p:sldTgt/>
                      </p:tgtEl>
                    </p:cond>
                  </p:endCondLst>
                </p:cTn>
                <p:tgtEl>
                  <p:spTgt spid="14"/>
                </p:tgtEl>
              </p:cMediaNode>
            </p:video>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3" name="Picture 94" descr="Digit 180"/>
          <p:cNvPicPr>
            <a:picLocks noChangeAspect="1" noChangeArrowheads="1" noCrop="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4038600" y="5562600"/>
            <a:ext cx="38862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074418" y="2029350"/>
            <a:ext cx="10774681" cy="1014380"/>
          </a:xfrm>
          <a:prstGeom prst="rect">
            <a:avLst/>
          </a:prstGeom>
        </p:spPr>
        <p:txBody>
          <a:bodyPr wrap="square">
            <a:spAutoFit/>
          </a:bodyPr>
          <a:lstStyle/>
          <a:p>
            <a:pPr algn="just">
              <a:lnSpc>
                <a:spcPct val="107000"/>
              </a:lnSpc>
              <a:spcAft>
                <a:spcPts val="600"/>
              </a:spcAft>
            </a:pP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 điền những thông tin đã biết (K) còn thắc mắc muốn tìm hiểu (W) sự </a:t>
            </a:r>
            <a:r>
              <a:rPr lang="nl-NL" sz="2800" dirty="0">
                <a:solidFill>
                  <a:srgbClr val="FF0000"/>
                </a:solidFill>
                <a:latin typeface="Times New Roman" panose="02020603050405020304" pitchFamily="18" charset="0"/>
                <a:cs typeface="Times New Roman" panose="02020603050405020304" pitchFamily="18" charset="0"/>
              </a:rPr>
              <a:t>về vua </a:t>
            </a:r>
            <a:r>
              <a:rPr lang="nl-NL" sz="2800" dirty="0" smtClean="0">
                <a:solidFill>
                  <a:srgbClr val="FF0000"/>
                </a:solidFill>
                <a:latin typeface="Times New Roman" panose="02020603050405020304" pitchFamily="18" charset="0"/>
                <a:cs typeface="Times New Roman" panose="02020603050405020304" pitchFamily="18" charset="0"/>
              </a:rPr>
              <a:t>Sác-lơ-ma-nhơ </a:t>
            </a:r>
            <a:r>
              <a:rPr lang="nl-NL"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 hoàn thành sau khi kết thúc bài học.</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71427101"/>
              </p:ext>
            </p:extLst>
          </p:nvPr>
        </p:nvGraphicFramePr>
        <p:xfrm>
          <a:off x="919715" y="3102368"/>
          <a:ext cx="10577649" cy="2297431"/>
        </p:xfrm>
        <a:graphic>
          <a:graphicData uri="http://schemas.openxmlformats.org/drawingml/2006/table">
            <a:tbl>
              <a:tblPr>
                <a:tableStyleId>{616DA210-FB5B-4158-B5E0-FEB733F419BA}</a:tableStyleId>
              </a:tblPr>
              <a:tblGrid>
                <a:gridCol w="3210282">
                  <a:extLst>
                    <a:ext uri="{9D8B030D-6E8A-4147-A177-3AD203B41FA5}">
                      <a16:colId xmlns:a16="http://schemas.microsoft.com/office/drawing/2014/main" val="965003217"/>
                    </a:ext>
                  </a:extLst>
                </a:gridCol>
                <a:gridCol w="3515459">
                  <a:extLst>
                    <a:ext uri="{9D8B030D-6E8A-4147-A177-3AD203B41FA5}">
                      <a16:colId xmlns:a16="http://schemas.microsoft.com/office/drawing/2014/main" val="68863842"/>
                    </a:ext>
                  </a:extLst>
                </a:gridCol>
                <a:gridCol w="3851908">
                  <a:extLst>
                    <a:ext uri="{9D8B030D-6E8A-4147-A177-3AD203B41FA5}">
                      <a16:colId xmlns:a16="http://schemas.microsoft.com/office/drawing/2014/main" val="490641478"/>
                    </a:ext>
                  </a:extLst>
                </a:gridCol>
              </a:tblGrid>
              <a:tr h="0">
                <a:tc>
                  <a:txBody>
                    <a:bodyPr/>
                    <a:lstStyle/>
                    <a:p>
                      <a:pPr marL="0" marR="0" algn="ctr">
                        <a:lnSpc>
                          <a:spcPct val="107000"/>
                        </a:lnSpc>
                        <a:spcBef>
                          <a:spcPts val="0"/>
                        </a:spcBef>
                        <a:spcAft>
                          <a:spcPts val="600"/>
                        </a:spcAft>
                      </a:pPr>
                      <a:r>
                        <a:rPr lang="nl-NL" sz="2800" dirty="0">
                          <a:effectLst/>
                          <a:latin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nl-NL" sz="2800" dirty="0">
                          <a:effectLst/>
                          <a:latin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nl-NL" sz="2800">
                          <a:effectLst/>
                          <a:latin typeface="Times New Roman" panose="02020603050405020304" pitchFamily="18" charset="0"/>
                          <a:cs typeface="Times New Roman" panose="02020603050405020304" pitchFamily="18" charset="0"/>
                        </a:rPr>
                        <a:t>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657549"/>
                  </a:ext>
                </a:extLst>
              </a:tr>
              <a:tr h="0">
                <a:tc>
                  <a:txBody>
                    <a:bodyPr/>
                    <a:lstStyle/>
                    <a:p>
                      <a:pPr marL="0" marR="0" algn="just">
                        <a:lnSpc>
                          <a:spcPct val="107000"/>
                        </a:lnSpc>
                        <a:spcBef>
                          <a:spcPts val="0"/>
                        </a:spcBef>
                        <a:spcAft>
                          <a:spcPts val="600"/>
                        </a:spcAft>
                      </a:pPr>
                      <a:r>
                        <a:rPr lang="nl-NL" sz="2800" dirty="0">
                          <a:effectLst/>
                          <a:latin typeface="Times New Roman" panose="02020603050405020304" pitchFamily="18" charset="0"/>
                          <a:cs typeface="Times New Roman" panose="02020603050405020304" pitchFamily="18" charset="0"/>
                        </a:rPr>
                        <a:t>Liệt kê những điều em đã biết về </a:t>
                      </a:r>
                      <a:r>
                        <a:rPr lang="nl-NL" sz="2800" dirty="0" smtClean="0">
                          <a:effectLst/>
                          <a:latin typeface="Times New Roman" panose="02020603050405020304" pitchFamily="18" charset="0"/>
                          <a:cs typeface="Times New Roman" panose="02020603050405020304" pitchFamily="18" charset="0"/>
                        </a:rPr>
                        <a:t>vua Sác</a:t>
                      </a:r>
                      <a:r>
                        <a:rPr lang="nl-NL" sz="2800" baseline="0" dirty="0" smtClean="0">
                          <a:effectLst/>
                          <a:latin typeface="Times New Roman" panose="02020603050405020304" pitchFamily="18" charset="0"/>
                          <a:cs typeface="Times New Roman" panose="02020603050405020304" pitchFamily="18" charset="0"/>
                        </a:rPr>
                        <a:t> - lơ-ma-nhơ</a:t>
                      </a:r>
                      <a:r>
                        <a:rPr lang="nl-NL" sz="28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600"/>
                        </a:spcAft>
                      </a:pPr>
                      <a:r>
                        <a:rPr lang="nl-NL" sz="2800" dirty="0">
                          <a:effectLst/>
                          <a:latin typeface="Times New Roman" panose="02020603050405020304" pitchFamily="18" charset="0"/>
                          <a:cs typeface="Times New Roman" panose="02020603050405020304" pitchFamily="18" charset="0"/>
                        </a:rPr>
                        <a:t>Liệt kê những điều em muốn biết thêm </a:t>
                      </a:r>
                      <a:r>
                        <a:rPr lang="nl-NL" sz="2800" dirty="0" smtClean="0">
                          <a:effectLst/>
                          <a:latin typeface="Times New Roman" panose="02020603050405020304" pitchFamily="18" charset="0"/>
                          <a:cs typeface="Times New Roman" panose="02020603050405020304" pitchFamily="18" charset="0"/>
                        </a:rPr>
                        <a:t>về vua Sác</a:t>
                      </a:r>
                      <a:r>
                        <a:rPr lang="nl-NL" sz="2800" baseline="0" dirty="0" smtClean="0">
                          <a:effectLst/>
                          <a:latin typeface="Times New Roman" panose="02020603050405020304" pitchFamily="18" charset="0"/>
                          <a:cs typeface="Times New Roman" panose="02020603050405020304" pitchFamily="18" charset="0"/>
                        </a:rPr>
                        <a:t> - lơ-ma-nhơ</a:t>
                      </a:r>
                      <a:r>
                        <a:rPr lang="nl-NL" sz="2800" dirty="0" smtClean="0">
                          <a:effectLst/>
                          <a:latin typeface="Times New Roman" panose="02020603050405020304" pitchFamily="18" charset="0"/>
                          <a:cs typeface="Times New Roman" panose="02020603050405020304" pitchFamily="18" charset="0"/>
                        </a:rPr>
                        <a:t>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nl-NL" sz="28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600"/>
                        </a:spcAft>
                        <a:buClrTx/>
                        <a:buSzTx/>
                        <a:buFontTx/>
                        <a:buNone/>
                        <a:tabLst/>
                        <a:defRPr/>
                      </a:pPr>
                      <a:r>
                        <a:rPr lang="nl-NL" sz="2800" dirty="0">
                          <a:effectLst/>
                          <a:latin typeface="Times New Roman" panose="02020603050405020304" pitchFamily="18" charset="0"/>
                          <a:cs typeface="Times New Roman" panose="02020603050405020304" pitchFamily="18" charset="0"/>
                        </a:rPr>
                        <a:t>Liệt kê những điều em học được về </a:t>
                      </a:r>
                      <a:r>
                        <a:rPr lang="nl-NL" sz="2800" dirty="0" smtClean="0">
                          <a:effectLst/>
                          <a:latin typeface="Times New Roman" panose="02020603050405020304" pitchFamily="18" charset="0"/>
                          <a:cs typeface="Times New Roman" panose="02020603050405020304" pitchFamily="18" charset="0"/>
                        </a:rPr>
                        <a:t>về vua Sác</a:t>
                      </a:r>
                      <a:r>
                        <a:rPr lang="nl-NL" sz="2800" baseline="0" dirty="0" smtClean="0">
                          <a:effectLst/>
                          <a:latin typeface="Times New Roman" panose="02020603050405020304" pitchFamily="18" charset="0"/>
                          <a:cs typeface="Times New Roman" panose="02020603050405020304" pitchFamily="18" charset="0"/>
                        </a:rPr>
                        <a:t> - lơ-ma-nhơ</a:t>
                      </a:r>
                      <a:r>
                        <a:rPr lang="nl-NL" sz="2800" dirty="0" smtClean="0">
                          <a:effectLst/>
                          <a:latin typeface="Times New Roman" panose="02020603050405020304" pitchFamily="18" charset="0"/>
                          <a:cs typeface="Times New Roman" panose="02020603050405020304" pitchFamily="18" charset="0"/>
                        </a:rPr>
                        <a:t> </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559876"/>
                  </a:ext>
                </a:extLst>
              </a:tr>
            </a:tbl>
          </a:graphicData>
        </a:graphic>
      </p:graphicFrame>
      <p:sp>
        <p:nvSpPr>
          <p:cNvPr id="3" name="Rectangle 2"/>
          <p:cNvSpPr/>
          <p:nvPr/>
        </p:nvSpPr>
        <p:spPr>
          <a:xfrm rot="477159">
            <a:off x="5114611" y="518644"/>
            <a:ext cx="4415246" cy="6669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THẢO LUẬN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518336"/>
      </p:ext>
    </p:extLst>
  </p:cSld>
  <p:clrMapOvr>
    <a:masterClrMapping/>
  </p:clrMapOvr>
  <p:transition spd="med"/>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31" presetClass="exit" presetSubtype="0" fill="hold" nodeType="withEffect">
                                  <p:stCondLst>
                                    <p:cond delay="183000"/>
                                  </p:stCondLst>
                                  <p:iterate type="lt">
                                    <p:tmPct val="5000"/>
                                  </p:iterate>
                                  <p:childTnLst>
                                    <p:anim calcmode="lin" valueType="num">
                                      <p:cBhvr>
                                        <p:cTn id="9" dur="1000"/>
                                        <p:tgtEl>
                                          <p:spTgt spid="23"/>
                                        </p:tgtEl>
                                        <p:attrNameLst>
                                          <p:attrName>ppt_w</p:attrName>
                                        </p:attrNameLst>
                                      </p:cBhvr>
                                      <p:tavLst>
                                        <p:tav tm="0">
                                          <p:val>
                                            <p:strVal val="ppt_w"/>
                                          </p:val>
                                        </p:tav>
                                        <p:tav tm="100000">
                                          <p:val>
                                            <p:fltVal val="0"/>
                                          </p:val>
                                        </p:tav>
                                      </p:tavLst>
                                    </p:anim>
                                    <p:anim calcmode="lin" valueType="num">
                                      <p:cBhvr>
                                        <p:cTn id="10" dur="1000"/>
                                        <p:tgtEl>
                                          <p:spTgt spid="23"/>
                                        </p:tgtEl>
                                        <p:attrNameLst>
                                          <p:attrName>ppt_h</p:attrName>
                                        </p:attrNameLst>
                                      </p:cBhvr>
                                      <p:tavLst>
                                        <p:tav tm="0">
                                          <p:val>
                                            <p:strVal val="ppt_h"/>
                                          </p:val>
                                        </p:tav>
                                        <p:tav tm="100000">
                                          <p:val>
                                            <p:fltVal val="0"/>
                                          </p:val>
                                        </p:tav>
                                      </p:tavLst>
                                    </p:anim>
                                    <p:anim calcmode="lin" valueType="num">
                                      <p:cBhvr>
                                        <p:cTn id="11" dur="1000"/>
                                        <p:tgtEl>
                                          <p:spTgt spid="23"/>
                                        </p:tgtEl>
                                        <p:attrNameLst>
                                          <p:attrName>style.rotation</p:attrName>
                                        </p:attrNameLst>
                                      </p:cBhvr>
                                      <p:tavLst>
                                        <p:tav tm="0">
                                          <p:val>
                                            <p:fltVal val="0"/>
                                          </p:val>
                                        </p:tav>
                                        <p:tav tm="100000">
                                          <p:val>
                                            <p:fltVal val="90"/>
                                          </p:val>
                                        </p:tav>
                                      </p:tavLst>
                                    </p:anim>
                                    <p:animEffect transition="out" filter="fade">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RINGIN.WAV"/>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A429CD-8235-4CE5-9CB4-96F8CA580DF9}"/>
              </a:ext>
            </a:extLst>
          </p:cNvPr>
          <p:cNvSpPr txBox="1"/>
          <p:nvPr/>
        </p:nvSpPr>
        <p:spPr>
          <a:xfrm>
            <a:off x="673835" y="6334780"/>
            <a:ext cx="4671888" cy="523220"/>
          </a:xfrm>
          <a:prstGeom prst="rect">
            <a:avLst/>
          </a:prstGeom>
          <a:noFill/>
        </p:spPr>
        <p:txBody>
          <a:bodyPr wrap="square">
            <a:spAutoFit/>
          </a:bodyPr>
          <a:lstStyle/>
          <a:p>
            <a:pPr algn="ctr"/>
            <a:r>
              <a:rPr lang="en-US" sz="2800" b="1" i="1" dirty="0" err="1" smtClean="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Sáclơmanho</a:t>
            </a:r>
            <a:endParaRPr lang="en-US" sz="28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Vertical Scroll 5"/>
          <p:cNvSpPr/>
          <p:nvPr/>
        </p:nvSpPr>
        <p:spPr>
          <a:xfrm>
            <a:off x="5866227" y="334909"/>
            <a:ext cx="6161651" cy="6467137"/>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6814625" y="1667407"/>
            <a:ext cx="4433668" cy="3970318"/>
          </a:xfrm>
          <a:prstGeom prst="rect">
            <a:avLst/>
          </a:prstGeom>
        </p:spPr>
        <p:txBody>
          <a:bodyPr wrap="square">
            <a:spAutoFit/>
          </a:bodyPr>
          <a:lstStyle/>
          <a:p>
            <a:r>
              <a:rPr lang="vi-VN" sz="2800" dirty="0" smtClean="0">
                <a:solidFill>
                  <a:srgbClr val="333333"/>
                </a:solidFill>
                <a:latin typeface="+mj-lt"/>
              </a:rPr>
              <a:t>Saclơmanhơ</a:t>
            </a:r>
            <a:r>
              <a:rPr lang="en-US" sz="2800" dirty="0" smtClean="0">
                <a:solidFill>
                  <a:srgbClr val="333333"/>
                </a:solidFill>
                <a:latin typeface="+mj-lt"/>
              </a:rPr>
              <a:t> </a:t>
            </a:r>
            <a:r>
              <a:rPr lang="vi-VN" sz="2800" dirty="0" smtClean="0">
                <a:solidFill>
                  <a:srgbClr val="333333"/>
                </a:solidFill>
                <a:latin typeface="+mj-lt"/>
              </a:rPr>
              <a:t>(Charlemagne)</a:t>
            </a:r>
            <a:endParaRPr lang="en-US" sz="2800" dirty="0" smtClean="0">
              <a:solidFill>
                <a:srgbClr val="333333"/>
              </a:solidFill>
              <a:latin typeface="+mj-lt"/>
            </a:endParaRPr>
          </a:p>
          <a:p>
            <a:r>
              <a:rPr lang="vi-VN" sz="2800" dirty="0" smtClean="0">
                <a:solidFill>
                  <a:srgbClr val="333333"/>
                </a:solidFill>
                <a:latin typeface="+mj-lt"/>
              </a:rPr>
              <a:t> </a:t>
            </a:r>
            <a:r>
              <a:rPr lang="vi-VN" sz="2800" dirty="0">
                <a:solidFill>
                  <a:srgbClr val="333333"/>
                </a:solidFill>
                <a:latin typeface="+mj-lt"/>
              </a:rPr>
              <a:t>hay Saclơ I đại đế - vua của vương quốc Phrăng (768-814), từ năm 800 trở thành hoàng đế của </a:t>
            </a:r>
            <a:r>
              <a:rPr lang="vi-VN" sz="2800" dirty="0" smtClean="0">
                <a:solidFill>
                  <a:srgbClr val="333333"/>
                </a:solidFill>
                <a:latin typeface="+mj-lt"/>
              </a:rPr>
              <a:t>đế </a:t>
            </a:r>
            <a:r>
              <a:rPr lang="vi-VN" sz="2800" dirty="0">
                <a:solidFill>
                  <a:srgbClr val="333333"/>
                </a:solidFill>
                <a:latin typeface="+mj-lt"/>
              </a:rPr>
              <a:t>quốc phương Tây (đế quốc Saclơmanhơ), nhà vua lớn nhất của châu Âu thời kỳ trung đại.</a:t>
            </a:r>
            <a:endParaRPr lang="en-US" sz="2800" dirty="0">
              <a:latin typeface="+mj-lt"/>
            </a:endParaRPr>
          </a:p>
        </p:txBody>
      </p:sp>
      <p:pic>
        <p:nvPicPr>
          <p:cNvPr id="1026" name="Picture 2" descr="Charlemagne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78" y="439321"/>
            <a:ext cx="4418186" cy="60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38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742" y="1504207"/>
            <a:ext cx="10515600" cy="4974969"/>
          </a:xfrm>
        </p:spPr>
        <p:txBody>
          <a:bodyPr>
            <a:noAutofit/>
          </a:bodyPr>
          <a:lstStyle/>
          <a:p>
            <a:r>
              <a:rPr lang="vi-VN" dirty="0">
                <a:latin typeface="Times New Roman" panose="02020603050405020304" pitchFamily="18" charset="0"/>
                <a:cs typeface="Times New Roman" panose="02020603050405020304" pitchFamily="18" charset="0"/>
              </a:rPr>
              <a:t>Saclơmanhơ là </a:t>
            </a:r>
            <a:r>
              <a:rPr lang="vi-VN" dirty="0" smtClean="0">
                <a:latin typeface="Times New Roman" panose="02020603050405020304" pitchFamily="18" charset="0"/>
                <a:cs typeface="Times New Roman" panose="02020603050405020304" pitchFamily="18" charset="0"/>
              </a:rPr>
              <a:t>một </a:t>
            </a:r>
            <a:r>
              <a:rPr lang="vi-VN" dirty="0">
                <a:latin typeface="Times New Roman" panose="02020603050405020304" pitchFamily="18" charset="0"/>
                <a:cs typeface="Times New Roman" panose="02020603050405020304" pitchFamily="18" charset="0"/>
              </a:rPr>
              <a:t>nhà chỉ huy quân sự tài </a:t>
            </a:r>
            <a:r>
              <a:rPr lang="vi-VN" dirty="0" smtClean="0">
                <a:latin typeface="Times New Roman" panose="02020603050405020304" pitchFamily="18" charset="0"/>
                <a:cs typeface="Times New Roman" panose="02020603050405020304" pitchFamily="18" charset="0"/>
              </a:rPr>
              <a:t>giỏi. </a:t>
            </a:r>
            <a:r>
              <a:rPr lang="vi-VN" dirty="0">
                <a:latin typeface="Times New Roman" panose="02020603050405020304" pitchFamily="18" charset="0"/>
                <a:cs typeface="Times New Roman" panose="02020603050405020304" pitchFamily="18" charset="0"/>
              </a:rPr>
              <a:t>Ông mở rộng biên giới vương quốc Phrăng từ lãnh thổ Pháp sang Đức, Italia </a:t>
            </a:r>
            <a:r>
              <a:rPr lang="en-US" dirty="0" err="1" smtClean="0">
                <a:latin typeface="Times New Roman" panose="02020603050405020304" pitchFamily="18" charset="0"/>
                <a:cs typeface="Times New Roman" panose="02020603050405020304" pitchFamily="18" charset="0"/>
              </a:rPr>
              <a:t>và</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một phần Tây Ban Nha. Năm 800, giáo hoàng Rôma đã làm lễ "gia miện" (lễ đội mũ miện hoàng đế) cho ông lên ngôi hoàng đế của đế quốc phương Tây. </a:t>
            </a:r>
            <a:r>
              <a:rPr lang="vi-VN" dirty="0" smtClean="0">
                <a:latin typeface="Times New Roman" panose="02020603050405020304" pitchFamily="18" charset="0"/>
                <a:cs typeface="Times New Roman" panose="02020603050405020304" pitchFamily="18" charset="0"/>
              </a:rPr>
              <a:t>Ông </a:t>
            </a:r>
            <a:r>
              <a:rPr lang="vi-VN" dirty="0">
                <a:latin typeface="Times New Roman" panose="02020603050405020304" pitchFamily="18" charset="0"/>
                <a:cs typeface="Times New Roman" panose="02020603050405020304" pitchFamily="18" charset="0"/>
              </a:rPr>
              <a:t>ban hành những sắc chỉ và cử những phái đoàn tuần giám xuống địa phương giám sát các quan lại cai trị.</a:t>
            </a:r>
          </a:p>
          <a:p>
            <a:r>
              <a:rPr lang="vi-VN" dirty="0" smtClean="0">
                <a:latin typeface="Times New Roman" panose="02020603050405020304" pitchFamily="18" charset="0"/>
                <a:cs typeface="Times New Roman" panose="02020603050405020304" pitchFamily="18" charset="0"/>
              </a:rPr>
              <a:t>Đế </a:t>
            </a:r>
            <a:r>
              <a:rPr lang="vi-VN" dirty="0">
                <a:latin typeface="Times New Roman" panose="02020603050405020304" pitchFamily="18" charset="0"/>
                <a:cs typeface="Times New Roman" panose="02020603050405020304" pitchFamily="18" charset="0"/>
              </a:rPr>
              <a:t>quốc Saclơmanhơ được xây dựng vào thời kỳ hình thành quan hệ phong kiến, các quý tộc (công tước, bá tước) và các giám mục cai trị ở các địa phương, đều là các lãnh chúa phong kiến. Sau khi ông mất, lãnh địa của ông cai trị đã phân thành ba vương quốc phong kiến Pháp, Đức và Italia.</a:t>
            </a:r>
          </a:p>
          <a:p>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727951" y="426987"/>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789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71" y="1755287"/>
            <a:ext cx="10515600" cy="4351338"/>
          </a:xfrm>
        </p:spPr>
        <p:txBody>
          <a:bodyPr>
            <a:normAutofit/>
          </a:bodyPr>
          <a:lstStyle/>
          <a:p>
            <a:pPr marL="0" indent="0">
              <a:buNone/>
            </a:pP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1.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Quá</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phong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kiến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ở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Tây</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Âu</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3895" y="314447"/>
            <a:ext cx="11453552"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4550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p:cNvSpPr>
            <a:spLocks noChangeAspect="1" noChangeArrowheads="1"/>
          </p:cNvSpPr>
          <p:nvPr/>
        </p:nvSpPr>
        <p:spPr bwMode="auto">
          <a:xfrm>
            <a:off x="7383463" y="2584451"/>
            <a:ext cx="1262062" cy="1262063"/>
          </a:xfrm>
          <a:prstGeom prst="ellipse">
            <a:avLst/>
          </a:prstGeom>
          <a:gradFill rotWithShape="1">
            <a:gsLst>
              <a:gs pos="0">
                <a:schemeClr val="bg1"/>
              </a:gs>
              <a:gs pos="100000">
                <a:srgbClr val="FFCC00"/>
              </a:gs>
            </a:gsLst>
            <a:path path="shape">
              <a:fillToRect l="50000" t="50000" r="50000" b="50000"/>
            </a:path>
          </a:gradFill>
          <a:ln w="38100">
            <a:solidFill>
              <a:srgbClr val="FF6600"/>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67" name="Oval 3"/>
          <p:cNvSpPr>
            <a:spLocks noChangeAspect="1" noChangeArrowheads="1"/>
          </p:cNvSpPr>
          <p:nvPr/>
        </p:nvSpPr>
        <p:spPr bwMode="auto">
          <a:xfrm>
            <a:off x="7970838" y="2592388"/>
            <a:ext cx="88900" cy="88900"/>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68" name="Oval 4"/>
          <p:cNvSpPr>
            <a:spLocks noChangeAspect="1" noChangeArrowheads="1"/>
          </p:cNvSpPr>
          <p:nvPr/>
        </p:nvSpPr>
        <p:spPr bwMode="auto">
          <a:xfrm>
            <a:off x="7966075" y="3756025"/>
            <a:ext cx="90488" cy="90488"/>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69" name="Oval 5"/>
          <p:cNvSpPr>
            <a:spLocks noChangeAspect="1" noChangeArrowheads="1"/>
          </p:cNvSpPr>
          <p:nvPr/>
        </p:nvSpPr>
        <p:spPr bwMode="auto">
          <a:xfrm>
            <a:off x="8324850" y="2713039"/>
            <a:ext cx="88900" cy="90487"/>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70" name="Oval 6"/>
          <p:cNvSpPr>
            <a:spLocks noChangeAspect="1" noChangeArrowheads="1"/>
          </p:cNvSpPr>
          <p:nvPr/>
        </p:nvSpPr>
        <p:spPr bwMode="auto">
          <a:xfrm>
            <a:off x="8523289" y="2994025"/>
            <a:ext cx="90487" cy="90488"/>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71" name="Oval 7"/>
          <p:cNvSpPr>
            <a:spLocks noChangeAspect="1" noChangeArrowheads="1"/>
          </p:cNvSpPr>
          <p:nvPr/>
        </p:nvSpPr>
        <p:spPr bwMode="auto">
          <a:xfrm flipH="1">
            <a:off x="8507414" y="3373439"/>
            <a:ext cx="92075" cy="92075"/>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72" name="Oval 8"/>
          <p:cNvSpPr>
            <a:spLocks noChangeAspect="1" noChangeArrowheads="1"/>
          </p:cNvSpPr>
          <p:nvPr/>
        </p:nvSpPr>
        <p:spPr bwMode="auto">
          <a:xfrm flipH="1">
            <a:off x="8301039" y="3648075"/>
            <a:ext cx="90487" cy="90488"/>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grpSp>
        <p:nvGrpSpPr>
          <p:cNvPr id="11273" name="Group 9"/>
          <p:cNvGrpSpPr>
            <a:grpSpLocks/>
          </p:cNvGrpSpPr>
          <p:nvPr/>
        </p:nvGrpSpPr>
        <p:grpSpPr bwMode="auto">
          <a:xfrm flipH="1">
            <a:off x="7423150" y="2713039"/>
            <a:ext cx="312738" cy="1025525"/>
            <a:chOff x="4852" y="1875"/>
            <a:chExt cx="262" cy="861"/>
          </a:xfrm>
        </p:grpSpPr>
        <p:sp>
          <p:nvSpPr>
            <p:cNvPr id="11293" name="Oval 10"/>
            <p:cNvSpPr>
              <a:spLocks noChangeAspect="1" noChangeArrowheads="1"/>
            </p:cNvSpPr>
            <p:nvPr/>
          </p:nvSpPr>
          <p:spPr bwMode="auto">
            <a:xfrm>
              <a:off x="4872" y="1875"/>
              <a:ext cx="75" cy="75"/>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94" name="Oval 11"/>
            <p:cNvSpPr>
              <a:spLocks noChangeAspect="1" noChangeArrowheads="1"/>
            </p:cNvSpPr>
            <p:nvPr/>
          </p:nvSpPr>
          <p:spPr bwMode="auto">
            <a:xfrm>
              <a:off x="5039" y="2111"/>
              <a:ext cx="75" cy="75"/>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95" name="Oval 12"/>
            <p:cNvSpPr>
              <a:spLocks noChangeAspect="1" noChangeArrowheads="1"/>
            </p:cNvSpPr>
            <p:nvPr/>
          </p:nvSpPr>
          <p:spPr bwMode="auto">
            <a:xfrm flipH="1">
              <a:off x="5026" y="2430"/>
              <a:ext cx="76" cy="76"/>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sp>
          <p:nvSpPr>
            <p:cNvPr id="11296" name="Oval 13"/>
            <p:cNvSpPr>
              <a:spLocks noChangeAspect="1" noChangeArrowheads="1"/>
            </p:cNvSpPr>
            <p:nvPr/>
          </p:nvSpPr>
          <p:spPr bwMode="auto">
            <a:xfrm flipH="1">
              <a:off x="4852" y="2660"/>
              <a:ext cx="76" cy="76"/>
            </a:xfrm>
            <a:prstGeom prst="ellipse">
              <a:avLst/>
            </a:prstGeom>
            <a:solidFill>
              <a:srgbClr val="0000FF"/>
            </a:solidFill>
            <a:ln w="9525">
              <a:solidFill>
                <a:srgbClr val="0000FF"/>
              </a:solidFill>
              <a:round/>
              <a:headEnd/>
              <a:tailEnd/>
            </a:ln>
          </p:spPr>
          <p:txBody>
            <a:bodyPr wrap="none"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200">
                <a:solidFill>
                  <a:srgbClr val="000000"/>
                </a:solidFill>
                <a:latin typeface="Verdana" panose="020B0604030504040204" pitchFamily="34" charset="0"/>
              </a:endParaRPr>
            </a:p>
          </p:txBody>
        </p:sp>
      </p:grpSp>
      <p:sp>
        <p:nvSpPr>
          <p:cNvPr id="11274" name="Text Box 14"/>
          <p:cNvSpPr txBox="1">
            <a:spLocks noChangeArrowheads="1"/>
          </p:cNvSpPr>
          <p:nvPr/>
        </p:nvSpPr>
        <p:spPr bwMode="auto">
          <a:xfrm>
            <a:off x="8345489" y="2514601"/>
            <a:ext cx="41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2s</a:t>
            </a:r>
          </a:p>
        </p:txBody>
      </p:sp>
      <p:sp>
        <p:nvSpPr>
          <p:cNvPr id="11275" name="Text Box 15"/>
          <p:cNvSpPr txBox="1">
            <a:spLocks noChangeArrowheads="1"/>
          </p:cNvSpPr>
          <p:nvPr/>
        </p:nvSpPr>
        <p:spPr bwMode="auto">
          <a:xfrm>
            <a:off x="8551864" y="2868614"/>
            <a:ext cx="41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4s</a:t>
            </a:r>
          </a:p>
        </p:txBody>
      </p:sp>
      <p:sp>
        <p:nvSpPr>
          <p:cNvPr id="11276" name="Text Box 16"/>
          <p:cNvSpPr txBox="1">
            <a:spLocks noChangeArrowheads="1"/>
          </p:cNvSpPr>
          <p:nvPr/>
        </p:nvSpPr>
        <p:spPr bwMode="auto">
          <a:xfrm>
            <a:off x="8599489" y="3324226"/>
            <a:ext cx="41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6s</a:t>
            </a:r>
          </a:p>
        </p:txBody>
      </p:sp>
      <p:sp>
        <p:nvSpPr>
          <p:cNvPr id="11277" name="Text Box 17"/>
          <p:cNvSpPr txBox="1">
            <a:spLocks noChangeArrowheads="1"/>
          </p:cNvSpPr>
          <p:nvPr/>
        </p:nvSpPr>
        <p:spPr bwMode="auto">
          <a:xfrm>
            <a:off x="8316914" y="3703639"/>
            <a:ext cx="414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8s</a:t>
            </a:r>
          </a:p>
        </p:txBody>
      </p:sp>
      <p:sp>
        <p:nvSpPr>
          <p:cNvPr id="11278" name="Text Box 18"/>
          <p:cNvSpPr txBox="1">
            <a:spLocks noChangeArrowheads="1"/>
          </p:cNvSpPr>
          <p:nvPr/>
        </p:nvSpPr>
        <p:spPr bwMode="auto">
          <a:xfrm>
            <a:off x="7026275" y="2867026"/>
            <a:ext cx="41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16s</a:t>
            </a:r>
          </a:p>
        </p:txBody>
      </p:sp>
      <p:sp>
        <p:nvSpPr>
          <p:cNvPr id="11279" name="Text Box 19"/>
          <p:cNvSpPr txBox="1">
            <a:spLocks noChangeArrowheads="1"/>
          </p:cNvSpPr>
          <p:nvPr/>
        </p:nvSpPr>
        <p:spPr bwMode="auto">
          <a:xfrm>
            <a:off x="7296150" y="2514601"/>
            <a:ext cx="41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18s</a:t>
            </a:r>
          </a:p>
        </p:txBody>
      </p:sp>
      <p:sp>
        <p:nvSpPr>
          <p:cNvPr id="11280" name="Text Box 20"/>
          <p:cNvSpPr txBox="1">
            <a:spLocks noChangeArrowheads="1"/>
          </p:cNvSpPr>
          <p:nvPr/>
        </p:nvSpPr>
        <p:spPr bwMode="auto">
          <a:xfrm>
            <a:off x="7069139" y="3324226"/>
            <a:ext cx="41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14s</a:t>
            </a:r>
          </a:p>
        </p:txBody>
      </p:sp>
      <p:sp>
        <p:nvSpPr>
          <p:cNvPr id="11281" name="Text Box 21"/>
          <p:cNvSpPr txBox="1">
            <a:spLocks noChangeArrowheads="1"/>
          </p:cNvSpPr>
          <p:nvPr/>
        </p:nvSpPr>
        <p:spPr bwMode="auto">
          <a:xfrm>
            <a:off x="7350125" y="3689351"/>
            <a:ext cx="41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12s</a:t>
            </a:r>
          </a:p>
        </p:txBody>
      </p:sp>
      <p:sp>
        <p:nvSpPr>
          <p:cNvPr id="11282" name="Text Box 22"/>
          <p:cNvSpPr txBox="1">
            <a:spLocks noChangeArrowheads="1"/>
          </p:cNvSpPr>
          <p:nvPr/>
        </p:nvSpPr>
        <p:spPr bwMode="auto">
          <a:xfrm>
            <a:off x="7827964" y="3817939"/>
            <a:ext cx="414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10s</a:t>
            </a:r>
          </a:p>
        </p:txBody>
      </p:sp>
      <p:sp>
        <p:nvSpPr>
          <p:cNvPr id="11283" name="Text Box 23"/>
          <p:cNvSpPr txBox="1">
            <a:spLocks noChangeArrowheads="1"/>
          </p:cNvSpPr>
          <p:nvPr/>
        </p:nvSpPr>
        <p:spPr bwMode="auto">
          <a:xfrm>
            <a:off x="7810500" y="2286001"/>
            <a:ext cx="41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solidFill>
                  <a:srgbClr val="006600"/>
                </a:solidFill>
                <a:latin typeface="Arial" panose="020B0604020202020204" pitchFamily="34" charset="0"/>
                <a:cs typeface="Arial" panose="020B0604020202020204" pitchFamily="34" charset="0"/>
              </a:rPr>
              <a:t>20s</a:t>
            </a:r>
          </a:p>
        </p:txBody>
      </p:sp>
      <p:grpSp>
        <p:nvGrpSpPr>
          <p:cNvPr id="3" name="Group 24"/>
          <p:cNvGrpSpPr>
            <a:grpSpLocks noChangeAspect="1"/>
          </p:cNvGrpSpPr>
          <p:nvPr/>
        </p:nvGrpSpPr>
        <p:grpSpPr bwMode="auto">
          <a:xfrm>
            <a:off x="8013700" y="2763838"/>
            <a:ext cx="0" cy="939800"/>
            <a:chOff x="2872" y="2448"/>
            <a:chExt cx="0" cy="1144"/>
          </a:xfrm>
        </p:grpSpPr>
        <p:sp>
          <p:nvSpPr>
            <p:cNvPr id="7197" name="Line 25"/>
            <p:cNvSpPr>
              <a:spLocks noChangeAspect="1" noChangeShapeType="1"/>
            </p:cNvSpPr>
            <p:nvPr/>
          </p:nvSpPr>
          <p:spPr bwMode="auto">
            <a:xfrm flipV="1">
              <a:off x="2872" y="3016"/>
              <a:ext cx="0" cy="576"/>
            </a:xfrm>
            <a:prstGeom prst="line">
              <a:avLst/>
            </a:prstGeom>
            <a:noFill/>
            <a:ln w="63500">
              <a:solidFill>
                <a:schemeClr val="bg1"/>
              </a:solidFill>
              <a:round/>
              <a:headEnd/>
              <a:tailEnd type="none" w="med" len="lg"/>
            </a:ln>
            <a:extLst>
              <a:ext uri="{909E8E84-426E-40DD-AFC4-6F175D3DCCD1}">
                <a14:hiddenFill xmlns:a14="http://schemas.microsoft.com/office/drawing/2010/main">
                  <a:noFill/>
                </a14:hiddenFill>
              </a:ext>
            </a:extLst>
          </p:spPr>
          <p:txBody>
            <a:bodyPr/>
            <a:lstStyle/>
            <a:p>
              <a:pPr defTabSz="685800">
                <a:defRPr/>
              </a:pPr>
              <a:endParaRPr lang="en-US" sz="1350">
                <a:solidFill>
                  <a:prstClr val="black"/>
                </a:solidFill>
                <a:latin typeface="Calibri" panose="020F0502020204030204"/>
              </a:endParaRPr>
            </a:p>
          </p:txBody>
        </p:sp>
        <p:sp>
          <p:nvSpPr>
            <p:cNvPr id="7198" name="Line 26"/>
            <p:cNvSpPr>
              <a:spLocks noChangeAspect="1" noChangeShapeType="1"/>
            </p:cNvSpPr>
            <p:nvPr/>
          </p:nvSpPr>
          <p:spPr bwMode="auto">
            <a:xfrm flipV="1">
              <a:off x="2872" y="2448"/>
              <a:ext cx="0" cy="576"/>
            </a:xfrm>
            <a:prstGeom prst="line">
              <a:avLst/>
            </a:prstGeom>
            <a:noFill/>
            <a:ln w="63500">
              <a:solidFill>
                <a:srgbClr val="FF0000"/>
              </a:solidFill>
              <a:round/>
              <a:headEnd/>
              <a:tailEnd type="stealth" w="med" len="lg"/>
            </a:ln>
            <a:extLst>
              <a:ext uri="{909E8E84-426E-40DD-AFC4-6F175D3DCCD1}">
                <a14:hiddenFill xmlns:a14="http://schemas.microsoft.com/office/drawing/2010/main">
                  <a:noFill/>
                </a14:hiddenFill>
              </a:ext>
            </a:extLst>
          </p:spPr>
          <p:txBody>
            <a:bodyPr/>
            <a:lstStyle/>
            <a:p>
              <a:pPr defTabSz="685800">
                <a:defRPr/>
              </a:pPr>
              <a:endParaRPr lang="en-US" sz="1350">
                <a:solidFill>
                  <a:prstClr val="black"/>
                </a:solidFill>
                <a:latin typeface="Calibri" panose="020F0502020204030204"/>
              </a:endParaRPr>
            </a:p>
          </p:txBody>
        </p:sp>
      </p:grpSp>
      <p:sp>
        <p:nvSpPr>
          <p:cNvPr id="142363" name="Oval 27"/>
          <p:cNvSpPr>
            <a:spLocks noChangeArrowheads="1"/>
          </p:cNvSpPr>
          <p:nvPr/>
        </p:nvSpPr>
        <p:spPr bwMode="auto">
          <a:xfrm>
            <a:off x="8509001" y="4248151"/>
            <a:ext cx="1311275" cy="352425"/>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anchor="ctr"/>
          <a:lstStyle/>
          <a:p>
            <a:pPr algn="ctr" defTabSz="685800">
              <a:defRPr/>
            </a:pPr>
            <a:r>
              <a:rPr lang="en-US" sz="1050" b="1" dirty="0" err="1">
                <a:solidFill>
                  <a:srgbClr val="FF0000"/>
                </a:solidFill>
                <a:latin typeface="VNI-Times" pitchFamily="2" charset="0"/>
                <a:cs typeface="Arial" charset="0"/>
              </a:rPr>
              <a:t>Baét</a:t>
            </a:r>
            <a:r>
              <a:rPr lang="en-US" sz="1050" b="1" dirty="0">
                <a:solidFill>
                  <a:srgbClr val="FF0000"/>
                </a:solidFill>
                <a:latin typeface="VNI-Times" pitchFamily="2" charset="0"/>
                <a:cs typeface="Arial" charset="0"/>
              </a:rPr>
              <a:t> </a:t>
            </a:r>
            <a:r>
              <a:rPr lang="en-US" sz="1050" b="1" dirty="0" err="1">
                <a:solidFill>
                  <a:srgbClr val="FF0000"/>
                </a:solidFill>
                <a:latin typeface="VNI-Times" pitchFamily="2" charset="0"/>
                <a:cs typeface="Arial" charset="0"/>
              </a:rPr>
              <a:t>ñaàu</a:t>
            </a:r>
            <a:endParaRPr lang="en-US" sz="1050" b="1" dirty="0">
              <a:solidFill>
                <a:srgbClr val="FF0000"/>
              </a:solidFill>
              <a:latin typeface="VNI-Times" pitchFamily="2" charset="0"/>
              <a:cs typeface="Arial" charset="0"/>
            </a:endParaRPr>
          </a:p>
        </p:txBody>
      </p:sp>
      <p:sp>
        <p:nvSpPr>
          <p:cNvPr id="142368" name="Oval 32"/>
          <p:cNvSpPr>
            <a:spLocks noChangeArrowheads="1"/>
          </p:cNvSpPr>
          <p:nvPr/>
        </p:nvSpPr>
        <p:spPr bwMode="auto">
          <a:xfrm>
            <a:off x="6789739" y="4216401"/>
            <a:ext cx="1322387" cy="384175"/>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anchor="ctr"/>
          <a:lstStyle/>
          <a:p>
            <a:pPr algn="ctr" defTabSz="685800">
              <a:defRPr/>
            </a:pPr>
            <a:r>
              <a:rPr lang="en-US" sz="1050" b="1" dirty="0">
                <a:solidFill>
                  <a:srgbClr val="FF0000"/>
                </a:solidFill>
                <a:latin typeface="VNI-Times" pitchFamily="2" charset="0"/>
                <a:cs typeface="Arial" charset="0"/>
              </a:rPr>
              <a:t>20 S </a:t>
            </a:r>
            <a:r>
              <a:rPr lang="en-US" sz="1050" b="1" dirty="0" err="1">
                <a:solidFill>
                  <a:srgbClr val="FF0000"/>
                </a:solidFill>
                <a:latin typeface="VNI-Times" pitchFamily="2" charset="0"/>
                <a:cs typeface="Arial" charset="0"/>
              </a:rPr>
              <a:t>để</a:t>
            </a:r>
            <a:r>
              <a:rPr lang="en-US" sz="1050" b="1" dirty="0">
                <a:solidFill>
                  <a:srgbClr val="FF0000"/>
                </a:solidFill>
                <a:latin typeface="VNI-Times" pitchFamily="2" charset="0"/>
                <a:cs typeface="Arial" charset="0"/>
              </a:rPr>
              <a:t> </a:t>
            </a:r>
            <a:r>
              <a:rPr lang="en-US" sz="1050" b="1" dirty="0" err="1">
                <a:solidFill>
                  <a:srgbClr val="FF0000"/>
                </a:solidFill>
                <a:latin typeface="VNI-Times" pitchFamily="2" charset="0"/>
                <a:cs typeface="Arial" charset="0"/>
              </a:rPr>
              <a:t>suy</a:t>
            </a:r>
            <a:r>
              <a:rPr lang="en-US" sz="1050" b="1" dirty="0">
                <a:solidFill>
                  <a:srgbClr val="FF0000"/>
                </a:solidFill>
                <a:latin typeface="VNI-Times" pitchFamily="2" charset="0"/>
                <a:cs typeface="Arial" charset="0"/>
              </a:rPr>
              <a:t> </a:t>
            </a:r>
            <a:r>
              <a:rPr lang="en-US" sz="1050" b="1" dirty="0" err="1">
                <a:solidFill>
                  <a:srgbClr val="FF0000"/>
                </a:solidFill>
                <a:latin typeface="VNI-Times" pitchFamily="2" charset="0"/>
                <a:cs typeface="Arial" charset="0"/>
              </a:rPr>
              <a:t>nghĩ</a:t>
            </a:r>
            <a:r>
              <a:rPr lang="en-US" sz="1050" b="1" dirty="0">
                <a:solidFill>
                  <a:srgbClr val="FF0000"/>
                </a:solidFill>
                <a:latin typeface="VNI-Times" pitchFamily="2" charset="0"/>
                <a:cs typeface="Arial" charset="0"/>
              </a:rPr>
              <a:t>?</a:t>
            </a:r>
          </a:p>
        </p:txBody>
      </p:sp>
      <p:sp>
        <p:nvSpPr>
          <p:cNvPr id="11287" name="Text Box 33"/>
          <p:cNvSpPr txBox="1">
            <a:spLocks noChangeArrowheads="1"/>
          </p:cNvSpPr>
          <p:nvPr/>
        </p:nvSpPr>
        <p:spPr bwMode="auto">
          <a:xfrm>
            <a:off x="2952750" y="10287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00"/>
              </a:solidFill>
              <a:latin typeface="VNI-Times" pitchFamily="2" charset="0"/>
              <a:cs typeface="Arial" panose="020B0604020202020204" pitchFamily="34" charset="0"/>
            </a:endParaRPr>
          </a:p>
        </p:txBody>
      </p:sp>
      <p:sp>
        <p:nvSpPr>
          <p:cNvPr id="37" name="Cloud Callout 36"/>
          <p:cNvSpPr/>
          <p:nvPr/>
        </p:nvSpPr>
        <p:spPr>
          <a:xfrm>
            <a:off x="900332" y="1806575"/>
            <a:ext cx="5738593" cy="4270668"/>
          </a:xfrm>
          <a:prstGeom prst="cloudCallout">
            <a:avLst>
              <a:gd name="adj1" fmla="val -38200"/>
              <a:gd name="adj2" fmla="val 45527"/>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kỉ</a:t>
            </a:r>
            <a:r>
              <a:rPr lang="en-US" sz="3200" dirty="0">
                <a:solidFill>
                  <a:schemeClr val="tx1"/>
                </a:solidFill>
                <a:latin typeface="Times New Roman" panose="02020603050405020304" pitchFamily="18" charset="0"/>
                <a:cs typeface="Times New Roman" panose="02020603050405020304" pitchFamily="18" charset="0"/>
              </a:rPr>
              <a:t> V,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lãnh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quốc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Rô</a:t>
            </a:r>
            <a:r>
              <a:rPr lang="en-US" sz="3200" dirty="0">
                <a:solidFill>
                  <a:schemeClr val="tx1"/>
                </a:solidFill>
                <a:latin typeface="Times New Roman" panose="02020603050405020304" pitchFamily="18" charset="0"/>
                <a:cs typeface="Times New Roman" panose="02020603050405020304" pitchFamily="18" charset="0"/>
              </a:rPr>
              <a:t>-ma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Giéc</a:t>
            </a:r>
            <a:r>
              <a:rPr lang="en-US" sz="3200" dirty="0">
                <a:solidFill>
                  <a:schemeClr val="tx1"/>
                </a:solidFill>
                <a:latin typeface="Times New Roman" panose="02020603050405020304" pitchFamily="18" charset="0"/>
                <a:cs typeface="Times New Roman" panose="02020603050405020304" pitchFamily="18" charset="0"/>
              </a:rPr>
              <a:t>-man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33" name="Rectangle 32"/>
          <p:cNvSpPr/>
          <p:nvPr/>
        </p:nvSpPr>
        <p:spPr>
          <a:xfrm>
            <a:off x="615409" y="272155"/>
            <a:ext cx="11355078" cy="1077220"/>
          </a:xfrm>
          <a:prstGeom prst="rect">
            <a:avLst/>
          </a:prstGeom>
          <a:noFill/>
        </p:spPr>
        <p:txBody>
          <a:bodyPr wrap="square" lIns="91440" tIns="45721" rIns="91440" bIns="45721">
            <a:spAutoFit/>
          </a:bodyPr>
          <a:lstStyle/>
          <a:p>
            <a:pPr algn="ctr"/>
            <a:r>
              <a:rPr lang="en-US" sz="32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 QUÁ TRÌNH HÌNH THÀNH VÀ PHÁT TRIỂN CỦA CHẾ ĐỘ PHONG KIẾN Ở TÂY ÂU</a:t>
            </a:r>
            <a:endParaRPr lang="en-US" sz="3200" b="1" dirty="0">
              <a:ln w="0"/>
              <a:solidFill>
                <a:srgbClr val="FF0000"/>
              </a:soli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152671857"/>
      </p:ext>
    </p:extLst>
  </p:cSld>
  <p:clrMapOvr>
    <a:masterClrMapping/>
  </p:clrMapOvr>
  <p:transition advTm="457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2368"/>
                                        </p:tgtEl>
                                        <p:attrNameLst>
                                          <p:attrName>style.visibility</p:attrName>
                                        </p:attrNameLst>
                                      </p:cBhvr>
                                      <p:to>
                                        <p:strVal val="visible"/>
                                      </p:to>
                                    </p:set>
                                    <p:animEffect transition="in" filter="circle(in)">
                                      <p:cBhvr>
                                        <p:cTn id="7" dur="2000"/>
                                        <p:tgtEl>
                                          <p:spTgt spid="142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363"/>
                                        </p:tgtEl>
                                        <p:attrNameLst>
                                          <p:attrName>style.visibility</p:attrName>
                                        </p:attrNameLst>
                                      </p:cBhvr>
                                      <p:to>
                                        <p:strVal val="visible"/>
                                      </p:to>
                                    </p:set>
                                    <p:animEffect transition="in" filter="circle(in)">
                                      <p:cBhvr>
                                        <p:cTn id="12" dur="2000"/>
                                        <p:tgtEl>
                                          <p:spTgt spid="14236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236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mph" presetSubtype="0" fill="hold" nodeType="clickEffect">
                                  <p:stCondLst>
                                    <p:cond delay="0"/>
                                  </p:stCondLst>
                                  <p:childTnLst>
                                    <p:animRot by="21600000">
                                      <p:cBhvr>
                                        <p:cTn id="24" dur="20000" fill="hold"/>
                                        <p:tgtEl>
                                          <p:spTgt spid="3"/>
                                        </p:tgtEl>
                                        <p:attrNameLst>
                                          <p:attrName>r</p:attrName>
                                        </p:attrNameLst>
                                      </p:cBhvr>
                                    </p:animRot>
                                  </p:childTnLst>
                                </p:cTn>
                              </p:par>
                            </p:childTnLst>
                          </p:cTn>
                        </p:par>
                      </p:childTnLst>
                    </p:cTn>
                  </p:par>
                </p:childTnLst>
              </p:cTn>
              <p:nextCondLst>
                <p:cond evt="onClick" delay="0">
                  <p:tgtEl>
                    <p:spTgt spid="142363"/>
                  </p:tgtEl>
                </p:cond>
              </p:nextCondLst>
            </p:seq>
          </p:childTnLst>
        </p:cTn>
      </p:par>
    </p:tnLst>
    <p:bldLst>
      <p:bldP spid="142363" grpId="0" animBg="1"/>
      <p:bldP spid="142368"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6|2.2|3|2.2|3.1|3.3|1.3|6.3"/>
</p:tagLst>
</file>

<file path=ppt/tags/tag3.xml><?xml version="1.0" encoding="utf-8"?>
<p:tagLst xmlns:a="http://schemas.openxmlformats.org/drawingml/2006/main" xmlns:r="http://schemas.openxmlformats.org/officeDocument/2006/relationships" xmlns:p="http://schemas.openxmlformats.org/presentationml/2006/main">
  <p:tag name="TIMING" val="|0.2|2.8|1.5|2.5"/>
</p:tagLst>
</file>

<file path=ppt/tags/tag4.xml><?xml version="1.0" encoding="utf-8"?>
<p:tagLst xmlns:a="http://schemas.openxmlformats.org/drawingml/2006/main" xmlns:r="http://schemas.openxmlformats.org/officeDocument/2006/relationships" xmlns:p="http://schemas.openxmlformats.org/presentationml/2006/main">
  <p:tag name="TIMING" val="|2.1|4.9|7.1|1.8"/>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1975</Words>
  <Application>Microsoft Office PowerPoint</Application>
  <PresentationFormat>Widescreen</PresentationFormat>
  <Paragraphs>251</Paragraphs>
  <Slides>34</Slides>
  <Notes>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Calibri</vt:lpstr>
      <vt:lpstr>Calibri Light</vt:lpstr>
      <vt:lpstr>Cambria</vt:lpstr>
      <vt:lpstr>等线</vt:lpstr>
      <vt:lpstr>Lucida Sans Unicode</vt:lpstr>
      <vt:lpstr>Tahoma</vt:lpstr>
      <vt:lpstr>Times New Roman</vt:lpstr>
      <vt:lpstr>Verdana</vt:lpstr>
      <vt:lpstr>VNI-Times</vt:lpstr>
      <vt:lpstr>Wingdings</vt:lpstr>
      <vt:lpstr>方正粗圆_GBK</vt:lpstr>
      <vt:lpstr>Office Theme</vt:lpstr>
      <vt:lpstr>PowerPoint Presentation</vt:lpstr>
      <vt:lpstr>PowerPoint Presentation</vt:lpstr>
      <vt:lpstr>BÀI 1:QUÁ TRÌNH HÌNH THÀNH VÀ PHÁT TRIỂN CỦA CHẾ ĐỘ PHONG KIẾN Ở TÂY 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QUÁ TRÌNH HÌNH THÀNH VÀ PHÁT TRIỂN CỦA  CHẾ ĐỘ PHONG KIẾN Ở TÂY ÂU</vt:lpstr>
      <vt:lpstr>BÀI 1: QUÁ TRÌNH HÌNH THÀNH VÀ PHÁT TRIỂN CỦA CHẾ ĐỘ PHONG KIẾN Ở TÂY ÂU</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48</cp:revision>
  <dcterms:created xsi:type="dcterms:W3CDTF">2022-07-22T06:27:12Z</dcterms:created>
  <dcterms:modified xsi:type="dcterms:W3CDTF">2022-07-28T13:22:26Z</dcterms:modified>
</cp:coreProperties>
</file>