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9" r:id="rId8"/>
    <p:sldId id="264" r:id="rId9"/>
    <p:sldId id="270" r:id="rId10"/>
    <p:sldId id="271" r:id="rId11"/>
    <p:sldId id="272" r:id="rId12"/>
    <p:sldId id="265" r:id="rId13"/>
    <p:sldId id="267" r:id="rId14"/>
    <p:sldId id="268" r:id="rId15"/>
    <p:sldId id="277" r:id="rId16"/>
    <p:sldId id="278" r:id="rId17"/>
    <p:sldId id="279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4CC7E4"/>
    <a:srgbClr val="44ECD0"/>
    <a:srgbClr val="FF33CC"/>
    <a:srgbClr val="C21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2E8FC-42C7-4246-8668-5404651885B6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853A0-EF0C-4DEA-B355-8165CF284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04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Tác giả biên soạn: :Lê Thị Chinh: Zalo: 0982276629. Fb:https://www.facebook.com/ti.gon.566. Nhóm chia sẻ tài </a:t>
            </a:r>
            <a:r>
              <a:rPr lang="en-US"/>
              <a:t>liệu:https://www.facebook.com/groups/1448467355535530. Mong nhận đ</a:t>
            </a:r>
            <a:r>
              <a:rPr lang="vi-VN"/>
              <a:t>ư</a:t>
            </a:r>
            <a:r>
              <a:rPr lang="en-US"/>
              <a:t>ợc sự phản hồi,góp ý từ quý thầy cô để bộ giáo án đ</a:t>
            </a:r>
            <a:r>
              <a:rPr lang="vi-VN"/>
              <a:t>ư</a:t>
            </a:r>
            <a:r>
              <a:rPr lang="en-US"/>
              <a:t>ợc hoàn thiện. Trân trọng!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F8A-28E2-4785-8151-098E1A36ED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1513-7F73-41AF-9D7D-9F56DA9EEABA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8202-4DDA-4810-B2EA-45729E471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41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1513-7F73-41AF-9D7D-9F56DA9EEABA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8202-4DDA-4810-B2EA-45729E471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82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1513-7F73-41AF-9D7D-9F56DA9EEABA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8202-4DDA-4810-B2EA-45729E471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79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1513-7F73-41AF-9D7D-9F56DA9EEABA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8202-4DDA-4810-B2EA-45729E471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41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1513-7F73-41AF-9D7D-9F56DA9EEABA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8202-4DDA-4810-B2EA-45729E471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1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1513-7F73-41AF-9D7D-9F56DA9EEABA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8202-4DDA-4810-B2EA-45729E471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30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1513-7F73-41AF-9D7D-9F56DA9EEABA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8202-4DDA-4810-B2EA-45729E471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63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1513-7F73-41AF-9D7D-9F56DA9EEABA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8202-4DDA-4810-B2EA-45729E471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67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1513-7F73-41AF-9D7D-9F56DA9EEABA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8202-4DDA-4810-B2EA-45729E471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76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1513-7F73-41AF-9D7D-9F56DA9EEABA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8202-4DDA-4810-B2EA-45729E471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31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1513-7F73-41AF-9D7D-9F56DA9EEABA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8202-4DDA-4810-B2EA-45729E471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25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A1513-7F73-41AF-9D7D-9F56DA9EEABA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08202-4DDA-4810-B2EA-45729E471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2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fif"/><Relationship Id="rId4" Type="http://schemas.openxmlformats.org/officeDocument/2006/relationships/image" Target="../media/image5.jf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7" Type="http://schemas.openxmlformats.org/officeDocument/2006/relationships/image" Target="../media/image8.jp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fif"/><Relationship Id="rId4" Type="http://schemas.openxmlformats.org/officeDocument/2006/relationships/image" Target="../media/image5.jf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icture containing text, sign&#10;&#10;Description automatically generated"/>
          <p:cNvPicPr>
            <a:picLocks noChangeAspect="1"/>
          </p:cNvPicPr>
          <p:nvPr/>
        </p:nvPicPr>
        <p:blipFill rotWithShape="1">
          <a:blip r:embed="rId3"/>
          <a:srcRect t="25314" r="-1" b="21609"/>
          <a:stretch>
            <a:fillRect/>
          </a:stretch>
        </p:blipFill>
        <p:spPr>
          <a:xfrm>
            <a:off x="1917170" y="64665"/>
            <a:ext cx="8357659" cy="6182498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166255" y="6110199"/>
            <a:ext cx="12025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D69FA5-0182-BF6F-49A7-DEA03A3E6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64" y="249219"/>
            <a:ext cx="11018981" cy="64194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5338" r="8904" b="9489"/>
          <a:stretch/>
        </p:blipFill>
        <p:spPr>
          <a:xfrm>
            <a:off x="5384799" y="1154545"/>
            <a:ext cx="1126837" cy="8497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4654" y="1126835"/>
            <a:ext cx="1607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V.Ga</a:t>
            </a:r>
            <a:r>
              <a:rPr lang="en-US" sz="2000" b="1" dirty="0" smtClean="0">
                <a:solidFill>
                  <a:srgbClr val="FF0000"/>
                </a:solidFill>
              </a:rPr>
              <a:t>-ma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2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61 0.00023 -0.00521 0.00023 -0.00769 0.00116 C -0.00847 0.00162 -0.00912 0.00301 -0.0099 0.00394 C -0.01094 0.00486 -0.01198 0.00579 -0.0129 0.00672 C -0.01316 0.01204 -0.01263 0.01783 -0.01368 0.02269 C -0.01446 0.02639 -0.01823 0.03079 -0.01823 0.03079 C -0.01849 0.03218 -0.01862 0.03357 -0.01901 0.03496 C -0.01941 0.03634 -0.02019 0.0375 -0.02045 0.03889 C -0.02097 0.04074 -0.02084 0.04259 -0.02123 0.04445 C -0.02162 0.0463 -0.0224 0.04792 -0.02279 0.04977 C -0.02318 0.05139 -0.02331 0.05324 -0.02357 0.05509 C -0.02383 0.05741 -0.02409 0.05949 -0.02435 0.06181 C -0.02461 0.06505 -0.02474 0.06806 -0.025 0.0713 C -0.02566 0.07685 -0.02579 0.07408 -0.02735 0.0794 C -0.02774 0.08056 -0.02774 0.08218 -0.02813 0.08334 C -0.02852 0.08519 -0.02917 0.08704 -0.02956 0.08889 C -0.03021 0.09144 -0.02956 0.09607 -0.03112 0.09699 L -0.03334 0.09815 L -0.03568 0.11042 L -0.03646 0.11435 L -0.03711 0.11852 C -0.03698 0.12199 -0.03672 0.1257 -0.03646 0.12917 C -0.03633 0.13056 -0.03581 0.13195 -0.03568 0.13334 C -0.03529 0.13866 -0.03555 0.14422 -0.0349 0.14931 C -0.03477 0.15093 -0.03386 0.15209 -0.03334 0.15347 C -0.03073 0.16181 -0.03334 0.15625 -0.02956 0.16297 C -0.0293 0.16459 -0.02891 0.16644 -0.02878 0.16829 C -0.02878 0.17037 -0.02917 0.18704 -0.02735 0.19398 C -0.02696 0.19537 -0.02631 0.19653 -0.02579 0.19792 C -0.02553 0.20116 -0.02526 0.20417 -0.025 0.20741 C -0.02396 0.22338 -0.02513 0.21621 -0.02357 0.22477 C -0.02435 0.2257 -0.025 0.22685 -0.02579 0.22755 C -0.02683 0.22847 -0.02826 0.22847 -0.02878 0.23033 C -0.02982 0.2331 -0.02644 0.23658 -0.02579 0.23704 C -0.02435 0.2382 -0.02279 0.23889 -0.02123 0.23959 C -0.02045 0.24005 -0.01967 0.24051 -0.01901 0.24097 C -0.01797 0.2419 -0.01693 0.24283 -0.01602 0.24375 C -0.01472 0.24491 -0.01355 0.24676 -0.01211 0.24769 C -0.01094 0.24861 -0.00964 0.24861 -0.00834 0.24908 C -0.00743 0.25047 -0.00651 0.25209 -0.00534 0.25324 C -0.00443 0.25394 -0.00339 0.25394 -0.00235 0.2544 C -0.00157 0.25486 -0.00079 0.25533 0 0.25579 C 0.00065 0.25672 0.00156 0.25741 0.00221 0.25857 C 0.00286 0.25972 0.00299 0.26158 0.00377 0.2625 C 0.00442 0.26343 0.0052 0.26343 0.00599 0.26389 C 0.00625 0.26574 0.00651 0.26759 0.00677 0.26922 C 0.00703 0.27199 0.00716 0.27477 0.00755 0.27732 C 0.00794 0.27963 0.00859 0.28195 0.00898 0.28403 C 0.00937 0.28588 0.0095 0.28773 0.00976 0.28959 C 0.01028 0.29236 0.01093 0.29491 0.01132 0.29769 C 0.01145 0.29884 0.01237 0.30556 0.01289 0.30695 C 0.01367 0.30996 0.01588 0.31505 0.01588 0.31505 C 0.0177 0.33172 0.01562 0.31459 0.01731 0.32593 C 0.01796 0.3294 0.01822 0.3331 0.01888 0.33658 C 0.01914 0.33797 0.01927 0.33935 0.01966 0.34074 C 0.02005 0.34213 0.0207 0.34352 0.02122 0.34468 C 0.02148 0.34607 0.02161 0.34746 0.02187 0.34884 C 0.02239 0.35023 0.02304 0.35139 0.02343 0.35278 C 0.02643 0.36505 0.02187 0.35209 0.02565 0.36227 C 0.02591 0.36366 0.02604 0.36505 0.02643 0.36621 C 0.02734 0.36922 0.02955 0.37431 0.02955 0.37431 C 0.02981 0.3757 0.02994 0.37709 0.0302 0.37847 C 0.03138 0.38334 0.03177 0.3838 0.03333 0.38797 C 0.03372 0.39097 0.03476 0.39931 0.03554 0.40139 C 0.03606 0.40278 0.03671 0.40394 0.0371 0.40533 C 0.03776 0.40787 0.03815 0.41088 0.03854 0.41343 C 0.0388 0.41482 0.03893 0.41644 0.03932 0.41759 C 0.03984 0.41875 0.04049 0.42014 0.04088 0.42153 C 0.04127 0.42292 0.04114 0.42454 0.04166 0.4257 C 0.04244 0.42732 0.04375 0.42824 0.04466 0.42963 C 0.04544 0.43079 0.04596 0.43287 0.04687 0.43357 C 0.0483 0.43472 0.05 0.43449 0.05143 0.43496 C 0.06263 0.43935 0.05234 0.43658 0.06432 0.43912 C 0.0651 0.43959 0.06588 0.44005 0.06666 0.44051 C 0.06901 0.44144 0.07252 0.4419 0.075 0.44306 C 0.07721 0.44422 0.07955 0.44584 0.08177 0.44722 L 0.08411 0.44861 C 0.0871 0.44769 0.09023 0.44746 0.09309 0.44584 L 0.09765 0.44306 L 0.1 0.44167 C 0.10078 0.44051 0.10208 0.43959 0.10221 0.43773 C 0.10234 0.43565 0.10078 0.43426 0.10078 0.43241 C 0.10052 0.42801 0.10117 0.4169 0.10299 0.41204 C 0.10351 0.41088 0.10442 0.41019 0.1052 0.40949 C 0.10794 0.40672 0.10807 0.40695 0.11054 0.40533 C 0.10976 0.40486 0.10885 0.40509 0.10833 0.40394 C 0.10768 0.40301 0.10768 0.40139 0.10755 0.4 C 0.10716 0.39722 0.10729 0.39445 0.10677 0.3919 C 0.10651 0.39028 0.10559 0.38935 0.1052 0.38797 C 0.10455 0.38519 0.10429 0.38241 0.10377 0.37986 C 0.10403 0.36852 0.1039 0.35718 0.10455 0.34607 C 0.10468 0.34422 0.1052 0.3419 0.10599 0.34074 C 0.10677 0.33959 0.10807 0.33982 0.10911 0.33935 C 0.11562 0.33357 0.10937 0.34028 0.11354 0.33264 C 0.11419 0.33148 0.1151 0.33079 0.11588 0.32986 C 0.11718 0.32847 0.11835 0.32732 0.11966 0.32593 C 0.12044 0.32408 0.12096 0.32199 0.122 0.3206 C 0.1233 0.31829 0.12643 0.31505 0.12643 0.31505 C 0.12617 0.3125 0.12604 0.30972 0.12578 0.30695 C 0.12487 0.3007 0.1233 0.30162 0.12578 0.29213 C 0.1263 0.29028 0.12773 0.28959 0.12877 0.2882 C 0.13072 0.27755 0.12864 0.28982 0.13033 0.26667 C 0.13033 0.26528 0.13085 0.26389 0.13099 0.2625 C 0.13138 0.26088 0.13151 0.25903 0.13177 0.25718 C 0.13033 0.24722 0.1302 0.24977 0.13333 0.23426 C 0.13372 0.23218 0.1345 0.23033 0.13554 0.22894 C 0.13645 0.22778 0.13763 0.22801 0.13867 0.22755 L 0.14544 0.21806 C 0.14648 0.21667 0.14843 0.21412 0.14843 0.21412 C 0.14921 0.20996 0.15 0.20463 0.15221 0.20185 L 0.15455 0.19931 C 0.15546 0.19468 0.15599 0.18982 0.15755 0.18588 C 0.15807 0.18449 0.15833 0.18287 0.15911 0.18172 C 0.15963 0.18079 0.16054 0.18079 0.16132 0.18033 C 0.16666 0.17408 0.15989 0.18125 0.16744 0.17639 C 0.16822 0.1757 0.16888 0.17454 0.16966 0.17361 C 0.17083 0.17431 0.17552 0.17639 0.17643 0.17639 C 0.17799 0.17639 0.17955 0.17547 0.18099 0.175 C 0.18177 0.17408 0.18242 0.17292 0.18333 0.17222 C 0.18476 0.17153 0.18632 0.17153 0.18789 0.17107 C 0.18893 0.1706 0.18984 0.17014 0.19088 0.16968 C 0.19166 0.16875 0.19231 0.16759 0.19309 0.1669 C 0.19752 0.16343 0.19726 0.16435 0.20156 0.16435 L 0.20156 0.16435 " pathEditMode="relative" ptsTypes="AAAAAAAAAAAAAAAAAAAAAAAAAAAAAAAAAAAAAAAAAAAAAAAAAAAAAAAAAAAAAAAAAAAAAAAAAAAAAAAAAAAAAAAAAAAAAAAAAAAAAAAAAAAAAAAAAAAAAAAAAAAAA">
                                      <p:cBhvr>
                                        <p:cTn id="12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61 0.00023 -0.00521 0.00023 -0.00769 0.00116 C -0.00847 0.00162 -0.00912 0.00301 -0.0099 0.00394 C -0.01094 0.00486 -0.01198 0.00579 -0.0129 0.00672 C -0.01316 0.01204 -0.01263 0.01783 -0.01368 0.02269 C -0.01446 0.02639 -0.01823 0.03079 -0.01823 0.03079 C -0.01849 0.03218 -0.01862 0.03357 -0.01901 0.03496 C -0.01941 0.03634 -0.02019 0.0375 -0.02045 0.03889 C -0.02097 0.04074 -0.02084 0.04259 -0.02123 0.04445 C -0.02162 0.0463 -0.0224 0.04792 -0.02279 0.04977 C -0.02318 0.05139 -0.02331 0.05324 -0.02357 0.05509 C -0.02383 0.05741 -0.02409 0.05949 -0.02435 0.06181 C -0.02461 0.06505 -0.02474 0.06806 -0.025 0.0713 C -0.02566 0.07685 -0.02579 0.07408 -0.02735 0.0794 C -0.02774 0.08056 -0.02774 0.08218 -0.02813 0.08334 C -0.02852 0.08519 -0.02917 0.08704 -0.02956 0.08889 C -0.03021 0.09144 -0.02956 0.09607 -0.03112 0.09699 L -0.03334 0.09815 L -0.03568 0.11042 L -0.03646 0.11435 L -0.03711 0.11852 C -0.03698 0.12199 -0.03672 0.1257 -0.03646 0.12917 C -0.03633 0.13056 -0.03581 0.13195 -0.03568 0.13334 C -0.03529 0.13866 -0.03555 0.14422 -0.0349 0.14931 C -0.03477 0.15093 -0.03386 0.15209 -0.03334 0.15347 C -0.03073 0.16181 -0.03334 0.15625 -0.02956 0.16297 C -0.0293 0.16459 -0.02891 0.16644 -0.02878 0.16829 C -0.02878 0.17037 -0.02917 0.18704 -0.02735 0.19398 C -0.02696 0.19537 -0.02631 0.19653 -0.02579 0.19792 C -0.02553 0.20116 -0.02526 0.20417 -0.025 0.20741 C -0.02396 0.22338 -0.02513 0.21621 -0.02357 0.22477 C -0.02435 0.2257 -0.025 0.22685 -0.02579 0.22755 C -0.02683 0.22847 -0.02826 0.22847 -0.02878 0.23033 C -0.02982 0.2331 -0.02644 0.23658 -0.02579 0.23704 C -0.02435 0.2382 -0.02279 0.23889 -0.02123 0.23959 C -0.02045 0.24005 -0.01967 0.24051 -0.01901 0.24097 C -0.01797 0.2419 -0.01693 0.24283 -0.01602 0.24375 C -0.01472 0.24491 -0.01355 0.24676 -0.01211 0.24769 C -0.01094 0.24861 -0.00964 0.24861 -0.00834 0.24908 C -0.00743 0.25047 -0.00651 0.25209 -0.00534 0.25324 C -0.00443 0.25394 -0.00339 0.25394 -0.00235 0.2544 C -0.00157 0.25486 -0.00079 0.25533 0 0.25579 C 0.00065 0.25672 0.00156 0.25741 0.00221 0.25857 C 0.00286 0.25972 0.00299 0.26158 0.00377 0.2625 C 0.00442 0.26343 0.0052 0.26343 0.00599 0.26389 C 0.00625 0.26574 0.00651 0.26759 0.00677 0.26922 C 0.00703 0.27199 0.00716 0.27477 0.00755 0.27732 C 0.00794 0.27963 0.00859 0.28195 0.00898 0.28403 C 0.00937 0.28588 0.0095 0.28773 0.00976 0.28959 C 0.01028 0.29236 0.01093 0.29491 0.01132 0.29769 C 0.01145 0.29884 0.01237 0.30556 0.01289 0.30695 C 0.01367 0.30996 0.01588 0.31505 0.01588 0.31505 C 0.0177 0.33172 0.01562 0.31459 0.01731 0.32593 C 0.01796 0.3294 0.01822 0.3331 0.01888 0.33658 C 0.01914 0.33797 0.01927 0.33935 0.01966 0.34074 C 0.02005 0.34213 0.0207 0.34352 0.02122 0.34468 C 0.02148 0.34607 0.02161 0.34746 0.02187 0.34884 C 0.02239 0.35023 0.02304 0.35139 0.02343 0.35278 C 0.02643 0.36505 0.02187 0.35209 0.02565 0.36227 C 0.02591 0.36366 0.02604 0.36505 0.02643 0.36621 C 0.02734 0.36922 0.02955 0.37431 0.02955 0.37431 C 0.02981 0.3757 0.02994 0.37709 0.0302 0.37847 C 0.03138 0.38334 0.03177 0.3838 0.03333 0.38797 C 0.03372 0.39097 0.03476 0.39931 0.03554 0.40139 C 0.03606 0.40278 0.03671 0.40394 0.0371 0.40533 C 0.03776 0.40787 0.03815 0.41088 0.03854 0.41343 C 0.0388 0.41482 0.03893 0.41644 0.03932 0.41759 C 0.03984 0.41875 0.04049 0.42014 0.04088 0.42153 C 0.04127 0.42292 0.04114 0.42454 0.04166 0.4257 C 0.04244 0.42732 0.04375 0.42824 0.04466 0.42963 C 0.04544 0.43079 0.04596 0.43287 0.04687 0.43357 C 0.0483 0.43472 0.05 0.43449 0.05143 0.43496 C 0.06263 0.43935 0.05234 0.43658 0.06432 0.43912 C 0.0651 0.43959 0.06588 0.44005 0.06666 0.44051 C 0.06901 0.44144 0.07252 0.4419 0.075 0.44306 C 0.07721 0.44422 0.07955 0.44584 0.08177 0.44722 L 0.08411 0.44861 C 0.0871 0.44769 0.09023 0.44746 0.09309 0.44584 L 0.09765 0.44306 L 0.1 0.44167 C 0.10078 0.44051 0.10208 0.43959 0.10221 0.43773 C 0.10234 0.43565 0.10078 0.43426 0.10078 0.43241 C 0.10052 0.42801 0.10117 0.4169 0.10299 0.41204 C 0.10351 0.41088 0.10442 0.41019 0.1052 0.40949 C 0.10794 0.40672 0.10807 0.40695 0.11054 0.40533 C 0.10976 0.40486 0.10885 0.40509 0.10833 0.40394 C 0.10768 0.40301 0.10768 0.40139 0.10755 0.4 C 0.10716 0.39722 0.10729 0.39445 0.10677 0.3919 C 0.10651 0.39028 0.10559 0.38935 0.1052 0.38797 C 0.10455 0.38519 0.10429 0.38241 0.10377 0.37986 C 0.10403 0.36852 0.1039 0.35718 0.10455 0.34607 C 0.10468 0.34422 0.1052 0.3419 0.10599 0.34074 C 0.10677 0.33959 0.10807 0.33982 0.10911 0.33935 C 0.11562 0.33357 0.10937 0.34028 0.11354 0.33264 C 0.11419 0.33148 0.1151 0.33079 0.11588 0.32986 C 0.11718 0.32847 0.11835 0.32732 0.11966 0.32593 C 0.12044 0.32408 0.12096 0.32199 0.122 0.3206 C 0.1233 0.31829 0.12643 0.31505 0.12643 0.31505 C 0.12617 0.3125 0.12604 0.30972 0.12578 0.30695 C 0.12487 0.3007 0.1233 0.30162 0.12578 0.29213 C 0.1263 0.29028 0.12773 0.28959 0.12877 0.2882 C 0.13072 0.27755 0.12864 0.28982 0.13033 0.26667 C 0.13033 0.26528 0.13085 0.26389 0.13099 0.2625 C 0.13138 0.26088 0.13151 0.25903 0.13177 0.25718 C 0.13033 0.24722 0.1302 0.24977 0.13333 0.23426 C 0.13372 0.23218 0.1345 0.23033 0.13554 0.22894 C 0.13645 0.22778 0.13763 0.22801 0.13867 0.22755 L 0.14544 0.21806 C 0.14648 0.21667 0.14843 0.21412 0.14843 0.21412 C 0.14921 0.20996 0.15 0.20463 0.15221 0.20185 L 0.15455 0.19931 C 0.15546 0.19468 0.15599 0.18982 0.15755 0.18588 C 0.15807 0.18449 0.15833 0.18287 0.15911 0.18172 C 0.15963 0.18079 0.16054 0.18079 0.16132 0.18033 C 0.16666 0.17408 0.15989 0.18125 0.16744 0.17639 C 0.16822 0.1757 0.16888 0.17454 0.16966 0.17361 C 0.17083 0.17431 0.17552 0.17639 0.17643 0.17639 C 0.17799 0.17639 0.17955 0.17547 0.18099 0.175 C 0.18177 0.17408 0.18242 0.17292 0.18333 0.17222 C 0.18476 0.17153 0.18632 0.17153 0.18789 0.17107 C 0.18893 0.1706 0.18984 0.17014 0.19088 0.16968 C 0.19166 0.16875 0.19231 0.16759 0.19309 0.1669 C 0.19752 0.16343 0.19726 0.16435 0.20156 0.16435 L 0.20156 0.16435 " pathEditMode="relative" ptsTypes="AAAAAAAAAAAAAAAAAAAAAAAAAAAAAAAAAAAAAAAAAAAAAAAAAAAAAAAAAAAAAAAAAAAAAAAAAAAAAAAAAAAAAAAAAAAAAAAAAAAAAAAAAAAAAAAAAAAAAAAAAAAAA">
                                      <p:cBhvr>
                                        <p:cTn id="14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D69FA5-0182-BF6F-49A7-DEA03A3E6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26" y="212274"/>
            <a:ext cx="11018981" cy="64194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5338" r="8904" b="9489"/>
          <a:stretch/>
        </p:blipFill>
        <p:spPr>
          <a:xfrm>
            <a:off x="5384797" y="1154545"/>
            <a:ext cx="1126837" cy="8497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21382" y="1052944"/>
            <a:ext cx="2059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Ph.Ma-gien-lăng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5338" r="8904" b="9489"/>
          <a:stretch/>
        </p:blipFill>
        <p:spPr>
          <a:xfrm>
            <a:off x="11065163" y="3579091"/>
            <a:ext cx="1126837" cy="8497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38509" y="3292762"/>
            <a:ext cx="2059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Ph.Ma-gien-lăng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7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65 0.01482 0 0.01551 -0.00156 0.02547 C -0.00182 0.02686 -0.00208 0.02825 -0.00234 0.0294 C -0.00273 0.03125 -0.00299 0.03357 -0.00391 0.03496 C -0.00469 0.03635 -0.00586 0.03681 -0.0069 0.0375 C -0.00742 0.03889 -0.00807 0.04005 -0.00846 0.04167 C -0.00885 0.04329 -0.00859 0.04537 -0.00911 0.047 C -0.00964 0.04838 -0.01068 0.04885 -0.01146 0.04977 C -0.01159 0.05047 -0.0125 0.05787 -0.01289 0.05903 C -0.01354 0.06065 -0.01458 0.06181 -0.01523 0.0632 C -0.01576 0.06436 -0.01628 0.06598 -0.0168 0.06713 C -0.0168 0.06829 -0.01719 0.08635 -0.01823 0.09144 C -0.01862 0.09306 -0.01927 0.09422 -0.01979 0.09561 C -0.01927 0.09723 -0.01836 0.09885 -0.01823 0.10093 C -0.01771 0.11042 -0.01875 0.10857 -0.02057 0.11436 C -0.0263 0.13311 -0.0207 0.1176 -0.02656 0.13311 C -0.02708 0.1345 -0.02747 0.13612 -0.02813 0.13727 L -0.03268 0.14537 C -0.03346 0.14676 -0.03411 0.14815 -0.0349 0.14931 C -0.03594 0.1507 -0.03711 0.15186 -0.03789 0.15348 C -0.03854 0.15463 -0.03893 0.15625 -0.03945 0.15741 C -0.0401 0.1588 -0.04102 0.16019 -0.0418 0.16158 C -0.04323 0.16945 -0.04141 0.16204 -0.04479 0.16829 C -0.04701 0.172 -0.04583 0.172 -0.04701 0.17639 C -0.0474 0.17778 -0.04805 0.17894 -0.04857 0.18033 C -0.04831 0.18311 -0.04818 0.18565 -0.04779 0.18843 C -0.04766 0.18982 -0.04701 0.19098 -0.04701 0.19237 C -0.04701 0.20186 -0.0474 0.21135 -0.04779 0.22084 C -0.04792 0.22223 -0.04831 0.22338 -0.04857 0.22477 C -0.04883 0.22662 -0.04896 0.22848 -0.04935 0.2301 C -0.04974 0.23195 -0.05039 0.2338 -0.05078 0.23565 C -0.05143 0.23774 -0.05182 0.24005 -0.05234 0.24237 C -0.0526 0.24491 -0.0526 0.24769 -0.05313 0.25047 C -0.05339 0.25232 -0.05443 0.25371 -0.05469 0.25579 C -0.05508 0.25973 -0.05508 0.26389 -0.05534 0.26783 C -0.0556 0.27153 -0.05586 0.275 -0.05612 0.27871 C -0.05625 0.28056 -0.05638 0.28241 -0.0569 0.28403 C -0.05742 0.28612 -0.05846 0.2875 -0.05911 0.28936 C -0.05964 0.29075 -0.06029 0.29213 -0.06068 0.29352 C -0.06107 0.29468 -0.0612 0.29607 -0.06146 0.29746 C -0.06094 0.29885 -0.06003 0.3 -0.0599 0.30162 C -0.05977 0.31019 -0.06016 0.31875 -0.06068 0.32709 C -0.0612 0.3338 -0.06237 0.3338 -0.06302 0.33936 C -0.06315 0.34051 -0.06406 0.34977 -0.06445 0.35139 C -0.06484 0.35278 -0.06549 0.35417 -0.06602 0.35533 C -0.06628 0.35672 -0.06654 0.35811 -0.0668 0.3595 C -0.06706 0.36135 -0.06706 0.3632 -0.06745 0.36482 C -0.06784 0.36644 -0.06849 0.3676 -0.06901 0.36899 C -0.06927 0.37385 -0.06927 0.37871 -0.06979 0.3838 C -0.07005 0.38658 -0.07135 0.39167 -0.07135 0.39167 C -0.07135 0.39468 -0.07109 0.40857 -0.07279 0.41459 C -0.07318 0.41621 -0.0737 0.4176 -0.07435 0.41875 C -0.075 0.41991 -0.07578 0.42061 -0.07656 0.4213 C -0.07826 0.43311 -0.07591 0.42153 -0.07969 0.4294 C -0.08542 0.4419 -0.07604 0.42825 -0.08411 0.43889 C -0.08568 0.44445 -0.08555 0.44468 -0.08802 0.44977 C -0.08867 0.45116 -0.08958 0.45232 -0.09023 0.45371 C -0.09193 0.45741 -0.09193 0.45903 -0.09323 0.4632 C -0.09375 0.46459 -0.09427 0.46575 -0.09479 0.46713 C -0.09531 0.47362 -0.09453 0.47732 -0.09779 0.48056 C -0.0987 0.48149 -0.09987 0.48149 -0.10091 0.48195 C -0.10156 0.48287 -0.10221 0.48426 -0.10313 0.48473 C -0.1056 0.48565 -0.1082 0.48542 -0.11068 0.48612 C -0.11198 0.48635 -0.11328 0.48704 -0.11445 0.4875 C -0.11523 0.48704 -0.11602 0.48635 -0.1168 0.48612 C -0.11771 0.48542 -0.11888 0.48542 -0.11979 0.48473 C -0.12083 0.48403 -0.12174 0.48264 -0.12279 0.48195 C -0.12474 0.48079 -0.1263 0.48102 -0.12813 0.4794 C -0.12891 0.47848 -0.12956 0.47732 -0.13034 0.47662 C -0.1319 0.47547 -0.1349 0.47385 -0.1349 0.47385 C -0.13542 0.47269 -0.13607 0.4713 -0.13646 0.46991 C -0.13711 0.46737 -0.1375 0.46459 -0.13802 0.46181 C -0.13828 0.46042 -0.13854 0.45926 -0.13867 0.45787 C -0.13893 0.45556 -0.13919 0.45325 -0.13945 0.45093 C -0.13997 0.44746 -0.13958 0.44283 -0.14102 0.44028 C -0.14635 0.43079 -0.13984 0.44283 -0.14557 0.4294 C -0.14622 0.42801 -0.14714 0.42686 -0.14779 0.42547 C -0.1487 0.42385 -0.14922 0.42176 -0.15013 0.42014 C -0.15208 0.41598 -0.15234 0.41598 -0.15469 0.41343 C -0.15586 0.41019 -0.15703 0.40672 -0.15846 0.40394 C -0.15911 0.40255 -0.16003 0.40139 -0.16068 0.39977 C -0.16133 0.39862 -0.16159 0.397 -0.16224 0.39584 C -0.16289 0.39445 -0.1638 0.39329 -0.16445 0.39167 C -0.16563 0.38959 -0.16628 0.38704 -0.16758 0.38496 C -0.17109 0.3794 -0.17266 0.37987 -0.17656 0.3757 C -0.17773 0.37454 -0.17865 0.37315 -0.17969 0.37153 C -0.18099 0.36945 -0.1819 0.36644 -0.18346 0.36482 C -0.18503 0.3632 -0.18698 0.36297 -0.1888 0.36204 C -0.19167 0.36065 -0.19245 0.36065 -0.19557 0.3595 C -0.19661 0.35811 -0.19753 0.35649 -0.19857 0.35533 C -0.19948 0.35463 -0.20065 0.35463 -0.20169 0.35417 C -0.20586 0.35209 -0.20781 0.35139 -0.21146 0.34723 C -0.21484 0.34352 -0.21771 0.33843 -0.22135 0.33519 C -0.2224 0.33426 -0.22331 0.33334 -0.22435 0.33241 C -0.22786 0.3301 -0.23424 0.32732 -0.23724 0.3257 C -0.23854 0.32408 -0.23958 0.32176 -0.24102 0.32037 C -0.24193 0.31945 -0.2431 0.31968 -0.24401 0.31899 C -0.24492 0.31852 -0.24544 0.3169 -0.24635 0.31644 C -0.24805 0.31505 -0.24987 0.31459 -0.25169 0.31366 C -0.26003 0.30186 -0.25026 0.31412 -0.26068 0.30556 C -0.26237 0.30417 -0.26393 0.30255 -0.26523 0.30024 C -0.26667 0.29769 -0.26888 0.29352 -0.27057 0.29213 C -0.27174 0.29121 -0.27318 0.29144 -0.27435 0.29075 C -0.27721 0.28912 -0.27995 0.28704 -0.28268 0.28542 C -0.28464 0.28426 -0.28672 0.28357 -0.2888 0.28264 C -0.29049 0.28195 -0.29232 0.28056 -0.29401 0.2801 C -0.29609 0.2794 -0.30781 0.27755 -0.30924 0.27732 C -0.31029 0.27639 -0.3112 0.275 -0.31224 0.27454 C -0.32396 0.26991 -0.32604 0.27084 -0.33724 0.26922 C -0.34336 0.26829 -0.34935 0.2676 -0.35547 0.26644 C -0.36888 0.26412 -0.36289 0.26343 -0.37591 0.2625 C -0.38555 0.26181 -0.39505 0.26158 -0.40469 0.26112 C -0.40729 0.26019 -0.40898 0.25973 -0.41159 0.25834 C -0.41224 0.25811 -0.41302 0.25741 -0.4138 0.25718 C -0.41484 0.25649 -0.41589 0.25625 -0.4168 0.25579 C -0.41758 0.25533 -0.41836 0.25463 -0.41914 0.2544 C -0.42135 0.25371 -0.4237 0.25348 -0.42591 0.25301 C -0.42695 0.25162 -0.42865 0.25116 -0.42891 0.24908 C -0.42917 0.24769 -0.42747 0.24769 -0.42669 0.24769 C -0.42578 0.24769 -0.42383 0.24954 -0.42292 0.25047 L -0.42513 0.25047 " pathEditMode="relative" ptsTypes="AAAAAAAAAAAAAAAAAAAAAAAAAAAAAAAAAAAAAAAAAAAAAAAAAAAAAAAAAAAAAAAAAAAAAAAAAAAAAAAAAAAAAAAAAAAAAAAAAAAAAAAAAAAAAAAAAAAAAAAAAA">
                                      <p:cBhvr>
                                        <p:cTn id="12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65 0.01482 0 0.01551 -0.00156 0.02547 C -0.00182 0.02686 -0.00208 0.02825 -0.00234 0.0294 C -0.00273 0.03125 -0.00299 0.03357 -0.00391 0.03496 C -0.00469 0.03635 -0.00586 0.03681 -0.0069 0.0375 C -0.00742 0.03889 -0.00807 0.04005 -0.00846 0.04167 C -0.00885 0.04329 -0.00859 0.04537 -0.00911 0.047 C -0.00964 0.04838 -0.01068 0.04885 -0.01146 0.04977 C -0.01159 0.05047 -0.0125 0.05787 -0.01289 0.05903 C -0.01354 0.06065 -0.01458 0.06181 -0.01523 0.0632 C -0.01576 0.06436 -0.01628 0.06598 -0.0168 0.06713 C -0.0168 0.06829 -0.01719 0.08635 -0.01823 0.09144 C -0.01862 0.09306 -0.01927 0.09422 -0.01979 0.09561 C -0.01927 0.09723 -0.01836 0.09885 -0.01823 0.10093 C -0.01771 0.11042 -0.01875 0.10857 -0.02057 0.11436 C -0.0263 0.13311 -0.0207 0.1176 -0.02656 0.13311 C -0.02708 0.1345 -0.02747 0.13612 -0.02813 0.13727 L -0.03268 0.14537 C -0.03346 0.14676 -0.03411 0.14815 -0.0349 0.14931 C -0.03594 0.1507 -0.03711 0.15186 -0.03789 0.15348 C -0.03854 0.15463 -0.03893 0.15625 -0.03945 0.15741 C -0.0401 0.1588 -0.04102 0.16019 -0.0418 0.16158 C -0.04323 0.16945 -0.04141 0.16204 -0.04479 0.16829 C -0.04701 0.172 -0.04583 0.172 -0.04701 0.17639 C -0.0474 0.17778 -0.04805 0.17894 -0.04857 0.18033 C -0.04831 0.18311 -0.04818 0.18565 -0.04779 0.18843 C -0.04766 0.18982 -0.04701 0.19098 -0.04701 0.19237 C -0.04701 0.20186 -0.0474 0.21135 -0.04779 0.22084 C -0.04792 0.22223 -0.04831 0.22338 -0.04857 0.22477 C -0.04883 0.22662 -0.04896 0.22848 -0.04935 0.2301 C -0.04974 0.23195 -0.05039 0.2338 -0.05078 0.23565 C -0.05143 0.23774 -0.05182 0.24005 -0.05234 0.24237 C -0.0526 0.24491 -0.0526 0.24769 -0.05313 0.25047 C -0.05339 0.25232 -0.05443 0.25371 -0.05469 0.25579 C -0.05508 0.25973 -0.05508 0.26389 -0.05534 0.26783 C -0.0556 0.27153 -0.05586 0.275 -0.05612 0.27871 C -0.05625 0.28056 -0.05638 0.28241 -0.0569 0.28403 C -0.05742 0.28612 -0.05846 0.2875 -0.05911 0.28936 C -0.05964 0.29075 -0.06029 0.29213 -0.06068 0.29352 C -0.06107 0.29468 -0.0612 0.29607 -0.06146 0.29746 C -0.06094 0.29885 -0.06003 0.3 -0.0599 0.30162 C -0.05977 0.31019 -0.06016 0.31875 -0.06068 0.32709 C -0.0612 0.3338 -0.06237 0.3338 -0.06302 0.33936 C -0.06315 0.34051 -0.06406 0.34977 -0.06445 0.35139 C -0.06484 0.35278 -0.06549 0.35417 -0.06602 0.35533 C -0.06628 0.35672 -0.06654 0.35811 -0.0668 0.3595 C -0.06706 0.36135 -0.06706 0.3632 -0.06745 0.36482 C -0.06784 0.36644 -0.06849 0.3676 -0.06901 0.36899 C -0.06927 0.37385 -0.06927 0.37871 -0.06979 0.3838 C -0.07005 0.38658 -0.07135 0.39167 -0.07135 0.39167 C -0.07135 0.39468 -0.07109 0.40857 -0.07279 0.41459 C -0.07318 0.41621 -0.0737 0.4176 -0.07435 0.41875 C -0.075 0.41991 -0.07578 0.42061 -0.07656 0.4213 C -0.07826 0.43311 -0.07591 0.42153 -0.07969 0.4294 C -0.08542 0.4419 -0.07604 0.42825 -0.08411 0.43889 C -0.08568 0.44445 -0.08555 0.44468 -0.08802 0.44977 C -0.08867 0.45116 -0.08958 0.45232 -0.09023 0.45371 C -0.09193 0.45741 -0.09193 0.45903 -0.09323 0.4632 C -0.09375 0.46459 -0.09427 0.46575 -0.09479 0.46713 C -0.09531 0.47362 -0.09453 0.47732 -0.09779 0.48056 C -0.0987 0.48149 -0.09987 0.48149 -0.10091 0.48195 C -0.10156 0.48287 -0.10221 0.48426 -0.10313 0.48473 C -0.1056 0.48565 -0.1082 0.48542 -0.11068 0.48612 C -0.11198 0.48635 -0.11328 0.48704 -0.11445 0.4875 C -0.11523 0.48704 -0.11602 0.48635 -0.1168 0.48612 C -0.11771 0.48542 -0.11888 0.48542 -0.11979 0.48473 C -0.12083 0.48403 -0.12174 0.48264 -0.12279 0.48195 C -0.12474 0.48079 -0.1263 0.48102 -0.12813 0.4794 C -0.12891 0.47848 -0.12956 0.47732 -0.13034 0.47662 C -0.1319 0.47547 -0.1349 0.47385 -0.1349 0.47385 C -0.13542 0.47269 -0.13607 0.4713 -0.13646 0.46991 C -0.13711 0.46737 -0.1375 0.46459 -0.13802 0.46181 C -0.13828 0.46042 -0.13854 0.45926 -0.13867 0.45787 C -0.13893 0.45556 -0.13919 0.45325 -0.13945 0.45093 C -0.13997 0.44746 -0.13958 0.44283 -0.14102 0.44028 C -0.14635 0.43079 -0.13984 0.44283 -0.14557 0.4294 C -0.14622 0.42801 -0.14714 0.42686 -0.14779 0.42547 C -0.1487 0.42385 -0.14922 0.42176 -0.15013 0.42014 C -0.15208 0.41598 -0.15234 0.41598 -0.15469 0.41343 C -0.15586 0.41019 -0.15703 0.40672 -0.15846 0.40394 C -0.15911 0.40255 -0.16003 0.40139 -0.16068 0.39977 C -0.16133 0.39862 -0.16159 0.397 -0.16224 0.39584 C -0.16289 0.39445 -0.1638 0.39329 -0.16445 0.39167 C -0.16563 0.38959 -0.16628 0.38704 -0.16758 0.38496 C -0.17109 0.3794 -0.17266 0.37987 -0.17656 0.3757 C -0.17773 0.37454 -0.17865 0.37315 -0.17969 0.37153 C -0.18099 0.36945 -0.1819 0.36644 -0.18346 0.36482 C -0.18503 0.3632 -0.18698 0.36297 -0.1888 0.36204 C -0.19167 0.36065 -0.19245 0.36065 -0.19557 0.3595 C -0.19661 0.35811 -0.19753 0.35649 -0.19857 0.35533 C -0.19948 0.35463 -0.20065 0.35463 -0.20169 0.35417 C -0.20586 0.35209 -0.20781 0.35139 -0.21146 0.34723 C -0.21484 0.34352 -0.21771 0.33843 -0.22135 0.33519 C -0.2224 0.33426 -0.22331 0.33334 -0.22435 0.33241 C -0.22786 0.3301 -0.23424 0.32732 -0.23724 0.3257 C -0.23854 0.32408 -0.23958 0.32176 -0.24102 0.32037 C -0.24193 0.31945 -0.2431 0.31968 -0.24401 0.31899 C -0.24492 0.31852 -0.24544 0.3169 -0.24635 0.31644 C -0.24805 0.31505 -0.24987 0.31459 -0.25169 0.31366 C -0.26003 0.30186 -0.25026 0.31412 -0.26068 0.30556 C -0.26237 0.30417 -0.26393 0.30255 -0.26523 0.30024 C -0.26667 0.29769 -0.26888 0.29352 -0.27057 0.29213 C -0.27174 0.29121 -0.27318 0.29144 -0.27435 0.29075 C -0.27721 0.28912 -0.27995 0.28704 -0.28268 0.28542 C -0.28464 0.28426 -0.28672 0.28357 -0.2888 0.28264 C -0.29049 0.28195 -0.29232 0.28056 -0.29401 0.2801 C -0.29609 0.2794 -0.30781 0.27755 -0.30924 0.27732 C -0.31029 0.27639 -0.3112 0.275 -0.31224 0.27454 C -0.32396 0.26991 -0.32604 0.27084 -0.33724 0.26922 C -0.34336 0.26829 -0.34935 0.2676 -0.35547 0.26644 C -0.36888 0.26412 -0.36289 0.26343 -0.37591 0.2625 C -0.38555 0.26181 -0.39505 0.26158 -0.40469 0.26112 C -0.40729 0.26019 -0.40898 0.25973 -0.41159 0.25834 C -0.41224 0.25811 -0.41302 0.25741 -0.4138 0.25718 C -0.41484 0.25649 -0.41589 0.25625 -0.4168 0.25579 C -0.41758 0.25533 -0.41836 0.25463 -0.41914 0.2544 C -0.42135 0.25371 -0.4237 0.25348 -0.42591 0.25301 C -0.42695 0.25162 -0.42865 0.25116 -0.42891 0.24908 C -0.42917 0.24769 -0.42747 0.24769 -0.42669 0.24769 C -0.42578 0.24769 -0.42383 0.24954 -0.42292 0.25047 L -0.42513 0.25047 " pathEditMode="relative" ptsTypes="AAAAAAAAAAAAAAAAAAAAAAAAAAAAAAAAAAAAAAAAAAAAAAAAAAAAAAAAAAAAAAAAAAAAAAAAAAAAAAAAAAAAAAAAAAAAAAAAAAAAAAAAAAAAAAAAAAAAAAAAAA">
                                      <p:cBhvr>
                                        <p:cTn id="14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43 -0.00417 -0.00286 -0.00833 -0.00404 -0.01273 C -0.00443 -0.01412 -0.00547 -0.02407 -0.0056 -0.02523 C -0.00586 -0.02708 -0.00586 -0.02917 -0.00638 -0.03079 C -0.00703 -0.03287 -0.00794 -0.03449 -0.00872 -0.03657 C -0.0099 -0.03935 -0.01081 -0.04213 -0.01185 -0.04491 C -0.01237 -0.0463 -0.01302 -0.04768 -0.01354 -0.04907 C -0.01406 -0.05092 -0.01458 -0.05278 -0.0151 -0.05463 C -0.01536 -0.05602 -0.0155 -0.05764 -0.01589 -0.05903 C -0.01628 -0.06042 -0.01693 -0.0618 -0.01745 -0.06319 C -0.01927 -0.07592 -0.01784 -0.07106 -0.02057 -0.0787 C -0.02083 -0.0838 -0.02044 -0.08912 -0.02135 -0.09398 C -0.02188 -0.09653 -0.02357 -0.09768 -0.02448 -0.09977 C -0.02513 -0.10092 -0.02565 -0.10255 -0.02617 -0.10393 C -0.02669 -0.10764 -0.02656 -0.1118 -0.02773 -0.11505 C -0.02826 -0.1169 -0.02982 -0.11713 -0.03086 -0.11782 C -0.0349 -0.12083 -0.03555 -0.1206 -0.03958 -0.12222 C -0.04089 -0.12315 -0.04219 -0.12407 -0.04349 -0.125 C -0.04648 -0.12662 -0.04635 -0.12569 -0.04896 -0.12778 C -0.05482 -0.13217 -0.04948 -0.1294 -0.05534 -0.13194 C -0.05586 -0.13333 -0.05625 -0.13495 -0.0569 -0.13611 C -0.0599 -0.14074 -0.0612 -0.14051 -0.06484 -0.14167 C -0.07591 -0.14537 -0.06367 -0.1412 -0.07344 -0.14467 L -0.12565 -0.14305 C -0.12721 -0.14305 -0.12878 -0.14213 -0.13034 -0.14167 C -0.1332 -0.1412 -0.13607 -0.14074 -0.13906 -0.14028 C -0.14089 -0.13912 -0.14219 -0.13889 -0.14375 -0.13611 C -0.14583 -0.13241 -0.1474 -0.12847 -0.14844 -0.12361 C -0.14909 -0.12083 -0.14974 -0.11805 -0.15 -0.11505 C -0.15065 -0.10949 -0.15078 -0.1037 -0.15169 -0.09815 C -0.15182 -0.09653 -0.15273 -0.0956 -0.15326 -0.09398 C -0.15495 -0.08796 -0.15495 -0.08518 -0.15638 -0.0787 C -0.15677 -0.07662 -0.15755 -0.075 -0.15794 -0.07292 C -0.15938 -0.06736 -0.15846 -0.06782 -0.15951 -0.06042 C -0.1599 -0.05741 -0.16068 -0.05486 -0.16107 -0.05185 L -0.16185 -0.0463 C -0.16211 -0.03981 -0.16237 -0.0331 -0.16276 -0.02662 C -0.16289 -0.02245 -0.16263 -0.01805 -0.16354 -0.01412 C -0.16393 -0.0118 -0.1655 -0.01111 -0.16667 -0.00972 C -0.1694 -0.00671 -0.16992 -0.00694 -0.17292 -0.00555 C -0.1737 -0.00463 -0.17448 -0.00347 -0.17539 -0.00278 C -0.17956 0.00093 -0.1819 0.00093 -0.18711 0.00278 C -0.18932 0.00463 -0.19128 0.00718 -0.19349 0.00833 L -0.20065 0.01273 C -0.20143 0.0132 -0.20221 0.01366 -0.203 0.01412 C -0.20404 0.01458 -0.20508 0.01482 -0.20612 0.01551 C -0.20742 0.0162 -0.20872 0.01736 -0.21003 0.01829 C -0.21107 0.01898 -0.21211 0.01921 -0.21328 0.01968 C -0.2168 0.02083 -0.21849 0.02107 -0.22188 0.02245 C -0.22266 0.02292 -0.22357 0.02315 -0.22422 0.02384 C -0.22643 0.0257 -0.22826 0.0287 -0.2306 0.0294 L -0.23529 0.03079 C -0.24023 0.03218 -0.24232 0.03218 -0.24714 0.03519 L -0.25195 0.03796 L -0.2543 0.03935 C -0.25911 0.04491 -0.25404 0.03958 -0.25977 0.04352 C -0.26094 0.04421 -0.26185 0.0456 -0.26302 0.0463 C -0.26484 0.04769 -0.26654 0.04815 -0.26849 0.04908 C -0.26927 0.04954 -0.27005 0.05 -0.27083 0.05046 C -0.27344 0.05347 -0.27344 0.0537 -0.27643 0.05625 C -0.27773 0.05718 -0.27904 0.0581 -0.28034 0.05903 C -0.28112 0.05949 -0.2819 0.05972 -0.28268 0.06042 C -0.28372 0.06111 -0.28477 0.0625 -0.28581 0.0632 C -0.28737 0.06389 -0.28906 0.06412 -0.29063 0.06458 C -0.29193 0.06505 -0.29323 0.06528 -0.29453 0.06597 C -0.29609 0.06667 -0.29766 0.06829 -0.29922 0.06875 C -0.30195 0.06968 -0.30469 0.07014 -0.30716 0.07153 C -0.30794 0.07199 -0.30872 0.07269 -0.30951 0.07292 C -0.31211 0.07361 -0.31484 0.07384 -0.31745 0.07431 C -0.31823 0.07477 -0.31901 0.07523 -0.31979 0.0757 C -0.32083 0.07662 -0.32188 0.07801 -0.32292 0.0787 C -0.32422 0.0794 -0.32552 0.07963 -0.32695 0.08009 C -0.33867 0.08357 -0.32708 0.07963 -0.33633 0.08287 C -0.33802 0.08472 -0.33932 0.08773 -0.34115 0.08843 C -0.34219 0.08889 -0.34323 0.08935 -0.34427 0.08982 C -0.34505 0.09028 -0.34583 0.09097 -0.34661 0.0912 C -0.35365 0.09398 -0.34909 0.0912 -0.35456 0.09398 C -0.35534 0.09445 -0.35612 0.09491 -0.3569 0.09537 C -0.35781 0.0963 -0.35833 0.09769 -0.35925 0.09838 C -0.36055 0.09908 -0.36198 0.09908 -0.36328 0.09977 C -0.37057 0.10301 -0.35755 0.09908 -0.37109 0.10255 C -0.37917 0.10718 -0.37279 0.10417 -0.38294 0.10671 C -0.38425 0.10695 -0.38555 0.10764 -0.38685 0.1081 C -0.3888 0.10857 -0.39063 0.10903 -0.39245 0.10949 C -0.39323 0.11042 -0.39401 0.11158 -0.39479 0.11227 C -0.39896 0.11597 -0.40977 0.11505 -0.41055 0.11505 C -0.41068 0.11505 -0.42305 0.11458 -0.42643 0.11227 C -0.4293 0.11042 -0.42852 0.10833 -0.43112 0.10533 C -0.43177 0.1044 -0.43268 0.1044 -0.43346 0.10394 C -0.43451 0.10208 -0.43542 0.09977 -0.43659 0.09838 C -0.4375 0.09722 -0.4388 0.09745 -0.43984 0.09676 C -0.44779 0.09283 -0.43542 0.09838 -0.44531 0.09398 C -0.44661 0.09259 -0.44792 0.09097 -0.44922 0.08982 C -0.45 0.08912 -0.45091 0.08935 -0.45169 0.08843 C -0.4526 0.08727 -0.45326 0.08565 -0.45404 0.08426 C -0.4543 0.08241 -0.45417 0.08033 -0.45482 0.0787 C -0.45534 0.07732 -0.45638 0.07662 -0.45716 0.0757 C -0.45794 0.07523 -0.45872 0.07477 -0.45951 0.07431 C -0.46445 0.07199 -0.46458 0.07269 -0.47135 0.07153 C -0.47175 0.06875 -0.47305 0.05926 -0.4737 0.05764 C -0.47682 0.05023 -0.47552 0.05394 -0.47773 0.0463 C -0.47969 0.0257 -0.47669 0.04699 -0.48086 0.0338 C -0.48164 0.03102 -0.48164 0.02801 -0.48242 0.02523 C -0.48411 0.01945 -0.48464 0.01829 -0.48555 0.01134 C -0.48581 0.00926 -0.48581 0.00718 -0.48633 0.00556 C -0.48685 0.00417 -0.48802 0.0037 -0.4888 0.00278 C -0.48906 0.00139 -0.48919 0 -0.48958 -0.00139 C -0.4905 -0.00509 -0.49193 -0.00856 -0.49271 -0.01273 L -0.49349 -0.0169 C -0.49297 -0.01829 -0.49193 -0.01944 -0.49193 -0.02106 C -0.49193 -0.02546 -0.49609 -0.02755 -0.4974 -0.02801 C -0.49896 -0.0287 -0.50065 -0.02893 -0.50221 -0.0294 C -0.50599 -0.03079 -0.50964 -0.03194 -0.51328 -0.03518 C -0.5155 -0.03704 -0.51719 -0.04051 -0.51953 -0.04213 C -0.52214 -0.04398 -0.52904 -0.0456 -0.53216 -0.0463 C -0.5332 -0.04722 -0.53451 -0.04768 -0.53529 -0.04907 C -0.53594 -0.05023 -0.5362 -0.05185 -0.53607 -0.05324 C -0.53594 -0.0581 -0.53516 -0.06273 -0.53451 -0.06736 C -0.5332 -0.07685 -0.53346 -0.07546 -0.53138 -0.08287 C -0.52943 -0.10046 -0.52982 -0.09352 -0.53138 -0.12639 C -0.53164 -0.13102 -0.53138 -0.13657 -0.53294 -0.14028 C -0.5349 -0.14514 -0.5362 -0.14768 -0.53763 -0.15301 C -0.53802 -0.1544 -0.53815 -0.15579 -0.53854 -0.15717 C -0.53945 -0.16111 -0.54232 -0.17037 -0.54323 -0.17268 C -0.5444 -0.17592 -0.54596 -0.17893 -0.54714 -0.18241 C -0.54961 -0.18935 -0.54935 -0.18981 -0.55026 -0.19653 C -0.54974 -0.20069 -0.55 -0.20555 -0.5487 -0.20926 C -0.54818 -0.21088 -0.54661 -0.20995 -0.54557 -0.21065 C -0.54453 -0.21134 -0.54349 -0.21227 -0.54245 -0.21342 C -0.54167 -0.21412 -0.54089 -0.21551 -0.5401 -0.2162 C -0.53906 -0.2169 -0.53802 -0.21713 -0.53685 -0.21759 C -0.53607 -0.21852 -0.53542 -0.21967 -0.53451 -0.22037 C -0.528 -0.22616 -0.53659 -0.21643 -0.52982 -0.22454 C -0.5293 -0.22592 -0.52904 -0.22801 -0.52826 -0.2287 C -0.5263 -0.23055 -0.52188 -0.23171 -0.52188 -0.23171 C -0.51367 -0.2412 -0.52643 -0.22662 -0.51641 -0.23727 C -0.51471 -0.23889 -0.51159 -0.24282 -0.51159 -0.24282 C -0.51133 -0.24421 -0.51133 -0.24583 -0.51081 -0.24699 C -0.50977 -0.24977 -0.50677 -0.2537 -0.50534 -0.25555 C -0.50456 -0.25648 -0.50365 -0.25717 -0.503 -0.25833 C -0.50208 -0.25995 -0.50117 -0.2618 -0.50065 -0.26389 C -0.49948 -0.26736 -0.49922 -0.27222 -0.4974 -0.27523 C -0.49544 -0.27824 -0.49297 -0.28032 -0.49115 -0.28356 L -0.4888 -0.28773 C -0.48854 -0.28912 -0.48854 -0.29074 -0.48802 -0.2919 C -0.48737 -0.29329 -0.48607 -0.29329 -0.48555 -0.29467 C -0.48529 -0.2956 -0.48477 -0.30417 -0.48398 -0.30602 C -0.47852 -0.31829 -0.48073 -0.31389 -0.47617 -0.31713 C -0.47552 -0.31759 -0.475 -0.31805 -0.47448 -0.31852 L -0.47448 -0.31852 " pathEditMode="relative" ptsTypes="AAAAAAAAAAAAAAAAAAAAAAAAAAAAAAAAAAAAAAAAAAAAAAAAAAAAAAAAAAAAAAAAAAAAAAAAAAAAAAAAAAAAAAAAAAAAAAAAAAAAAAAAAAAAAAAAAAAAAAAAAAAAAAAAAAAAAAAAAAAAAAAAAAAAAAA">
                                      <p:cBhvr>
                                        <p:cTn id="32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43 -0.00417 -0.00286 -0.00833 -0.00404 -0.01273 C -0.00443 -0.01412 -0.00547 -0.02407 -0.0056 -0.02523 C -0.00586 -0.02708 -0.00586 -0.02917 -0.00638 -0.03079 C -0.00703 -0.03287 -0.00794 -0.03449 -0.00872 -0.03657 C -0.0099 -0.03935 -0.01081 -0.04213 -0.01185 -0.04491 C -0.01237 -0.0463 -0.01302 -0.04768 -0.01354 -0.04907 C -0.01406 -0.05092 -0.01458 -0.05278 -0.0151 -0.05463 C -0.01536 -0.05602 -0.0155 -0.05764 -0.01589 -0.05903 C -0.01628 -0.06042 -0.01693 -0.0618 -0.01745 -0.06319 C -0.01927 -0.07592 -0.01784 -0.07106 -0.02057 -0.0787 C -0.02083 -0.0838 -0.02044 -0.08912 -0.02135 -0.09398 C -0.02188 -0.09653 -0.02357 -0.09768 -0.02448 -0.09977 C -0.02513 -0.10092 -0.02565 -0.10255 -0.02617 -0.10393 C -0.02669 -0.10764 -0.02656 -0.1118 -0.02773 -0.11505 C -0.02826 -0.1169 -0.02982 -0.11713 -0.03086 -0.11782 C -0.0349 -0.12083 -0.03555 -0.1206 -0.03958 -0.12222 C -0.04089 -0.12315 -0.04219 -0.12407 -0.04349 -0.125 C -0.04648 -0.12662 -0.04635 -0.12569 -0.04896 -0.12778 C -0.05482 -0.13217 -0.04948 -0.1294 -0.05534 -0.13194 C -0.05586 -0.13333 -0.05625 -0.13495 -0.0569 -0.13611 C -0.0599 -0.14074 -0.0612 -0.14051 -0.06484 -0.14167 C -0.07591 -0.14537 -0.06367 -0.1412 -0.07344 -0.14467 L -0.12565 -0.14305 C -0.12721 -0.14305 -0.12878 -0.14213 -0.13034 -0.14167 C -0.1332 -0.1412 -0.13607 -0.14074 -0.13906 -0.14028 C -0.14089 -0.13912 -0.14219 -0.13889 -0.14375 -0.13611 C -0.14583 -0.13241 -0.1474 -0.12847 -0.14844 -0.12361 C -0.14909 -0.12083 -0.14974 -0.11805 -0.15 -0.11505 C -0.15065 -0.10949 -0.15078 -0.1037 -0.15169 -0.09815 C -0.15182 -0.09653 -0.15273 -0.0956 -0.15326 -0.09398 C -0.15495 -0.08796 -0.15495 -0.08518 -0.15638 -0.0787 C -0.15677 -0.07662 -0.15755 -0.075 -0.15794 -0.07292 C -0.15938 -0.06736 -0.15846 -0.06782 -0.15951 -0.06042 C -0.1599 -0.05741 -0.16068 -0.05486 -0.16107 -0.05185 L -0.16185 -0.0463 C -0.16211 -0.03981 -0.16237 -0.0331 -0.16276 -0.02662 C -0.16289 -0.02245 -0.16263 -0.01805 -0.16354 -0.01412 C -0.16393 -0.0118 -0.1655 -0.01111 -0.16667 -0.00972 C -0.1694 -0.00671 -0.16992 -0.00694 -0.17292 -0.00555 C -0.1737 -0.00463 -0.17448 -0.00347 -0.17539 -0.00278 C -0.17956 0.00093 -0.1819 0.00093 -0.18711 0.00278 C -0.18932 0.00463 -0.19128 0.00718 -0.19349 0.00833 L -0.20065 0.01273 C -0.20143 0.0132 -0.20221 0.01366 -0.203 0.01412 C -0.20404 0.01458 -0.20508 0.01482 -0.20612 0.01551 C -0.20742 0.0162 -0.20872 0.01736 -0.21003 0.01829 C -0.21107 0.01898 -0.21211 0.01921 -0.21328 0.01968 C -0.2168 0.02083 -0.21849 0.02107 -0.22188 0.02245 C -0.22266 0.02292 -0.22357 0.02315 -0.22422 0.02384 C -0.22643 0.0257 -0.22826 0.0287 -0.2306 0.0294 L -0.23529 0.03079 C -0.24023 0.03218 -0.24232 0.03218 -0.24714 0.03519 L -0.25195 0.03796 L -0.2543 0.03935 C -0.25911 0.04491 -0.25404 0.03958 -0.25977 0.04352 C -0.26094 0.04421 -0.26185 0.0456 -0.26302 0.0463 C -0.26484 0.04769 -0.26654 0.04815 -0.26849 0.04908 C -0.26927 0.04954 -0.27005 0.05 -0.27083 0.05046 C -0.27344 0.05347 -0.27344 0.0537 -0.27643 0.05625 C -0.27773 0.05718 -0.27904 0.0581 -0.28034 0.05903 C -0.28112 0.05949 -0.2819 0.05972 -0.28268 0.06042 C -0.28372 0.06111 -0.28477 0.0625 -0.28581 0.0632 C -0.28737 0.06389 -0.28906 0.06412 -0.29063 0.06458 C -0.29193 0.06505 -0.29323 0.06528 -0.29453 0.06597 C -0.29609 0.06667 -0.29766 0.06829 -0.29922 0.06875 C -0.30195 0.06968 -0.30469 0.07014 -0.30716 0.07153 C -0.30794 0.07199 -0.30872 0.07269 -0.30951 0.07292 C -0.31211 0.07361 -0.31484 0.07384 -0.31745 0.07431 C -0.31823 0.07477 -0.31901 0.07523 -0.31979 0.0757 C -0.32083 0.07662 -0.32188 0.07801 -0.32292 0.0787 C -0.32422 0.0794 -0.32552 0.07963 -0.32695 0.08009 C -0.33867 0.08357 -0.32708 0.07963 -0.33633 0.08287 C -0.33802 0.08472 -0.33932 0.08773 -0.34115 0.08843 C -0.34219 0.08889 -0.34323 0.08935 -0.34427 0.08982 C -0.34505 0.09028 -0.34583 0.09097 -0.34661 0.0912 C -0.35365 0.09398 -0.34909 0.0912 -0.35456 0.09398 C -0.35534 0.09445 -0.35612 0.09491 -0.3569 0.09537 C -0.35781 0.0963 -0.35833 0.09769 -0.35925 0.09838 C -0.36055 0.09908 -0.36198 0.09908 -0.36328 0.09977 C -0.37057 0.10301 -0.35755 0.09908 -0.37109 0.10255 C -0.37917 0.10718 -0.37279 0.10417 -0.38294 0.10671 C -0.38425 0.10695 -0.38555 0.10764 -0.38685 0.1081 C -0.3888 0.10857 -0.39063 0.10903 -0.39245 0.10949 C -0.39323 0.11042 -0.39401 0.11158 -0.39479 0.11227 C -0.39896 0.11597 -0.40977 0.11505 -0.41055 0.11505 C -0.41068 0.11505 -0.42305 0.11458 -0.42643 0.11227 C -0.4293 0.11042 -0.42852 0.10833 -0.43112 0.10533 C -0.43177 0.1044 -0.43268 0.1044 -0.43346 0.10394 C -0.43451 0.10208 -0.43542 0.09977 -0.43659 0.09838 C -0.4375 0.09722 -0.4388 0.09745 -0.43984 0.09676 C -0.44779 0.09283 -0.43542 0.09838 -0.44531 0.09398 C -0.44661 0.09259 -0.44792 0.09097 -0.44922 0.08982 C -0.45 0.08912 -0.45091 0.08935 -0.45169 0.08843 C -0.4526 0.08727 -0.45326 0.08565 -0.45404 0.08426 C -0.4543 0.08241 -0.45417 0.08033 -0.45482 0.0787 C -0.45534 0.07732 -0.45638 0.07662 -0.45716 0.0757 C -0.45794 0.07523 -0.45872 0.07477 -0.45951 0.07431 C -0.46445 0.07199 -0.46458 0.07269 -0.47135 0.07153 C -0.47175 0.06875 -0.47305 0.05926 -0.4737 0.05764 C -0.47682 0.05023 -0.47552 0.05394 -0.47773 0.0463 C -0.47969 0.0257 -0.47669 0.04699 -0.48086 0.0338 C -0.48164 0.03102 -0.48164 0.02801 -0.48242 0.02523 C -0.48411 0.01945 -0.48464 0.01829 -0.48555 0.01134 C -0.48581 0.00926 -0.48581 0.00718 -0.48633 0.00556 C -0.48685 0.00417 -0.48802 0.0037 -0.4888 0.00278 C -0.48906 0.00139 -0.48919 0 -0.48958 -0.00139 C -0.4905 -0.00509 -0.49193 -0.00856 -0.49271 -0.01273 L -0.49349 -0.0169 C -0.49297 -0.01829 -0.49193 -0.01944 -0.49193 -0.02106 C -0.49193 -0.02546 -0.49609 -0.02755 -0.4974 -0.02801 C -0.49896 -0.0287 -0.50065 -0.02893 -0.50221 -0.0294 C -0.50599 -0.03079 -0.50964 -0.03194 -0.51328 -0.03518 C -0.5155 -0.03704 -0.51719 -0.04051 -0.51953 -0.04213 C -0.52214 -0.04398 -0.52904 -0.0456 -0.53216 -0.0463 C -0.5332 -0.04722 -0.53451 -0.04768 -0.53529 -0.04907 C -0.53594 -0.05023 -0.5362 -0.05185 -0.53607 -0.05324 C -0.53594 -0.0581 -0.53516 -0.06273 -0.53451 -0.06736 C -0.5332 -0.07685 -0.53346 -0.07546 -0.53138 -0.08287 C -0.52943 -0.10046 -0.52982 -0.09352 -0.53138 -0.12639 C -0.53164 -0.13102 -0.53138 -0.13657 -0.53294 -0.14028 C -0.5349 -0.14514 -0.5362 -0.14768 -0.53763 -0.15301 C -0.53802 -0.1544 -0.53815 -0.15579 -0.53854 -0.15717 C -0.53945 -0.16111 -0.54232 -0.17037 -0.54323 -0.17268 C -0.5444 -0.17592 -0.54596 -0.17893 -0.54714 -0.18241 C -0.54961 -0.18935 -0.54935 -0.18981 -0.55026 -0.19653 C -0.54974 -0.20069 -0.55 -0.20555 -0.5487 -0.20926 C -0.54818 -0.21088 -0.54661 -0.20995 -0.54557 -0.21065 C -0.54453 -0.21134 -0.54349 -0.21227 -0.54245 -0.21342 C -0.54167 -0.21412 -0.54089 -0.21551 -0.5401 -0.2162 C -0.53906 -0.2169 -0.53802 -0.21713 -0.53685 -0.21759 C -0.53607 -0.21852 -0.53542 -0.21967 -0.53451 -0.22037 C -0.528 -0.22616 -0.53659 -0.21643 -0.52982 -0.22454 C -0.5293 -0.22592 -0.52904 -0.22801 -0.52826 -0.2287 C -0.5263 -0.23055 -0.52188 -0.23171 -0.52188 -0.23171 C -0.51367 -0.2412 -0.52643 -0.22662 -0.51641 -0.23727 C -0.51471 -0.23889 -0.51159 -0.24282 -0.51159 -0.24282 C -0.51133 -0.24421 -0.51133 -0.24583 -0.51081 -0.24699 C -0.50977 -0.24977 -0.50677 -0.2537 -0.50534 -0.25555 C -0.50456 -0.25648 -0.50365 -0.25717 -0.503 -0.25833 C -0.50208 -0.25995 -0.50117 -0.2618 -0.50065 -0.26389 C -0.49948 -0.26736 -0.49922 -0.27222 -0.4974 -0.27523 C -0.49544 -0.27824 -0.49297 -0.28032 -0.49115 -0.28356 L -0.4888 -0.28773 C -0.48854 -0.28912 -0.48854 -0.29074 -0.48802 -0.2919 C -0.48737 -0.29329 -0.48607 -0.29329 -0.48555 -0.29467 C -0.48529 -0.2956 -0.48477 -0.30417 -0.48398 -0.30602 C -0.47852 -0.31829 -0.48073 -0.31389 -0.47617 -0.31713 C -0.47552 -0.31759 -0.475 -0.31805 -0.47448 -0.31852 L -0.47448 -0.31852 " pathEditMode="relative" ptsTypes="AAAAAAAAAAAAAAAAAAAAAAAAAAAAAAAAAAAAAAAAAAAAAAAAAAAAAAAAAAAAAAAAAAAAAAAAAAAAAAAAAAAAAAAAAAAAAAAAAAAAAAAAAAAAAAAAAAAAAAAAAAAAAAAAAAAAAAAAAAAAAAAAAAAAAAA">
                                      <p:cBhvr>
                                        <p:cTn id="34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43 -0.00417 -0.00286 -0.00833 -0.00404 -0.01273 C -0.00443 -0.01412 -0.00547 -0.02407 -0.0056 -0.02523 C -0.00586 -0.02708 -0.00586 -0.02917 -0.00638 -0.03079 C -0.00703 -0.03287 -0.00794 -0.03449 -0.00872 -0.03657 C -0.0099 -0.03935 -0.01081 -0.04213 -0.01185 -0.04491 C -0.01237 -0.0463 -0.01302 -0.04768 -0.01354 -0.04907 C -0.01406 -0.05092 -0.01458 -0.05278 -0.0151 -0.05463 C -0.01536 -0.05602 -0.0155 -0.05764 -0.01589 -0.05903 C -0.01628 -0.06042 -0.01693 -0.0618 -0.01745 -0.06319 C -0.01927 -0.07592 -0.01784 -0.07106 -0.02057 -0.0787 C -0.02083 -0.0838 -0.02044 -0.08912 -0.02135 -0.09398 C -0.02188 -0.09653 -0.02357 -0.09768 -0.02448 -0.09977 C -0.02513 -0.10092 -0.02565 -0.10255 -0.02617 -0.10393 C -0.02669 -0.10764 -0.02656 -0.1118 -0.02773 -0.11505 C -0.02826 -0.1169 -0.02982 -0.11713 -0.03086 -0.11782 C -0.0349 -0.12083 -0.03555 -0.1206 -0.03958 -0.12222 C -0.04089 -0.12315 -0.04219 -0.12407 -0.04349 -0.125 C -0.04648 -0.12662 -0.04635 -0.12569 -0.04896 -0.12778 C -0.05482 -0.13217 -0.04948 -0.1294 -0.05534 -0.13194 C -0.05586 -0.13333 -0.05625 -0.13495 -0.0569 -0.13611 C -0.0599 -0.14074 -0.0612 -0.14051 -0.06484 -0.14167 C -0.07591 -0.14537 -0.06367 -0.1412 -0.07344 -0.14467 L -0.12565 -0.14305 C -0.12721 -0.14305 -0.12878 -0.14213 -0.13034 -0.14167 C -0.1332 -0.1412 -0.13607 -0.14074 -0.13906 -0.14028 C -0.14089 -0.13912 -0.14219 -0.13889 -0.14375 -0.13611 C -0.14583 -0.13241 -0.1474 -0.12847 -0.14844 -0.12361 C -0.14909 -0.12083 -0.14974 -0.11805 -0.15 -0.11505 C -0.15065 -0.10949 -0.15078 -0.1037 -0.15169 -0.09815 C -0.15182 -0.09653 -0.15273 -0.0956 -0.15326 -0.09398 C -0.15495 -0.08796 -0.15495 -0.08518 -0.15638 -0.0787 C -0.15677 -0.07662 -0.15755 -0.075 -0.15794 -0.07292 C -0.15938 -0.06736 -0.15846 -0.06782 -0.15951 -0.06042 C -0.1599 -0.05741 -0.16068 -0.05486 -0.16107 -0.05185 L -0.16185 -0.0463 C -0.16211 -0.03981 -0.16237 -0.0331 -0.16276 -0.02662 C -0.16289 -0.02245 -0.16263 -0.01805 -0.16354 -0.01412 C -0.16393 -0.0118 -0.1655 -0.01111 -0.16667 -0.00972 C -0.1694 -0.00671 -0.16992 -0.00694 -0.17292 -0.00555 C -0.1737 -0.00463 -0.17448 -0.00347 -0.17539 -0.00278 C -0.17956 0.00093 -0.1819 0.00093 -0.18711 0.00278 C -0.18932 0.00463 -0.19128 0.00718 -0.19349 0.00833 L -0.20065 0.01273 C -0.20143 0.0132 -0.20221 0.01366 -0.203 0.01412 C -0.20404 0.01458 -0.20508 0.01482 -0.20612 0.01551 C -0.20742 0.0162 -0.20872 0.01736 -0.21003 0.01829 C -0.21107 0.01898 -0.21211 0.01921 -0.21328 0.01968 C -0.2168 0.02083 -0.21849 0.02107 -0.22188 0.02245 C -0.22266 0.02292 -0.22357 0.02315 -0.22422 0.02384 C -0.22643 0.0257 -0.22826 0.0287 -0.2306 0.0294 L -0.23529 0.03079 C -0.24023 0.03218 -0.24232 0.03218 -0.24714 0.03519 L -0.25195 0.03796 L -0.2543 0.03935 C -0.25911 0.04491 -0.25404 0.03958 -0.25977 0.04352 C -0.26094 0.04421 -0.26185 0.0456 -0.26302 0.0463 C -0.26484 0.04769 -0.26654 0.04815 -0.26849 0.04908 C -0.26927 0.04954 -0.27005 0.05 -0.27083 0.05046 C -0.27344 0.05347 -0.27344 0.0537 -0.27643 0.05625 C -0.27773 0.05718 -0.27904 0.0581 -0.28034 0.05903 C -0.28112 0.05949 -0.2819 0.05972 -0.28268 0.06042 C -0.28372 0.06111 -0.28477 0.0625 -0.28581 0.0632 C -0.28737 0.06389 -0.28906 0.06412 -0.29063 0.06458 C -0.29193 0.06505 -0.29323 0.06528 -0.29453 0.06597 C -0.29609 0.06667 -0.29766 0.06829 -0.29922 0.06875 C -0.30195 0.06968 -0.30469 0.07014 -0.30716 0.07153 C -0.30794 0.07199 -0.30872 0.07269 -0.30951 0.07292 C -0.31211 0.07361 -0.31484 0.07384 -0.31745 0.07431 C -0.31823 0.07477 -0.31901 0.07523 -0.31979 0.0757 C -0.32083 0.07662 -0.32188 0.07801 -0.32292 0.0787 C -0.32422 0.0794 -0.32552 0.07963 -0.32695 0.08009 C -0.33867 0.08357 -0.32708 0.07963 -0.33633 0.08287 C -0.33802 0.08472 -0.33932 0.08773 -0.34115 0.08843 C -0.34219 0.08889 -0.34323 0.08935 -0.34427 0.08982 C -0.34505 0.09028 -0.34583 0.09097 -0.34661 0.0912 C -0.35365 0.09398 -0.34909 0.0912 -0.35456 0.09398 C -0.35534 0.09445 -0.35612 0.09491 -0.3569 0.09537 C -0.35781 0.0963 -0.35833 0.09769 -0.35925 0.09838 C -0.36055 0.09908 -0.36198 0.09908 -0.36328 0.09977 C -0.37057 0.10301 -0.35755 0.09908 -0.37109 0.10255 C -0.37917 0.10718 -0.37279 0.10417 -0.38294 0.10671 C -0.38425 0.10695 -0.38555 0.10764 -0.38685 0.1081 C -0.3888 0.10857 -0.39063 0.10903 -0.39245 0.10949 C -0.39323 0.11042 -0.39401 0.11158 -0.39479 0.11227 C -0.39896 0.11597 -0.40977 0.11505 -0.41055 0.11505 C -0.41068 0.11505 -0.42305 0.11458 -0.42643 0.11227 C -0.4293 0.11042 -0.42852 0.10833 -0.43112 0.10533 C -0.43177 0.1044 -0.43268 0.1044 -0.43346 0.10394 C -0.43451 0.10208 -0.43542 0.09977 -0.43659 0.09838 C -0.4375 0.09722 -0.4388 0.09745 -0.43984 0.09676 C -0.44779 0.09283 -0.43542 0.09838 -0.44531 0.09398 C -0.44661 0.09259 -0.44792 0.09097 -0.44922 0.08982 C -0.45 0.08912 -0.45091 0.08935 -0.45169 0.08843 C -0.4526 0.08727 -0.45326 0.08565 -0.45404 0.08426 C -0.4543 0.08241 -0.45417 0.08033 -0.45482 0.0787 C -0.45534 0.07732 -0.45638 0.07662 -0.45716 0.0757 C -0.45794 0.07523 -0.45872 0.07477 -0.45951 0.07431 C -0.46445 0.07199 -0.46458 0.07269 -0.47135 0.07153 C -0.47175 0.06875 -0.47305 0.05926 -0.4737 0.05764 C -0.47682 0.05023 -0.47552 0.05394 -0.47773 0.0463 C -0.47969 0.0257 -0.47669 0.04699 -0.48086 0.0338 C -0.48164 0.03102 -0.48164 0.02801 -0.48242 0.02523 C -0.48411 0.01945 -0.48464 0.01829 -0.48555 0.01134 C -0.48581 0.00926 -0.48581 0.00718 -0.48633 0.00556 C -0.48685 0.00417 -0.48802 0.0037 -0.4888 0.00278 C -0.48906 0.00139 -0.48919 0 -0.48958 -0.00139 C -0.4905 -0.00509 -0.49193 -0.00856 -0.49271 -0.01273 L -0.49349 -0.0169 C -0.49297 -0.01829 -0.49193 -0.01944 -0.49193 -0.02106 C -0.49193 -0.02546 -0.49609 -0.02755 -0.4974 -0.02801 C -0.49896 -0.0287 -0.50065 -0.02893 -0.50221 -0.0294 C -0.50599 -0.03079 -0.50964 -0.03194 -0.51328 -0.03518 C -0.5155 -0.03704 -0.51719 -0.04051 -0.51953 -0.04213 C -0.52214 -0.04398 -0.52904 -0.0456 -0.53216 -0.0463 C -0.5332 -0.04722 -0.53451 -0.04768 -0.53529 -0.04907 C -0.53594 -0.05023 -0.5362 -0.05185 -0.53607 -0.05324 C -0.53594 -0.0581 -0.53516 -0.06273 -0.53451 -0.06736 C -0.5332 -0.07685 -0.53346 -0.07546 -0.53138 -0.08287 C -0.52943 -0.10046 -0.52982 -0.09352 -0.53138 -0.12639 C -0.53164 -0.13102 -0.53138 -0.13657 -0.53294 -0.14028 C -0.5349 -0.14514 -0.5362 -0.14768 -0.53763 -0.15301 C -0.53802 -0.1544 -0.53815 -0.15579 -0.53854 -0.15717 C -0.53945 -0.16111 -0.54232 -0.17037 -0.54323 -0.17268 C -0.5444 -0.17592 -0.54596 -0.17893 -0.54714 -0.18241 C -0.54961 -0.18935 -0.54935 -0.18981 -0.55026 -0.19653 C -0.54974 -0.20069 -0.55 -0.20555 -0.5487 -0.20926 C -0.54818 -0.21088 -0.54661 -0.20995 -0.54557 -0.21065 C -0.54453 -0.21134 -0.54349 -0.21227 -0.54245 -0.21342 C -0.54167 -0.21412 -0.54089 -0.21551 -0.5401 -0.2162 C -0.53906 -0.2169 -0.53802 -0.21713 -0.53685 -0.21759 C -0.53607 -0.21852 -0.53542 -0.21967 -0.53451 -0.22037 C -0.528 -0.22616 -0.53659 -0.21643 -0.52982 -0.22454 C -0.5293 -0.22592 -0.52904 -0.22801 -0.52826 -0.2287 C -0.5263 -0.23055 -0.52188 -0.23171 -0.52188 -0.23171 C -0.51367 -0.2412 -0.52643 -0.22662 -0.51641 -0.23727 C -0.51471 -0.23889 -0.51159 -0.24282 -0.51159 -0.24282 C -0.51133 -0.24421 -0.51133 -0.24583 -0.51081 -0.24699 C -0.50977 -0.24977 -0.50677 -0.2537 -0.50534 -0.25555 C -0.50456 -0.25648 -0.50365 -0.25717 -0.503 -0.25833 C -0.50208 -0.25995 -0.50117 -0.2618 -0.50065 -0.26389 C -0.49948 -0.26736 -0.49922 -0.27222 -0.4974 -0.27523 C -0.49544 -0.27824 -0.49297 -0.28032 -0.49115 -0.28356 L -0.4888 -0.28773 C -0.48854 -0.28912 -0.48854 -0.29074 -0.48802 -0.2919 C -0.48737 -0.29329 -0.48607 -0.29329 -0.48555 -0.29467 C -0.48529 -0.2956 -0.48477 -0.30417 -0.48398 -0.30602 C -0.47852 -0.31829 -0.48073 -0.31389 -0.47617 -0.31713 C -0.47552 -0.31759 -0.475 -0.31805 -0.47448 -0.31852 L -0.47448 -0.31852 " pathEditMode="relative" ptsTypes="AAAAAAAAAAAAAAAAAAAAAAAAAAAAAAAAAAAAAAAAAAAAAAAAAAAAAAAAAAAAAAAAAAAAAAAAAAAAAAAAAAAAAAAAAAAAAAAAAAAAAAAAAAAAAAAAAAAAAAAAAAAAAAAAAAAAAAAAAAAAAAAAAAAAAAA">
                                      <p:cBhvr>
                                        <p:cTn id="36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D69FA5-0182-BF6F-49A7-DEA03A3E6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383" y="410501"/>
            <a:ext cx="9011042" cy="5011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072" y="6208981"/>
            <a:ext cx="11055927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655" cy="2187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4951"/>
            <a:ext cx="2890982" cy="147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769" y="4492032"/>
            <a:ext cx="2668231" cy="1494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14140" r="55051" b="11381"/>
          <a:stretch/>
        </p:blipFill>
        <p:spPr>
          <a:xfrm>
            <a:off x="10532426" y="23411"/>
            <a:ext cx="1711874" cy="224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4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6734E12-90D1-9D77-FC60-C3CD41EC8B36}"/>
              </a:ext>
            </a:extLst>
          </p:cNvPr>
          <p:cNvSpPr/>
          <p:nvPr/>
        </p:nvSpPr>
        <p:spPr>
          <a:xfrm>
            <a:off x="128357" y="2091876"/>
            <a:ext cx="7833388" cy="4556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nl-NL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 Các cuộc phát kiến địa lí lớn trên thế giới</a:t>
            </a:r>
            <a:endParaRPr lang="vi-VN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312F68-E073-4F92-5ED7-5B41E7B90DEA}"/>
              </a:ext>
            </a:extLst>
          </p:cNvPr>
          <p:cNvSpPr/>
          <p:nvPr/>
        </p:nvSpPr>
        <p:spPr>
          <a:xfrm>
            <a:off x="128357" y="3088576"/>
            <a:ext cx="10779788" cy="4556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nl-NL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Sơ lược về hành trình của một số cuộc phát kiến địa lí lớn</a:t>
            </a:r>
            <a:endParaRPr lang="vi-VN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6F30D7-7237-5770-FE35-14115DBECE8A}"/>
              </a:ext>
            </a:extLst>
          </p:cNvPr>
          <p:cNvSpPr/>
          <p:nvPr/>
        </p:nvSpPr>
        <p:spPr>
          <a:xfrm>
            <a:off x="0" y="0"/>
            <a:ext cx="12192000" cy="155078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CÁC CUỘC PHÁT KIẾN ĐỊA LÍ VÀ SỰ HÌNH THÀNH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HỆ SẢN XUẤT TƯ BẢN CHỦ NGHĨA Ở TÂY ÂU 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734E12-90D1-9D77-FC60-C3CD41EC8B36}"/>
              </a:ext>
            </a:extLst>
          </p:cNvPr>
          <p:cNvSpPr/>
          <p:nvPr/>
        </p:nvSpPr>
        <p:spPr>
          <a:xfrm>
            <a:off x="128357" y="4085276"/>
            <a:ext cx="6928225" cy="4736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Hệ quả của các cuộc phát kiến địa </a:t>
            </a:r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hought Bubble: Cloud 8">
            <a:extLst>
              <a:ext uri="{FF2B5EF4-FFF2-40B4-BE49-F238E27FC236}">
                <a16:creationId xmlns:a16="http://schemas.microsoft.com/office/drawing/2014/main" id="{6B7634E7-B505-E8AD-AA60-7F29A78B118C}"/>
              </a:ext>
            </a:extLst>
          </p:cNvPr>
          <p:cNvSpPr/>
          <p:nvPr/>
        </p:nvSpPr>
        <p:spPr>
          <a:xfrm>
            <a:off x="6862618" y="3591106"/>
            <a:ext cx="5329382" cy="2981740"/>
          </a:xfrm>
          <a:prstGeom prst="cloudCallout">
            <a:avLst>
              <a:gd name="adj1" fmla="val 46774"/>
              <a:gd name="adj2" fmla="val 5422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1.b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(SGK/16),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3628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734E12-90D1-9D77-FC60-C3CD41EC8B36}"/>
              </a:ext>
            </a:extLst>
          </p:cNvPr>
          <p:cNvSpPr/>
          <p:nvPr/>
        </p:nvSpPr>
        <p:spPr>
          <a:xfrm>
            <a:off x="2225964" y="630873"/>
            <a:ext cx="7832436" cy="1124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Hệ quả của các cuộc phát kiến địa </a:t>
            </a:r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5496" y="2747813"/>
            <a:ext cx="3482109" cy="30387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4378037" y="2747814"/>
            <a:ext cx="3482109" cy="30387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8552865" y="2747815"/>
            <a:ext cx="3482109" cy="303876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55847" y="2747813"/>
            <a:ext cx="31865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3887" y="2747813"/>
            <a:ext cx="31962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66428" y="2747813"/>
            <a:ext cx="28170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0035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35" y="240630"/>
            <a:ext cx="5919537" cy="3333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4"/>
          <a:stretch/>
        </p:blipFill>
        <p:spPr>
          <a:xfrm>
            <a:off x="3118583" y="3578147"/>
            <a:ext cx="5919537" cy="313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9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91129"/>
            <a:ext cx="204920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6F30D7-7237-5770-FE35-14115DBECE8A}"/>
              </a:ext>
            </a:extLst>
          </p:cNvPr>
          <p:cNvSpPr/>
          <p:nvPr/>
        </p:nvSpPr>
        <p:spPr>
          <a:xfrm>
            <a:off x="0" y="0"/>
            <a:ext cx="12192000" cy="15507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CÁC CUỘC PHÁT KIẾN ĐỊA LÍ VÀ SỰ HÌNH THÀNH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HỆ SẢN XUẤT TƯ BẢN CHỦ NGHĨA Ở TÂY ÂU 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5310" y="1691129"/>
            <a:ext cx="8864867" cy="107721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5496" y="3412829"/>
            <a:ext cx="3482109" cy="30387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4378037" y="3412830"/>
            <a:ext cx="3482109" cy="30387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8552865" y="3412831"/>
            <a:ext cx="3482109" cy="303876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55847" y="3625269"/>
            <a:ext cx="31865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3887" y="3625269"/>
            <a:ext cx="31962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66428" y="3625269"/>
            <a:ext cx="28170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4396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/>
          <p:cNvSpPr/>
          <p:nvPr/>
        </p:nvSpPr>
        <p:spPr>
          <a:xfrm>
            <a:off x="140762" y="2992867"/>
            <a:ext cx="1861022" cy="239648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6F30D7-7237-5770-FE35-14115DBECE8A}"/>
              </a:ext>
            </a:extLst>
          </p:cNvPr>
          <p:cNvSpPr/>
          <p:nvPr/>
        </p:nvSpPr>
        <p:spPr>
          <a:xfrm>
            <a:off x="0" y="0"/>
            <a:ext cx="12192000" cy="15507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CÁC CUỘC PHÁT KIẾN ĐỊA LÍ VÀ SỰ HÌNH THÀNH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HỆ SẢN XUẤT TƯ BẢN CHỦ NGHĨA Ở TÂY ÂU 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90813" y="2992867"/>
            <a:ext cx="8970746" cy="3046988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16-17.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3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5" r="54954"/>
          <a:stretch/>
        </p:blipFill>
        <p:spPr>
          <a:xfrm>
            <a:off x="1" y="0"/>
            <a:ext cx="582814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84" y="0"/>
            <a:ext cx="6249036" cy="6858000"/>
          </a:xfrm>
          <a:prstGeom prst="rect">
            <a:avLst/>
          </a:prstGeom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4710546" y="5883564"/>
            <a:ext cx="988291" cy="8959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666" y="-18473"/>
            <a:ext cx="7996334" cy="68764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3" y="2253674"/>
            <a:ext cx="4041823" cy="2817090"/>
          </a:xfrm>
          <a:prstGeom prst="rect">
            <a:avLst/>
          </a:prstGeom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3128" y="5874328"/>
            <a:ext cx="988291" cy="8959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7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9" t="20859" r="27751" b="18050"/>
          <a:stretch/>
        </p:blipFill>
        <p:spPr>
          <a:xfrm>
            <a:off x="3708399" y="108102"/>
            <a:ext cx="8876146" cy="674989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22619" y="517237"/>
            <a:ext cx="3620654" cy="2521526"/>
          </a:xfrm>
          <a:prstGeom prst="ellips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8562111" y="406401"/>
            <a:ext cx="3482107" cy="2632362"/>
          </a:xfrm>
          <a:prstGeom prst="ellipse">
            <a:avLst/>
          </a:prstGeom>
          <a:solidFill>
            <a:srgbClr val="44E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322619" y="4045528"/>
            <a:ext cx="3823853" cy="2244436"/>
          </a:xfrm>
          <a:prstGeom prst="ellipse">
            <a:avLst/>
          </a:prstGeom>
          <a:solidFill>
            <a:srgbClr val="4CC7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8266545" y="4045528"/>
            <a:ext cx="3851564" cy="2641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05510" y="517237"/>
            <a:ext cx="3676073" cy="550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6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26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34"/>
            <a:ext cx="2078181" cy="2861580"/>
          </a:xfrm>
          <a:prstGeom prst="rect">
            <a:avLst/>
          </a:prstGeom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11129819" y="73891"/>
            <a:ext cx="988291" cy="8959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0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7" y="84744"/>
            <a:ext cx="8543636" cy="6687651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230910" y="5876470"/>
            <a:ext cx="988291" cy="8959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2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688891"/>
              </p:ext>
            </p:extLst>
          </p:nvPr>
        </p:nvGraphicFramePr>
        <p:xfrm>
          <a:off x="895927" y="1338502"/>
          <a:ext cx="10510983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3661">
                  <a:extLst>
                    <a:ext uri="{9D8B030D-6E8A-4147-A177-3AD203B41FA5}">
                      <a16:colId xmlns:a16="http://schemas.microsoft.com/office/drawing/2014/main" val="2823679989"/>
                    </a:ext>
                  </a:extLst>
                </a:gridCol>
                <a:gridCol w="3503661">
                  <a:extLst>
                    <a:ext uri="{9D8B030D-6E8A-4147-A177-3AD203B41FA5}">
                      <a16:colId xmlns:a16="http://schemas.microsoft.com/office/drawing/2014/main" val="776626649"/>
                    </a:ext>
                  </a:extLst>
                </a:gridCol>
                <a:gridCol w="3503661">
                  <a:extLst>
                    <a:ext uri="{9D8B030D-6E8A-4147-A177-3AD203B41FA5}">
                      <a16:colId xmlns:a16="http://schemas.microsoft.com/office/drawing/2014/main" val="3564951818"/>
                    </a:ext>
                  </a:extLst>
                </a:gridCol>
              </a:tblGrid>
              <a:tr h="44471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endPara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endPara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700463"/>
                  </a:ext>
                </a:extLst>
              </a:tr>
              <a:tr h="76759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8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13285"/>
                  </a:ext>
                </a:extLst>
              </a:tr>
              <a:tr h="109656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endParaRPr lang="en-US" sz="28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707779"/>
                  </a:ext>
                </a:extLst>
              </a:tr>
              <a:tr h="76759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endParaRPr lang="en-GB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06945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94691" y="424872"/>
            <a:ext cx="9208654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62764" y="2576945"/>
            <a:ext cx="315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IX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8073" y="2576945"/>
            <a:ext cx="2632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8818" y="3327560"/>
            <a:ext cx="3537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21600" y="3262636"/>
            <a:ext cx="3491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4945" y="4900406"/>
            <a:ext cx="3569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065654" y="4712555"/>
            <a:ext cx="3803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89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27" y="288454"/>
            <a:ext cx="2743200" cy="30522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8" y="103727"/>
            <a:ext cx="2889506" cy="3646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8" y="4316694"/>
            <a:ext cx="3462657" cy="2065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410" y="4325923"/>
            <a:ext cx="3474238" cy="1945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14140" r="55051" b="17114"/>
          <a:stretch/>
        </p:blipFill>
        <p:spPr>
          <a:xfrm>
            <a:off x="8554268" y="103728"/>
            <a:ext cx="2952521" cy="3756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11" y="3574473"/>
            <a:ext cx="3846857" cy="295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9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/>
          <p:cNvSpPr/>
          <p:nvPr/>
        </p:nvSpPr>
        <p:spPr>
          <a:xfrm>
            <a:off x="3537529" y="1823737"/>
            <a:ext cx="4359562" cy="142979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6F30D7-7237-5770-FE35-14115DBECE8A}"/>
              </a:ext>
            </a:extLst>
          </p:cNvPr>
          <p:cNvSpPr/>
          <p:nvPr/>
        </p:nvSpPr>
        <p:spPr>
          <a:xfrm>
            <a:off x="0" y="0"/>
            <a:ext cx="12192000" cy="15507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CÁC CUỘC PHÁT KIẾN ĐỊA LÍ VÀ SỰ HÌNH THÀNH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HỆ SẢN XUẤT TƯ BẢN CHỦ NGHĨA Ở TÂY ÂU 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Hình ảnh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5341" y1="35326" x2="45341" y2="353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4317" y="1702743"/>
            <a:ext cx="1639789" cy="17143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3811012"/>
            <a:ext cx="12192000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03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6734E12-90D1-9D77-FC60-C3CD41EC8B36}"/>
              </a:ext>
            </a:extLst>
          </p:cNvPr>
          <p:cNvSpPr/>
          <p:nvPr/>
        </p:nvSpPr>
        <p:spPr>
          <a:xfrm>
            <a:off x="128357" y="2091876"/>
            <a:ext cx="7833388" cy="4556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nl-NL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Các cuộc phát kiến địa lí lớn trên thế giới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312F68-E073-4F92-5ED7-5B41E7B90DEA}"/>
              </a:ext>
            </a:extLst>
          </p:cNvPr>
          <p:cNvSpPr/>
          <p:nvPr/>
        </p:nvSpPr>
        <p:spPr>
          <a:xfrm>
            <a:off x="128357" y="3079340"/>
            <a:ext cx="10779788" cy="455612"/>
          </a:xfrm>
          <a:prstGeom prst="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nl-NL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Sơ lược về hành trình của một số cuộc phát kiến địa lí lớn</a:t>
            </a:r>
            <a:endParaRPr lang="vi-VN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6F30D7-7237-5770-FE35-14115DBECE8A}"/>
              </a:ext>
            </a:extLst>
          </p:cNvPr>
          <p:cNvSpPr/>
          <p:nvPr/>
        </p:nvSpPr>
        <p:spPr>
          <a:xfrm>
            <a:off x="0" y="0"/>
            <a:ext cx="12192000" cy="155078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CÁC CUỘC PHÁT KIẾN ĐỊA LÍ VÀ SỰ HÌNH THÀNH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HỆ SẢN XUẤT TƯ BẢN CHỦ NGHĨA Ở TÂY ÂU 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13554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8DBA2D-AB57-E18B-D777-15B2F060F008}"/>
              </a:ext>
            </a:extLst>
          </p:cNvPr>
          <p:cNvSpPr/>
          <p:nvPr/>
        </p:nvSpPr>
        <p:spPr>
          <a:xfrm>
            <a:off x="0" y="5440"/>
            <a:ext cx="12191999" cy="13588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</a:t>
            </a:r>
            <a:r>
              <a:rPr lang="nl-N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4 (10P)</a:t>
            </a:r>
            <a:endParaRPr lang="nl-NL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nl-NL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1.a (SGK/14 – 15),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272337"/>
              </p:ext>
            </p:extLst>
          </p:nvPr>
        </p:nvGraphicFramePr>
        <p:xfrm>
          <a:off x="-1" y="1364261"/>
          <a:ext cx="12192000" cy="5493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419">
                  <a:extLst>
                    <a:ext uri="{9D8B030D-6E8A-4147-A177-3AD203B41FA5}">
                      <a16:colId xmlns:a16="http://schemas.microsoft.com/office/drawing/2014/main" val="231807175"/>
                    </a:ext>
                  </a:extLst>
                </a:gridCol>
                <a:gridCol w="2124364">
                  <a:extLst>
                    <a:ext uri="{9D8B030D-6E8A-4147-A177-3AD203B41FA5}">
                      <a16:colId xmlns:a16="http://schemas.microsoft.com/office/drawing/2014/main" val="1124070820"/>
                    </a:ext>
                  </a:extLst>
                </a:gridCol>
                <a:gridCol w="2549236">
                  <a:extLst>
                    <a:ext uri="{9D8B030D-6E8A-4147-A177-3AD203B41FA5}">
                      <a16:colId xmlns:a16="http://schemas.microsoft.com/office/drawing/2014/main" val="795900648"/>
                    </a:ext>
                  </a:extLst>
                </a:gridCol>
                <a:gridCol w="3500581">
                  <a:extLst>
                    <a:ext uri="{9D8B030D-6E8A-4147-A177-3AD203B41FA5}">
                      <a16:colId xmlns:a16="http://schemas.microsoft.com/office/drawing/2014/main" val="3787427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910095681"/>
                    </a:ext>
                  </a:extLst>
                </a:gridCol>
              </a:tblGrid>
              <a:tr h="113272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GB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THÁM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HIỂM</a:t>
                      </a:r>
                      <a:endParaRPr lang="en-GB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endParaRPr lang="en-GB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GB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endParaRPr lang="en-US" sz="20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THÁM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HIỂM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271250"/>
                  </a:ext>
                </a:extLst>
              </a:tr>
              <a:tr h="10902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 smtClean="0"/>
                    </a:p>
                    <a:p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483137"/>
                  </a:ext>
                </a:extLst>
              </a:tr>
              <a:tr h="1090253"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325226"/>
                  </a:ext>
                </a:extLst>
              </a:tr>
              <a:tr h="1090253"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117156"/>
                  </a:ext>
                </a:extLst>
              </a:tr>
              <a:tr h="1090253"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768259"/>
                  </a:ext>
                </a:extLst>
              </a:tr>
            </a:tbl>
          </a:graphicData>
        </a:graphic>
      </p:graphicFrame>
      <p:sp>
        <p:nvSpPr>
          <p:cNvPr id="7" name="Right Arrow 6">
            <a:hlinkClick r:id="rId2" action="ppaction://hlinksldjump"/>
          </p:cNvPr>
          <p:cNvSpPr/>
          <p:nvPr/>
        </p:nvSpPr>
        <p:spPr>
          <a:xfrm>
            <a:off x="138545" y="2685450"/>
            <a:ext cx="1285994" cy="750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1487</a:t>
            </a:r>
            <a:endParaRPr lang="en-GB" sz="2000" b="1" dirty="0"/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>
            <a:off x="138545" y="3794202"/>
            <a:ext cx="1285994" cy="750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1492</a:t>
            </a:r>
            <a:endParaRPr lang="en-GB" sz="2000" b="1" dirty="0"/>
          </a:p>
        </p:txBody>
      </p:sp>
      <p:sp>
        <p:nvSpPr>
          <p:cNvPr id="9" name="Right Arrow 8">
            <a:hlinkClick r:id="rId4" action="ppaction://hlinksldjump"/>
          </p:cNvPr>
          <p:cNvSpPr/>
          <p:nvPr/>
        </p:nvSpPr>
        <p:spPr>
          <a:xfrm>
            <a:off x="138545" y="4925170"/>
            <a:ext cx="1285994" cy="750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1497</a:t>
            </a:r>
            <a:endParaRPr lang="en-GB" sz="2000" b="1" dirty="0"/>
          </a:p>
        </p:txBody>
      </p:sp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138545" y="5991727"/>
            <a:ext cx="1285994" cy="750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1519</a:t>
            </a:r>
            <a:endParaRPr lang="en-GB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42124" y="2870403"/>
            <a:ext cx="1944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B.Đi</a:t>
            </a:r>
            <a:r>
              <a:rPr lang="en-US" sz="2000" b="1" dirty="0"/>
              <a:t>-a-</a:t>
            </a:r>
            <a:r>
              <a:rPr lang="en-US" sz="2000" b="1" dirty="0" err="1"/>
              <a:t>xơ</a:t>
            </a:r>
            <a:endParaRPr lang="en-GB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84420" y="4052516"/>
            <a:ext cx="1944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C.Cô-lôm-bô</a:t>
            </a:r>
            <a:endParaRPr lang="en-GB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84420" y="5194434"/>
            <a:ext cx="1944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V.Ga</a:t>
            </a:r>
            <a:r>
              <a:rPr lang="en-US" sz="2000" b="1" dirty="0"/>
              <a:t>-ma</a:t>
            </a:r>
            <a:endParaRPr lang="en-GB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84420" y="6182446"/>
            <a:ext cx="1944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Ph.Ma-gien-lăng</a:t>
            </a:r>
            <a:endParaRPr lang="en-GB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11604" y="2858703"/>
            <a:ext cx="2213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Bồ</a:t>
            </a:r>
            <a:r>
              <a:rPr lang="en-US" sz="2000" b="1" dirty="0"/>
              <a:t> </a:t>
            </a:r>
            <a:r>
              <a:rPr lang="en-US" sz="2000" b="1" dirty="0" err="1"/>
              <a:t>Đào</a:t>
            </a:r>
            <a:r>
              <a:rPr lang="en-US" sz="2000" b="1" dirty="0"/>
              <a:t> </a:t>
            </a:r>
            <a:r>
              <a:rPr lang="en-US" sz="2000" b="1" dirty="0" err="1"/>
              <a:t>Nha</a:t>
            </a:r>
            <a:endParaRPr lang="en-GB" sz="2000" b="1" dirty="0"/>
          </a:p>
          <a:p>
            <a:endParaRPr lang="en-GB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1601" y="4052516"/>
            <a:ext cx="2213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Tây</a:t>
            </a:r>
            <a:r>
              <a:rPr lang="en-US" sz="2000" b="1" dirty="0"/>
              <a:t> Ban </a:t>
            </a:r>
            <a:r>
              <a:rPr lang="en-US" sz="2000" b="1" dirty="0" err="1"/>
              <a:t>Nha</a:t>
            </a:r>
            <a:endParaRPr lang="en-GB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11602" y="4977389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Li-</a:t>
            </a:r>
            <a:r>
              <a:rPr lang="en-US" sz="2000" b="1" dirty="0" err="1"/>
              <a:t>xbon</a:t>
            </a:r>
            <a:r>
              <a:rPr lang="en-US" sz="2000" b="1" dirty="0"/>
              <a:t> (</a:t>
            </a:r>
            <a:r>
              <a:rPr lang="en-US" sz="2000" b="1" dirty="0" err="1"/>
              <a:t>Bồ</a:t>
            </a:r>
            <a:r>
              <a:rPr lang="en-US" sz="2000" b="1" dirty="0"/>
              <a:t> </a:t>
            </a:r>
            <a:r>
              <a:rPr lang="en-US" sz="2000" b="1" dirty="0" err="1"/>
              <a:t>Đào</a:t>
            </a:r>
            <a:r>
              <a:rPr lang="en-US" sz="2000" b="1" dirty="0"/>
              <a:t> </a:t>
            </a:r>
            <a:r>
              <a:rPr lang="en-US" sz="2000" b="1" dirty="0" err="1"/>
              <a:t>Nha</a:t>
            </a:r>
            <a:r>
              <a:rPr lang="en-US" sz="2000" b="1" dirty="0"/>
              <a:t>)</a:t>
            </a:r>
            <a:endParaRPr lang="en-GB" sz="2000" b="1" dirty="0"/>
          </a:p>
          <a:p>
            <a:endParaRPr lang="en-GB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1603" y="6030508"/>
            <a:ext cx="2213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Tây</a:t>
            </a:r>
            <a:r>
              <a:rPr lang="en-US" sz="2000" b="1" dirty="0"/>
              <a:t> Ban </a:t>
            </a:r>
            <a:r>
              <a:rPr lang="en-US" sz="2000" b="1" dirty="0" err="1"/>
              <a:t>Nha</a:t>
            </a:r>
            <a:endParaRPr lang="en-GB" sz="2000" b="1" dirty="0"/>
          </a:p>
          <a:p>
            <a:endParaRPr lang="en-GB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285297" y="2640454"/>
            <a:ext cx="3253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Vượt</a:t>
            </a:r>
            <a:r>
              <a:rPr lang="en-US" sz="2000" b="1" dirty="0"/>
              <a:t> </a:t>
            </a:r>
            <a:r>
              <a:rPr lang="en-US" sz="2000" b="1" dirty="0" err="1"/>
              <a:t>Đại</a:t>
            </a:r>
            <a:r>
              <a:rPr lang="en-US" sz="2000" b="1" dirty="0"/>
              <a:t> </a:t>
            </a:r>
            <a:r>
              <a:rPr lang="en-US" sz="2000" b="1" dirty="0" err="1"/>
              <a:t>Tây</a:t>
            </a:r>
            <a:r>
              <a:rPr lang="en-US" sz="2000" b="1" dirty="0"/>
              <a:t> </a:t>
            </a:r>
            <a:r>
              <a:rPr lang="en-US" sz="2000" b="1" dirty="0" err="1"/>
              <a:t>Dương</a:t>
            </a:r>
            <a:r>
              <a:rPr lang="en-US" sz="2000" b="1" dirty="0"/>
              <a:t>, </a:t>
            </a:r>
            <a:r>
              <a:rPr lang="en-US" sz="2000" b="1" dirty="0" err="1"/>
              <a:t>đi</a:t>
            </a:r>
            <a:r>
              <a:rPr lang="en-US" sz="2000" b="1" dirty="0"/>
              <a:t> </a:t>
            </a:r>
            <a:r>
              <a:rPr lang="en-US" sz="2000" b="1" dirty="0" err="1"/>
              <a:t>về</a:t>
            </a:r>
            <a:r>
              <a:rPr lang="en-US" sz="2000" b="1" dirty="0"/>
              <a:t> </a:t>
            </a:r>
            <a:r>
              <a:rPr lang="en-US" sz="2000" b="1" dirty="0" err="1"/>
              <a:t>phía</a:t>
            </a:r>
            <a:r>
              <a:rPr lang="en-US" sz="2000" b="1" dirty="0"/>
              <a:t>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en-US" sz="2000" b="1" dirty="0" err="1"/>
              <a:t>châu</a:t>
            </a:r>
            <a:r>
              <a:rPr lang="en-US" sz="2000" b="1" dirty="0"/>
              <a:t> phi.</a:t>
            </a:r>
            <a:endParaRPr lang="en-GB" sz="2000" b="1" dirty="0"/>
          </a:p>
          <a:p>
            <a:endParaRPr lang="en-GB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208292" y="3707922"/>
            <a:ext cx="3253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Đi</a:t>
            </a:r>
            <a:r>
              <a:rPr lang="en-US" sz="2000" b="1" dirty="0"/>
              <a:t> </a:t>
            </a:r>
            <a:r>
              <a:rPr lang="en-US" sz="2000" b="1" dirty="0" err="1"/>
              <a:t>về</a:t>
            </a:r>
            <a:r>
              <a:rPr lang="en-US" sz="2000" b="1" dirty="0"/>
              <a:t> </a:t>
            </a:r>
            <a:r>
              <a:rPr lang="en-US" sz="2000" b="1" dirty="0" err="1"/>
              <a:t>phía</a:t>
            </a:r>
            <a:r>
              <a:rPr lang="en-US" sz="2000" b="1" dirty="0"/>
              <a:t> </a:t>
            </a:r>
            <a:r>
              <a:rPr lang="en-US" sz="2000" b="1" dirty="0" err="1"/>
              <a:t>tây</a:t>
            </a:r>
            <a:r>
              <a:rPr lang="en-US" sz="2000" b="1" dirty="0"/>
              <a:t> </a:t>
            </a:r>
            <a:r>
              <a:rPr lang="en-US" sz="2000" b="1" dirty="0" err="1"/>
              <a:t>vượt</a:t>
            </a:r>
            <a:r>
              <a:rPr lang="en-US" sz="2000" b="1" dirty="0"/>
              <a:t> qua </a:t>
            </a:r>
            <a:r>
              <a:rPr lang="en-US" sz="2000" b="1" dirty="0" err="1"/>
              <a:t>Đại</a:t>
            </a:r>
            <a:r>
              <a:rPr lang="en-US" sz="2000" b="1" dirty="0"/>
              <a:t> </a:t>
            </a:r>
            <a:r>
              <a:rPr lang="en-US" sz="2000" b="1" dirty="0" err="1"/>
              <a:t>Tây</a:t>
            </a:r>
            <a:r>
              <a:rPr lang="en-US" sz="2000" b="1" dirty="0"/>
              <a:t> </a:t>
            </a:r>
            <a:r>
              <a:rPr lang="en-US" sz="2000" b="1" dirty="0" err="1"/>
              <a:t>Dương</a:t>
            </a:r>
            <a:endParaRPr lang="en-GB" sz="2000" b="1" dirty="0"/>
          </a:p>
          <a:p>
            <a:endParaRPr lang="en-GB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208292" y="4838889"/>
            <a:ext cx="3253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Đi</a:t>
            </a:r>
            <a:r>
              <a:rPr lang="en-US" sz="2000" b="1" dirty="0"/>
              <a:t> </a:t>
            </a:r>
            <a:r>
              <a:rPr lang="en-US" sz="2000" b="1" dirty="0" err="1"/>
              <a:t>vòng</a:t>
            </a:r>
            <a:r>
              <a:rPr lang="en-US" sz="2000" b="1" dirty="0"/>
              <a:t> qua </a:t>
            </a:r>
            <a:r>
              <a:rPr lang="en-US" sz="2000" b="1" dirty="0" err="1" smtClean="0"/>
              <a:t>cực</a:t>
            </a:r>
            <a:r>
              <a:rPr lang="en-US" sz="2000" b="1" dirty="0" smtClean="0"/>
              <a:t>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en-US" sz="2000" b="1" dirty="0" err="1"/>
              <a:t>châu</a:t>
            </a:r>
            <a:r>
              <a:rPr lang="en-US" sz="2000" b="1" dirty="0"/>
              <a:t> Phi, </a:t>
            </a:r>
            <a:r>
              <a:rPr lang="en-US" sz="2000" b="1" dirty="0" err="1"/>
              <a:t>vượt</a:t>
            </a:r>
            <a:r>
              <a:rPr lang="en-US" sz="2000" b="1" dirty="0"/>
              <a:t> </a:t>
            </a:r>
            <a:r>
              <a:rPr lang="en-US" sz="2000" b="1" dirty="0" err="1"/>
              <a:t>Ấn</a:t>
            </a:r>
            <a:r>
              <a:rPr lang="en-US" sz="2000" b="1" dirty="0"/>
              <a:t> </a:t>
            </a:r>
            <a:r>
              <a:rPr lang="en-US" sz="2000" b="1" dirty="0" err="1"/>
              <a:t>Độ</a:t>
            </a:r>
            <a:r>
              <a:rPr lang="en-US" sz="2000" b="1" dirty="0"/>
              <a:t> </a:t>
            </a:r>
            <a:r>
              <a:rPr lang="en-US" sz="2000" b="1" dirty="0" err="1"/>
              <a:t>Dương</a:t>
            </a:r>
            <a:r>
              <a:rPr lang="en-US" sz="2000" b="1" dirty="0"/>
              <a:t>.</a:t>
            </a:r>
            <a:endParaRPr lang="en-GB" sz="2000" b="1" dirty="0"/>
          </a:p>
          <a:p>
            <a:endParaRPr lang="en-GB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208291" y="5819168"/>
            <a:ext cx="3599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Đi</a:t>
            </a:r>
            <a:r>
              <a:rPr lang="en-US" sz="2000" b="1" dirty="0"/>
              <a:t> </a:t>
            </a:r>
            <a:r>
              <a:rPr lang="en-US" sz="2000" b="1" dirty="0" err="1"/>
              <a:t>về</a:t>
            </a:r>
            <a:r>
              <a:rPr lang="en-US" sz="2000" b="1" dirty="0"/>
              <a:t> </a:t>
            </a:r>
            <a:r>
              <a:rPr lang="en-US" sz="2000" b="1" dirty="0" err="1"/>
              <a:t>phía</a:t>
            </a:r>
            <a:r>
              <a:rPr lang="en-US" sz="2000" b="1" dirty="0"/>
              <a:t> </a:t>
            </a:r>
            <a:r>
              <a:rPr lang="en-US" sz="2000" b="1" dirty="0" err="1"/>
              <a:t>tây</a:t>
            </a:r>
            <a:r>
              <a:rPr lang="en-US" sz="2000" b="1" dirty="0"/>
              <a:t> </a:t>
            </a:r>
            <a:r>
              <a:rPr lang="en-US" sz="2000" b="1" dirty="0" err="1"/>
              <a:t>vượt</a:t>
            </a:r>
            <a:r>
              <a:rPr lang="en-US" sz="2000" b="1" dirty="0"/>
              <a:t> qua </a:t>
            </a:r>
            <a:r>
              <a:rPr lang="en-US" sz="2000" b="1" dirty="0" err="1"/>
              <a:t>các</a:t>
            </a:r>
            <a:r>
              <a:rPr lang="en-US" sz="2000" b="1" dirty="0"/>
              <a:t> </a:t>
            </a:r>
            <a:r>
              <a:rPr lang="en-US" sz="2000" b="1" dirty="0" err="1"/>
              <a:t>đại</a:t>
            </a:r>
            <a:r>
              <a:rPr lang="en-US" sz="2000" b="1" dirty="0"/>
              <a:t> </a:t>
            </a:r>
            <a:r>
              <a:rPr lang="en-US" sz="2000" b="1" dirty="0" err="1"/>
              <a:t>dương</a:t>
            </a:r>
            <a:r>
              <a:rPr lang="en-US" sz="2000" b="1" dirty="0"/>
              <a:t>: </a:t>
            </a:r>
            <a:r>
              <a:rPr lang="en-US" sz="2000" b="1" dirty="0" err="1"/>
              <a:t>Đại</a:t>
            </a:r>
            <a:r>
              <a:rPr lang="en-US" sz="2000" b="1" dirty="0"/>
              <a:t> </a:t>
            </a:r>
            <a:r>
              <a:rPr lang="en-US" sz="2000" b="1" dirty="0" err="1"/>
              <a:t>Tây</a:t>
            </a:r>
            <a:r>
              <a:rPr lang="en-US" sz="2000" b="1" dirty="0"/>
              <a:t> </a:t>
            </a:r>
            <a:r>
              <a:rPr lang="en-US" sz="2000" b="1" dirty="0" err="1"/>
              <a:t>Dương</a:t>
            </a:r>
            <a:r>
              <a:rPr lang="en-US" sz="2000" b="1" dirty="0"/>
              <a:t>, </a:t>
            </a:r>
            <a:r>
              <a:rPr lang="en-US" sz="2000" b="1" dirty="0" err="1"/>
              <a:t>Thái</a:t>
            </a:r>
            <a:r>
              <a:rPr lang="en-US" sz="2000" b="1" dirty="0"/>
              <a:t> </a:t>
            </a:r>
            <a:r>
              <a:rPr lang="en-US" sz="2000" b="1" dirty="0" err="1"/>
              <a:t>Bình</a:t>
            </a:r>
            <a:r>
              <a:rPr lang="en-US" sz="2000" b="1" dirty="0"/>
              <a:t> </a:t>
            </a:r>
            <a:r>
              <a:rPr lang="en-US" sz="2000" b="1" dirty="0" err="1"/>
              <a:t>Dương</a:t>
            </a:r>
            <a:r>
              <a:rPr lang="en-US" sz="2000" b="1" dirty="0"/>
              <a:t>, </a:t>
            </a:r>
            <a:r>
              <a:rPr lang="en-US" sz="2000" b="1" dirty="0" err="1"/>
              <a:t>Ấn</a:t>
            </a:r>
            <a:r>
              <a:rPr lang="en-US" sz="2000" b="1" dirty="0"/>
              <a:t> </a:t>
            </a:r>
            <a:r>
              <a:rPr lang="en-US" sz="2000" b="1" dirty="0" err="1"/>
              <a:t>Độ</a:t>
            </a:r>
            <a:r>
              <a:rPr lang="en-US" sz="2000" b="1" dirty="0"/>
              <a:t> </a:t>
            </a:r>
            <a:r>
              <a:rPr lang="en-US" sz="2000" b="1" dirty="0" err="1"/>
              <a:t>Dương</a:t>
            </a:r>
            <a:r>
              <a:rPr lang="en-US" sz="2000" b="1" dirty="0"/>
              <a:t>.</a:t>
            </a:r>
            <a:endParaRPr lang="en-GB" sz="2000" b="1" dirty="0"/>
          </a:p>
          <a:p>
            <a:endParaRPr lang="en-GB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9808139" y="2559895"/>
            <a:ext cx="2158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Cực</a:t>
            </a:r>
            <a:r>
              <a:rPr lang="en-US" sz="2000" b="1" dirty="0"/>
              <a:t> Nam </a:t>
            </a:r>
            <a:r>
              <a:rPr lang="en-US" sz="2000" b="1" dirty="0" err="1"/>
              <a:t>châu</a:t>
            </a:r>
            <a:r>
              <a:rPr lang="en-US" sz="2000" b="1" dirty="0"/>
              <a:t> Phi – </a:t>
            </a:r>
            <a:r>
              <a:rPr lang="en-US" sz="2000" b="1" dirty="0" err="1"/>
              <a:t>mũi</a:t>
            </a:r>
            <a:r>
              <a:rPr lang="en-US" sz="2000" b="1" dirty="0"/>
              <a:t> </a:t>
            </a:r>
            <a:r>
              <a:rPr lang="en-US" sz="2000" b="1" dirty="0" err="1"/>
              <a:t>Hảo</a:t>
            </a:r>
            <a:r>
              <a:rPr lang="en-US" sz="2000" b="1" dirty="0"/>
              <a:t> </a:t>
            </a:r>
            <a:r>
              <a:rPr lang="en-US" sz="2000" b="1" dirty="0" err="1"/>
              <a:t>Vọng</a:t>
            </a:r>
            <a:endParaRPr lang="en-GB" sz="2000" b="1" dirty="0"/>
          </a:p>
          <a:p>
            <a:endParaRPr lang="en-GB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9837016" y="3791585"/>
            <a:ext cx="2158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Tìm</a:t>
            </a:r>
            <a:r>
              <a:rPr lang="en-US" sz="2000" b="1" dirty="0"/>
              <a:t> </a:t>
            </a:r>
            <a:r>
              <a:rPr lang="en-US" sz="2000" b="1" dirty="0" err="1"/>
              <a:t>ra</a:t>
            </a:r>
            <a:r>
              <a:rPr lang="en-US" sz="2000" b="1" dirty="0"/>
              <a:t> </a:t>
            </a:r>
            <a:r>
              <a:rPr lang="en-US" sz="2000" b="1" dirty="0" err="1"/>
              <a:t>châu</a:t>
            </a:r>
            <a:r>
              <a:rPr lang="en-US" sz="2000" b="1" dirty="0"/>
              <a:t> </a:t>
            </a:r>
            <a:r>
              <a:rPr lang="en-US" sz="2000" b="1" dirty="0" err="1"/>
              <a:t>Mĩ</a:t>
            </a:r>
            <a:r>
              <a:rPr lang="en-US" sz="2000" b="1" dirty="0"/>
              <a:t>.</a:t>
            </a:r>
            <a:endParaRPr lang="en-GB" sz="2000" b="1" dirty="0"/>
          </a:p>
          <a:p>
            <a:endParaRPr lang="en-GB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9829288" y="4838889"/>
            <a:ext cx="2158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Ca-li-</a:t>
            </a:r>
            <a:r>
              <a:rPr lang="en-US" sz="2000" b="1" dirty="0" err="1"/>
              <a:t>cút</a:t>
            </a:r>
            <a:r>
              <a:rPr lang="en-US" sz="2000" b="1" dirty="0"/>
              <a:t> (</a:t>
            </a:r>
            <a:r>
              <a:rPr lang="en-US" sz="2000" b="1" dirty="0" err="1"/>
              <a:t>Ấn</a:t>
            </a:r>
            <a:r>
              <a:rPr lang="en-US" sz="2000" b="1" dirty="0"/>
              <a:t> </a:t>
            </a:r>
            <a:r>
              <a:rPr lang="en-US" sz="2000" b="1" dirty="0" err="1"/>
              <a:t>Độ</a:t>
            </a:r>
            <a:r>
              <a:rPr lang="en-US" sz="2000" b="1" dirty="0"/>
              <a:t>)</a:t>
            </a:r>
            <a:endParaRPr lang="en-GB" sz="2000" b="1" dirty="0"/>
          </a:p>
          <a:p>
            <a:endParaRPr lang="en-GB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9829289" y="5819168"/>
            <a:ext cx="2375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Đi</a:t>
            </a:r>
            <a:r>
              <a:rPr lang="en-US" sz="2000" b="1" dirty="0"/>
              <a:t> </a:t>
            </a:r>
            <a:r>
              <a:rPr lang="en-US" sz="2000" b="1" dirty="0" err="1"/>
              <a:t>vòng</a:t>
            </a:r>
            <a:r>
              <a:rPr lang="en-US" sz="2000" b="1" dirty="0"/>
              <a:t> </a:t>
            </a:r>
            <a:r>
              <a:rPr lang="en-US" sz="2000" b="1" dirty="0" err="1"/>
              <a:t>quanh</a:t>
            </a:r>
            <a:r>
              <a:rPr lang="en-US" sz="2000" b="1" dirty="0"/>
              <a:t> </a:t>
            </a:r>
            <a:r>
              <a:rPr lang="en-US" sz="2000" b="1" dirty="0" err="1"/>
              <a:t>thế</a:t>
            </a:r>
            <a:r>
              <a:rPr lang="en-US" sz="2000" b="1" dirty="0"/>
              <a:t> </a:t>
            </a:r>
            <a:r>
              <a:rPr lang="en-US" sz="2000" b="1" dirty="0" err="1"/>
              <a:t>giới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trở</a:t>
            </a:r>
            <a:r>
              <a:rPr lang="en-US" sz="2000" b="1" dirty="0"/>
              <a:t> </a:t>
            </a:r>
            <a:r>
              <a:rPr lang="en-US" sz="2000" b="1" dirty="0" err="1"/>
              <a:t>về</a:t>
            </a:r>
            <a:r>
              <a:rPr lang="en-US" sz="2000" b="1" dirty="0"/>
              <a:t> </a:t>
            </a:r>
            <a:r>
              <a:rPr lang="en-US" sz="2000" b="1" dirty="0" err="1"/>
              <a:t>Tây</a:t>
            </a:r>
            <a:r>
              <a:rPr lang="en-US" sz="2000" b="1" dirty="0"/>
              <a:t> Ban </a:t>
            </a:r>
            <a:r>
              <a:rPr lang="en-US" sz="2000" b="1" dirty="0" err="1"/>
              <a:t>Nha</a:t>
            </a:r>
            <a:endParaRPr lang="en-GB" sz="2000" b="1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3730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D69FA5-0182-BF6F-49A7-DEA03A3E6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73" y="267691"/>
            <a:ext cx="11018981" cy="64194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5338" r="8904" b="9489"/>
          <a:stretch/>
        </p:blipFill>
        <p:spPr>
          <a:xfrm>
            <a:off x="5384799" y="1154545"/>
            <a:ext cx="1126837" cy="8497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84799" y="1126835"/>
            <a:ext cx="1080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B.Đi</a:t>
            </a:r>
            <a:r>
              <a:rPr lang="en-US" b="1" dirty="0" smtClean="0"/>
              <a:t>-a-</a:t>
            </a:r>
            <a:r>
              <a:rPr lang="en-US" b="1" dirty="0" err="1" smtClean="0"/>
              <a:t>xơ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9091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26 0.00718 -0.00026 0.01435 -0.00078 0.02153 C -0.00091 0.02431 -0.00078 0.0287 -0.00221 0.0294 L -0.00456 0.03079 C -0.00391 0.03611 -0.00313 0.03727 -0.00456 0.04167 C -0.00547 0.04444 -0.00755 0.04977 -0.00755 0.04977 C -0.00846 0.08079 -0.00664 0.06898 -0.0099 0.08611 C -0.01016 0.0875 -0.01003 0.08912 -0.01055 0.09005 C -0.01133 0.09143 -0.01198 0.09329 -0.01289 0.09421 C -0.01432 0.0956 -0.01745 0.09676 -0.01745 0.09676 C -0.01797 0.09954 -0.01888 0.10208 -0.01888 0.10486 C -0.01979 0.12847 -0.0168 0.1213 -0.02201 0.13056 C -0.02214 0.13171 -0.0237 0.13935 -0.02344 0.14005 C -0.02253 0.14329 -0.0207 0.14583 -0.01888 0.14792 C -0.01602 0.15139 -0.01511 0.15347 -0.01211 0.15486 C -0.01068 0.15532 -0.00912 0.15556 -0.00755 0.15602 C -0.00599 0.15671 -0.003 0.1588 -0.003 0.1588 C -0.00274 0.16018 -0.00274 0.16181 -0.00221 0.16273 C -0.00169 0.16412 -0.00078 0.16481 0 0.16551 C 0.00104 0.16643 0.0043 0.16782 0.00534 0.16829 C 0.00638 0.16921 0.00755 0.16944 0.00833 0.17083 C 0.00885 0.17199 0.00898 0.17361 0.00911 0.175 C 0.0095 0.17986 0.00872 0.18518 0.00989 0.18981 C 0.01068 0.19306 0.01458 0.19537 0.01667 0.19653 C 0.01771 0.19699 0.01875 0.19745 0.01966 0.19792 C 0.0194 0.19931 0.01849 0.20069 0.01901 0.20185 C 0.01979 0.20417 0.02331 0.20648 0.025 0.20718 C 0.02708 0.20833 0.03112 0.20995 0.03112 0.20995 C 0.03164 0.21134 0.03229 0.2125 0.03255 0.21412 C 0.03372 0.21875 0.03307 0.22106 0.03411 0.22616 C 0.03437 0.22755 0.03516 0.22893 0.03568 0.23009 C 0.03516 0.23472 0.03385 0.23912 0.03411 0.24375 C 0.03437 0.24907 0.03411 0.25463 0.03489 0.25972 C 0.03489 0.25972 0.03802 0.27222 0.03945 0.27454 C 0.0401 0.27569 0.04088 0.27639 0.04167 0.27731 C 0.04388 0.28333 0.04466 0.2838 0.04544 0.28935 C 0.04583 0.29167 0.04596 0.29398 0.04622 0.29606 C 0.04596 0.30023 0.04596 0.3044 0.04544 0.30833 C 0.04518 0.31111 0.04401 0.31643 0.04401 0.31643 C 0.0444 0.32268 0.04375 0.32685 0.04622 0.33125 C 0.04687 0.33241 0.04779 0.33287 0.04857 0.3338 C 0.0487 0.33518 0.04896 0.33657 0.04922 0.33796 C 0.05013 0.34097 0.05156 0.34398 0.05299 0.34606 C 0.05378 0.34699 0.05443 0.34815 0.05534 0.34861 C 0.05625 0.34931 0.05729 0.34954 0.05833 0.35 C 0.05885 0.35139 0.05911 0.35301 0.05989 0.35417 C 0.0625 0.35764 0.06562 0.35995 0.06823 0.36343 L 0.07122 0.36759 C 0.07318 0.37315 0.07448 0.37778 0.07734 0.38241 C 0.07812 0.3838 0.07943 0.3838 0.08034 0.38495 C 0.08125 0.38611 0.0819 0.38773 0.08255 0.38912 C 0.08307 0.3919 0.08385 0.39444 0.08411 0.39722 C 0.08437 0.39931 0.08437 0.40185 0.08489 0.40393 C 0.08516 0.40509 0.08594 0.40579 0.08646 0.40671 L 0.08646 0.40671 " pathEditMode="relative" ptsTypes="AAAAAAAAAAAAAAAAAAAAAAAAAAAAAAAAAAAAAAAAAAAAAAAAAAAAAAAA">
                                      <p:cBhvr>
                                        <p:cTn id="12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26 0.00718 -0.00026 0.01435 -0.00078 0.02153 C -0.00091 0.02431 -0.00078 0.0287 -0.00221 0.0294 L -0.00456 0.03079 C -0.00391 0.03611 -0.00313 0.03727 -0.00456 0.04167 C -0.00547 0.04444 -0.00755 0.04977 -0.00755 0.04977 C -0.00846 0.08079 -0.00664 0.06898 -0.0099 0.08611 C -0.01016 0.0875 -0.01003 0.08912 -0.01055 0.09005 C -0.01133 0.09143 -0.01198 0.09329 -0.01289 0.09421 C -0.01432 0.0956 -0.01745 0.09676 -0.01745 0.09676 C -0.01797 0.09954 -0.01888 0.10208 -0.01888 0.10486 C -0.01979 0.12847 -0.0168 0.1213 -0.02201 0.13056 C -0.02214 0.13171 -0.0237 0.13935 -0.02344 0.14005 C -0.02253 0.14329 -0.0207 0.14583 -0.01888 0.14792 C -0.01602 0.15139 -0.01511 0.15347 -0.01211 0.15486 C -0.01068 0.15532 -0.00912 0.15556 -0.00755 0.15602 C -0.00599 0.15671 -0.003 0.1588 -0.003 0.1588 C -0.00274 0.16018 -0.00274 0.16181 -0.00221 0.16273 C -0.00169 0.16412 -0.00078 0.16481 0 0.16551 C 0.00104 0.16643 0.0043 0.16782 0.00534 0.16829 C 0.00638 0.16921 0.00755 0.16944 0.00833 0.17083 C 0.00885 0.17199 0.00898 0.17361 0.00911 0.175 C 0.0095 0.17986 0.00872 0.18518 0.00989 0.18981 C 0.01068 0.19306 0.01458 0.19537 0.01667 0.19653 C 0.01771 0.19699 0.01875 0.19745 0.01966 0.19792 C 0.0194 0.19931 0.01849 0.20069 0.01901 0.20185 C 0.01979 0.20417 0.02331 0.20648 0.025 0.20718 C 0.02708 0.20833 0.03112 0.20995 0.03112 0.20995 C 0.03164 0.21134 0.03229 0.2125 0.03255 0.21412 C 0.03372 0.21875 0.03307 0.22106 0.03411 0.22616 C 0.03437 0.22755 0.03516 0.22893 0.03568 0.23009 C 0.03516 0.23472 0.03385 0.23912 0.03411 0.24375 C 0.03437 0.24907 0.03411 0.25463 0.03489 0.25972 C 0.03489 0.25972 0.03802 0.27222 0.03945 0.27454 C 0.0401 0.27569 0.04088 0.27639 0.04167 0.27731 C 0.04388 0.28333 0.04466 0.2838 0.04544 0.28935 C 0.04583 0.29167 0.04596 0.29398 0.04622 0.29606 C 0.04596 0.30023 0.04596 0.3044 0.04544 0.30833 C 0.04518 0.31111 0.04401 0.31643 0.04401 0.31643 C 0.0444 0.32268 0.04375 0.32685 0.04622 0.33125 C 0.04687 0.33241 0.04779 0.33287 0.04857 0.3338 C 0.0487 0.33518 0.04896 0.33657 0.04922 0.33796 C 0.05013 0.34097 0.05156 0.34398 0.05299 0.34606 C 0.05378 0.34699 0.05443 0.34815 0.05534 0.34861 C 0.05625 0.34931 0.05729 0.34954 0.05833 0.35 C 0.05885 0.35139 0.05911 0.35301 0.05989 0.35417 C 0.0625 0.35764 0.06562 0.35995 0.06823 0.36343 L 0.07122 0.36759 C 0.07318 0.37315 0.07448 0.37778 0.07734 0.38241 C 0.07812 0.3838 0.07943 0.3838 0.08034 0.38495 C 0.08125 0.38611 0.0819 0.38773 0.08255 0.38912 C 0.08307 0.3919 0.08385 0.39444 0.08411 0.39722 C 0.08437 0.39931 0.08437 0.40185 0.08489 0.40393 C 0.08516 0.40509 0.08594 0.40579 0.08646 0.40671 L 0.08646 0.40671 " pathEditMode="relative" ptsTypes="AAAAAAAAAAAAAAAAAAAAAAAAAAAAAAAAAAAAAAAAAAAAAAAAAAAAAAAA">
                                      <p:cBhvr>
                                        <p:cTn id="14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D69FA5-0182-BF6F-49A7-DEA03A3E6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64" y="249219"/>
            <a:ext cx="11018981" cy="64194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5338" r="8904" b="9489"/>
          <a:stretch/>
        </p:blipFill>
        <p:spPr>
          <a:xfrm>
            <a:off x="5384799" y="1154545"/>
            <a:ext cx="1126837" cy="8497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4654" y="1126835"/>
            <a:ext cx="1607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C.Cô-lôm-bô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5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34 0.00208 -0.00455 0.00463 -0.0069 0.00671 C -0.00833 0.00787 -0.00989 0.00833 -0.01145 0.00926 C -0.01549 0.0118 -0.01198 0.00972 -0.01744 0.01204 C -0.01849 0.0125 -0.01953 0.01273 -0.02057 0.01342 C -0.02187 0.01412 -0.02304 0.01551 -0.02434 0.01597 C -0.02682 0.01713 -0.02942 0.01759 -0.0319 0.01875 L -0.03489 0.02014 C -0.04622 0.03217 -0.03268 0.01852 -0.04179 0.02546 C -0.0457 0.02847 -0.04231 0.02801 -0.04622 0.0294 C -0.04804 0.03009 -0.04987 0.03032 -0.05156 0.03079 C -0.05612 0.03217 -0.05429 0.03194 -0.05846 0.03356 C -0.05963 0.03403 -0.06093 0.03426 -0.06224 0.03495 C -0.06302 0.03518 -0.06367 0.03588 -0.06445 0.03634 C -0.06575 0.0368 -0.06705 0.03704 -0.06823 0.0375 C -0.06901 0.03796 -0.06979 0.03866 -0.07057 0.03889 C -0.07174 0.03958 -0.07304 0.03958 -0.07434 0.04028 C -0.07734 0.0419 -0.08033 0.04421 -0.08346 0.0456 C -0.0858 0.04676 -0.08776 0.04768 -0.09023 0.04838 C -0.09218 0.04884 -0.09427 0.0493 -0.09622 0.04977 C -0.10429 0.05324 -0.10026 0.05185 -0.10846 0.0537 C -0.10937 0.05416 -0.11041 0.05463 -0.11145 0.05509 C -0.11263 0.05555 -0.11406 0.05555 -0.11523 0.05648 C -0.11601 0.05694 -0.11666 0.05856 -0.11744 0.05903 C -0.11901 0.06018 -0.12057 0.06088 -0.122 0.0618 C -0.12278 0.06227 -0.12356 0.06296 -0.12434 0.06319 C -0.1375 0.06643 -0.12109 0.06204 -0.13567 0.06713 C -0.13698 0.06759 -0.13828 0.06805 -0.13945 0.06852 C -0.14023 0.06898 -0.14101 0.06944 -0.14179 0.06991 C -0.14427 0.07106 -0.14596 0.07176 -0.14856 0.07268 C -0.14961 0.07338 -0.15065 0.0743 -0.15156 0.07523 C -0.15234 0.07616 -0.15299 0.07731 -0.1539 0.07801 C -0.15481 0.0787 -0.15586 0.0787 -0.1569 0.0794 C -0.16458 0.08333 -0.15833 0.08102 -0.16523 0.08333 C -0.16653 0.08426 -0.1677 0.08541 -0.16901 0.08611 C -0.17656 0.08981 -0.17122 0.08426 -0.18112 0.09004 C -0.18333 0.09143 -0.18411 0.0919 -0.18645 0.09282 C -0.18789 0.09329 -0.18945 0.09375 -0.19101 0.09421 C -0.1957 0.0956 -0.19336 0.09537 -0.19622 0.09537 L -0.19622 0.09537 " pathEditMode="relative" ptsTypes="AAAAAAAAAAAAAAAAAAAAAAAAAAAAAAAAAAAAAAAAA">
                                      <p:cBhvr>
                                        <p:cTn id="12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34 0.00208 -0.00455 0.00463 -0.0069 0.00671 C -0.00833 0.00787 -0.00989 0.00833 -0.01145 0.00926 C -0.01549 0.0118 -0.01198 0.00972 -0.01744 0.01204 C -0.01849 0.0125 -0.01953 0.01273 -0.02057 0.01342 C -0.02187 0.01412 -0.02304 0.01551 -0.02434 0.01597 C -0.02682 0.01713 -0.02942 0.01759 -0.0319 0.01875 L -0.03489 0.02014 C -0.04622 0.03217 -0.03268 0.01852 -0.04179 0.02546 C -0.0457 0.02847 -0.04231 0.02801 -0.04622 0.0294 C -0.04804 0.03009 -0.04987 0.03032 -0.05156 0.03079 C -0.05612 0.03217 -0.05429 0.03194 -0.05846 0.03356 C -0.05963 0.03403 -0.06093 0.03426 -0.06224 0.03495 C -0.06302 0.03518 -0.06367 0.03588 -0.06445 0.03634 C -0.06575 0.0368 -0.06705 0.03704 -0.06823 0.0375 C -0.06901 0.03796 -0.06979 0.03866 -0.07057 0.03889 C -0.07174 0.03958 -0.07304 0.03958 -0.07434 0.04028 C -0.07734 0.0419 -0.08033 0.04421 -0.08346 0.0456 C -0.0858 0.04676 -0.08776 0.04768 -0.09023 0.04838 C -0.09218 0.04884 -0.09427 0.0493 -0.09622 0.04977 C -0.10429 0.05324 -0.10026 0.05185 -0.10846 0.0537 C -0.10937 0.05416 -0.11041 0.05463 -0.11145 0.05509 C -0.11263 0.05555 -0.11406 0.05555 -0.11523 0.05648 C -0.11601 0.05694 -0.11666 0.05856 -0.11744 0.05903 C -0.11901 0.06018 -0.12057 0.06088 -0.122 0.0618 C -0.12278 0.06227 -0.12356 0.06296 -0.12434 0.06319 C -0.1375 0.06643 -0.12109 0.06204 -0.13567 0.06713 C -0.13698 0.06759 -0.13828 0.06805 -0.13945 0.06852 C -0.14023 0.06898 -0.14101 0.06944 -0.14179 0.06991 C -0.14427 0.07106 -0.14596 0.07176 -0.14856 0.07268 C -0.14961 0.07338 -0.15065 0.0743 -0.15156 0.07523 C -0.15234 0.07616 -0.15299 0.07731 -0.1539 0.07801 C -0.15481 0.0787 -0.15586 0.0787 -0.1569 0.0794 C -0.16458 0.08333 -0.15833 0.08102 -0.16523 0.08333 C -0.16653 0.08426 -0.1677 0.08541 -0.16901 0.08611 C -0.17656 0.08981 -0.17122 0.08426 -0.18112 0.09004 C -0.18333 0.09143 -0.18411 0.0919 -0.18645 0.09282 C -0.18789 0.09329 -0.18945 0.09375 -0.19101 0.09421 C -0.1957 0.0956 -0.19336 0.09537 -0.19622 0.09537 L -0.19622 0.09537 " pathEditMode="relative" ptsTypes="AAAAAAAAAAAAAAAAAAAAAAAAAAAAAAAAAAAAAAAAA">
                                      <p:cBhvr>
                                        <p:cTn id="14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E2A08325-02DB-41B2-A7DC-8019A9486270}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E2A08325-02DB-41B2-A7DC-8019A9486270}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901</Words>
  <Application>Microsoft Office PowerPoint</Application>
  <PresentationFormat>Widescreen</PresentationFormat>
  <Paragraphs>88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64</cp:revision>
  <dcterms:created xsi:type="dcterms:W3CDTF">2024-09-22T13:58:10Z</dcterms:created>
  <dcterms:modified xsi:type="dcterms:W3CDTF">2024-09-26T06:14:58Z</dcterms:modified>
</cp:coreProperties>
</file>