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77" r:id="rId2"/>
    <p:sldId id="486" r:id="rId3"/>
    <p:sldId id="479" r:id="rId4"/>
    <p:sldId id="485" r:id="rId5"/>
    <p:sldId id="487" r:id="rId6"/>
    <p:sldId id="489" r:id="rId7"/>
    <p:sldId id="491" r:id="rId8"/>
    <p:sldId id="496" r:id="rId9"/>
    <p:sldId id="481" r:id="rId1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35"/>
    <p:restoredTop sz="94651"/>
  </p:normalViewPr>
  <p:slideViewPr>
    <p:cSldViewPr snapToGrid="0" snapToObjects="1">
      <p:cViewPr varScale="1">
        <p:scale>
          <a:sx n="69" d="100"/>
          <a:sy n="69" d="100"/>
        </p:scale>
        <p:origin x="-58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493096-2886-2544-8BC8-6FAF8DED0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 xmlns:a16="http://schemas.microsoft.com/office/drawing/2014/main" id="{96F79D88-BE7C-E441-9854-FF7DBEAE9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 xmlns:a16="http://schemas.microsoft.com/office/drawing/2014/main" id="{26C968C0-1272-FC46-B6B1-B48493D537B5}"/>
              </a:ext>
            </a:extLst>
          </p:cNvPr>
          <p:cNvSpPr>
            <a:spLocks noGrp="1"/>
          </p:cNvSpPr>
          <p:nvPr>
            <p:ph type="dt" sz="half" idx="10"/>
          </p:nvPr>
        </p:nvSpPr>
        <p:spPr/>
        <p:txBody>
          <a:bodyPr/>
          <a:lstStyle/>
          <a:p>
            <a:fld id="{DCABFE86-5F1F-6946-9818-B4D877E6DEA8}" type="datetimeFigureOut">
              <a:rPr lang="x-none" smtClean="0"/>
              <a:t>5/9/2021</a:t>
            </a:fld>
            <a:endParaRPr lang="x-none"/>
          </a:p>
        </p:txBody>
      </p:sp>
      <p:sp>
        <p:nvSpPr>
          <p:cNvPr id="5" name="Footer Placeholder 4">
            <a:extLst>
              <a:ext uri="{FF2B5EF4-FFF2-40B4-BE49-F238E27FC236}">
                <a16:creationId xmlns="" xmlns:a16="http://schemas.microsoft.com/office/drawing/2014/main" id="{AB5FA692-4B01-CC48-A620-4A44972CFC9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31C4DE83-2E00-2149-8212-35CE3E10D264}"/>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8793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3C4046-7137-BF40-806C-7FEE66B7136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9148D392-8E23-C645-9B3B-176D24E7E7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56D5CBA5-B345-E042-B1BF-D36A7A18823E}"/>
              </a:ext>
            </a:extLst>
          </p:cNvPr>
          <p:cNvSpPr>
            <a:spLocks noGrp="1"/>
          </p:cNvSpPr>
          <p:nvPr>
            <p:ph type="dt" sz="half" idx="10"/>
          </p:nvPr>
        </p:nvSpPr>
        <p:spPr/>
        <p:txBody>
          <a:bodyPr/>
          <a:lstStyle/>
          <a:p>
            <a:fld id="{DCABFE86-5F1F-6946-9818-B4D877E6DEA8}" type="datetimeFigureOut">
              <a:rPr lang="x-none" smtClean="0"/>
              <a:t>5/9/2021</a:t>
            </a:fld>
            <a:endParaRPr lang="x-none"/>
          </a:p>
        </p:txBody>
      </p:sp>
      <p:sp>
        <p:nvSpPr>
          <p:cNvPr id="5" name="Footer Placeholder 4">
            <a:extLst>
              <a:ext uri="{FF2B5EF4-FFF2-40B4-BE49-F238E27FC236}">
                <a16:creationId xmlns="" xmlns:a16="http://schemas.microsoft.com/office/drawing/2014/main" id="{EDF7AAC7-258B-3749-8F60-76ACBEAFC0C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8C73C984-E8AA-5445-9CC0-2EEA355B5B8E}"/>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05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44A2AB4-1214-6045-BF77-65C4F32EB1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999E8E26-18DF-5A4B-A5ED-C2FBFAAE9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D3984DCA-0EE3-1240-95E3-2375BB651632}"/>
              </a:ext>
            </a:extLst>
          </p:cNvPr>
          <p:cNvSpPr>
            <a:spLocks noGrp="1"/>
          </p:cNvSpPr>
          <p:nvPr>
            <p:ph type="dt" sz="half" idx="10"/>
          </p:nvPr>
        </p:nvSpPr>
        <p:spPr/>
        <p:txBody>
          <a:bodyPr/>
          <a:lstStyle/>
          <a:p>
            <a:fld id="{DCABFE86-5F1F-6946-9818-B4D877E6DEA8}" type="datetimeFigureOut">
              <a:rPr lang="x-none" smtClean="0"/>
              <a:t>5/9/2021</a:t>
            </a:fld>
            <a:endParaRPr lang="x-none"/>
          </a:p>
        </p:txBody>
      </p:sp>
      <p:sp>
        <p:nvSpPr>
          <p:cNvPr id="5" name="Footer Placeholder 4">
            <a:extLst>
              <a:ext uri="{FF2B5EF4-FFF2-40B4-BE49-F238E27FC236}">
                <a16:creationId xmlns="" xmlns:a16="http://schemas.microsoft.com/office/drawing/2014/main" id="{B77FA7E7-C236-354D-B65C-A0745EA7D52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D367947E-CC13-DE43-A931-C039BD973486}"/>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92095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40DF93-E1A2-E14A-A7A1-82E4BDFCCC9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 xmlns:a16="http://schemas.microsoft.com/office/drawing/2014/main" id="{8559ED71-ACDD-1E49-891A-595314ED05C1}"/>
              </a:ext>
            </a:extLst>
          </p:cNvPr>
          <p:cNvSpPr>
            <a:spLocks noGrp="1"/>
          </p:cNvSpPr>
          <p:nvPr>
            <p:ph type="dt" sz="half" idx="10"/>
          </p:nvPr>
        </p:nvSpPr>
        <p:spPr/>
        <p:txBody>
          <a:bodyPr/>
          <a:lstStyle/>
          <a:p>
            <a:fld id="{DCABFE86-5F1F-6946-9818-B4D877E6DEA8}" type="datetimeFigureOut">
              <a:rPr lang="x-none" smtClean="0"/>
              <a:t>5/9/2021</a:t>
            </a:fld>
            <a:endParaRPr lang="x-none"/>
          </a:p>
        </p:txBody>
      </p:sp>
      <p:sp>
        <p:nvSpPr>
          <p:cNvPr id="4" name="Footer Placeholder 3">
            <a:extLst>
              <a:ext uri="{FF2B5EF4-FFF2-40B4-BE49-F238E27FC236}">
                <a16:creationId xmlns="" xmlns:a16="http://schemas.microsoft.com/office/drawing/2014/main" id="{253C2FA7-214C-054C-AAF0-D6CC10A5C36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 xmlns:a16="http://schemas.microsoft.com/office/drawing/2014/main" id="{78A03578-2E4F-9D40-9BAC-3E0B4A52B78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347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53C4EA-BDA5-754E-A8CE-F7A5CD7CB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A83A71E8-69E4-8444-81ED-4DE718AF3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53883BD-95AF-7C41-AB00-CF14B6258C3F}"/>
              </a:ext>
            </a:extLst>
          </p:cNvPr>
          <p:cNvSpPr>
            <a:spLocks noGrp="1"/>
          </p:cNvSpPr>
          <p:nvPr>
            <p:ph type="dt" sz="half" idx="10"/>
          </p:nvPr>
        </p:nvSpPr>
        <p:spPr/>
        <p:txBody>
          <a:bodyPr/>
          <a:lstStyle/>
          <a:p>
            <a:fld id="{DCABFE86-5F1F-6946-9818-B4D877E6DEA8}" type="datetimeFigureOut">
              <a:rPr lang="x-none" smtClean="0"/>
              <a:t>5/9/2021</a:t>
            </a:fld>
            <a:endParaRPr lang="x-none"/>
          </a:p>
        </p:txBody>
      </p:sp>
      <p:sp>
        <p:nvSpPr>
          <p:cNvPr id="5" name="Footer Placeholder 4">
            <a:extLst>
              <a:ext uri="{FF2B5EF4-FFF2-40B4-BE49-F238E27FC236}">
                <a16:creationId xmlns="" xmlns:a16="http://schemas.microsoft.com/office/drawing/2014/main" id="{20005A82-DC1F-644B-AA51-CBF3B876FEC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6453DEBA-9AA5-CD4B-98BF-62BD4A1F208F}"/>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13341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0F5EE7-19E8-8844-9F07-B3A1EF4F9C6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9C56B41E-950A-1E44-B17D-0ACC59190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 xmlns:a16="http://schemas.microsoft.com/office/drawing/2014/main" id="{53487863-6E8D-A340-A6BF-04383FDC0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 xmlns:a16="http://schemas.microsoft.com/office/drawing/2014/main" id="{3F30520E-892B-2041-A6EA-E5CC0EF69C07}"/>
              </a:ext>
            </a:extLst>
          </p:cNvPr>
          <p:cNvSpPr>
            <a:spLocks noGrp="1"/>
          </p:cNvSpPr>
          <p:nvPr>
            <p:ph type="dt" sz="half" idx="10"/>
          </p:nvPr>
        </p:nvSpPr>
        <p:spPr/>
        <p:txBody>
          <a:bodyPr/>
          <a:lstStyle/>
          <a:p>
            <a:fld id="{DCABFE86-5F1F-6946-9818-B4D877E6DEA8}" type="datetimeFigureOut">
              <a:rPr lang="x-none" smtClean="0"/>
              <a:t>5/9/2021</a:t>
            </a:fld>
            <a:endParaRPr lang="x-none"/>
          </a:p>
        </p:txBody>
      </p:sp>
      <p:sp>
        <p:nvSpPr>
          <p:cNvPr id="6" name="Footer Placeholder 5">
            <a:extLst>
              <a:ext uri="{FF2B5EF4-FFF2-40B4-BE49-F238E27FC236}">
                <a16:creationId xmlns="" xmlns:a16="http://schemas.microsoft.com/office/drawing/2014/main" id="{817A4C06-E3E8-B640-8579-B4ED029ECF6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C2BFF2E8-A348-A14E-A610-B38F5ED00E6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44061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54738E-CDAB-254E-88DC-587FAFB166F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506AEB0D-156C-A040-9C5A-98B763B2D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916ED7D-F0AC-DE47-B8CB-6F0F96512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 xmlns:a16="http://schemas.microsoft.com/office/drawing/2014/main" id="{896E98D1-E470-7E40-9F32-831AE2265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40DDB1F-BD65-A74F-A85D-0C9A58760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 xmlns:a16="http://schemas.microsoft.com/office/drawing/2014/main" id="{3B7BB534-3189-5E4F-8096-20915794CA58}"/>
              </a:ext>
            </a:extLst>
          </p:cNvPr>
          <p:cNvSpPr>
            <a:spLocks noGrp="1"/>
          </p:cNvSpPr>
          <p:nvPr>
            <p:ph type="dt" sz="half" idx="10"/>
          </p:nvPr>
        </p:nvSpPr>
        <p:spPr/>
        <p:txBody>
          <a:bodyPr/>
          <a:lstStyle/>
          <a:p>
            <a:fld id="{DCABFE86-5F1F-6946-9818-B4D877E6DEA8}" type="datetimeFigureOut">
              <a:rPr lang="x-none" smtClean="0"/>
              <a:t>5/9/2021</a:t>
            </a:fld>
            <a:endParaRPr lang="x-none"/>
          </a:p>
        </p:txBody>
      </p:sp>
      <p:sp>
        <p:nvSpPr>
          <p:cNvPr id="8" name="Footer Placeholder 7">
            <a:extLst>
              <a:ext uri="{FF2B5EF4-FFF2-40B4-BE49-F238E27FC236}">
                <a16:creationId xmlns="" xmlns:a16="http://schemas.microsoft.com/office/drawing/2014/main" id="{8DA5E367-A6B4-A148-A44B-61456D342DF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 xmlns:a16="http://schemas.microsoft.com/office/drawing/2014/main" id="{15AC40D3-6A48-FB4B-B8B8-12C3396DEFB1}"/>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0094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0FA0B5-28F1-8748-A8B4-CD2FCC52256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 xmlns:a16="http://schemas.microsoft.com/office/drawing/2014/main" id="{C60F86EC-E833-F14C-9E66-41E9BEB47E94}"/>
              </a:ext>
            </a:extLst>
          </p:cNvPr>
          <p:cNvSpPr>
            <a:spLocks noGrp="1"/>
          </p:cNvSpPr>
          <p:nvPr>
            <p:ph type="dt" sz="half" idx="10"/>
          </p:nvPr>
        </p:nvSpPr>
        <p:spPr/>
        <p:txBody>
          <a:bodyPr/>
          <a:lstStyle/>
          <a:p>
            <a:fld id="{DCABFE86-5F1F-6946-9818-B4D877E6DEA8}" type="datetimeFigureOut">
              <a:rPr lang="x-none" smtClean="0"/>
              <a:t>5/9/2021</a:t>
            </a:fld>
            <a:endParaRPr lang="x-none"/>
          </a:p>
        </p:txBody>
      </p:sp>
      <p:sp>
        <p:nvSpPr>
          <p:cNvPr id="4" name="Footer Placeholder 3">
            <a:extLst>
              <a:ext uri="{FF2B5EF4-FFF2-40B4-BE49-F238E27FC236}">
                <a16:creationId xmlns="" xmlns:a16="http://schemas.microsoft.com/office/drawing/2014/main" id="{6FE3430E-D9A5-E04A-985D-93317E897035}"/>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 xmlns:a16="http://schemas.microsoft.com/office/drawing/2014/main" id="{A056C48E-4D98-784D-9AF0-ABC124B7122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3637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5E831CA-2E69-5949-B30F-B8B78C06334B}"/>
              </a:ext>
            </a:extLst>
          </p:cNvPr>
          <p:cNvSpPr>
            <a:spLocks noGrp="1"/>
          </p:cNvSpPr>
          <p:nvPr>
            <p:ph type="dt" sz="half" idx="10"/>
          </p:nvPr>
        </p:nvSpPr>
        <p:spPr/>
        <p:txBody>
          <a:bodyPr/>
          <a:lstStyle/>
          <a:p>
            <a:fld id="{DCABFE86-5F1F-6946-9818-B4D877E6DEA8}" type="datetimeFigureOut">
              <a:rPr lang="x-none" smtClean="0"/>
              <a:t>5/9/2021</a:t>
            </a:fld>
            <a:endParaRPr lang="x-none"/>
          </a:p>
        </p:txBody>
      </p:sp>
      <p:sp>
        <p:nvSpPr>
          <p:cNvPr id="3" name="Footer Placeholder 2">
            <a:extLst>
              <a:ext uri="{FF2B5EF4-FFF2-40B4-BE49-F238E27FC236}">
                <a16:creationId xmlns="" xmlns:a16="http://schemas.microsoft.com/office/drawing/2014/main" id="{86312613-5B0C-B145-BC31-11CC02A71F44}"/>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 xmlns:a16="http://schemas.microsoft.com/office/drawing/2014/main" id="{DAA4D6E0-DF1D-D44F-AFB2-057553790552}"/>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7138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261EC1-65C2-EB45-A93E-1AA9DBD8A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7E443CC4-A924-DC4D-BA58-15D093279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 xmlns:a16="http://schemas.microsoft.com/office/drawing/2014/main" id="{8BABEE95-5BCE-8648-9C00-80EA5308A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E7BA5D7-C2E5-1742-AA49-7F1ED8618BE1}"/>
              </a:ext>
            </a:extLst>
          </p:cNvPr>
          <p:cNvSpPr>
            <a:spLocks noGrp="1"/>
          </p:cNvSpPr>
          <p:nvPr>
            <p:ph type="dt" sz="half" idx="10"/>
          </p:nvPr>
        </p:nvSpPr>
        <p:spPr/>
        <p:txBody>
          <a:bodyPr/>
          <a:lstStyle/>
          <a:p>
            <a:fld id="{DCABFE86-5F1F-6946-9818-B4D877E6DEA8}" type="datetimeFigureOut">
              <a:rPr lang="x-none" smtClean="0"/>
              <a:t>5/9/2021</a:t>
            </a:fld>
            <a:endParaRPr lang="x-none"/>
          </a:p>
        </p:txBody>
      </p:sp>
      <p:sp>
        <p:nvSpPr>
          <p:cNvPr id="6" name="Footer Placeholder 5">
            <a:extLst>
              <a:ext uri="{FF2B5EF4-FFF2-40B4-BE49-F238E27FC236}">
                <a16:creationId xmlns="" xmlns:a16="http://schemas.microsoft.com/office/drawing/2014/main" id="{257C4474-E552-A24D-910B-4D79E138913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5B97345F-AC4B-3649-9A05-4D44A23D710B}"/>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23156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48DB51-B784-E74C-9D76-06757914E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 xmlns:a16="http://schemas.microsoft.com/office/drawing/2014/main" id="{A9534F8A-F4A6-2E42-8AA7-3B53EFA74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9FE69CCA-7AD0-DF4E-BE22-882BA089B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871F450-BAB6-7349-B544-02570C29E4F5}"/>
              </a:ext>
            </a:extLst>
          </p:cNvPr>
          <p:cNvSpPr>
            <a:spLocks noGrp="1"/>
          </p:cNvSpPr>
          <p:nvPr>
            <p:ph type="dt" sz="half" idx="10"/>
          </p:nvPr>
        </p:nvSpPr>
        <p:spPr/>
        <p:txBody>
          <a:bodyPr/>
          <a:lstStyle/>
          <a:p>
            <a:fld id="{DCABFE86-5F1F-6946-9818-B4D877E6DEA8}" type="datetimeFigureOut">
              <a:rPr lang="x-none" smtClean="0"/>
              <a:t>5/9/2021</a:t>
            </a:fld>
            <a:endParaRPr lang="x-none"/>
          </a:p>
        </p:txBody>
      </p:sp>
      <p:sp>
        <p:nvSpPr>
          <p:cNvPr id="6" name="Footer Placeholder 5">
            <a:extLst>
              <a:ext uri="{FF2B5EF4-FFF2-40B4-BE49-F238E27FC236}">
                <a16:creationId xmlns="" xmlns:a16="http://schemas.microsoft.com/office/drawing/2014/main" id="{E1D9A3AE-09C2-4744-8813-4D233C7240B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5B5C0A07-998A-7A4E-A16D-51441D4A4C9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8620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40C9B2B-FF67-DE4E-9ACE-99ACF44E3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B8622186-470E-8242-8E12-9F20C1A88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9B0F3543-E5C8-354B-B80B-CE428A270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x-none" smtClean="0"/>
              <a:t>5/9/2021</a:t>
            </a:fld>
            <a:endParaRPr lang="x-none"/>
          </a:p>
        </p:txBody>
      </p:sp>
      <p:sp>
        <p:nvSpPr>
          <p:cNvPr id="5" name="Footer Placeholder 4">
            <a:extLst>
              <a:ext uri="{FF2B5EF4-FFF2-40B4-BE49-F238E27FC236}">
                <a16:creationId xmlns="" xmlns:a16="http://schemas.microsoft.com/office/drawing/2014/main" id="{1ACE371A-8B3D-194A-954B-64E0C6A3B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 xmlns:a16="http://schemas.microsoft.com/office/drawing/2014/main" id="{8BD0657F-ABA6-3747-885D-9C40F476A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x-none" smtClean="0"/>
              <a:t>‹#›</a:t>
            </a:fld>
            <a:endParaRPr lang="x-none"/>
          </a:p>
        </p:txBody>
      </p:sp>
      <p:pic>
        <p:nvPicPr>
          <p:cNvPr id="7" name="Picture 6">
            <a:extLst>
              <a:ext uri="{FF2B5EF4-FFF2-40B4-BE49-F238E27FC236}">
                <a16:creationId xmlns="" xmlns:a16="http://schemas.microsoft.com/office/drawing/2014/main" id="{B21EF569-66CE-E748-A5A4-7F4F2940D70B}"/>
              </a:ext>
            </a:extLst>
          </p:cNvPr>
          <p:cNvPicPr>
            <a:picLocks noChangeAspect="1"/>
          </p:cNvPicPr>
          <p:nvPr userDrawn="1"/>
        </p:nvPicPr>
        <p:blipFill rotWithShape="1">
          <a:blip r:embed="rId13"/>
          <a:srcRect t="7789" b="7789"/>
          <a:stretch/>
        </p:blipFill>
        <p:spPr>
          <a:xfrm>
            <a:off x="0" y="0"/>
            <a:ext cx="12192000" cy="6858000"/>
          </a:xfrm>
          <a:prstGeom prst="rect">
            <a:avLst/>
          </a:prstGeom>
        </p:spPr>
      </p:pic>
    </p:spTree>
    <p:extLst>
      <p:ext uri="{BB962C8B-B14F-4D97-AF65-F5344CB8AC3E}">
        <p14:creationId xmlns:p14="http://schemas.microsoft.com/office/powerpoint/2010/main" val="37960481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0312 (5)">
            <a:extLst>
              <a:ext uri="{FF2B5EF4-FFF2-40B4-BE49-F238E27FC236}">
                <a16:creationId xmlns="" xmlns:a16="http://schemas.microsoft.com/office/drawing/2014/main" id="{00D7B30B-C032-4D4E-A58E-6361816531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31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bye">
            <a:extLst>
              <a:ext uri="{FF2B5EF4-FFF2-40B4-BE49-F238E27FC236}">
                <a16:creationId xmlns="" xmlns:a16="http://schemas.microsoft.com/office/drawing/2014/main" id="{19524975-B7CF-D64E-AD19-00AD22FD22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99350" y="4248150"/>
            <a:ext cx="1196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stars">
            <a:extLst>
              <a:ext uri="{FF2B5EF4-FFF2-40B4-BE49-F238E27FC236}">
                <a16:creationId xmlns="" xmlns:a16="http://schemas.microsoft.com/office/drawing/2014/main" id="{11983EA8-0620-AB4D-A296-C5DA0F2FAA2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001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stars">
            <a:extLst>
              <a:ext uri="{FF2B5EF4-FFF2-40B4-BE49-F238E27FC236}">
                <a16:creationId xmlns="" xmlns:a16="http://schemas.microsoft.com/office/drawing/2014/main" id="{00BD74F5-9DD1-E44F-B6A3-CF4F1993CF7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1371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stars">
            <a:extLst>
              <a:ext uri="{FF2B5EF4-FFF2-40B4-BE49-F238E27FC236}">
                <a16:creationId xmlns="" xmlns:a16="http://schemas.microsoft.com/office/drawing/2014/main" id="{AC63970A-90B2-9E42-BB24-A20B4E93CA8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45148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stars">
            <a:extLst>
              <a:ext uri="{FF2B5EF4-FFF2-40B4-BE49-F238E27FC236}">
                <a16:creationId xmlns="" xmlns:a16="http://schemas.microsoft.com/office/drawing/2014/main" id="{9035A904-409F-3B46-9C0A-1EC54AAA752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67550" y="29146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stars">
            <a:extLst>
              <a:ext uri="{FF2B5EF4-FFF2-40B4-BE49-F238E27FC236}">
                <a16:creationId xmlns="" xmlns:a16="http://schemas.microsoft.com/office/drawing/2014/main" id="{2CBD5378-DA3A-AC49-A292-48333ED5818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81550" y="19431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stars">
            <a:extLst>
              <a:ext uri="{FF2B5EF4-FFF2-40B4-BE49-F238E27FC236}">
                <a16:creationId xmlns="" xmlns:a16="http://schemas.microsoft.com/office/drawing/2014/main" id="{F697AA18-4DA0-1E4F-BAFD-BB93D01A969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3657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WordArt 14">
            <a:extLst>
              <a:ext uri="{FF2B5EF4-FFF2-40B4-BE49-F238E27FC236}">
                <a16:creationId xmlns="" xmlns:a16="http://schemas.microsoft.com/office/drawing/2014/main" id="{930FB667-7312-DF42-B40A-17D54AA9BA6C}"/>
              </a:ext>
            </a:extLst>
          </p:cNvPr>
          <p:cNvSpPr>
            <a:spLocks noChangeArrowheads="1" noChangeShapeType="1" noTextEdit="1"/>
          </p:cNvSpPr>
          <p:nvPr/>
        </p:nvSpPr>
        <p:spPr bwMode="auto">
          <a:xfrm>
            <a:off x="2514600" y="2628900"/>
            <a:ext cx="7162800" cy="1214438"/>
          </a:xfrm>
          <a:prstGeom prst="rect">
            <a:avLst/>
          </a:prstGeom>
        </p:spPr>
        <p:txBody>
          <a:bodyPr wrap="none" fromWordArt="1">
            <a:prstTxWarp prst="textPlain">
              <a:avLst>
                <a:gd name="adj" fmla="val 50000"/>
              </a:avLst>
            </a:prstTxWarp>
          </a:bodyPr>
          <a:lstStyle/>
          <a:p>
            <a:r>
              <a:rPr lang="vi-VN"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mj-lt"/>
              </a:rPr>
              <a:t>Đến dự tiết </a:t>
            </a:r>
            <a:r>
              <a:rPr lang="vi-VN"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mj-lt"/>
              </a:rPr>
              <a:t>học Lich Sử lớp </a:t>
            </a:r>
            <a:r>
              <a:rPr lang="vi-VN"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mj-lt"/>
              </a:rPr>
              <a:t>6</a:t>
            </a:r>
            <a:endParaRPr lang="x-none" sz="3600" kern="10" dirty="0">
              <a:ln w="19050">
                <a:solidFill>
                  <a:srgbClr val="99CCFF"/>
                </a:solidFill>
                <a:round/>
                <a:headEnd/>
                <a:tailEnd/>
              </a:ln>
              <a:solidFill>
                <a:srgbClr val="0066CC"/>
              </a:solidFill>
              <a:effectLst>
                <a:outerShdw dist="35921" dir="2700000" algn="ctr" rotWithShape="0">
                  <a:srgbClr val="990000">
                    <a:alpha val="74997"/>
                  </a:srgbClr>
                </a:outerShdw>
              </a:effectLst>
              <a:latin typeface="+mj-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ssolve">
                                      <p:cBhvr>
                                        <p:cTn id="7" dur="500"/>
                                        <p:tgtEl>
                                          <p:spTgt spid="49155"/>
                                        </p:tgtEl>
                                      </p:cBhvr>
                                    </p:animEffect>
                                  </p:childTnLst>
                                </p:cTn>
                              </p:par>
                              <p:par>
                                <p:cTn id="8" presetID="63" presetClass="path" presetSubtype="0" repeatCount="indefinite" accel="50000" decel="50000" autoRev="1" fill="hold" nodeType="withEffect">
                                  <p:stCondLst>
                                    <p:cond delay="0"/>
                                  </p:stCondLst>
                                  <p:childTnLst>
                                    <p:animMotion origin="layout" path="M 3.88889E-6 -4.26161E-6 L -0.60799 -4.26161E-6 " pathEditMode="relative" rAng="0" ptsTypes="AA">
                                      <p:cBhvr>
                                        <p:cTn id="9" dur="3000" fill="hold"/>
                                        <p:tgtEl>
                                          <p:spTgt spid="49155"/>
                                        </p:tgtEl>
                                        <p:attrNameLst>
                                          <p:attrName>ppt_x</p:attrName>
                                          <p:attrName>ppt_y</p:attrName>
                                        </p:attrNameLst>
                                      </p:cBhvr>
                                      <p:rCtr x="-303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7" name="Picture 6">
            <a:extLst>
              <a:ext uri="{FF2B5EF4-FFF2-40B4-BE49-F238E27FC236}">
                <a16:creationId xmlns=""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8" name="TextBox 7">
            <a:extLst>
              <a:ext uri="{FF2B5EF4-FFF2-40B4-BE49-F238E27FC236}">
                <a16:creationId xmlns="" xmlns:a16="http://schemas.microsoft.com/office/drawing/2014/main" id="{49829E96-1C36-AF46-A089-A4B0CF113E91}"/>
              </a:ext>
            </a:extLst>
          </p:cNvPr>
          <p:cNvSpPr txBox="1"/>
          <p:nvPr/>
        </p:nvSpPr>
        <p:spPr>
          <a:xfrm>
            <a:off x="-1855707" y="642993"/>
            <a:ext cx="14672056" cy="1384995"/>
          </a:xfrm>
          <a:prstGeom prst="rect">
            <a:avLst/>
          </a:prstGeom>
          <a:noFill/>
        </p:spPr>
        <p:txBody>
          <a:bodyPr wrap="square" rtlCol="0">
            <a:spAutoFit/>
          </a:bodyPr>
          <a:lstStyle/>
          <a:p>
            <a:pPr algn="ctr"/>
            <a:r>
              <a:rPr lang="x-none" sz="2800" dirty="0">
                <a:solidFill>
                  <a:schemeClr val="bg1"/>
                </a:solidFill>
                <a:latin typeface="Times New Roman" panose="02020603050405020304" pitchFamily="18" charset="0"/>
                <a:cs typeface="Times New Roman" panose="02020603050405020304" pitchFamily="18" charset="0"/>
              </a:rPr>
              <a:t>“</a:t>
            </a:r>
            <a:r>
              <a:rPr lang="x-none" sz="2800" i="1" dirty="0">
                <a:solidFill>
                  <a:schemeClr val="bg1"/>
                </a:solidFill>
                <a:latin typeface="Times New Roman" panose="02020603050405020304" pitchFamily="18" charset="0"/>
                <a:cs typeface="Times New Roman" panose="02020603050405020304" pitchFamily="18" charset="0"/>
              </a:rPr>
              <a:t>Dân ta phải biết sử ta</a:t>
            </a:r>
          </a:p>
          <a:p>
            <a:pPr algn="ctr"/>
            <a:r>
              <a:rPr lang="x-none" sz="2800" i="1" dirty="0">
                <a:solidFill>
                  <a:schemeClr val="bg1"/>
                </a:solidFill>
                <a:latin typeface="Times New Roman" panose="02020603050405020304" pitchFamily="18" charset="0"/>
                <a:cs typeface="Times New Roman" panose="02020603050405020304" pitchFamily="18" charset="0"/>
              </a:rPr>
              <a:t>Cho tường gốc tích nước nhà Việt Nam</a:t>
            </a:r>
            <a:r>
              <a:rPr lang="x-none" sz="2800" dirty="0">
                <a:solidFill>
                  <a:schemeClr val="bg1"/>
                </a:solidFill>
                <a:latin typeface="Times New Roman" panose="02020603050405020304" pitchFamily="18" charset="0"/>
                <a:cs typeface="Times New Roman" panose="02020603050405020304" pitchFamily="18" charset="0"/>
              </a:rPr>
              <a:t>”</a:t>
            </a:r>
          </a:p>
          <a:p>
            <a:pPr algn="ctr"/>
            <a:r>
              <a:rPr lang="x-none" sz="2800" dirty="0">
                <a:solidFill>
                  <a:schemeClr val="bg1"/>
                </a:solidFill>
                <a:latin typeface="Times New Roman" panose="02020603050405020304" pitchFamily="18" charset="0"/>
                <a:cs typeface="Times New Roman" panose="02020603050405020304" pitchFamily="18" charset="0"/>
              </a:rPr>
              <a:t>                                                    (Lịch sử nước ta, Hồ Chí Minh)</a:t>
            </a:r>
            <a:endParaRPr lang="x-none" sz="1600"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51D8436C-7177-AB41-AD78-34732EDE11B1}"/>
              </a:ext>
            </a:extLst>
          </p:cNvPr>
          <p:cNvSpPr txBox="1"/>
          <p:nvPr/>
        </p:nvSpPr>
        <p:spPr>
          <a:xfrm>
            <a:off x="292434" y="2378593"/>
            <a:ext cx="4780345" cy="584775"/>
          </a:xfrm>
          <a:prstGeom prst="rect">
            <a:avLst/>
          </a:prstGeom>
          <a:noFill/>
        </p:spPr>
        <p:txBody>
          <a:bodyPr wrap="square" rtlCol="0">
            <a:spAutoFit/>
          </a:bodyPr>
          <a:lstStyle/>
          <a:p>
            <a:r>
              <a:rPr lang="x-none" sz="3200" i="1" dirty="0">
                <a:solidFill>
                  <a:srgbClr val="FFFF00"/>
                </a:solidFill>
                <a:latin typeface="Times New Roman" panose="02020603050405020304" pitchFamily="18" charset="0"/>
                <a:cs typeface="Times New Roman" panose="02020603050405020304" pitchFamily="18" charset="0"/>
              </a:rPr>
              <a:t>=&gt; Ý nghĩa… </a:t>
            </a:r>
          </a:p>
        </p:txBody>
      </p:sp>
    </p:spTree>
    <p:extLst>
      <p:ext uri="{BB962C8B-B14F-4D97-AF65-F5344CB8AC3E}">
        <p14:creationId xmlns:p14="http://schemas.microsoft.com/office/powerpoint/2010/main" val="146514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downLeft)">
                                      <p:cBhvr>
                                        <p:cTn id="7" dur="500"/>
                                        <p:tgtEl>
                                          <p:spTgt spid="8">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strips(downLeft)">
                                      <p:cBhvr>
                                        <p:cTn id="10" dur="500"/>
                                        <p:tgtEl>
                                          <p:spTgt spid="8">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strips(downLeft)">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strips(downLeft)">
                                      <p:cBhvr>
                                        <p:cTn id="1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 xmlns:a16="http://schemas.microsoft.com/office/drawing/2014/main"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1: LỊCH SỬ LÀ GÌ?</a:t>
            </a:r>
          </a:p>
        </p:txBody>
      </p:sp>
      <p:sp>
        <p:nvSpPr>
          <p:cNvPr id="6" name="TextBox 5">
            <a:extLst>
              <a:ext uri="{FF2B5EF4-FFF2-40B4-BE49-F238E27FC236}">
                <a16:creationId xmlns="" xmlns:a16="http://schemas.microsoft.com/office/drawing/2014/main" id="{421FDA5A-C1E5-A04A-9A28-D0F32CA399B6}"/>
              </a:ext>
            </a:extLst>
          </p:cNvPr>
          <p:cNvSpPr txBox="1"/>
          <p:nvPr/>
        </p:nvSpPr>
        <p:spPr>
          <a:xfrm>
            <a:off x="94526" y="883096"/>
            <a:ext cx="4780345"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1. Lịch sử và môn lịch sử là gì?</a:t>
            </a:r>
          </a:p>
        </p:txBody>
      </p:sp>
      <p:pic>
        <p:nvPicPr>
          <p:cNvPr id="7" name="Picture 6">
            <a:extLst>
              <a:ext uri="{FF2B5EF4-FFF2-40B4-BE49-F238E27FC236}">
                <a16:creationId xmlns=""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pic>
        <p:nvPicPr>
          <p:cNvPr id="5" name="Picture 4">
            <a:extLst>
              <a:ext uri="{FF2B5EF4-FFF2-40B4-BE49-F238E27FC236}">
                <a16:creationId xmlns="" xmlns:a16="http://schemas.microsoft.com/office/drawing/2014/main" id="{8F3AA381-C471-344F-B482-2DBDF49D3AB4}"/>
              </a:ext>
            </a:extLst>
          </p:cNvPr>
          <p:cNvPicPr>
            <a:picLocks noChangeAspect="1"/>
          </p:cNvPicPr>
          <p:nvPr/>
        </p:nvPicPr>
        <p:blipFill>
          <a:blip r:embed="rId3"/>
          <a:stretch>
            <a:fillRect/>
          </a:stretch>
        </p:blipFill>
        <p:spPr>
          <a:xfrm>
            <a:off x="221788" y="1662020"/>
            <a:ext cx="5874212" cy="3894858"/>
          </a:xfrm>
          <a:prstGeom prst="rect">
            <a:avLst/>
          </a:prstGeom>
        </p:spPr>
      </p:pic>
      <p:pic>
        <p:nvPicPr>
          <p:cNvPr id="12" name="Picture 11">
            <a:extLst>
              <a:ext uri="{FF2B5EF4-FFF2-40B4-BE49-F238E27FC236}">
                <a16:creationId xmlns="" xmlns:a16="http://schemas.microsoft.com/office/drawing/2014/main" id="{8488061C-AFB0-E547-A48B-6F73C91758EA}"/>
              </a:ext>
            </a:extLst>
          </p:cNvPr>
          <p:cNvPicPr>
            <a:picLocks noChangeAspect="1"/>
          </p:cNvPicPr>
          <p:nvPr/>
        </p:nvPicPr>
        <p:blipFill>
          <a:blip r:embed="rId4"/>
          <a:stretch>
            <a:fillRect/>
          </a:stretch>
        </p:blipFill>
        <p:spPr>
          <a:xfrm>
            <a:off x="6210460" y="1662020"/>
            <a:ext cx="5759752" cy="3894858"/>
          </a:xfrm>
          <a:prstGeom prst="rect">
            <a:avLst/>
          </a:prstGeom>
        </p:spPr>
      </p:pic>
    </p:spTree>
    <p:extLst>
      <p:ext uri="{BB962C8B-B14F-4D97-AF65-F5344CB8AC3E}">
        <p14:creationId xmlns:p14="http://schemas.microsoft.com/office/powerpoint/2010/main" val="23507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4883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sp>
        <p:nvSpPr>
          <p:cNvPr id="3" name="TextBox 2">
            <a:extLst>
              <a:ext uri="{FF2B5EF4-FFF2-40B4-BE49-F238E27FC236}">
                <a16:creationId xmlns="" xmlns:a16="http://schemas.microsoft.com/office/drawing/2014/main"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1: </a:t>
            </a:r>
            <a:r>
              <a:rPr lang="x-none" sz="2400" b="1">
                <a:solidFill>
                  <a:srgbClr val="FFC000"/>
                </a:solidFill>
                <a:latin typeface="Times New Roman" panose="02020603050405020304" pitchFamily="18" charset="0"/>
                <a:cs typeface="Times New Roman" panose="02020603050405020304" pitchFamily="18" charset="0"/>
              </a:rPr>
              <a:t>LỊCH </a:t>
            </a:r>
            <a:r>
              <a:rPr lang="x-none" sz="2400" b="1" smtClean="0">
                <a:solidFill>
                  <a:srgbClr val="FFC000"/>
                </a:solidFill>
                <a:latin typeface="Times New Roman" panose="02020603050405020304" pitchFamily="18" charset="0"/>
                <a:cs typeface="Times New Roman" panose="02020603050405020304" pitchFamily="18" charset="0"/>
              </a:rPr>
              <a:t>SỬ</a:t>
            </a:r>
            <a:r>
              <a:rPr lang="en-US" sz="2400" b="1" smtClean="0">
                <a:solidFill>
                  <a:srgbClr val="FFC000"/>
                </a:solidFill>
                <a:latin typeface="Times New Roman" panose="02020603050405020304" pitchFamily="18" charset="0"/>
                <a:cs typeface="Times New Roman" panose="02020603050405020304" pitchFamily="18" charset="0"/>
              </a:rPr>
              <a:t> LÀ </a:t>
            </a:r>
            <a:r>
              <a:rPr lang="en-US" sz="2400" b="1">
                <a:solidFill>
                  <a:srgbClr val="FFC000"/>
                </a:solidFill>
                <a:latin typeface="Times New Roman" panose="02020603050405020304" pitchFamily="18" charset="0"/>
                <a:cs typeface="Times New Roman" panose="02020603050405020304" pitchFamily="18" charset="0"/>
              </a:rPr>
              <a:t>GÌ</a:t>
            </a:r>
            <a:endParaRPr lang="x-none" sz="2400" b="1" dirty="0">
              <a:solidFill>
                <a:srgbClr val="FFC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421FDA5A-C1E5-A04A-9A28-D0F32CA399B6}"/>
              </a:ext>
            </a:extLst>
          </p:cNvPr>
          <p:cNvSpPr txBox="1"/>
          <p:nvPr/>
        </p:nvSpPr>
        <p:spPr>
          <a:xfrm>
            <a:off x="94526" y="883096"/>
            <a:ext cx="4780345"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1. Lịch sử và môn lịch sử là gì?</a:t>
            </a:r>
          </a:p>
        </p:txBody>
      </p:sp>
      <p:pic>
        <p:nvPicPr>
          <p:cNvPr id="7" name="Picture 6">
            <a:extLst>
              <a:ext uri="{FF2B5EF4-FFF2-40B4-BE49-F238E27FC236}">
                <a16:creationId xmlns=""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4" name="TextBox 3">
            <a:extLst>
              <a:ext uri="{FF2B5EF4-FFF2-40B4-BE49-F238E27FC236}">
                <a16:creationId xmlns="" xmlns:a16="http://schemas.microsoft.com/office/drawing/2014/main" id="{AE2C9250-FEE9-2F47-AD22-61BAE4ABFD2C}"/>
              </a:ext>
            </a:extLst>
          </p:cNvPr>
          <p:cNvSpPr txBox="1"/>
          <p:nvPr/>
        </p:nvSpPr>
        <p:spPr>
          <a:xfrm>
            <a:off x="94526" y="1407806"/>
            <a:ext cx="4334215" cy="1200329"/>
          </a:xfrm>
          <a:prstGeom prst="rect">
            <a:avLst/>
          </a:prstGeom>
          <a:noFill/>
        </p:spPr>
        <p:txBody>
          <a:bodyPr wrap="square" rtlCol="0">
            <a:spAutoFit/>
          </a:bodyPr>
          <a:lstStyle/>
          <a:p>
            <a:r>
              <a:rPr lang="vi-VN" sz="2400" dirty="0">
                <a:solidFill>
                  <a:schemeClr val="bg1"/>
                </a:solidFill>
                <a:latin typeface="+mj-lt"/>
              </a:rPr>
              <a:t>- </a:t>
            </a:r>
            <a:r>
              <a:rPr lang="vi-VN" sz="2400" i="1" dirty="0">
                <a:solidFill>
                  <a:schemeClr val="bg1"/>
                </a:solidFill>
                <a:latin typeface="+mj-lt"/>
              </a:rPr>
              <a:t>Lịch sử</a:t>
            </a:r>
            <a:r>
              <a:rPr lang="vi-VN" sz="2400" dirty="0">
                <a:solidFill>
                  <a:schemeClr val="bg1"/>
                </a:solidFill>
                <a:latin typeface="+mj-lt"/>
              </a:rPr>
              <a:t> là tất cả những gì đã xảy ra trong quá khứ.</a:t>
            </a:r>
            <a:endParaRPr lang="x-none" sz="2400" dirty="0">
              <a:solidFill>
                <a:schemeClr val="bg1"/>
              </a:solidFill>
              <a:latin typeface="+mj-lt"/>
            </a:endParaRPr>
          </a:p>
          <a:p>
            <a:r>
              <a:rPr lang="vi-VN" sz="2400" dirty="0">
                <a:solidFill>
                  <a:schemeClr val="bg1"/>
                </a:solidFill>
                <a:latin typeface="+mj-lt"/>
              </a:rPr>
              <a:t> </a:t>
            </a:r>
            <a:endParaRPr lang="x-none" sz="2400" dirty="0">
              <a:solidFill>
                <a:schemeClr val="bg1"/>
              </a:solidFill>
              <a:latin typeface="+mj-lt"/>
            </a:endParaRPr>
          </a:p>
        </p:txBody>
      </p:sp>
      <p:sp>
        <p:nvSpPr>
          <p:cNvPr id="10" name="TextBox 9">
            <a:extLst>
              <a:ext uri="{FF2B5EF4-FFF2-40B4-BE49-F238E27FC236}">
                <a16:creationId xmlns="" xmlns:a16="http://schemas.microsoft.com/office/drawing/2014/main" id="{C6F9538F-8169-8643-A8F3-CF7E6650DAC2}"/>
              </a:ext>
            </a:extLst>
          </p:cNvPr>
          <p:cNvSpPr txBox="1"/>
          <p:nvPr/>
        </p:nvSpPr>
        <p:spPr>
          <a:xfrm>
            <a:off x="94526" y="2378577"/>
            <a:ext cx="5106124" cy="1569660"/>
          </a:xfrm>
          <a:prstGeom prst="rect">
            <a:avLst/>
          </a:prstGeom>
          <a:noFill/>
        </p:spPr>
        <p:txBody>
          <a:bodyPr wrap="square" rtlCol="0">
            <a:spAutoFit/>
          </a:bodyPr>
          <a:lstStyle/>
          <a:p>
            <a:r>
              <a:rPr lang="vi-VN" sz="2400" dirty="0">
                <a:solidFill>
                  <a:schemeClr val="bg1"/>
                </a:solidFill>
                <a:latin typeface="+mj-lt"/>
              </a:rPr>
              <a:t>- </a:t>
            </a:r>
            <a:r>
              <a:rPr lang="vi-VN" sz="2400" i="1" dirty="0">
                <a:solidFill>
                  <a:schemeClr val="bg1"/>
                </a:solidFill>
                <a:latin typeface="+mj-lt"/>
              </a:rPr>
              <a:t>Môn lịch sử</a:t>
            </a:r>
            <a:r>
              <a:rPr lang="vi-VN" sz="2400" dirty="0">
                <a:solidFill>
                  <a:schemeClr val="bg1"/>
                </a:solidFill>
                <a:latin typeface="+mj-lt"/>
              </a:rPr>
              <a:t> </a:t>
            </a:r>
            <a:r>
              <a:rPr lang="en-US" sz="2400" dirty="0" err="1">
                <a:solidFill>
                  <a:schemeClr val="bg1"/>
                </a:solidFill>
                <a:latin typeface="Times New Roman" pitchFamily="18" charset="0"/>
                <a:cs typeface="Times New Roman" pitchFamily="18" charset="0"/>
              </a:rPr>
              <a:t>là</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môn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học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tìm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hiểu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về</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lịch</a:t>
            </a:r>
            <a:r>
              <a:rPr lang="en-US" sz="2400" dirty="0">
                <a:solidFill>
                  <a:schemeClr val="bg1"/>
                </a:solidFill>
                <a:latin typeface="Times New Roman" pitchFamily="18" charset="0"/>
                <a:cs typeface="Times New Roman" pitchFamily="18" charset="0"/>
              </a:rPr>
              <a:t> </a:t>
            </a:r>
            <a:r>
              <a:rPr lang="vi-VN" sz="2400" dirty="0">
                <a:solidFill>
                  <a:schemeClr val="bg1"/>
                </a:solidFill>
                <a:latin typeface="Times New Roman" pitchFamily="18" charset="0"/>
                <a:cs typeface="Times New Roman" pitchFamily="18" charset="0"/>
              </a:rPr>
              <a:t>sử loài người và những hoạt động chính của con người trong quá khứ.</a:t>
            </a:r>
            <a:endParaRPr lang="x-none" sz="2400" dirty="0">
              <a:solidFill>
                <a:schemeClr val="bg1"/>
              </a:solidFill>
              <a:latin typeface="Times New Roman" pitchFamily="18" charset="0"/>
              <a:cs typeface="Times New Roman" pitchFamily="18" charset="0"/>
            </a:endParaRPr>
          </a:p>
          <a:p>
            <a:r>
              <a:rPr lang="vi-VN" sz="2400" dirty="0">
                <a:solidFill>
                  <a:schemeClr val="bg1"/>
                </a:solidFill>
                <a:latin typeface="+mj-lt"/>
              </a:rPr>
              <a:t> </a:t>
            </a:r>
            <a:endParaRPr lang="x-none" sz="2400" dirty="0">
              <a:solidFill>
                <a:schemeClr val="bg1"/>
              </a:solidFill>
              <a:latin typeface="+mj-lt"/>
            </a:endParaRPr>
          </a:p>
        </p:txBody>
      </p:sp>
      <p:cxnSp>
        <p:nvCxnSpPr>
          <p:cNvPr id="11" name="Straight Connector 10">
            <a:extLst>
              <a:ext uri="{FF2B5EF4-FFF2-40B4-BE49-F238E27FC236}">
                <a16:creationId xmlns="" xmlns:a16="http://schemas.microsoft.com/office/drawing/2014/main" id="{34F05073-6A25-484A-B674-F4811FAF90E5}"/>
              </a:ext>
            </a:extLst>
          </p:cNvPr>
          <p:cNvCxnSpPr/>
          <p:nvPr/>
        </p:nvCxnSpPr>
        <p:spPr>
          <a:xfrm>
            <a:off x="4903446" y="1300618"/>
            <a:ext cx="0" cy="488703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 xmlns:a16="http://schemas.microsoft.com/office/drawing/2014/main" id="{0F6F855C-14E2-AF4C-9656-D98B91A534A6}"/>
              </a:ext>
            </a:extLst>
          </p:cNvPr>
          <p:cNvPicPr>
            <a:picLocks noChangeAspect="1"/>
          </p:cNvPicPr>
          <p:nvPr/>
        </p:nvPicPr>
        <p:blipFill>
          <a:blip r:embed="rId3"/>
          <a:stretch>
            <a:fillRect/>
          </a:stretch>
        </p:blipFill>
        <p:spPr>
          <a:xfrm>
            <a:off x="4992637" y="1178888"/>
            <a:ext cx="3618732" cy="2399377"/>
          </a:xfrm>
          <a:prstGeom prst="rect">
            <a:avLst/>
          </a:prstGeom>
        </p:spPr>
      </p:pic>
      <p:pic>
        <p:nvPicPr>
          <p:cNvPr id="13" name="Picture 12">
            <a:extLst>
              <a:ext uri="{FF2B5EF4-FFF2-40B4-BE49-F238E27FC236}">
                <a16:creationId xmlns="" xmlns:a16="http://schemas.microsoft.com/office/drawing/2014/main" id="{9DC4E94A-CF19-0144-82AC-D9C9B096108C}"/>
              </a:ext>
            </a:extLst>
          </p:cNvPr>
          <p:cNvPicPr>
            <a:picLocks noChangeAspect="1"/>
          </p:cNvPicPr>
          <p:nvPr/>
        </p:nvPicPr>
        <p:blipFill>
          <a:blip r:embed="rId4"/>
          <a:stretch>
            <a:fillRect/>
          </a:stretch>
        </p:blipFill>
        <p:spPr>
          <a:xfrm>
            <a:off x="8594949" y="1178888"/>
            <a:ext cx="3548221" cy="2399377"/>
          </a:xfrm>
          <a:prstGeom prst="rect">
            <a:avLst/>
          </a:prstGeom>
        </p:spPr>
      </p:pic>
      <p:sp>
        <p:nvSpPr>
          <p:cNvPr id="14" name="TextBox 13">
            <a:extLst>
              <a:ext uri="{FF2B5EF4-FFF2-40B4-BE49-F238E27FC236}">
                <a16:creationId xmlns="" xmlns:a16="http://schemas.microsoft.com/office/drawing/2014/main" id="{C4054220-7464-8C47-AFB2-1589400B75E0}"/>
              </a:ext>
            </a:extLst>
          </p:cNvPr>
          <p:cNvSpPr txBox="1"/>
          <p:nvPr/>
        </p:nvSpPr>
        <p:spPr>
          <a:xfrm>
            <a:off x="4814256" y="3578265"/>
            <a:ext cx="7472270" cy="707886"/>
          </a:xfrm>
          <a:prstGeom prst="rect">
            <a:avLst/>
          </a:prstGeom>
          <a:noFill/>
        </p:spPr>
        <p:txBody>
          <a:bodyPr wrap="square" rtlCol="0">
            <a:spAutoFit/>
          </a:bodyPr>
          <a:lstStyle/>
          <a:p>
            <a:pPr algn="ctr"/>
            <a:r>
              <a:rPr lang="x-none" sz="2000" dirty="0">
                <a:solidFill>
                  <a:srgbClr val="FFFF00"/>
                </a:solidFill>
                <a:latin typeface="Times New Roman" panose="02020603050405020304" pitchFamily="18" charset="0"/>
                <a:cs typeface="Times New Roman" panose="02020603050405020304" pitchFamily="18" charset="0"/>
              </a:rPr>
              <a:t>Hình ảnh lễ hội đền Hai Bà Trưng (Mê Linh) – Hà Nội, tưởng nhớ Trưng Trắc, Trưng Nhị dựng cờ khởi nghĩa lật đổ nhà Hán (40 – 43)</a:t>
            </a:r>
          </a:p>
        </p:txBody>
      </p:sp>
    </p:spTree>
    <p:extLst>
      <p:ext uri="{BB962C8B-B14F-4D97-AF65-F5344CB8AC3E}">
        <p14:creationId xmlns:p14="http://schemas.microsoft.com/office/powerpoint/2010/main" val="336419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6" presetClass="entr" presetSubtype="16"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par>
                                <p:cTn id="15" presetID="6"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par>
                                <p:cTn id="18" presetID="18" presetClass="entr" presetSubtype="12" fill="hold" nodeType="with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strips(downLeft)">
                                      <p:cBhvr>
                                        <p:cTn id="20" dur="500"/>
                                        <p:tgtEl>
                                          <p:spTgt spid="1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pic>
        <p:nvPicPr>
          <p:cNvPr id="7" name="Picture 6">
            <a:extLst>
              <a:ext uri="{FF2B5EF4-FFF2-40B4-BE49-F238E27FC236}">
                <a16:creationId xmlns=""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8" name="TextBox 7">
            <a:extLst>
              <a:ext uri="{FF2B5EF4-FFF2-40B4-BE49-F238E27FC236}">
                <a16:creationId xmlns="" xmlns:a16="http://schemas.microsoft.com/office/drawing/2014/main" id="{779F4057-9753-B54C-8065-4B52DC2DA622}"/>
              </a:ext>
            </a:extLst>
          </p:cNvPr>
          <p:cNvSpPr txBox="1"/>
          <p:nvPr/>
        </p:nvSpPr>
        <p:spPr>
          <a:xfrm>
            <a:off x="65219" y="970727"/>
            <a:ext cx="4780345" cy="461665"/>
          </a:xfrm>
          <a:prstGeom prst="rect">
            <a:avLst/>
          </a:prstGeom>
          <a:noFill/>
        </p:spPr>
        <p:txBody>
          <a:bodyPr wrap="square" rtlCol="0">
            <a:spAutoFit/>
          </a:bodyPr>
          <a:lstStyle/>
          <a:p>
            <a:r>
              <a:rPr lang="x-none" sz="2400" b="1" dirty="0">
                <a:solidFill>
                  <a:srgbClr val="FFFF00"/>
                </a:solidFill>
                <a:latin typeface="+mj-lt"/>
                <a:cs typeface="Times New Roman" panose="02020603050405020304" pitchFamily="18" charset="0"/>
              </a:rPr>
              <a:t>2. Vì sao cần phải học lịch sử?</a:t>
            </a:r>
          </a:p>
        </p:txBody>
      </p:sp>
      <p:sp>
        <p:nvSpPr>
          <p:cNvPr id="9" name="TextBox 8">
            <a:extLst>
              <a:ext uri="{FF2B5EF4-FFF2-40B4-BE49-F238E27FC236}">
                <a16:creationId xmlns="" xmlns:a16="http://schemas.microsoft.com/office/drawing/2014/main" id="{38651BCB-1214-BD43-9CAF-D65BDD56AC06}"/>
              </a:ext>
            </a:extLst>
          </p:cNvPr>
          <p:cNvSpPr txBox="1"/>
          <p:nvPr/>
        </p:nvSpPr>
        <p:spPr>
          <a:xfrm>
            <a:off x="102848" y="1433623"/>
            <a:ext cx="5672137" cy="1938992"/>
          </a:xfrm>
          <a:prstGeom prst="rect">
            <a:avLst/>
          </a:prstGeom>
          <a:noFill/>
        </p:spPr>
        <p:txBody>
          <a:bodyPr wrap="square" rtlCol="0">
            <a:spAutoFit/>
          </a:bodyPr>
          <a:lstStyle/>
          <a:p>
            <a:r>
              <a:rPr lang="vi-VN" sz="2400" dirty="0">
                <a:solidFill>
                  <a:schemeClr val="bg1"/>
                </a:solidFill>
                <a:latin typeface="+mj-lt"/>
              </a:rPr>
              <a:t>- Học lịch để biết được cội nguồn của tổ tiên, quê hương, đất nước, hiểu được ông cha ta đã phải lao động, sáng tạo, đấu tranh như thế nào để có được đất nước như ngày nay. </a:t>
            </a:r>
            <a:endParaRPr lang="x-none" sz="2400" dirty="0">
              <a:solidFill>
                <a:schemeClr val="bg1"/>
              </a:solidFill>
              <a:latin typeface="+mj-lt"/>
            </a:endParaRPr>
          </a:p>
        </p:txBody>
      </p:sp>
      <p:sp>
        <p:nvSpPr>
          <p:cNvPr id="11" name="TextBox 10">
            <a:extLst>
              <a:ext uri="{FF2B5EF4-FFF2-40B4-BE49-F238E27FC236}">
                <a16:creationId xmlns="" xmlns:a16="http://schemas.microsoft.com/office/drawing/2014/main" id="{5E8B42A6-87DA-0241-B329-8AA5CF10C5DC}"/>
              </a:ext>
            </a:extLst>
          </p:cNvPr>
          <p:cNvSpPr txBox="1"/>
          <p:nvPr/>
        </p:nvSpPr>
        <p:spPr>
          <a:xfrm>
            <a:off x="115326" y="3429000"/>
            <a:ext cx="5672138" cy="2308324"/>
          </a:xfrm>
          <a:prstGeom prst="rect">
            <a:avLst/>
          </a:prstGeom>
          <a:noFill/>
        </p:spPr>
        <p:txBody>
          <a:bodyPr wrap="square" rtlCol="0">
            <a:spAutoFit/>
          </a:bodyPr>
          <a:lstStyle/>
          <a:p>
            <a:r>
              <a:rPr lang="vi-VN" sz="2400" dirty="0">
                <a:solidFill>
                  <a:schemeClr val="bg1"/>
                </a:solidFill>
                <a:latin typeface="+mj-lt"/>
              </a:rPr>
              <a:t>- </a:t>
            </a:r>
            <a:r>
              <a:rPr lang="en-US" sz="2400" dirty="0" err="1">
                <a:solidFill>
                  <a:schemeClr val="bg1"/>
                </a:solidFill>
                <a:latin typeface="Times New Roman" pitchFamily="18" charset="0"/>
                <a:cs typeface="Times New Roman" pitchFamily="18" charset="0"/>
              </a:rPr>
              <a:t>Học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lịch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sử</a:t>
            </a:r>
            <a:r>
              <a:rPr lang="en-US" sz="2400" dirty="0">
                <a:solidFill>
                  <a:schemeClr val="bg1"/>
                </a:solidFill>
                <a:latin typeface="Times New Roman" pitchFamily="18" charset="0"/>
                <a:cs typeface="Times New Roman" pitchFamily="18" charset="0"/>
              </a:rPr>
              <a:t> </a:t>
            </a:r>
            <a:r>
              <a:rPr lang="vi-VN" sz="2400" dirty="0">
                <a:solidFill>
                  <a:schemeClr val="bg1"/>
                </a:solidFill>
                <a:latin typeface="+mj-lt"/>
              </a:rPr>
              <a:t>giúp chúng ta hiểu được những gì nhân loại tạo ra trong quá khứ để xây dựng được xã hội văn minh ngày nay, từ đó </a:t>
            </a:r>
            <a:r>
              <a:rPr lang="en-US" sz="2400" dirty="0" err="1">
                <a:solidFill>
                  <a:schemeClr val="bg1"/>
                </a:solidFill>
                <a:latin typeface="+mj-lt"/>
              </a:rPr>
              <a:t>hình</a:t>
            </a:r>
            <a:r>
              <a:rPr lang="en-US" sz="2400" dirty="0">
                <a:solidFill>
                  <a:schemeClr val="bg1"/>
                </a:solidFill>
                <a:latin typeface="+mj-lt"/>
              </a:rPr>
              <a:t> </a:t>
            </a:r>
            <a:r>
              <a:rPr lang="vi-VN" sz="2400" dirty="0">
                <a:solidFill>
                  <a:schemeClr val="bg1"/>
                </a:solidFill>
                <a:latin typeface="+mj-lt"/>
              </a:rPr>
              <a:t>thành ý thức giữ gìn, phát huy những giá trị tốt đẹp do con người tạo ra trong quá khứ để lại.</a:t>
            </a:r>
            <a:r>
              <a:rPr lang="x-none" sz="2400" dirty="0">
                <a:solidFill>
                  <a:schemeClr val="bg1"/>
                </a:solidFill>
                <a:latin typeface="+mj-lt"/>
              </a:rPr>
              <a:t> </a:t>
            </a:r>
          </a:p>
        </p:txBody>
      </p:sp>
      <p:cxnSp>
        <p:nvCxnSpPr>
          <p:cNvPr id="12" name="Straight Connector 11">
            <a:extLst>
              <a:ext uri="{FF2B5EF4-FFF2-40B4-BE49-F238E27FC236}">
                <a16:creationId xmlns="" xmlns:a16="http://schemas.microsoft.com/office/drawing/2014/main" id="{6CC830F4-C580-884E-A140-F3EA21128A19}"/>
              </a:ext>
            </a:extLst>
          </p:cNvPr>
          <p:cNvCxnSpPr/>
          <p:nvPr/>
        </p:nvCxnSpPr>
        <p:spPr>
          <a:xfrm>
            <a:off x="5774984" y="1149524"/>
            <a:ext cx="0" cy="488703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78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downLeft)">
                                      <p:cBhvr>
                                        <p:cTn id="7" dur="500"/>
                                        <p:tgtEl>
                                          <p:spTgt spid="8">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down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0" y="106272"/>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sp>
        <p:nvSpPr>
          <p:cNvPr id="6" name="TextBox 5">
            <a:extLst>
              <a:ext uri="{FF2B5EF4-FFF2-40B4-BE49-F238E27FC236}">
                <a16:creationId xmlns="" xmlns:a16="http://schemas.microsoft.com/office/drawing/2014/main" id="{421FDA5A-C1E5-A04A-9A28-D0F32CA399B6}"/>
              </a:ext>
            </a:extLst>
          </p:cNvPr>
          <p:cNvSpPr txBox="1"/>
          <p:nvPr/>
        </p:nvSpPr>
        <p:spPr>
          <a:xfrm>
            <a:off x="94526" y="883096"/>
            <a:ext cx="849226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3. Dựa vào đâu để biết và phục dựng lại lịch sử?</a:t>
            </a:r>
          </a:p>
        </p:txBody>
      </p:sp>
      <p:pic>
        <p:nvPicPr>
          <p:cNvPr id="7" name="Picture 6">
            <a:extLst>
              <a:ext uri="{FF2B5EF4-FFF2-40B4-BE49-F238E27FC236}">
                <a16:creationId xmlns=""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4" name="TextBox 3">
            <a:extLst>
              <a:ext uri="{FF2B5EF4-FFF2-40B4-BE49-F238E27FC236}">
                <a16:creationId xmlns="" xmlns:a16="http://schemas.microsoft.com/office/drawing/2014/main" id="{AE2C9250-FEE9-2F47-AD22-61BAE4ABFD2C}"/>
              </a:ext>
            </a:extLst>
          </p:cNvPr>
          <p:cNvSpPr txBox="1"/>
          <p:nvPr/>
        </p:nvSpPr>
        <p:spPr>
          <a:xfrm>
            <a:off x="194923" y="1396860"/>
            <a:ext cx="4434227" cy="461665"/>
          </a:xfrm>
          <a:prstGeom prst="rect">
            <a:avLst/>
          </a:prstGeom>
          <a:noFill/>
        </p:spPr>
        <p:txBody>
          <a:bodyPr wrap="square" rtlCol="0">
            <a:spAutoFit/>
          </a:bodyPr>
          <a:lstStyle/>
          <a:p>
            <a:r>
              <a:rPr lang="vi-VN" sz="2400" dirty="0">
                <a:solidFill>
                  <a:schemeClr val="bg1"/>
                </a:solidFill>
                <a:latin typeface="+mj-lt"/>
              </a:rPr>
              <a:t>a) Tư liệu hiện vật</a:t>
            </a:r>
            <a:endParaRPr lang="x-none" sz="2400" dirty="0">
              <a:solidFill>
                <a:schemeClr val="bg1"/>
              </a:solidFill>
              <a:latin typeface="+mj-lt"/>
            </a:endParaRPr>
          </a:p>
        </p:txBody>
      </p:sp>
      <p:sp>
        <p:nvSpPr>
          <p:cNvPr id="10" name="TextBox 9">
            <a:extLst>
              <a:ext uri="{FF2B5EF4-FFF2-40B4-BE49-F238E27FC236}">
                <a16:creationId xmlns="" xmlns:a16="http://schemas.microsoft.com/office/drawing/2014/main" id="{C6F9538F-8169-8643-A8F3-CF7E6650DAC2}"/>
              </a:ext>
            </a:extLst>
          </p:cNvPr>
          <p:cNvSpPr txBox="1"/>
          <p:nvPr/>
        </p:nvSpPr>
        <p:spPr>
          <a:xfrm>
            <a:off x="65219" y="1896271"/>
            <a:ext cx="6206993" cy="1200329"/>
          </a:xfrm>
          <a:prstGeom prst="rect">
            <a:avLst/>
          </a:prstGeom>
          <a:noFill/>
        </p:spPr>
        <p:txBody>
          <a:bodyPr wrap="square" rtlCol="0">
            <a:spAutoFit/>
          </a:bodyPr>
          <a:lstStyle/>
          <a:p>
            <a:r>
              <a:rPr lang="vi-VN" sz="2400" dirty="0">
                <a:solidFill>
                  <a:schemeClr val="bg1"/>
                </a:solidFill>
                <a:latin typeface="+mj-lt"/>
              </a:rPr>
              <a:t>- Là những di tích, đồ vật của người xưa còn giữ lại.</a:t>
            </a:r>
            <a:endParaRPr lang="x-none" sz="2400" dirty="0">
              <a:solidFill>
                <a:schemeClr val="bg1"/>
              </a:solidFill>
              <a:latin typeface="+mj-lt"/>
            </a:endParaRPr>
          </a:p>
          <a:p>
            <a:r>
              <a:rPr lang="vi-VN" sz="2400" dirty="0">
                <a:solidFill>
                  <a:schemeClr val="bg1"/>
                </a:solidFill>
                <a:latin typeface="+mj-lt"/>
              </a:rPr>
              <a:t> </a:t>
            </a:r>
            <a:endParaRPr lang="x-none" sz="2400" dirty="0">
              <a:solidFill>
                <a:schemeClr val="bg1"/>
              </a:solidFill>
              <a:latin typeface="+mj-lt"/>
            </a:endParaRPr>
          </a:p>
        </p:txBody>
      </p:sp>
      <p:sp>
        <p:nvSpPr>
          <p:cNvPr id="11" name="TextBox 10">
            <a:extLst>
              <a:ext uri="{FF2B5EF4-FFF2-40B4-BE49-F238E27FC236}">
                <a16:creationId xmlns="" xmlns:a16="http://schemas.microsoft.com/office/drawing/2014/main" id="{5E8B42A6-87DA-0241-B329-8AA5CF10C5DC}"/>
              </a:ext>
            </a:extLst>
          </p:cNvPr>
          <p:cNvSpPr txBox="1"/>
          <p:nvPr/>
        </p:nvSpPr>
        <p:spPr>
          <a:xfrm>
            <a:off x="7703215" y="4570068"/>
            <a:ext cx="3635244" cy="461665"/>
          </a:xfrm>
          <a:prstGeom prst="rect">
            <a:avLst/>
          </a:prstGeom>
          <a:noFill/>
        </p:spPr>
        <p:txBody>
          <a:bodyPr wrap="square" rtlCol="0">
            <a:spAutoFit/>
          </a:bodyPr>
          <a:lstStyle/>
          <a:p>
            <a:r>
              <a:rPr lang="vi-VN" sz="2400" dirty="0">
                <a:solidFill>
                  <a:schemeClr val="bg1"/>
                </a:solidFill>
                <a:latin typeface="+mj-lt"/>
              </a:rPr>
              <a:t>Ngói úp ở Hoàng Thành</a:t>
            </a:r>
            <a:endParaRPr lang="x-none" sz="2400" dirty="0">
              <a:solidFill>
                <a:schemeClr val="bg1"/>
              </a:solidFill>
              <a:latin typeface="+mj-lt"/>
            </a:endParaRPr>
          </a:p>
        </p:txBody>
      </p:sp>
      <p:pic>
        <p:nvPicPr>
          <p:cNvPr id="12" name="Picture 11">
            <a:extLst>
              <a:ext uri="{FF2B5EF4-FFF2-40B4-BE49-F238E27FC236}">
                <a16:creationId xmlns="" xmlns:a16="http://schemas.microsoft.com/office/drawing/2014/main" id="{398E40A9-9051-CF49-82D3-6CB0FB4F759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023892" y="1352115"/>
            <a:ext cx="3965546" cy="3210599"/>
          </a:xfrm>
          <a:prstGeom prst="rect">
            <a:avLst/>
          </a:prstGeom>
        </p:spPr>
      </p:pic>
      <p:sp>
        <p:nvSpPr>
          <p:cNvPr id="14" name="TextBox 13">
            <a:extLst>
              <a:ext uri="{FF2B5EF4-FFF2-40B4-BE49-F238E27FC236}">
                <a16:creationId xmlns="" xmlns:a16="http://schemas.microsoft.com/office/drawing/2014/main" id="{A75806A8-EE5E-F341-9CFF-EEEE2DBF4F31}"/>
              </a:ext>
            </a:extLst>
          </p:cNvPr>
          <p:cNvSpPr txBox="1"/>
          <p:nvPr/>
        </p:nvSpPr>
        <p:spPr>
          <a:xfrm>
            <a:off x="7374992" y="5279190"/>
            <a:ext cx="3635244" cy="461665"/>
          </a:xfrm>
          <a:prstGeom prst="rect">
            <a:avLst/>
          </a:prstGeom>
          <a:noFill/>
        </p:spPr>
        <p:txBody>
          <a:bodyPr wrap="square" rtlCol="0">
            <a:spAutoFit/>
          </a:bodyPr>
          <a:lstStyle/>
          <a:p>
            <a:pPr algn="ctr"/>
            <a:r>
              <a:rPr lang="vi-VN" sz="2400" dirty="0">
                <a:solidFill>
                  <a:schemeClr val="bg1"/>
                </a:solidFill>
                <a:latin typeface="+mj-lt"/>
              </a:rPr>
              <a:t>Bia đá</a:t>
            </a:r>
            <a:endParaRPr lang="x-none" sz="2400" dirty="0">
              <a:solidFill>
                <a:schemeClr val="bg1"/>
              </a:solidFill>
              <a:latin typeface="+mj-lt"/>
            </a:endParaRPr>
          </a:p>
        </p:txBody>
      </p:sp>
      <p:sp>
        <p:nvSpPr>
          <p:cNvPr id="15" name="TextBox 14">
            <a:extLst>
              <a:ext uri="{FF2B5EF4-FFF2-40B4-BE49-F238E27FC236}">
                <a16:creationId xmlns="" xmlns:a16="http://schemas.microsoft.com/office/drawing/2014/main" id="{8DCBA9E5-A094-7C43-8285-0A340276F3C5}"/>
              </a:ext>
            </a:extLst>
          </p:cNvPr>
          <p:cNvSpPr txBox="1"/>
          <p:nvPr/>
        </p:nvSpPr>
        <p:spPr>
          <a:xfrm>
            <a:off x="194922" y="2748127"/>
            <a:ext cx="4434227" cy="461665"/>
          </a:xfrm>
          <a:prstGeom prst="rect">
            <a:avLst/>
          </a:prstGeom>
          <a:noFill/>
        </p:spPr>
        <p:txBody>
          <a:bodyPr wrap="square" rtlCol="0">
            <a:spAutoFit/>
          </a:bodyPr>
          <a:lstStyle/>
          <a:p>
            <a:r>
              <a:rPr lang="vi-VN" sz="2400" dirty="0">
                <a:solidFill>
                  <a:schemeClr val="bg1"/>
                </a:solidFill>
                <a:latin typeface="+mj-lt"/>
              </a:rPr>
              <a:t>b) Tư liệu chữ viết</a:t>
            </a:r>
            <a:endParaRPr lang="x-none" sz="2400" dirty="0">
              <a:solidFill>
                <a:schemeClr val="bg1"/>
              </a:solidFill>
              <a:latin typeface="+mj-lt"/>
            </a:endParaRPr>
          </a:p>
        </p:txBody>
      </p:sp>
      <p:sp>
        <p:nvSpPr>
          <p:cNvPr id="16" name="TextBox 15">
            <a:extLst>
              <a:ext uri="{FF2B5EF4-FFF2-40B4-BE49-F238E27FC236}">
                <a16:creationId xmlns="" xmlns:a16="http://schemas.microsoft.com/office/drawing/2014/main" id="{B713F27F-99EF-0740-9071-E3B8278DB34B}"/>
              </a:ext>
            </a:extLst>
          </p:cNvPr>
          <p:cNvSpPr txBox="1"/>
          <p:nvPr/>
        </p:nvSpPr>
        <p:spPr>
          <a:xfrm>
            <a:off x="153295" y="3141955"/>
            <a:ext cx="6206993" cy="1200329"/>
          </a:xfrm>
          <a:prstGeom prst="rect">
            <a:avLst/>
          </a:prstGeom>
          <a:noFill/>
        </p:spPr>
        <p:txBody>
          <a:bodyPr wrap="square" rtlCol="0">
            <a:spAutoFit/>
          </a:bodyPr>
          <a:lstStyle/>
          <a:p>
            <a:r>
              <a:rPr lang="vi-VN" sz="2400" dirty="0">
                <a:solidFill>
                  <a:schemeClr val="bg1"/>
                </a:solidFill>
                <a:latin typeface="+mj-lt"/>
              </a:rPr>
              <a:t>- Là những bản ghi, tài liệu chép tay hay sách được in, chữ được khắc trên bia đá…</a:t>
            </a:r>
            <a:endParaRPr lang="x-none" sz="2400" dirty="0">
              <a:solidFill>
                <a:schemeClr val="bg1"/>
              </a:solidFill>
              <a:latin typeface="+mj-lt"/>
            </a:endParaRPr>
          </a:p>
          <a:p>
            <a:endParaRPr lang="x-none" sz="2400" dirty="0">
              <a:solidFill>
                <a:schemeClr val="bg1"/>
              </a:solidFill>
              <a:latin typeface="+mj-lt"/>
            </a:endParaRPr>
          </a:p>
        </p:txBody>
      </p:sp>
      <p:pic>
        <p:nvPicPr>
          <p:cNvPr id="17" name="Picture 16">
            <a:extLst>
              <a:ext uri="{FF2B5EF4-FFF2-40B4-BE49-F238E27FC236}">
                <a16:creationId xmlns="" xmlns:a16="http://schemas.microsoft.com/office/drawing/2014/main" id="{0A514446-0A58-A241-B040-81E08CF65AC8}"/>
              </a:ext>
            </a:extLst>
          </p:cNvPr>
          <p:cNvPicPr/>
          <p:nvPr/>
        </p:nvPicPr>
        <p:blipFill>
          <a:blip r:embed="rId4" cstate="print">
            <a:extLst>
              <a:ext uri="{28A0092B-C50C-407E-A947-70E740481C1C}">
                <a14:useLocalDpi xmlns:a14="http://schemas.microsoft.com/office/drawing/2010/main" val="0"/>
              </a:ext>
            </a:extLst>
          </a:blip>
          <a:stretch>
            <a:fillRect/>
          </a:stretch>
        </p:blipFill>
        <p:spPr>
          <a:xfrm flipH="1">
            <a:off x="6929363" y="1396860"/>
            <a:ext cx="4080872" cy="3882330"/>
          </a:xfrm>
          <a:prstGeom prst="rect">
            <a:avLst/>
          </a:prstGeom>
        </p:spPr>
      </p:pic>
      <p:pic>
        <p:nvPicPr>
          <p:cNvPr id="18" name="Picture 17">
            <a:extLst>
              <a:ext uri="{FF2B5EF4-FFF2-40B4-BE49-F238E27FC236}">
                <a16:creationId xmlns="" xmlns:a16="http://schemas.microsoft.com/office/drawing/2014/main" id="{0AA2F5EC-9459-A849-8E8A-4DC6F611FF9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970819" y="1480269"/>
            <a:ext cx="4080872" cy="3329901"/>
          </a:xfrm>
          <a:prstGeom prst="rect">
            <a:avLst/>
          </a:prstGeom>
        </p:spPr>
      </p:pic>
      <p:sp>
        <p:nvSpPr>
          <p:cNvPr id="19" name="TextBox 18">
            <a:extLst>
              <a:ext uri="{FF2B5EF4-FFF2-40B4-BE49-F238E27FC236}">
                <a16:creationId xmlns="" xmlns:a16="http://schemas.microsoft.com/office/drawing/2014/main" id="{2039F3E1-6A1D-D94A-821A-FBDB07E92FFA}"/>
              </a:ext>
            </a:extLst>
          </p:cNvPr>
          <p:cNvSpPr txBox="1"/>
          <p:nvPr/>
        </p:nvSpPr>
        <p:spPr>
          <a:xfrm>
            <a:off x="7189043" y="4869624"/>
            <a:ext cx="3635244" cy="461665"/>
          </a:xfrm>
          <a:prstGeom prst="rect">
            <a:avLst/>
          </a:prstGeom>
          <a:noFill/>
        </p:spPr>
        <p:txBody>
          <a:bodyPr wrap="square" rtlCol="0">
            <a:spAutoFit/>
          </a:bodyPr>
          <a:lstStyle/>
          <a:p>
            <a:pPr algn="ctr"/>
            <a:r>
              <a:rPr lang="vi-VN" sz="2400" dirty="0">
                <a:solidFill>
                  <a:schemeClr val="bg1"/>
                </a:solidFill>
                <a:latin typeface="+mj-lt"/>
              </a:rPr>
              <a:t>Truyền thuyết Thánh Gióng</a:t>
            </a:r>
            <a:endParaRPr lang="x-none" sz="2400" dirty="0">
              <a:solidFill>
                <a:schemeClr val="bg1"/>
              </a:solidFill>
              <a:latin typeface="+mj-lt"/>
            </a:endParaRPr>
          </a:p>
        </p:txBody>
      </p:sp>
      <p:sp>
        <p:nvSpPr>
          <p:cNvPr id="20" name="TextBox 19">
            <a:extLst>
              <a:ext uri="{FF2B5EF4-FFF2-40B4-BE49-F238E27FC236}">
                <a16:creationId xmlns="" xmlns:a16="http://schemas.microsoft.com/office/drawing/2014/main" id="{183E915E-18B4-4547-A5AE-407B11D91C3F}"/>
              </a:ext>
            </a:extLst>
          </p:cNvPr>
          <p:cNvSpPr txBox="1"/>
          <p:nvPr/>
        </p:nvSpPr>
        <p:spPr>
          <a:xfrm>
            <a:off x="251486" y="4059120"/>
            <a:ext cx="4434227" cy="461665"/>
          </a:xfrm>
          <a:prstGeom prst="rect">
            <a:avLst/>
          </a:prstGeom>
          <a:noFill/>
        </p:spPr>
        <p:txBody>
          <a:bodyPr wrap="square" rtlCol="0">
            <a:spAutoFit/>
          </a:bodyPr>
          <a:lstStyle/>
          <a:p>
            <a:r>
              <a:rPr lang="vi-VN" sz="2400" dirty="0">
                <a:solidFill>
                  <a:schemeClr val="bg1"/>
                </a:solidFill>
                <a:latin typeface="+mj-lt"/>
              </a:rPr>
              <a:t>c) Tư liệu truyền miệng</a:t>
            </a:r>
            <a:endParaRPr lang="x-none" sz="2400" dirty="0">
              <a:solidFill>
                <a:schemeClr val="bg1"/>
              </a:solidFill>
              <a:latin typeface="+mj-lt"/>
            </a:endParaRPr>
          </a:p>
        </p:txBody>
      </p:sp>
      <p:sp>
        <p:nvSpPr>
          <p:cNvPr id="21" name="TextBox 20">
            <a:extLst>
              <a:ext uri="{FF2B5EF4-FFF2-40B4-BE49-F238E27FC236}">
                <a16:creationId xmlns="" xmlns:a16="http://schemas.microsoft.com/office/drawing/2014/main" id="{412A4673-6B6F-174C-9FDB-196CA1781492}"/>
              </a:ext>
            </a:extLst>
          </p:cNvPr>
          <p:cNvSpPr txBox="1"/>
          <p:nvPr/>
        </p:nvSpPr>
        <p:spPr>
          <a:xfrm>
            <a:off x="107650" y="4500291"/>
            <a:ext cx="6372906" cy="1569660"/>
          </a:xfrm>
          <a:prstGeom prst="rect">
            <a:avLst/>
          </a:prstGeom>
          <a:noFill/>
        </p:spPr>
        <p:txBody>
          <a:bodyPr wrap="square" rtlCol="0">
            <a:spAutoFit/>
          </a:bodyPr>
          <a:lstStyle/>
          <a:p>
            <a:r>
              <a:rPr lang="vi-VN" sz="2400" dirty="0">
                <a:solidFill>
                  <a:schemeClr val="bg1"/>
                </a:solidFill>
                <a:latin typeface="+mj-lt"/>
              </a:rPr>
              <a:t>- Là những câu chuyện dân gian: truyền thuyết, thần thoại, cổ tích… được kể từ đời này sang đời khác.</a:t>
            </a:r>
            <a:endParaRPr lang="x-none" sz="2400" dirty="0">
              <a:solidFill>
                <a:schemeClr val="bg1"/>
              </a:solidFill>
              <a:latin typeface="+mj-lt"/>
            </a:endParaRPr>
          </a:p>
          <a:p>
            <a:endParaRPr lang="x-none" sz="2400" dirty="0">
              <a:solidFill>
                <a:schemeClr val="bg1"/>
              </a:solidFill>
              <a:latin typeface="+mj-lt"/>
            </a:endParaRPr>
          </a:p>
        </p:txBody>
      </p:sp>
      <p:cxnSp>
        <p:nvCxnSpPr>
          <p:cNvPr id="22" name="Straight Connector 21">
            <a:extLst>
              <a:ext uri="{FF2B5EF4-FFF2-40B4-BE49-F238E27FC236}">
                <a16:creationId xmlns="" xmlns:a16="http://schemas.microsoft.com/office/drawing/2014/main" id="{410F576F-12E9-3647-A970-A5052E766F1A}"/>
              </a:ext>
            </a:extLst>
          </p:cNvPr>
          <p:cNvCxnSpPr/>
          <p:nvPr/>
        </p:nvCxnSpPr>
        <p:spPr>
          <a:xfrm>
            <a:off x="6575084" y="1097301"/>
            <a:ext cx="0" cy="488703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id="{183E915E-18B4-4547-A5AE-407B11D91C3F}"/>
              </a:ext>
            </a:extLst>
          </p:cNvPr>
          <p:cNvSpPr txBox="1"/>
          <p:nvPr/>
        </p:nvSpPr>
        <p:spPr>
          <a:xfrm>
            <a:off x="107650" y="5528688"/>
            <a:ext cx="4434227" cy="461665"/>
          </a:xfrm>
          <a:prstGeom prst="rect">
            <a:avLst/>
          </a:prstGeom>
          <a:noFill/>
        </p:spPr>
        <p:txBody>
          <a:bodyPr wrap="square" rtlCol="0">
            <a:spAutoFit/>
          </a:bodyPr>
          <a:lstStyle/>
          <a:p>
            <a:r>
              <a:rPr lang="en-US" sz="2400" dirty="0">
                <a:solidFill>
                  <a:schemeClr val="bg1"/>
                </a:solidFill>
                <a:latin typeface="+mj-lt"/>
              </a:rPr>
              <a:t>d</a:t>
            </a:r>
            <a:r>
              <a:rPr lang="vi-VN" sz="2400" smtClean="0">
                <a:solidFill>
                  <a:schemeClr val="bg1"/>
                </a:solidFill>
                <a:latin typeface="+mj-lt"/>
              </a:rPr>
              <a:t>) </a:t>
            </a:r>
            <a:r>
              <a:rPr lang="vi-VN" sz="2400">
                <a:solidFill>
                  <a:schemeClr val="bg1"/>
                </a:solidFill>
                <a:latin typeface="+mj-lt"/>
              </a:rPr>
              <a:t>Tư </a:t>
            </a:r>
            <a:r>
              <a:rPr lang="vi-VN" sz="2400" smtClean="0">
                <a:solidFill>
                  <a:schemeClr val="bg1"/>
                </a:solidFill>
                <a:latin typeface="+mj-lt"/>
              </a:rPr>
              <a:t>liệu</a:t>
            </a:r>
            <a:r>
              <a:rPr lang="en-US" sz="2400">
                <a:solidFill>
                  <a:schemeClr val="bg1"/>
                </a:solidFill>
                <a:latin typeface="+mj-lt"/>
              </a:rPr>
              <a:t> gốc</a:t>
            </a:r>
            <a:endParaRPr lang="x-none" sz="2400" dirty="0">
              <a:solidFill>
                <a:schemeClr val="bg1"/>
              </a:solidFill>
              <a:latin typeface="+mj-lt"/>
            </a:endParaRPr>
          </a:p>
        </p:txBody>
      </p:sp>
      <p:sp>
        <p:nvSpPr>
          <p:cNvPr id="24" name="TextBox 23">
            <a:extLst>
              <a:ext uri="{FF2B5EF4-FFF2-40B4-BE49-F238E27FC236}">
                <a16:creationId xmlns="" xmlns:a16="http://schemas.microsoft.com/office/drawing/2014/main" id="{8DCBA9E5-A094-7C43-8285-0A340276F3C5}"/>
              </a:ext>
            </a:extLst>
          </p:cNvPr>
          <p:cNvSpPr txBox="1"/>
          <p:nvPr/>
        </p:nvSpPr>
        <p:spPr>
          <a:xfrm>
            <a:off x="429970" y="5980369"/>
            <a:ext cx="11332059" cy="830997"/>
          </a:xfrm>
          <a:prstGeom prst="rect">
            <a:avLst/>
          </a:prstGeom>
          <a:noFill/>
        </p:spPr>
        <p:txBody>
          <a:bodyPr wrap="square" rtlCol="0">
            <a:spAutoFit/>
          </a:bodyPr>
          <a:lstStyle/>
          <a:p>
            <a:r>
              <a:rPr lang="vi-VN" sz="2400">
                <a:solidFill>
                  <a:schemeClr val="accent1">
                    <a:lumMod val="20000"/>
                    <a:lumOff val="80000"/>
                  </a:schemeClr>
                </a:solidFill>
              </a:rPr>
              <a:t>- Là những tư liệu cung cấp thông tin đầu tiên và trực tiếp về sự kiện hoặc thời kì lịch sử đó. Đây là nguồn tư liệu đáng tin cậy nhất khi tìm hiểu lịch sử.</a:t>
            </a:r>
            <a:endParaRPr lang="x-none" sz="2400" dirty="0">
              <a:solidFill>
                <a:schemeClr val="accent1">
                  <a:lumMod val="20000"/>
                  <a:lumOff val="80000"/>
                </a:schemeClr>
              </a:solidFill>
              <a:latin typeface="+mj-lt"/>
            </a:endParaRPr>
          </a:p>
        </p:txBody>
      </p:sp>
    </p:spTree>
    <p:extLst>
      <p:ext uri="{BB962C8B-B14F-4D97-AF65-F5344CB8AC3E}">
        <p14:creationId xmlns:p14="http://schemas.microsoft.com/office/powerpoint/2010/main" val="74941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ppt_x"/>
                                          </p:val>
                                        </p:tav>
                                        <p:tav tm="100000">
                                          <p:val>
                                            <p:strVal val="#ppt_x"/>
                                          </p:val>
                                        </p:tav>
                                      </p:tavLst>
                                    </p:anim>
                                    <p:anim calcmode="lin" valueType="num">
                                      <p:cBhvr additive="base">
                                        <p:cTn id="1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anim calcmode="lin" valueType="num">
                                      <p:cBhvr>
                                        <p:cTn id="17" dur="2000" fill="hold"/>
                                        <p:tgtEl>
                                          <p:spTgt spid="12"/>
                                        </p:tgtEl>
                                        <p:attrNameLst>
                                          <p:attrName>ppt_w</p:attrName>
                                        </p:attrNameLst>
                                      </p:cBhvr>
                                      <p:tavLst>
                                        <p:tav tm="0" fmla="#ppt_w*sin(2.5*pi*$)">
                                          <p:val>
                                            <p:fltVal val="0"/>
                                          </p:val>
                                        </p:tav>
                                        <p:tav tm="100000">
                                          <p:val>
                                            <p:fltVal val="1"/>
                                          </p:val>
                                        </p:tav>
                                      </p:tavLst>
                                    </p:anim>
                                    <p:anim calcmode="lin" valueType="num">
                                      <p:cBhvr>
                                        <p:cTn id="18" dur="2000" fill="hold"/>
                                        <p:tgtEl>
                                          <p:spTgt spid="12"/>
                                        </p:tgtEl>
                                        <p:attrNameLst>
                                          <p:attrName>ppt_h</p:attrName>
                                        </p:attrNameLst>
                                      </p:cBhvr>
                                      <p:tavLst>
                                        <p:tav tm="0">
                                          <p:val>
                                            <p:strVal val="#ppt_h"/>
                                          </p:val>
                                        </p:tav>
                                        <p:tav tm="100000">
                                          <p:val>
                                            <p:strVal val="#ppt_h"/>
                                          </p:val>
                                        </p:tav>
                                      </p:tavLst>
                                    </p:anim>
                                  </p:childTnLst>
                                </p:cTn>
                              </p:par>
                              <p:par>
                                <p:cTn id="19" presetID="18" presetClass="entr" presetSubtype="1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nodeType="clickEffect">
                                  <p:stCondLst>
                                    <p:cond delay="0"/>
                                  </p:stCondLst>
                                  <p:childTnLst>
                                    <p:anim calcmode="lin" valueType="num">
                                      <p:cBhvr>
                                        <p:cTn id="35" dur="500"/>
                                        <p:tgtEl>
                                          <p:spTgt spid="12"/>
                                        </p:tgtEl>
                                        <p:attrNameLst>
                                          <p:attrName>ppt_w</p:attrName>
                                        </p:attrNameLst>
                                      </p:cBhvr>
                                      <p:tavLst>
                                        <p:tav tm="0">
                                          <p:val>
                                            <p:strVal val="ppt_w"/>
                                          </p:val>
                                        </p:tav>
                                        <p:tav tm="100000">
                                          <p:val>
                                            <p:fltVal val="0"/>
                                          </p:val>
                                        </p:tav>
                                      </p:tavLst>
                                    </p:anim>
                                    <p:anim calcmode="lin" valueType="num">
                                      <p:cBhvr>
                                        <p:cTn id="36" dur="500"/>
                                        <p:tgtEl>
                                          <p:spTgt spid="12"/>
                                        </p:tgtEl>
                                        <p:attrNameLst>
                                          <p:attrName>ppt_h</p:attrName>
                                        </p:attrNameLst>
                                      </p:cBhvr>
                                      <p:tavLst>
                                        <p:tav tm="0">
                                          <p:val>
                                            <p:strVal val="ppt_h"/>
                                          </p:val>
                                        </p:tav>
                                        <p:tav tm="100000">
                                          <p:val>
                                            <p:fltVal val="0"/>
                                          </p:val>
                                        </p:tav>
                                      </p:tavLst>
                                    </p:anim>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11"/>
                                        </p:tgtEl>
                                        <p:attrNameLst>
                                          <p:attrName>ppt_w</p:attrName>
                                        </p:attrNameLst>
                                      </p:cBhvr>
                                      <p:tavLst>
                                        <p:tav tm="0">
                                          <p:val>
                                            <p:strVal val="ppt_w"/>
                                          </p:val>
                                        </p:tav>
                                        <p:tav tm="100000">
                                          <p:val>
                                            <p:fltVal val="0"/>
                                          </p:val>
                                        </p:tav>
                                      </p:tavLst>
                                    </p:anim>
                                    <p:anim calcmode="lin" valueType="num">
                                      <p:cBhvr>
                                        <p:cTn id="41" dur="500"/>
                                        <p:tgtEl>
                                          <p:spTgt spid="11"/>
                                        </p:tgtEl>
                                        <p:attrNameLst>
                                          <p:attrName>ppt_h</p:attrName>
                                        </p:attrNameLst>
                                      </p:cBhvr>
                                      <p:tavLst>
                                        <p:tav tm="0">
                                          <p:val>
                                            <p:strVal val="ppt_h"/>
                                          </p:val>
                                        </p:tav>
                                        <p:tav tm="100000">
                                          <p:val>
                                            <p:fltVal val="0"/>
                                          </p:val>
                                        </p:tav>
                                      </p:tavLst>
                                    </p:anim>
                                    <p:animEffect transition="out" filter="fade">
                                      <p:cBhvr>
                                        <p:cTn id="42" dur="500"/>
                                        <p:tgtEl>
                                          <p:spTgt spid="11"/>
                                        </p:tgtEl>
                                      </p:cBhvr>
                                    </p:animEffect>
                                    <p:set>
                                      <p:cBhvr>
                                        <p:cTn id="43" dur="1" fill="hold">
                                          <p:stCondLst>
                                            <p:cond delay="499"/>
                                          </p:stCondLst>
                                        </p:cTn>
                                        <p:tgtEl>
                                          <p:spTgt spid="11"/>
                                        </p:tgtEl>
                                        <p:attrNameLst>
                                          <p:attrName>style.visibility</p:attrName>
                                        </p:attrNameLst>
                                      </p:cBhvr>
                                      <p:to>
                                        <p:strVal val="hidden"/>
                                      </p:to>
                                    </p:set>
                                  </p:childTnLst>
                                </p:cTn>
                              </p:par>
                              <p:par>
                                <p:cTn id="44" presetID="53" presetClass="entr" presetSubtype="16"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18" presetClass="entr" presetSubtype="1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strips(down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strips(downLeft)">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strips(downLeft)">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xit" presetSubtype="32" fill="hold" nodeType="clickEffect">
                                  <p:stCondLst>
                                    <p:cond delay="0"/>
                                  </p:stCondLst>
                                  <p:childTnLst>
                                    <p:anim calcmode="lin" valueType="num">
                                      <p:cBhvr>
                                        <p:cTn id="65" dur="500"/>
                                        <p:tgtEl>
                                          <p:spTgt spid="17"/>
                                        </p:tgtEl>
                                        <p:attrNameLst>
                                          <p:attrName>ppt_w</p:attrName>
                                        </p:attrNameLst>
                                      </p:cBhvr>
                                      <p:tavLst>
                                        <p:tav tm="0">
                                          <p:val>
                                            <p:strVal val="ppt_w"/>
                                          </p:val>
                                        </p:tav>
                                        <p:tav tm="100000">
                                          <p:val>
                                            <p:fltVal val="0"/>
                                          </p:val>
                                        </p:tav>
                                      </p:tavLst>
                                    </p:anim>
                                    <p:anim calcmode="lin" valueType="num">
                                      <p:cBhvr>
                                        <p:cTn id="66" dur="500"/>
                                        <p:tgtEl>
                                          <p:spTgt spid="17"/>
                                        </p:tgtEl>
                                        <p:attrNameLst>
                                          <p:attrName>ppt_h</p:attrName>
                                        </p:attrNameLst>
                                      </p:cBhvr>
                                      <p:tavLst>
                                        <p:tav tm="0">
                                          <p:val>
                                            <p:strVal val="ppt_h"/>
                                          </p:val>
                                        </p:tav>
                                        <p:tav tm="100000">
                                          <p:val>
                                            <p:fltVal val="0"/>
                                          </p:val>
                                        </p:tav>
                                      </p:tavLst>
                                    </p:anim>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53" presetClass="exit" presetSubtype="32" fill="hold" grpId="1" nodeType="withEffect">
                                  <p:stCondLst>
                                    <p:cond delay="0"/>
                                  </p:stCondLst>
                                  <p:childTnLst>
                                    <p:anim calcmode="lin" valueType="num">
                                      <p:cBhvr>
                                        <p:cTn id="70" dur="500"/>
                                        <p:tgtEl>
                                          <p:spTgt spid="14"/>
                                        </p:tgtEl>
                                        <p:attrNameLst>
                                          <p:attrName>ppt_w</p:attrName>
                                        </p:attrNameLst>
                                      </p:cBhvr>
                                      <p:tavLst>
                                        <p:tav tm="0">
                                          <p:val>
                                            <p:strVal val="ppt_w"/>
                                          </p:val>
                                        </p:tav>
                                        <p:tav tm="100000">
                                          <p:val>
                                            <p:fltVal val="0"/>
                                          </p:val>
                                        </p:tav>
                                      </p:tavLst>
                                    </p:anim>
                                    <p:anim calcmode="lin" valueType="num">
                                      <p:cBhvr>
                                        <p:cTn id="71" dur="500"/>
                                        <p:tgtEl>
                                          <p:spTgt spid="14"/>
                                        </p:tgtEl>
                                        <p:attrNameLst>
                                          <p:attrName>ppt_h</p:attrName>
                                        </p:attrNameLst>
                                      </p:cBhvr>
                                      <p:tavLst>
                                        <p:tav tm="0">
                                          <p:val>
                                            <p:strVal val="ppt_h"/>
                                          </p:val>
                                        </p:tav>
                                        <p:tav tm="100000">
                                          <p:val>
                                            <p:fltVal val="0"/>
                                          </p:val>
                                        </p:tav>
                                      </p:tavLst>
                                    </p:anim>
                                    <p:animEffect transition="out" filter="fade">
                                      <p:cBhvr>
                                        <p:cTn id="72" dur="500"/>
                                        <p:tgtEl>
                                          <p:spTgt spid="14"/>
                                        </p:tgtEl>
                                      </p:cBhvr>
                                    </p:animEffect>
                                    <p:set>
                                      <p:cBhvr>
                                        <p:cTn id="73" dur="1" fill="hold">
                                          <p:stCondLst>
                                            <p:cond delay="499"/>
                                          </p:stCondLst>
                                        </p:cTn>
                                        <p:tgtEl>
                                          <p:spTgt spid="1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circle(in)">
                                      <p:cBhvr>
                                        <p:cTn id="78" dur="2000"/>
                                        <p:tgtEl>
                                          <p:spTgt spid="18"/>
                                        </p:tgtEl>
                                      </p:cBhvr>
                                    </p:animEffect>
                                  </p:childTnLst>
                                </p:cTn>
                              </p:par>
                              <p:par>
                                <p:cTn id="79" presetID="18" presetClass="entr" presetSubtype="12"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strips(downLeft)">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18" presetClass="entr" presetSubtype="12"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strips(downLeft)">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18" presetClass="entr" presetSubtype="12"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strips(downLeft)">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18" presetClass="entr" presetSubtype="12"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strips(downLeft)">
                                      <p:cBhvr>
                                        <p:cTn id="96" dur="500"/>
                                        <p:tgtEl>
                                          <p:spTgt spid="23"/>
                                        </p:tgtEl>
                                      </p:cBhvr>
                                    </p:animEffect>
                                  </p:childTnLst>
                                </p:cTn>
                              </p:par>
                            </p:childTnLst>
                          </p:cTn>
                        </p:par>
                      </p:childTnLst>
                    </p:cTn>
                  </p:par>
                  <p:par>
                    <p:cTn id="97" fill="hold">
                      <p:stCondLst>
                        <p:cond delay="indefinite"/>
                      </p:stCondLst>
                      <p:childTnLst>
                        <p:par>
                          <p:cTn id="98" fill="hold">
                            <p:stCondLst>
                              <p:cond delay="0"/>
                            </p:stCondLst>
                            <p:childTnLst>
                              <p:par>
                                <p:cTn id="99" presetID="18" presetClass="entr" presetSubtype="12"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strips(downLeft)">
                                      <p:cBhvr>
                                        <p:cTn id="10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1" grpId="1"/>
      <p:bldP spid="14" grpId="0"/>
      <p:bldP spid="14" grpId="1"/>
      <p:bldP spid="15" grpId="0"/>
      <p:bldP spid="16" grpId="0"/>
      <p:bldP spid="19" grpId="0"/>
      <p:bldP spid="20" grpId="0"/>
      <p:bldP spid="21"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0" y="106272"/>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sp>
        <p:nvSpPr>
          <p:cNvPr id="6" name="TextBox 5">
            <a:extLst>
              <a:ext uri="{FF2B5EF4-FFF2-40B4-BE49-F238E27FC236}">
                <a16:creationId xmlns="" xmlns:a16="http://schemas.microsoft.com/office/drawing/2014/main" id="{421FDA5A-C1E5-A04A-9A28-D0F32CA399B6}"/>
              </a:ext>
            </a:extLst>
          </p:cNvPr>
          <p:cNvSpPr txBox="1"/>
          <p:nvPr/>
        </p:nvSpPr>
        <p:spPr>
          <a:xfrm>
            <a:off x="94526" y="883096"/>
            <a:ext cx="849226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III. LUYỆN TẬP</a:t>
            </a:r>
          </a:p>
        </p:txBody>
      </p:sp>
      <p:pic>
        <p:nvPicPr>
          <p:cNvPr id="7" name="Picture 6">
            <a:extLst>
              <a:ext uri="{FF2B5EF4-FFF2-40B4-BE49-F238E27FC236}">
                <a16:creationId xmlns="" xmlns:a16="http://schemas.microsoft.com/office/drawing/2014/main" id="{EC3571B8-F7E1-804F-BE4C-6D2ABF58A74F}"/>
              </a:ext>
            </a:extLst>
          </p:cNvPr>
          <p:cNvPicPr>
            <a:picLocks noChangeAspect="1"/>
          </p:cNvPicPr>
          <p:nvPr/>
        </p:nvPicPr>
        <p:blipFill rotWithShape="1">
          <a:blip r:embed="rId2"/>
          <a:srcRect r="963"/>
          <a:stretch/>
        </p:blipFill>
        <p:spPr>
          <a:xfrm rot="12870486" flipV="1">
            <a:off x="10567497" y="446824"/>
            <a:ext cx="1559420" cy="1047807"/>
          </a:xfrm>
          <a:prstGeom prst="rect">
            <a:avLst/>
          </a:prstGeom>
        </p:spPr>
      </p:pic>
      <p:sp>
        <p:nvSpPr>
          <p:cNvPr id="4" name="TextBox 3">
            <a:extLst>
              <a:ext uri="{FF2B5EF4-FFF2-40B4-BE49-F238E27FC236}">
                <a16:creationId xmlns="" xmlns:a16="http://schemas.microsoft.com/office/drawing/2014/main" id="{AE2C9250-FEE9-2F47-AD22-61BAE4ABFD2C}"/>
              </a:ext>
            </a:extLst>
          </p:cNvPr>
          <p:cNvSpPr txBox="1"/>
          <p:nvPr/>
        </p:nvSpPr>
        <p:spPr>
          <a:xfrm>
            <a:off x="194921" y="1342661"/>
            <a:ext cx="4434227" cy="461665"/>
          </a:xfrm>
          <a:prstGeom prst="rect">
            <a:avLst/>
          </a:prstGeom>
          <a:noFill/>
        </p:spPr>
        <p:txBody>
          <a:bodyPr wrap="square" rtlCol="0">
            <a:spAutoFit/>
          </a:bodyPr>
          <a:lstStyle/>
          <a:p>
            <a:r>
              <a:rPr lang="vi-VN" sz="2400" dirty="0">
                <a:solidFill>
                  <a:schemeClr val="bg1"/>
                </a:solidFill>
                <a:latin typeface="+mj-lt"/>
              </a:rPr>
              <a:t>Bài tập 1:</a:t>
            </a:r>
            <a:endParaRPr lang="x-none" sz="2400" dirty="0">
              <a:solidFill>
                <a:schemeClr val="bg1"/>
              </a:solidFill>
              <a:latin typeface="+mj-lt"/>
            </a:endParaRPr>
          </a:p>
        </p:txBody>
      </p:sp>
      <p:sp>
        <p:nvSpPr>
          <p:cNvPr id="10" name="TextBox 9">
            <a:extLst>
              <a:ext uri="{FF2B5EF4-FFF2-40B4-BE49-F238E27FC236}">
                <a16:creationId xmlns="" xmlns:a16="http://schemas.microsoft.com/office/drawing/2014/main" id="{C6F9538F-8169-8643-A8F3-CF7E6650DAC2}"/>
              </a:ext>
            </a:extLst>
          </p:cNvPr>
          <p:cNvSpPr txBox="1"/>
          <p:nvPr/>
        </p:nvSpPr>
        <p:spPr>
          <a:xfrm>
            <a:off x="78429" y="1731500"/>
            <a:ext cx="11964856" cy="461665"/>
          </a:xfrm>
          <a:prstGeom prst="rect">
            <a:avLst/>
          </a:prstGeom>
          <a:noFill/>
        </p:spPr>
        <p:txBody>
          <a:bodyPr wrap="square" rtlCol="0">
            <a:spAutoFit/>
          </a:bodyPr>
          <a:lstStyle/>
          <a:p>
            <a:r>
              <a:rPr lang="vi-VN" sz="2400" dirty="0">
                <a:solidFill>
                  <a:schemeClr val="bg1"/>
                </a:solidFill>
                <a:latin typeface="+mj-lt"/>
              </a:rPr>
              <a:t>Trình bày khái niệm lịch sử và môn Lịch sử. Căn cứ vào đâu để biết và dựng lại lịch sử.</a:t>
            </a:r>
            <a:endParaRPr lang="x-none" sz="2400" dirty="0">
              <a:solidFill>
                <a:schemeClr val="bg1"/>
              </a:solidFill>
              <a:latin typeface="+mj-lt"/>
            </a:endParaRPr>
          </a:p>
        </p:txBody>
      </p:sp>
      <p:sp>
        <p:nvSpPr>
          <p:cNvPr id="15" name="TextBox 14">
            <a:extLst>
              <a:ext uri="{FF2B5EF4-FFF2-40B4-BE49-F238E27FC236}">
                <a16:creationId xmlns="" xmlns:a16="http://schemas.microsoft.com/office/drawing/2014/main" id="{8DCBA9E5-A094-7C43-8285-0A340276F3C5}"/>
              </a:ext>
            </a:extLst>
          </p:cNvPr>
          <p:cNvSpPr txBox="1"/>
          <p:nvPr/>
        </p:nvSpPr>
        <p:spPr>
          <a:xfrm>
            <a:off x="153295" y="2293551"/>
            <a:ext cx="4434227" cy="461665"/>
          </a:xfrm>
          <a:prstGeom prst="rect">
            <a:avLst/>
          </a:prstGeom>
          <a:noFill/>
        </p:spPr>
        <p:txBody>
          <a:bodyPr wrap="square" rtlCol="0">
            <a:spAutoFit/>
          </a:bodyPr>
          <a:lstStyle/>
          <a:p>
            <a:r>
              <a:rPr lang="vi-VN" sz="2400" dirty="0">
                <a:solidFill>
                  <a:schemeClr val="bg1"/>
                </a:solidFill>
                <a:latin typeface="+mj-lt"/>
              </a:rPr>
              <a:t>Bài tập 2</a:t>
            </a:r>
            <a:endParaRPr lang="x-none" sz="2400" dirty="0">
              <a:solidFill>
                <a:schemeClr val="bg1"/>
              </a:solidFill>
              <a:latin typeface="+mj-lt"/>
            </a:endParaRPr>
          </a:p>
        </p:txBody>
      </p:sp>
      <p:sp>
        <p:nvSpPr>
          <p:cNvPr id="16" name="TextBox 15">
            <a:extLst>
              <a:ext uri="{FF2B5EF4-FFF2-40B4-BE49-F238E27FC236}">
                <a16:creationId xmlns="" xmlns:a16="http://schemas.microsoft.com/office/drawing/2014/main" id="{B713F27F-99EF-0740-9071-E3B8278DB34B}"/>
              </a:ext>
            </a:extLst>
          </p:cNvPr>
          <p:cNvSpPr txBox="1"/>
          <p:nvPr/>
        </p:nvSpPr>
        <p:spPr>
          <a:xfrm>
            <a:off x="133329" y="3610511"/>
            <a:ext cx="6206993" cy="1569660"/>
          </a:xfrm>
          <a:prstGeom prst="rect">
            <a:avLst/>
          </a:prstGeom>
          <a:noFill/>
        </p:spPr>
        <p:txBody>
          <a:bodyPr wrap="square" rtlCol="0">
            <a:spAutoFit/>
          </a:bodyPr>
          <a:lstStyle/>
          <a:p>
            <a:r>
              <a:rPr lang="vi-VN" sz="2400" dirty="0">
                <a:solidFill>
                  <a:schemeClr val="bg1"/>
                </a:solidFill>
                <a:latin typeface="+mj-lt"/>
              </a:rPr>
              <a:t>Quan sát hình 1.12 và cho biết:</a:t>
            </a:r>
          </a:p>
          <a:p>
            <a:r>
              <a:rPr lang="vi-VN" sz="2400" dirty="0">
                <a:solidFill>
                  <a:schemeClr val="bg1"/>
                </a:solidFill>
                <a:latin typeface="+mj-lt"/>
              </a:rPr>
              <a:t>- Đây là loại sử liệu gì?</a:t>
            </a:r>
            <a:br>
              <a:rPr lang="vi-VN" sz="2400" dirty="0">
                <a:solidFill>
                  <a:schemeClr val="bg1"/>
                </a:solidFill>
                <a:latin typeface="+mj-lt"/>
              </a:rPr>
            </a:br>
            <a:r>
              <a:rPr lang="vi-VN" sz="2400" dirty="0">
                <a:solidFill>
                  <a:schemeClr val="bg1"/>
                </a:solidFill>
                <a:latin typeface="+mj-lt"/>
              </a:rPr>
              <a:t>- 3 thông tin mà em tìm hiểu được.</a:t>
            </a:r>
            <a:endParaRPr lang="x-none" sz="2400" dirty="0">
              <a:solidFill>
                <a:schemeClr val="bg1"/>
              </a:solidFill>
              <a:latin typeface="+mj-lt"/>
            </a:endParaRPr>
          </a:p>
          <a:p>
            <a:endParaRPr lang="x-none" sz="2400" dirty="0">
              <a:solidFill>
                <a:schemeClr val="bg1"/>
              </a:solidFill>
              <a:latin typeface="+mj-lt"/>
            </a:endParaRPr>
          </a:p>
        </p:txBody>
      </p:sp>
      <p:pic>
        <p:nvPicPr>
          <p:cNvPr id="23" name="Picture 22">
            <a:extLst>
              <a:ext uri="{FF2B5EF4-FFF2-40B4-BE49-F238E27FC236}">
                <a16:creationId xmlns="" xmlns:a16="http://schemas.microsoft.com/office/drawing/2014/main" id="{7DFF6FEA-9D89-D247-940C-666D89175A4F}"/>
              </a:ext>
            </a:extLst>
          </p:cNvPr>
          <p:cNvPicPr/>
          <p:nvPr/>
        </p:nvPicPr>
        <p:blipFill rotWithShape="1">
          <a:blip r:embed="rId3">
            <a:extLst>
              <a:ext uri="{28A0092B-C50C-407E-A947-70E740481C1C}">
                <a14:useLocalDpi xmlns:a14="http://schemas.microsoft.com/office/drawing/2010/main" val="0"/>
              </a:ext>
            </a:extLst>
          </a:blip>
          <a:srcRect l="17173" t="7149" r="19414" b="23992"/>
          <a:stretch/>
        </p:blipFill>
        <p:spPr bwMode="auto">
          <a:xfrm>
            <a:off x="5400993" y="2453963"/>
            <a:ext cx="5957570" cy="4089711"/>
          </a:xfrm>
          <a:prstGeom prst="rect">
            <a:avLst/>
          </a:prstGeom>
          <a:ln>
            <a:noFill/>
          </a:ln>
          <a:extLst>
            <a:ext uri="{53640926-AAD7-44D8-BBD7-CCE9431645EC}">
              <a14:shadowObscured xmlns:a14="http://schemas.microsoft.com/office/drawing/2010/main"/>
            </a:ext>
          </a:extLst>
        </p:spPr>
      </p:pic>
      <p:sp>
        <p:nvSpPr>
          <p:cNvPr id="24" name="TextBox 23">
            <a:extLst>
              <a:ext uri="{FF2B5EF4-FFF2-40B4-BE49-F238E27FC236}">
                <a16:creationId xmlns="" xmlns:a16="http://schemas.microsoft.com/office/drawing/2014/main" id="{646408CF-F478-6448-9CE2-081F1AD5F0A1}"/>
              </a:ext>
            </a:extLst>
          </p:cNvPr>
          <p:cNvSpPr txBox="1"/>
          <p:nvPr/>
        </p:nvSpPr>
        <p:spPr>
          <a:xfrm>
            <a:off x="133329" y="2690272"/>
            <a:ext cx="4953021" cy="461665"/>
          </a:xfrm>
          <a:prstGeom prst="rect">
            <a:avLst/>
          </a:prstGeom>
          <a:noFill/>
        </p:spPr>
        <p:txBody>
          <a:bodyPr wrap="square" rtlCol="0">
            <a:spAutoFit/>
          </a:bodyPr>
          <a:lstStyle/>
          <a:p>
            <a:r>
              <a:rPr lang="vi-VN" sz="2400" dirty="0">
                <a:solidFill>
                  <a:schemeClr val="bg1"/>
                </a:solidFill>
                <a:latin typeface="+mj-lt"/>
              </a:rPr>
              <a:t>Học lịch sử có ý nghĩa như thế nào?</a:t>
            </a:r>
            <a:endParaRPr lang="x-none" sz="2400" dirty="0">
              <a:solidFill>
                <a:schemeClr val="bg1"/>
              </a:solidFill>
              <a:latin typeface="+mj-lt"/>
            </a:endParaRPr>
          </a:p>
        </p:txBody>
      </p:sp>
      <p:sp>
        <p:nvSpPr>
          <p:cNvPr id="25" name="TextBox 24">
            <a:extLst>
              <a:ext uri="{FF2B5EF4-FFF2-40B4-BE49-F238E27FC236}">
                <a16:creationId xmlns="" xmlns:a16="http://schemas.microsoft.com/office/drawing/2014/main" id="{A5E1EAEC-BDCF-424C-ACA4-3C590EED0602}"/>
              </a:ext>
            </a:extLst>
          </p:cNvPr>
          <p:cNvSpPr txBox="1"/>
          <p:nvPr/>
        </p:nvSpPr>
        <p:spPr>
          <a:xfrm>
            <a:off x="133329" y="3222357"/>
            <a:ext cx="4434227" cy="461665"/>
          </a:xfrm>
          <a:prstGeom prst="rect">
            <a:avLst/>
          </a:prstGeom>
          <a:noFill/>
        </p:spPr>
        <p:txBody>
          <a:bodyPr wrap="square" rtlCol="0">
            <a:spAutoFit/>
          </a:bodyPr>
          <a:lstStyle/>
          <a:p>
            <a:r>
              <a:rPr lang="vi-VN" sz="2400" dirty="0">
                <a:solidFill>
                  <a:schemeClr val="bg1"/>
                </a:solidFill>
                <a:latin typeface="+mj-lt"/>
              </a:rPr>
              <a:t>Bài tập 3</a:t>
            </a:r>
            <a:endParaRPr lang="x-none" sz="2400" dirty="0">
              <a:solidFill>
                <a:schemeClr val="bg1"/>
              </a:solidFill>
              <a:latin typeface="+mj-lt"/>
            </a:endParaRPr>
          </a:p>
        </p:txBody>
      </p:sp>
    </p:spTree>
    <p:extLst>
      <p:ext uri="{BB962C8B-B14F-4D97-AF65-F5344CB8AC3E}">
        <p14:creationId xmlns:p14="http://schemas.microsoft.com/office/powerpoint/2010/main" val="238101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trips(downLeft)">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strips(down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downLeft)">
                                      <p:cBhvr>
                                        <p:cTn id="37" dur="500"/>
                                        <p:tgtEl>
                                          <p:spTgt spid="16"/>
                                        </p:tgtEl>
                                      </p:cBhvr>
                                    </p:animEffect>
                                  </p:childTnLst>
                                </p:cTn>
                              </p:par>
                              <p:par>
                                <p:cTn id="38" presetID="6" presetClass="entr" presetSubtype="16"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circle(in)">
                                      <p:cBhvr>
                                        <p:cTn id="4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5" grpId="0"/>
      <p:bldP spid="16"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255" y="1510144"/>
            <a:ext cx="11887200" cy="4524315"/>
          </a:xfrm>
          <a:prstGeom prst="rect">
            <a:avLst/>
          </a:prstGeom>
        </p:spPr>
        <p:txBody>
          <a:bodyPr wrap="square">
            <a:spAutoFit/>
          </a:bodyPr>
          <a:lstStyle/>
          <a:p>
            <a:pPr lvl="0"/>
            <a:r>
              <a:rPr lang="nl-NL" sz="3600">
                <a:latin typeface="Times New Roman" pitchFamily="18" charset="0"/>
                <a:cs typeface="Times New Roman" pitchFamily="18" charset="0"/>
              </a:rPr>
              <a:t> Hình 1.12 là loại sử liệu: tư liệu hiện vật. </a:t>
            </a:r>
            <a:endParaRPr lang="en-US" sz="3600">
              <a:latin typeface="Times New Roman" pitchFamily="18" charset="0"/>
              <a:cs typeface="Times New Roman" pitchFamily="18" charset="0"/>
            </a:endParaRPr>
          </a:p>
          <a:p>
            <a:pPr lvl="0"/>
            <a:r>
              <a:rPr lang="nl-NL" sz="3600">
                <a:latin typeface="Times New Roman" pitchFamily="18" charset="0"/>
                <a:cs typeface="Times New Roman" pitchFamily="18" charset="0"/>
              </a:rPr>
              <a:t>   3 thông tin </a:t>
            </a:r>
            <a:r>
              <a:rPr lang="nl-NL" sz="3600" smtClean="0">
                <a:latin typeface="Times New Roman" pitchFamily="18" charset="0"/>
                <a:cs typeface="Times New Roman" pitchFamily="18" charset="0"/>
              </a:rPr>
              <a:t>tìm </a:t>
            </a:r>
            <a:r>
              <a:rPr lang="nl-NL" sz="3600">
                <a:latin typeface="Times New Roman" pitchFamily="18" charset="0"/>
                <a:cs typeface="Times New Roman" pitchFamily="18" charset="0"/>
              </a:rPr>
              <a:t>hiểu được:</a:t>
            </a:r>
            <a:endParaRPr lang="en-US" sz="3600">
              <a:latin typeface="Times New Roman" pitchFamily="18" charset="0"/>
              <a:cs typeface="Times New Roman" pitchFamily="18" charset="0"/>
            </a:endParaRPr>
          </a:p>
          <a:p>
            <a:pPr lvl="0"/>
            <a:r>
              <a:rPr lang="en-US" sz="3600">
                <a:latin typeface="Times New Roman" pitchFamily="18" charset="0"/>
                <a:cs typeface="Times New Roman" pitchFamily="18" charset="0"/>
              </a:rPr>
              <a:t>Quần đảo Trường Sa trực thuộc tỉnh Phước Tuy.</a:t>
            </a:r>
          </a:p>
          <a:p>
            <a:pPr lvl="0"/>
            <a:r>
              <a:rPr lang="en-US" sz="3600">
                <a:latin typeface="Times New Roman" pitchFamily="18" charset="0"/>
                <a:cs typeface="Times New Roman" pitchFamily="18" charset="0"/>
              </a:rPr>
              <a:t>Bộ quân sự thị sát việc nghiên cứu đến viếng quần đảo Trường Sa ngày 22 tháng 08 năm 1956 dưới sự hướng dẫn của Hải quan Việt Nam.</a:t>
            </a:r>
          </a:p>
          <a:p>
            <a:pPr lvl="0"/>
            <a:r>
              <a:rPr lang="nl-NL" sz="3600">
                <a:latin typeface="Times New Roman" pitchFamily="18" charset="0"/>
                <a:cs typeface="Times New Roman" pitchFamily="18" charset="0"/>
              </a:rPr>
              <a:t>Bia chủ quyền quần đảo Hoàng Sa tại đảo Nam Yết (Khánh Hòa, Việt Nam)</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182430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40AA35D-A2D8-DB45-AE3F-424C38E0D372}"/>
              </a:ext>
            </a:extLst>
          </p:cNvPr>
          <p:cNvPicPr>
            <a:picLocks noChangeAspect="1"/>
          </p:cNvPicPr>
          <p:nvPr/>
        </p:nvPicPr>
        <p:blipFill>
          <a:blip r:embed="rId2"/>
          <a:stretch>
            <a:fillRect/>
          </a:stretch>
        </p:blipFill>
        <p:spPr>
          <a:xfrm>
            <a:off x="383457" y="-324013"/>
            <a:ext cx="11808542" cy="7506019"/>
          </a:xfrm>
          <a:prstGeom prst="rect">
            <a:avLst/>
          </a:prstGeom>
        </p:spPr>
      </p:pic>
      <p:sp>
        <p:nvSpPr>
          <p:cNvPr id="3" name="TextBox 2">
            <a:extLst>
              <a:ext uri="{FF2B5EF4-FFF2-40B4-BE49-F238E27FC236}">
                <a16:creationId xmlns="" xmlns:a16="http://schemas.microsoft.com/office/drawing/2014/main" id="{AB53C941-41C4-3145-B1AC-B6DC66719B98}"/>
              </a:ext>
            </a:extLst>
          </p:cNvPr>
          <p:cNvSpPr txBox="1"/>
          <p:nvPr/>
        </p:nvSpPr>
        <p:spPr>
          <a:xfrm>
            <a:off x="2969341" y="2767280"/>
            <a:ext cx="6636775" cy="1323439"/>
          </a:xfrm>
          <a:prstGeom prst="rect">
            <a:avLst/>
          </a:prstGeom>
          <a:noFill/>
        </p:spPr>
        <p:txBody>
          <a:bodyPr wrap="square" rtlCol="0">
            <a:spAutoFit/>
          </a:bodyPr>
          <a:lstStyle/>
          <a:p>
            <a:pPr algn="ctr"/>
            <a:r>
              <a:rPr lang="x-none" sz="4000" b="1" dirty="0">
                <a:solidFill>
                  <a:srgbClr val="7030A0"/>
                </a:solidFill>
                <a:latin typeface="Times New Roman" pitchFamily="18" charset="0"/>
                <a:cs typeface="Times New Roman" pitchFamily="18" charset="0"/>
              </a:rPr>
              <a:t>CẢM ƠN CÁC EM!</a:t>
            </a:r>
          </a:p>
          <a:p>
            <a:pPr algn="ctr"/>
            <a:r>
              <a:rPr lang="x-none" sz="4000" b="1" dirty="0">
                <a:solidFill>
                  <a:srgbClr val="7030A0"/>
                </a:solidFill>
                <a:latin typeface="Times New Roman" pitchFamily="18" charset="0"/>
                <a:cs typeface="Times New Roman" pitchFamily="18" charset="0"/>
              </a:rPr>
              <a:t>CHÚC CÁC EM HỌC TỐT!</a:t>
            </a:r>
          </a:p>
        </p:txBody>
      </p:sp>
    </p:spTree>
    <p:extLst>
      <p:ext uri="{BB962C8B-B14F-4D97-AF65-F5344CB8AC3E}">
        <p14:creationId xmlns:p14="http://schemas.microsoft.com/office/powerpoint/2010/main" val="4120436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567</Words>
  <Application>Microsoft Office PowerPoint</Application>
  <PresentationFormat>Custom</PresentationFormat>
  <Paragraphs>45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Admin</cp:lastModifiedBy>
  <cp:revision>33</cp:revision>
  <dcterms:created xsi:type="dcterms:W3CDTF">2021-07-16T02:46:11Z</dcterms:created>
  <dcterms:modified xsi:type="dcterms:W3CDTF">2021-09-05T14:35:41Z</dcterms:modified>
</cp:coreProperties>
</file>