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1" r:id="rId4"/>
    <p:sldId id="270" r:id="rId5"/>
    <p:sldId id="274" r:id="rId6"/>
    <p:sldId id="287" r:id="rId7"/>
    <p:sldId id="288" r:id="rId8"/>
    <p:sldId id="266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  <p:embeddedFont>
      <p:font typeface="Gill Sans MT" panose="020B0502020104020203" pitchFamily="34" charset="0"/>
      <p:regular r:id="rId16"/>
      <p:bold r:id="rId17"/>
      <p:italic r:id="rId18"/>
      <p:boldItalic r:id="rId19"/>
    </p:embeddedFont>
    <p:embeddedFont>
      <p:font typeface="Merriweather" panose="00000500000000000000" pitchFamily="2" charset="0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15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0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8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47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9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86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70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99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6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1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54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66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79480" y="1000167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0" y="5093440"/>
            <a:ext cx="1069671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5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70</a:t>
            </a:r>
            <a:endParaRPr lang="en-US" sz="6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90411" y="266700"/>
            <a:ext cx="12489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sánh các góc, các cạnh của tam giác (Sử dụng định lí về quan hệ giữa góc và cạnh đối diện)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7057" y="528310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9354" y="2857500"/>
            <a:ext cx="1455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89354" y="2857500"/>
            <a:ext cx="1455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4622" y="276497"/>
            <a:ext cx="14197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Xác định sự tồn tại của một tam giác khi biết ba độ dài. (Sử dụng định lí và hệ quả bất đẳng thức tam giác)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611" y="419032"/>
            <a:ext cx="2590800" cy="70788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hoặc b – c &lt; a &lt; b + c </a:t>
                </a:r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  <a:blipFill>
                <a:blip r:embed="rId10"/>
                <a:stretch>
                  <a:fillRect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89354" y="6515100"/>
            <a:ext cx="14441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&lt; b + c.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TH1: M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= 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 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hay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BM.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BC,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ngắn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AM &gt; 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  <a:blipFill>
                <a:blip r:embed="rId11"/>
                <a:stretch>
                  <a:fillRect l="-1933" r="-1880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5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6000" b="1" kern="0" dirty="0">
                <a:solidFill>
                  <a:srgbClr val="FF0000"/>
                </a:solidFill>
                <a:latin typeface="Arial"/>
              </a:rPr>
              <a:t>VẬN DỤNG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432592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9.18 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2041" y="3195578"/>
            <a:ext cx="16069159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Biết hai cạnh của tam giác có độ dài a và b. Dựa vào bất đẳng thức tam giác, hãy giải thích tại sao chu vi của tam giác đó lớn hơn 2a và nhỏ hơn 2 (a+b).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345098" y="592768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6952794"/>
            <a:ext cx="11344759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b</a:t>
            </a:r>
          </a:p>
        </p:txBody>
      </p:sp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3298314"/>
            <a:ext cx="144780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a – b + a + b &lt; c + a + b &lt; a + b + a + b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2a &lt;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tam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&lt; 2 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2070437"/>
            <a:ext cx="39084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b</a:t>
            </a:r>
          </a:p>
        </p:txBody>
      </p:sp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512</TotalTime>
  <Words>460</Words>
  <Application>Microsoft Office PowerPoint</Application>
  <PresentationFormat>Custom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Merriweather</vt:lpstr>
      <vt:lpstr>Cambria Math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cp:lastModifiedBy>Trần Bích Hà</cp:lastModifiedBy>
  <cp:revision>16</cp:revision>
  <dcterms:created xsi:type="dcterms:W3CDTF">2006-08-16T00:00:00Z</dcterms:created>
  <dcterms:modified xsi:type="dcterms:W3CDTF">2022-11-28T06:55:52Z</dcterms:modified>
  <dc:identifier>DAFR4ThywlQ</dc:identifier>
</cp:coreProperties>
</file>