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84" r:id="rId2"/>
    <p:sldId id="288" r:id="rId3"/>
    <p:sldId id="290" r:id="rId4"/>
    <p:sldId id="258" r:id="rId5"/>
    <p:sldId id="296" r:id="rId6"/>
    <p:sldId id="299" r:id="rId7"/>
    <p:sldId id="300" r:id="rId8"/>
    <p:sldId id="304" r:id="rId9"/>
    <p:sldId id="317" r:id="rId10"/>
    <p:sldId id="318" r:id="rId11"/>
    <p:sldId id="265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A00E-8C17-41A8-B055-3F4C04A4A20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0DDF-0DB9-4EC2-9D65-9FC07AA8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1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png"/><Relationship Id="rId2" Type="http://schemas.openxmlformats.org/officeDocument/2006/relationships/image" Target="../media/image14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2242" y="1028700"/>
            <a:ext cx="1077132" cy="1157917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FB76694-B0F9-42DD-AF84-F5004FA4AE3C}"/>
              </a:ext>
            </a:extLst>
          </p:cNvPr>
          <p:cNvSpPr txBox="1"/>
          <p:nvPr/>
        </p:nvSpPr>
        <p:spPr>
          <a:xfrm>
            <a:off x="2362200" y="2019300"/>
            <a:ext cx="138683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cả lớp!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 buổi học này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6068"/>
            <a:ext cx="4570538" cy="415237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237220" y="356827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AB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CB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20" y="1638300"/>
                <a:ext cx="11581279" cy="3785652"/>
              </a:xfrm>
              <a:prstGeom prst="rect">
                <a:avLst/>
              </a:prstGeom>
              <a:blipFill>
                <a:blip r:embed="rId15"/>
                <a:stretch>
                  <a:fillRect l="-184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0515600" y="2809068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ΔHBC,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BA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 CA </a:t>
                </a:r>
                <a:r>
                  <a:rPr lang="en-US" sz="40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BH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04668"/>
                <a:ext cx="9144000" cy="3785652"/>
              </a:xfrm>
              <a:prstGeom prst="rect">
                <a:avLst/>
              </a:prstGeom>
              <a:blipFill>
                <a:blip r:embed="rId18"/>
                <a:stretch>
                  <a:fillRect l="-233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ΔHAC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33" y="3418668"/>
                <a:ext cx="6361613" cy="1015663"/>
              </a:xfrm>
              <a:prstGeom prst="rect">
                <a:avLst/>
              </a:prstGeom>
              <a:blipFill>
                <a:blip r:embed="rId19"/>
                <a:stretch>
                  <a:fillRect r="-9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ΔHBC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863" y="7432205"/>
                <a:ext cx="6333337" cy="1015663"/>
              </a:xfrm>
              <a:prstGeom prst="rect">
                <a:avLst/>
              </a:prstGeom>
              <a:blipFill>
                <a:blip r:embed="rId20"/>
                <a:stretch>
                  <a:fillRect r="-182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0590228" y="6859710"/>
            <a:ext cx="304800" cy="236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3091" y="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7580"/>
            <a:ext cx="441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9.29 (Tr81)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50" y="1985308"/>
            <a:ext cx="17457549" cy="469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Có một chi tiết máy (đường viền ngoài là đường tròn) bị gãy. (H.9.46). Làm thế nào để xác định được bán kính của đường viền này?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Trên bản đồ, ba khu dân cư được quy hoạch tại điểm A, B, C không thẳng hàng. Hãy tìm trên bản đồ một điểm M cách đều A, B, C để quy hoạch một trường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0" y="3467100"/>
            <a:ext cx="9144000" cy="31243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96200" y="8343900"/>
            <a:ext cx="2874288" cy="3814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695" y="4647843"/>
            <a:ext cx="176397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35: SỰ ĐỒNG QUY CỦA BA ĐƯỜNG TRUNG TRỰC, BA ĐƯỜNG CAO TRONG MỘT TAM GIÁC</a:t>
            </a:r>
            <a:endParaRPr kumimoji="0" lang="en-US" sz="5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638300"/>
            <a:ext cx="153162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 IX. QUAN HỆ GIỮA CÁC YẾU TỐ TRONG MỘT TAM GIÁC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66619"/>
            <a:ext cx="15925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Sự đồng quy của ba đường trung trực trong một tam giác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257300"/>
            <a:ext cx="83695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074"/>
            <a:ext cx="5105399" cy="4686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692" y="7310378"/>
            <a:ext cx="17333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một tam giác,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mỗi cạnh gọi là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trung trực của tam giác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Trên hình 9.37, d là đường trung trực ứng với cạnh BC của tam giác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1346" y="244219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7546" y="1187589"/>
            <a:ext cx="15281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Dùng tính chất đường trung trực của một đoạn thẳng, hãy lập luận để suy ra tính chất nói ở HĐ1 bằng cách trả lời các câu hỏi sau: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O là giao điểm các đường trung trực của hai cạnh BC và CA (H.9.38)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a) Tại sao OB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OC, OC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2022" y="5896570"/>
            <a:ext cx="9419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b) Điểm O có nằm trên đường trung trực của AB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Callout 12"/>
          <p:cNvSpPr/>
          <p:nvPr/>
        </p:nvSpPr>
        <p:spPr>
          <a:xfrm>
            <a:off x="8237220" y="462376"/>
            <a:ext cx="1752600" cy="9659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868721"/>
            <a:ext cx="4267200" cy="3738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hay AG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BP hay 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AB, AC, BC mag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A,B,C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9517"/>
                <a:ext cx="13138092" cy="6238183"/>
              </a:xfrm>
              <a:prstGeom prst="rect">
                <a:avLst/>
              </a:prstGeom>
              <a:blipFill>
                <a:blip r:embed="rId16"/>
                <a:stretch>
                  <a:fillRect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1140">
            <a:off x="17143583" y="389806"/>
            <a:ext cx="789858" cy="80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95300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536" y="1768633"/>
            <a:ext cx="15874345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900"/>
              </a:spcAft>
              <a:buFontTx/>
              <a:buChar char="-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giếng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48" y="1943100"/>
            <a:ext cx="5505209" cy="45257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593296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08313"/>
            <a:ext cx="11429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QA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QB = QC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 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7480637"/>
            <a:ext cx="1493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58879" y="9410700"/>
            <a:ext cx="2488422" cy="420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3429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2010403"/>
            <a:ext cx="13716000" cy="267645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656" y="2216750"/>
            <a:ext cx="12185888" cy="190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 u="sng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Định lí 2: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cao của tam giác đồng quy tại một điểm.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0" y="5981700"/>
            <a:ext cx="4400960" cy="3849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0" y="6252508"/>
            <a:ext cx="65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đường cao AI, BJ, CK đồng quy tại 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6200" y="114300"/>
            <a:ext cx="32766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276600" y="1867395"/>
            <a:ext cx="11963400" cy="6324105"/>
          </a:xfrm>
          <a:prstGeom prst="wedgeEllipseCallout">
            <a:avLst>
              <a:gd name="adj1" fmla="val -37286"/>
              <a:gd name="adj2" fmla="val 49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309355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tam giác cân tại A, đường cao xuất phát từ đỉnh A đồng thời là đường trung trực, đường phân giác, đường trung tuyến của tam giác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630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Fun Social Media Strategy Presentation</dc:title>
  <cp:lastModifiedBy>Trần Bích Hà</cp:lastModifiedBy>
  <cp:revision>48</cp:revision>
  <dcterms:created xsi:type="dcterms:W3CDTF">2006-08-16T00:00:00Z</dcterms:created>
  <dcterms:modified xsi:type="dcterms:W3CDTF">2022-11-28T07:07:00Z</dcterms:modified>
  <dc:identifier>DAFKvEba2JA</dc:identifier>
</cp:coreProperties>
</file>