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88" r:id="rId5"/>
    <p:sldId id="270" r:id="rId6"/>
    <p:sldId id="264" r:id="rId7"/>
    <p:sldId id="271" r:id="rId8"/>
    <p:sldId id="274" r:id="rId9"/>
    <p:sldId id="285" r:id="rId10"/>
    <p:sldId id="290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979" autoAdjust="0"/>
  </p:normalViewPr>
  <p:slideViewPr>
    <p:cSldViewPr>
      <p:cViewPr varScale="1">
        <p:scale>
          <a:sx n="54" d="100"/>
          <a:sy n="54" d="100"/>
        </p:scale>
        <p:origin x="81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ED80-937D-40B4-B013-ACFC211A51F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AD3-5038-47E1-827D-FC2B9004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66AD3-5038-47E1-827D-FC2B90044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4" Type="http://schemas.openxmlformats.org/officeDocument/2006/relationships/image" Target="../media/image8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17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484;p29"/>
          <p:cNvSpPr txBox="1">
            <a:spLocks/>
          </p:cNvSpPr>
          <p:nvPr/>
        </p:nvSpPr>
        <p:spPr>
          <a:xfrm>
            <a:off x="2743200" y="34317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BÀI HỌC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NGÀY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8305800" y="4533900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9.34 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84489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  <a:blipFill>
                <a:blip r:embed="rId14"/>
                <a:stretch>
                  <a:fillRect l="-2745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484;p29"/>
          <p:cNvSpPr txBox="1">
            <a:spLocks/>
          </p:cNvSpPr>
          <p:nvPr/>
        </p:nvSpPr>
        <p:spPr>
          <a:xfrm>
            <a:off x="3276600" y="3279300"/>
            <a:ext cx="11660759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25" name="Google Shape;7771;p33"/>
          <p:cNvSpPr txBox="1">
            <a:spLocks/>
          </p:cNvSpPr>
          <p:nvPr/>
        </p:nvSpPr>
        <p:spPr>
          <a:xfrm>
            <a:off x="4114800" y="493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5500" b="1" kern="0" dirty="0">
                <a:solidFill>
                  <a:schemeClr val="tx1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46265"/>
            <a:ext cx="165354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tuyến; định lí sự đồng quy của ba đường trung tuyến; tính chất trọng tâm.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phân giác, định lí về sự đồng quy của ba đường phân giác.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trực, định lí về sự đồng quy của ba đường trung trực.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33600" y="2135448"/>
            <a:ext cx="1390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219700"/>
            <a:ext cx="12039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LUYỆN TẬP CHUNG TRANG 82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6709">
            <a:off x="681190" y="84735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CE = CA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 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  <a:blipFill>
                <a:blip r:embed="rId14"/>
                <a:stretch>
                  <a:fillRect l="-297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6" y="2247900"/>
            <a:ext cx="4393789" cy="58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8127263" y="4191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2479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tại K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(tổng ba góc trong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cân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  <a:blipFill>
                <a:blip r:embed="rId13"/>
                <a:stretch>
                  <a:fillRect l="-2000" r="-16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8800" y="41529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31699" y="3178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9.31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747" y="1299508"/>
            <a:ext cx="1689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7968"/>
            <a:ext cx="3962400" cy="418593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401300" y="3292345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CD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∆ABC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  <a:blipFill>
                <a:blip r:embed="rId15"/>
                <a:stretch>
                  <a:fillRect l="-1592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620000" y="7347615"/>
            <a:ext cx="381000" cy="1524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  <a:blipFill>
                <a:blip r:embed="rId16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14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24273" y="266700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9.32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073" y="1416364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d,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CM. Qua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3" y="5600700"/>
            <a:ext cx="385732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  <a:blipFill>
                <a:blip r:embed="rId17"/>
                <a:stretch>
                  <a:fillRect l="-543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10820400" y="53205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906000" y="7481352"/>
            <a:ext cx="5334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MB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  <a:blipFill>
                <a:blip r:embed="rId18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91200" y="4168345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542</Words>
  <Application>Microsoft Office PowerPoint</Application>
  <PresentationFormat>Custom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Kavoon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Geometry Class Syllabus Presentation</dc:title>
  <cp:lastModifiedBy>Trần Bích Hà</cp:lastModifiedBy>
  <cp:revision>43</cp:revision>
  <dcterms:created xsi:type="dcterms:W3CDTF">2006-08-16T00:00:00Z</dcterms:created>
  <dcterms:modified xsi:type="dcterms:W3CDTF">2022-11-28T07:11:07Z</dcterms:modified>
  <dc:identifier>DAFODxhJNsQ</dc:identifier>
</cp:coreProperties>
</file>