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Lst>
  <p:notesMasterIdLst>
    <p:notesMasterId r:id="rId17"/>
  </p:notesMasterIdLst>
  <p:sldIdLst>
    <p:sldId id="256" r:id="rId2"/>
    <p:sldId id="258" r:id="rId3"/>
    <p:sldId id="299" r:id="rId4"/>
    <p:sldId id="261" r:id="rId5"/>
    <p:sldId id="266" r:id="rId6"/>
    <p:sldId id="263" r:id="rId7"/>
    <p:sldId id="371" r:id="rId8"/>
    <p:sldId id="297" r:id="rId9"/>
    <p:sldId id="267" r:id="rId10"/>
    <p:sldId id="270" r:id="rId11"/>
    <p:sldId id="321" r:id="rId12"/>
    <p:sldId id="304" r:id="rId13"/>
    <p:sldId id="326" r:id="rId14"/>
    <p:sldId id="312" r:id="rId15"/>
    <p:sldId id="314" r:id="rId16"/>
  </p:sldIdLst>
  <p:sldSz cx="9144000" cy="5143500" type="screen16x9"/>
  <p:notesSz cx="6858000" cy="9144000"/>
  <p:embeddedFontLst>
    <p:embeddedFont>
      <p:font typeface="Amatic SC" panose="00000500000000000000" pitchFamily="2" charset="-79"/>
      <p:regular r:id="rId18"/>
      <p:bold r:id="rId19"/>
    </p:embeddedFont>
    <p:embeddedFont>
      <p:font typeface="Autour One" panose="020B0604020202020204" charset="0"/>
      <p:regular r:id="rId20"/>
    </p:embeddedFon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Gill Sans MT" panose="020B0502020104020203"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113" d="100"/>
          <a:sy n="113" d="100"/>
        </p:scale>
        <p:origin x="52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a:xfrm>
            <a:off x="1812376" y="246981"/>
            <a:ext cx="3730436" cy="2319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78249" y="599230"/>
            <a:ext cx="608264" cy="377684"/>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56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835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457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Tree>
    <p:extLst>
      <p:ext uri="{BB962C8B-B14F-4D97-AF65-F5344CB8AC3E}">
        <p14:creationId xmlns:p14="http://schemas.microsoft.com/office/powerpoint/2010/main" val="7355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22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09124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194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62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542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56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27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78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921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4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a:xfrm>
            <a:off x="1085537" y="238981"/>
            <a:ext cx="4155753" cy="240698"/>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61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11/28/2022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98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5</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940</TotalTime>
  <Words>974</Words>
  <Application>Microsoft Office PowerPoint</Application>
  <PresentationFormat>On-screen Show (16:9)</PresentationFormat>
  <Paragraphs>92</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Amatic SC</vt:lpstr>
      <vt:lpstr>Gill Sans MT</vt:lpstr>
      <vt:lpstr>Autour One</vt:lpstr>
      <vt:lpstr>Gallery</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Trần Bích Hà</cp:lastModifiedBy>
  <cp:revision>111</cp:revision>
  <dcterms:modified xsi:type="dcterms:W3CDTF">2022-11-28T06:41:35Z</dcterms:modified>
</cp:coreProperties>
</file>