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56" r:id="rId9"/>
    <p:sldId id="261" r:id="rId10"/>
    <p:sldId id="280" r:id="rId11"/>
    <p:sldId id="289" r:id="rId12"/>
    <p:sldId id="288" r:id="rId13"/>
    <p:sldId id="287" r:id="rId14"/>
    <p:sldId id="281" r:id="rId15"/>
    <p:sldId id="259" r:id="rId16"/>
    <p:sldId id="284" r:id="rId17"/>
    <p:sldId id="285" r:id="rId18"/>
    <p:sldId id="282" r:id="rId19"/>
    <p:sldId id="273" r:id="rId20"/>
    <p:sldId id="286" r:id="rId21"/>
    <p:sldId id="274" r:id="rId22"/>
    <p:sldId id="276" r:id="rId23"/>
    <p:sldId id="283" r:id="rId24"/>
    <p:sldId id="278" r:id="rId25"/>
    <p:sldId id="279" r:id="rId26"/>
    <p:sldId id="29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5 FS Blonde Script" panose="03000503000000000000" pitchFamily="65" charset="0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264" autoAdjust="0"/>
  </p:normalViewPr>
  <p:slideViewPr>
    <p:cSldViewPr>
      <p:cViewPr varScale="1">
        <p:scale>
          <a:sx n="49" d="100"/>
          <a:sy n="49" d="100"/>
        </p:scale>
        <p:origin x="104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B83F-3580-4214-AFAD-C445B7565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B15750-84E0-402D-9E6F-B1AA306EA04E}">
      <dgm:prSet phldrT="[Text]"/>
      <dgm:spPr/>
      <dgm:t>
        <a:bodyPr/>
        <a:lstStyle/>
        <a:p>
          <a:pPr>
            <a:buNone/>
          </a:pP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dirty="0"/>
        </a:p>
      </dgm:t>
    </dgm:pt>
    <dgm:pt modelId="{35D63494-86B0-4076-A133-DD99AFF9BB42}" type="parTrans" cxnId="{D0BBED01-BF03-4C48-A925-93803FF59387}">
      <dgm:prSet/>
      <dgm:spPr/>
      <dgm:t>
        <a:bodyPr/>
        <a:lstStyle/>
        <a:p>
          <a:endParaRPr lang="en-US"/>
        </a:p>
      </dgm:t>
    </dgm:pt>
    <dgm:pt modelId="{CAA4B1E1-BB8F-498D-84DE-3EBC8A91E63C}" type="sibTrans" cxnId="{D0BBED01-BF03-4C48-A925-93803FF59387}">
      <dgm:prSet/>
      <dgm:spPr/>
      <dgm:t>
        <a:bodyPr/>
        <a:lstStyle/>
        <a:p>
          <a:endParaRPr lang="en-US"/>
        </a:p>
      </dgm:t>
    </dgm:pt>
    <dgm:pt modelId="{05FCF45D-4156-4120-BCB6-E79A11219D0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>
            <a:buFont typeface="Arial" panose="020B0604020202020204" pitchFamily="34" charset="0"/>
            <a:buChar char="•"/>
          </a:pPr>
          <a:r>
            <a:rPr lang="vi-VN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dirty="0"/>
        </a:p>
      </dgm:t>
    </dgm:pt>
    <dgm:pt modelId="{13176F5B-E82A-403E-A948-4DBF903938A1}" type="parTrans" cxnId="{540F6A73-DB5C-4E61-A5CD-0023135643CD}">
      <dgm:prSet/>
      <dgm:spPr/>
      <dgm:t>
        <a:bodyPr/>
        <a:lstStyle/>
        <a:p>
          <a:endParaRPr lang="en-US"/>
        </a:p>
      </dgm:t>
    </dgm:pt>
    <dgm:pt modelId="{BD644DAB-69FC-4377-982C-735FE3C64D0E}" type="sibTrans" cxnId="{540F6A73-DB5C-4E61-A5CD-0023135643CD}">
      <dgm:prSet/>
      <dgm:spPr/>
      <dgm:t>
        <a:bodyPr/>
        <a:lstStyle/>
        <a:p>
          <a:endParaRPr lang="en-US"/>
        </a:p>
      </dgm:t>
    </dgm:pt>
    <dgm:pt modelId="{39BF8C67-1B31-4FB9-A7A3-07773E0A651D}" type="pres">
      <dgm:prSet presAssocID="{9BC9B83F-3580-4214-AFAD-C445B7565B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D76CBBB-70FD-44B5-A26E-7BB3B2F19970}" type="pres">
      <dgm:prSet presAssocID="{9BC9B83F-3580-4214-AFAD-C445B7565B73}" presName="Name1" presStyleCnt="0"/>
      <dgm:spPr/>
    </dgm:pt>
    <dgm:pt modelId="{B031995D-FFBF-49B2-907C-EB017C06932B}" type="pres">
      <dgm:prSet presAssocID="{9BC9B83F-3580-4214-AFAD-C445B7565B73}" presName="cycle" presStyleCnt="0"/>
      <dgm:spPr/>
    </dgm:pt>
    <dgm:pt modelId="{CC534796-195F-435F-BDD6-D81454C31E3A}" type="pres">
      <dgm:prSet presAssocID="{9BC9B83F-3580-4214-AFAD-C445B7565B73}" presName="srcNode" presStyleLbl="node1" presStyleIdx="0" presStyleCnt="2"/>
      <dgm:spPr/>
    </dgm:pt>
    <dgm:pt modelId="{D826F294-59C9-48BD-BF92-F11719D451F4}" type="pres">
      <dgm:prSet presAssocID="{9BC9B83F-3580-4214-AFAD-C445B7565B73}" presName="conn" presStyleLbl="parChTrans1D2" presStyleIdx="0" presStyleCnt="1"/>
      <dgm:spPr/>
      <dgm:t>
        <a:bodyPr/>
        <a:lstStyle/>
        <a:p>
          <a:endParaRPr lang="en-US"/>
        </a:p>
      </dgm:t>
    </dgm:pt>
    <dgm:pt modelId="{0AA4C6B4-6480-4B8C-8184-8D635EC62C8E}" type="pres">
      <dgm:prSet presAssocID="{9BC9B83F-3580-4214-AFAD-C445B7565B73}" presName="extraNode" presStyleLbl="node1" presStyleIdx="0" presStyleCnt="2"/>
      <dgm:spPr/>
    </dgm:pt>
    <dgm:pt modelId="{3F0D4A81-E29C-4F4B-AFE0-83425FACB6AA}" type="pres">
      <dgm:prSet presAssocID="{9BC9B83F-3580-4214-AFAD-C445B7565B73}" presName="dstNode" presStyleLbl="node1" presStyleIdx="0" presStyleCnt="2"/>
      <dgm:spPr/>
    </dgm:pt>
    <dgm:pt modelId="{0016256F-5BF0-47D0-8E7E-208C7E74BC7F}" type="pres">
      <dgm:prSet presAssocID="{E4B15750-84E0-402D-9E6F-B1AA306EA04E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77D41-93F9-42F8-8546-AD1A1D117FE5}" type="pres">
      <dgm:prSet presAssocID="{E4B15750-84E0-402D-9E6F-B1AA306EA04E}" presName="accent_1" presStyleCnt="0"/>
      <dgm:spPr/>
    </dgm:pt>
    <dgm:pt modelId="{960660E8-CBA6-4F5E-8AB8-2385DA6C3452}" type="pres">
      <dgm:prSet presAssocID="{E4B15750-84E0-402D-9E6F-B1AA306EA04E}" presName="accentRepeatNode" presStyleLbl="solidFgAcc1" presStyleIdx="0" presStyleCnt="2"/>
      <dgm:spPr/>
    </dgm:pt>
    <dgm:pt modelId="{B5B8BD84-03C2-4FB4-90A1-EE31D03EF484}" type="pres">
      <dgm:prSet presAssocID="{05FCF45D-4156-4120-BCB6-E79A11219D07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444D9-93CE-4656-96BF-04ECF7C24497}" type="pres">
      <dgm:prSet presAssocID="{05FCF45D-4156-4120-BCB6-E79A11219D07}" presName="accent_2" presStyleCnt="0"/>
      <dgm:spPr/>
    </dgm:pt>
    <dgm:pt modelId="{05AB003F-5E8D-42BE-BFF1-7BEEE301682E}" type="pres">
      <dgm:prSet presAssocID="{05FCF45D-4156-4120-BCB6-E79A11219D07}" presName="accentRepeatNode" presStyleLbl="solidFgAcc1" presStyleIdx="1" presStyleCnt="2"/>
      <dgm:spPr/>
    </dgm:pt>
  </dgm:ptLst>
  <dgm:cxnLst>
    <dgm:cxn modelId="{19739B08-0094-40CD-9CC0-442025B78152}" type="presOf" srcId="{05FCF45D-4156-4120-BCB6-E79A11219D07}" destId="{B5B8BD84-03C2-4FB4-90A1-EE31D03EF484}" srcOrd="0" destOrd="0" presId="urn:microsoft.com/office/officeart/2008/layout/VerticalCurvedList"/>
    <dgm:cxn modelId="{C3C142A2-95F2-4878-994A-921F867B1CDF}" type="presOf" srcId="{9BC9B83F-3580-4214-AFAD-C445B7565B73}" destId="{39BF8C67-1B31-4FB9-A7A3-07773E0A651D}" srcOrd="0" destOrd="0" presId="urn:microsoft.com/office/officeart/2008/layout/VerticalCurvedList"/>
    <dgm:cxn modelId="{540F6A73-DB5C-4E61-A5CD-0023135643CD}" srcId="{9BC9B83F-3580-4214-AFAD-C445B7565B73}" destId="{05FCF45D-4156-4120-BCB6-E79A11219D07}" srcOrd="1" destOrd="0" parTransId="{13176F5B-E82A-403E-A948-4DBF903938A1}" sibTransId="{BD644DAB-69FC-4377-982C-735FE3C64D0E}"/>
    <dgm:cxn modelId="{DF4AF9F8-1CB3-4D2D-87B2-B5F671856537}" type="presOf" srcId="{E4B15750-84E0-402D-9E6F-B1AA306EA04E}" destId="{0016256F-5BF0-47D0-8E7E-208C7E74BC7F}" srcOrd="0" destOrd="0" presId="urn:microsoft.com/office/officeart/2008/layout/VerticalCurvedList"/>
    <dgm:cxn modelId="{5BA5A44F-9254-427E-8745-7249208B4D62}" type="presOf" srcId="{CAA4B1E1-BB8F-498D-84DE-3EBC8A91E63C}" destId="{D826F294-59C9-48BD-BF92-F11719D451F4}" srcOrd="0" destOrd="0" presId="urn:microsoft.com/office/officeart/2008/layout/VerticalCurvedList"/>
    <dgm:cxn modelId="{D0BBED01-BF03-4C48-A925-93803FF59387}" srcId="{9BC9B83F-3580-4214-AFAD-C445B7565B73}" destId="{E4B15750-84E0-402D-9E6F-B1AA306EA04E}" srcOrd="0" destOrd="0" parTransId="{35D63494-86B0-4076-A133-DD99AFF9BB42}" sibTransId="{CAA4B1E1-BB8F-498D-84DE-3EBC8A91E63C}"/>
    <dgm:cxn modelId="{0E3929C6-D228-413A-8DDD-1F74C221A739}" type="presParOf" srcId="{39BF8C67-1B31-4FB9-A7A3-07773E0A651D}" destId="{FD76CBBB-70FD-44B5-A26E-7BB3B2F19970}" srcOrd="0" destOrd="0" presId="urn:microsoft.com/office/officeart/2008/layout/VerticalCurvedList"/>
    <dgm:cxn modelId="{D75CBAC4-7BD0-48EB-B503-957271D7AC20}" type="presParOf" srcId="{FD76CBBB-70FD-44B5-A26E-7BB3B2F19970}" destId="{B031995D-FFBF-49B2-907C-EB017C06932B}" srcOrd="0" destOrd="0" presId="urn:microsoft.com/office/officeart/2008/layout/VerticalCurvedList"/>
    <dgm:cxn modelId="{982C4C9C-BF23-46A2-BBD5-467303CC45AB}" type="presParOf" srcId="{B031995D-FFBF-49B2-907C-EB017C06932B}" destId="{CC534796-195F-435F-BDD6-D81454C31E3A}" srcOrd="0" destOrd="0" presId="urn:microsoft.com/office/officeart/2008/layout/VerticalCurvedList"/>
    <dgm:cxn modelId="{55B68FAE-B975-47B3-8728-DF593E6E02A0}" type="presParOf" srcId="{B031995D-FFBF-49B2-907C-EB017C06932B}" destId="{D826F294-59C9-48BD-BF92-F11719D451F4}" srcOrd="1" destOrd="0" presId="urn:microsoft.com/office/officeart/2008/layout/VerticalCurvedList"/>
    <dgm:cxn modelId="{951105F8-A662-461B-B663-A0F638663040}" type="presParOf" srcId="{B031995D-FFBF-49B2-907C-EB017C06932B}" destId="{0AA4C6B4-6480-4B8C-8184-8D635EC62C8E}" srcOrd="2" destOrd="0" presId="urn:microsoft.com/office/officeart/2008/layout/VerticalCurvedList"/>
    <dgm:cxn modelId="{5217ADBB-7632-4226-B677-D82C3512DA7B}" type="presParOf" srcId="{B031995D-FFBF-49B2-907C-EB017C06932B}" destId="{3F0D4A81-E29C-4F4B-AFE0-83425FACB6AA}" srcOrd="3" destOrd="0" presId="urn:microsoft.com/office/officeart/2008/layout/VerticalCurvedList"/>
    <dgm:cxn modelId="{42A80463-AA61-457C-AA08-9448BF372776}" type="presParOf" srcId="{FD76CBBB-70FD-44B5-A26E-7BB3B2F19970}" destId="{0016256F-5BF0-47D0-8E7E-208C7E74BC7F}" srcOrd="1" destOrd="0" presId="urn:microsoft.com/office/officeart/2008/layout/VerticalCurvedList"/>
    <dgm:cxn modelId="{6C88A1B2-C62F-4BBC-8464-5423E50C55E4}" type="presParOf" srcId="{FD76CBBB-70FD-44B5-A26E-7BB3B2F19970}" destId="{4C477D41-93F9-42F8-8546-AD1A1D117FE5}" srcOrd="2" destOrd="0" presId="urn:microsoft.com/office/officeart/2008/layout/VerticalCurvedList"/>
    <dgm:cxn modelId="{77AA01C9-2A35-4B7C-82DC-606256AC508D}" type="presParOf" srcId="{4C477D41-93F9-42F8-8546-AD1A1D117FE5}" destId="{960660E8-CBA6-4F5E-8AB8-2385DA6C3452}" srcOrd="0" destOrd="0" presId="urn:microsoft.com/office/officeart/2008/layout/VerticalCurvedList"/>
    <dgm:cxn modelId="{030F2889-58CB-410D-BB03-8E98F750CE17}" type="presParOf" srcId="{FD76CBBB-70FD-44B5-A26E-7BB3B2F19970}" destId="{B5B8BD84-03C2-4FB4-90A1-EE31D03EF484}" srcOrd="3" destOrd="0" presId="urn:microsoft.com/office/officeart/2008/layout/VerticalCurvedList"/>
    <dgm:cxn modelId="{1D22F7C9-3A0D-4571-BADC-50BB131A38B3}" type="presParOf" srcId="{FD76CBBB-70FD-44B5-A26E-7BB3B2F19970}" destId="{3CF444D9-93CE-4656-96BF-04ECF7C24497}" srcOrd="4" destOrd="0" presId="urn:microsoft.com/office/officeart/2008/layout/VerticalCurvedList"/>
    <dgm:cxn modelId="{D72480A4-D43E-4B40-8F9B-BFF1A3AEDA9A}" type="presParOf" srcId="{3CF444D9-93CE-4656-96BF-04ECF7C24497}" destId="{05AB003F-5E8D-42BE-BFF1-7BEEE30168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4D99-D463-4B4C-94C1-88E8A0DDA3B4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B2F4E7-B265-4B72-B045-29DA449D0810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7756BE4B-25B6-450E-9F02-D796C42CB19C}" type="par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A2CC-4AB4-4B36-B0C1-CB5B575DC861}" type="sib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3440F-BB62-46D8-9F35-5667348243B1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070D-606C-48BC-8FFB-0622971D2030}" type="par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E43DF-C4F1-4EF8-8F11-315171BF4424}" type="sib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124F3-C541-46A0-9A66-5494F952C5BE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C6F5AFF-7A97-4311-8B0E-99F503DBAA61}" type="par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0EBE-170F-4B61-99D1-1C5B089E2E4C}" type="sib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DB7F1-4651-4B85-95AE-07010F79D368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DA8B9-7C34-4140-BE19-7FD1A8B7C9E3}" type="par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BFF47-F156-497E-8B41-B5E60CA9BD30}" type="sib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81CA-BA64-4DFA-B930-66FBFA1A9F0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DBBDFE41-6071-4CC9-A204-B30621BDBB6C}" type="par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75EC-4BD2-4A9F-BC0C-9C94718714E3}" type="sib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AAE11-227A-422C-9824-A68575B15FD5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3B90-A155-4133-95E5-0A64506CD118}" type="par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80537-7B57-41F2-80E7-DB4909CFFE69}" type="sib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7EE7-E0E5-49EB-A403-DBE95D38AFBB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EE5E9767-72ED-4969-851C-A32412888021}" type="par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346C-71CB-4E52-AD66-D7CCD008AF6E}" type="sib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455C-837E-42AC-99D7-4D2FDF346962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F0B3-51F1-4860-8809-779CFE8EFAAE}" type="par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90B50-8C3D-4854-9BDD-8CE0C1B3A778}" type="sib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FA8E7-C2CB-44DB-B0A6-688B72845945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80C06-7B15-4508-B397-446CB4A0EEA7}" type="parTrans" cxnId="{D4D0D7C8-16AD-4B8F-BFBE-175981DBC352}">
      <dgm:prSet/>
      <dgm:spPr/>
      <dgm:t>
        <a:bodyPr/>
        <a:lstStyle/>
        <a:p>
          <a:endParaRPr lang="en-US"/>
        </a:p>
      </dgm:t>
    </dgm:pt>
    <dgm:pt modelId="{9F605F19-82DB-43D9-BF40-D536EC6A4ADF}" type="sibTrans" cxnId="{D4D0D7C8-16AD-4B8F-BFBE-175981DBC352}">
      <dgm:prSet/>
      <dgm:spPr/>
      <dgm:t>
        <a:bodyPr/>
        <a:lstStyle/>
        <a:p>
          <a:endParaRPr lang="en-US"/>
        </a:p>
      </dgm:t>
    </dgm:pt>
    <dgm:pt modelId="{914E706F-87E1-459A-A5AF-A356354AA2A7}">
      <dgm:prSet phldrT="[Text]" custT="1"/>
      <dgm:spPr/>
      <dgm:t>
        <a:bodyPr/>
        <a:lstStyle/>
        <a:p>
          <a:pPr algn="r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2614C-546E-4412-B05A-CED5D653954B}" type="parTrans" cxnId="{E4109C90-2FCF-474F-AECD-43BB72DD9B73}">
      <dgm:prSet/>
      <dgm:spPr/>
      <dgm:t>
        <a:bodyPr/>
        <a:lstStyle/>
        <a:p>
          <a:endParaRPr lang="en-US"/>
        </a:p>
      </dgm:t>
    </dgm:pt>
    <dgm:pt modelId="{FF5DD74D-ED43-4217-B843-66D25F3AD18C}" type="sibTrans" cxnId="{E4109C90-2FCF-474F-AECD-43BB72DD9B73}">
      <dgm:prSet/>
      <dgm:spPr/>
      <dgm:t>
        <a:bodyPr/>
        <a:lstStyle/>
        <a:p>
          <a:endParaRPr lang="en-US"/>
        </a:p>
      </dgm:t>
    </dgm:pt>
    <dgm:pt modelId="{E5CEE584-AEE4-4F42-831E-5E3AAC34192E}" type="pres">
      <dgm:prSet presAssocID="{F3564D99-D463-4B4C-94C1-88E8A0DDA3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C3001-0E08-4449-A7AA-FF0F9416DF22}" type="pres">
      <dgm:prSet presAssocID="{F3564D99-D463-4B4C-94C1-88E8A0DDA3B4}" presName="children" presStyleCnt="0"/>
      <dgm:spPr/>
    </dgm:pt>
    <dgm:pt modelId="{E2C923FF-FD87-44EB-9075-0F824DBA6C93}" type="pres">
      <dgm:prSet presAssocID="{F3564D99-D463-4B4C-94C1-88E8A0DDA3B4}" presName="child1group" presStyleCnt="0"/>
      <dgm:spPr/>
    </dgm:pt>
    <dgm:pt modelId="{887AEAA9-1A05-47E9-8A22-2E4560BB5215}" type="pres">
      <dgm:prSet presAssocID="{F3564D99-D463-4B4C-94C1-88E8A0DDA3B4}" presName="child1" presStyleLbl="bgAcc1" presStyleIdx="0" presStyleCnt="4" custScaleX="175038"/>
      <dgm:spPr/>
      <dgm:t>
        <a:bodyPr/>
        <a:lstStyle/>
        <a:p>
          <a:endParaRPr lang="en-US"/>
        </a:p>
      </dgm:t>
    </dgm:pt>
    <dgm:pt modelId="{967420EA-7C9C-479B-B5EE-236B19E493C4}" type="pres">
      <dgm:prSet presAssocID="{F3564D99-D463-4B4C-94C1-88E8A0DDA3B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F6F22-2E91-4AD4-B7F2-728F27B1C9B1}" type="pres">
      <dgm:prSet presAssocID="{F3564D99-D463-4B4C-94C1-88E8A0DDA3B4}" presName="child2group" presStyleCnt="0"/>
      <dgm:spPr/>
    </dgm:pt>
    <dgm:pt modelId="{23EA7EBD-A12F-4DCC-AA7C-931463A7ADBC}" type="pres">
      <dgm:prSet presAssocID="{F3564D99-D463-4B4C-94C1-88E8A0DDA3B4}" presName="child2" presStyleLbl="bgAcc1" presStyleIdx="1" presStyleCnt="4" custScaleX="177027"/>
      <dgm:spPr/>
      <dgm:t>
        <a:bodyPr/>
        <a:lstStyle/>
        <a:p>
          <a:endParaRPr lang="en-US"/>
        </a:p>
      </dgm:t>
    </dgm:pt>
    <dgm:pt modelId="{80B6A587-1A77-422B-ABD6-E29A51B9884D}" type="pres">
      <dgm:prSet presAssocID="{F3564D99-D463-4B4C-94C1-88E8A0DDA3B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3903F7-475D-4236-8B03-FE8D22F7933C}" type="pres">
      <dgm:prSet presAssocID="{F3564D99-D463-4B4C-94C1-88E8A0DDA3B4}" presName="child3group" presStyleCnt="0"/>
      <dgm:spPr/>
    </dgm:pt>
    <dgm:pt modelId="{7E1D5195-E861-4258-8893-988101128826}" type="pres">
      <dgm:prSet presAssocID="{F3564D99-D463-4B4C-94C1-88E8A0DDA3B4}" presName="child3" presStyleLbl="bgAcc1" presStyleIdx="2" presStyleCnt="4" custScaleX="173375" custLinFactNeighborX="29405" custLinFactNeighborY="-388"/>
      <dgm:spPr/>
      <dgm:t>
        <a:bodyPr/>
        <a:lstStyle/>
        <a:p>
          <a:endParaRPr lang="en-US"/>
        </a:p>
      </dgm:t>
    </dgm:pt>
    <dgm:pt modelId="{E76D8D72-A5E4-426F-A185-F1AF2E4D1C02}" type="pres">
      <dgm:prSet presAssocID="{F3564D99-D463-4B4C-94C1-88E8A0DDA3B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C5EBB-6B32-4821-B28B-453C3F1D1305}" type="pres">
      <dgm:prSet presAssocID="{F3564D99-D463-4B4C-94C1-88E8A0DDA3B4}" presName="child4group" presStyleCnt="0"/>
      <dgm:spPr/>
    </dgm:pt>
    <dgm:pt modelId="{E4586E9E-4384-4B3E-A5B4-B30D9E785BC8}" type="pres">
      <dgm:prSet presAssocID="{F3564D99-D463-4B4C-94C1-88E8A0DDA3B4}" presName="child4" presStyleLbl="bgAcc1" presStyleIdx="3" presStyleCnt="4" custScaleX="174581"/>
      <dgm:spPr/>
      <dgm:t>
        <a:bodyPr/>
        <a:lstStyle/>
        <a:p>
          <a:endParaRPr lang="en-US"/>
        </a:p>
      </dgm:t>
    </dgm:pt>
    <dgm:pt modelId="{E002914D-08D1-4737-89BF-1F55EB6A552B}" type="pres">
      <dgm:prSet presAssocID="{F3564D99-D463-4B4C-94C1-88E8A0DDA3B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EE2BF5-FB68-4A5F-82B0-3D04FDCB6746}" type="pres">
      <dgm:prSet presAssocID="{F3564D99-D463-4B4C-94C1-88E8A0DDA3B4}" presName="childPlaceholder" presStyleCnt="0"/>
      <dgm:spPr/>
    </dgm:pt>
    <dgm:pt modelId="{77E363D3-7BB3-439A-AC25-DDDB0890B455}" type="pres">
      <dgm:prSet presAssocID="{F3564D99-D463-4B4C-94C1-88E8A0DDA3B4}" presName="circle" presStyleCnt="0"/>
      <dgm:spPr/>
    </dgm:pt>
    <dgm:pt modelId="{FEBEB45E-DCEA-4DFF-A65E-146EF1B2D472}" type="pres">
      <dgm:prSet presAssocID="{F3564D99-D463-4B4C-94C1-88E8A0DDA3B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76591-B3AB-4AEA-AA22-C14D46EBC513}" type="pres">
      <dgm:prSet presAssocID="{F3564D99-D463-4B4C-94C1-88E8A0DDA3B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4CFD0-7335-4A6C-A684-5D252294ABBD}" type="pres">
      <dgm:prSet presAssocID="{F3564D99-D463-4B4C-94C1-88E8A0DDA3B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CD4BF-B648-4FDA-89E0-A231195C40D6}" type="pres">
      <dgm:prSet presAssocID="{F3564D99-D463-4B4C-94C1-88E8A0DDA3B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1B39-0E07-4FBE-B959-7F341AA7B7C3}" type="pres">
      <dgm:prSet presAssocID="{F3564D99-D463-4B4C-94C1-88E8A0DDA3B4}" presName="quadrantPlaceholder" presStyleCnt="0"/>
      <dgm:spPr/>
    </dgm:pt>
    <dgm:pt modelId="{8AB2151A-9A5D-4044-B751-8B076ECD9F9E}" type="pres">
      <dgm:prSet presAssocID="{F3564D99-D463-4B4C-94C1-88E8A0DDA3B4}" presName="center1" presStyleLbl="fgShp" presStyleIdx="0" presStyleCnt="2"/>
      <dgm:spPr/>
    </dgm:pt>
    <dgm:pt modelId="{BB28F7ED-8B32-48B2-A4DC-F5E02ED683F1}" type="pres">
      <dgm:prSet presAssocID="{F3564D99-D463-4B4C-94C1-88E8A0DDA3B4}" presName="center2" presStyleLbl="fgShp" presStyleIdx="1" presStyleCnt="2"/>
      <dgm:spPr/>
    </dgm:pt>
  </dgm:ptLst>
  <dgm:cxnLst>
    <dgm:cxn modelId="{D4D0D7C8-16AD-4B8F-BFBE-175981DBC352}" srcId="{02D27EE7-E0E5-49EB-A403-DBE95D38AFBB}" destId="{06AFA8E7-C2CB-44DB-B0A6-688B72845945}" srcOrd="1" destOrd="0" parTransId="{56080C06-7B15-4508-B397-446CB4A0EEA7}" sibTransId="{9F605F19-82DB-43D9-BF40-D536EC6A4ADF}"/>
    <dgm:cxn modelId="{52736DA0-CCF3-4999-AAF3-0C95C2F8550B}" srcId="{129F81CA-BA64-4DFA-B930-66FBFA1A9F07}" destId="{DB4AAE11-227A-422C-9824-A68575B15FD5}" srcOrd="0" destOrd="0" parTransId="{59983B90-A155-4133-95E5-0A64506CD118}" sibTransId="{42180537-7B57-41F2-80E7-DB4909CFFE69}"/>
    <dgm:cxn modelId="{9D43A786-06EC-4060-B011-A0CF90BAC61B}" type="presOf" srcId="{DB4AAE11-227A-422C-9824-A68575B15FD5}" destId="{E76D8D72-A5E4-426F-A185-F1AF2E4D1C02}" srcOrd="1" destOrd="0" presId="urn:microsoft.com/office/officeart/2005/8/layout/cycle4"/>
    <dgm:cxn modelId="{54600AF9-E926-4485-89DF-A881C43FBC60}" type="presOf" srcId="{DB4AAE11-227A-422C-9824-A68575B15FD5}" destId="{7E1D5195-E861-4258-8893-988101128826}" srcOrd="0" destOrd="0" presId="urn:microsoft.com/office/officeart/2005/8/layout/cycle4"/>
    <dgm:cxn modelId="{3E6B5106-25B9-402F-8937-114CC40E8833}" type="presOf" srcId="{02D27EE7-E0E5-49EB-A403-DBE95D38AFBB}" destId="{10ACD4BF-B648-4FDA-89E0-A231195C40D6}" srcOrd="0" destOrd="0" presId="urn:microsoft.com/office/officeart/2005/8/layout/cycle4"/>
    <dgm:cxn modelId="{73845B32-7778-4BF8-9685-FAAA5B9E121E}" srcId="{02D27EE7-E0E5-49EB-A403-DBE95D38AFBB}" destId="{A879455C-837E-42AC-99D7-4D2FDF346962}" srcOrd="0" destOrd="0" parTransId="{AFF9F0B3-51F1-4860-8809-779CFE8EFAAE}" sibTransId="{AF490B50-8C3D-4854-9BDD-8CE0C1B3A778}"/>
    <dgm:cxn modelId="{B118BD16-5D39-42C1-9F44-0F6FE300AE59}" type="presOf" srcId="{06AFA8E7-C2CB-44DB-B0A6-688B72845945}" destId="{E002914D-08D1-4737-89BF-1F55EB6A552B}" srcOrd="1" destOrd="1" presId="urn:microsoft.com/office/officeart/2005/8/layout/cycle4"/>
    <dgm:cxn modelId="{A5A8BD90-6D2E-46ED-8CE0-DCCE2702352A}" srcId="{C0B124F3-C541-46A0-9A66-5494F952C5BE}" destId="{F82DB7F1-4651-4B85-95AE-07010F79D368}" srcOrd="0" destOrd="0" parTransId="{A31DA8B9-7C34-4140-BE19-7FD1A8B7C9E3}" sibTransId="{6E4BFF47-F156-497E-8B41-B5E60CA9BD30}"/>
    <dgm:cxn modelId="{54FA86D8-63B3-4227-A7D5-26EAF720E361}" type="presOf" srcId="{914E706F-87E1-459A-A5AF-A356354AA2A7}" destId="{7E1D5195-E861-4258-8893-988101128826}" srcOrd="0" destOrd="1" presId="urn:microsoft.com/office/officeart/2005/8/layout/cycle4"/>
    <dgm:cxn modelId="{65E5A487-F455-4AE6-843F-59BC229E69CD}" type="presOf" srcId="{34B2F4E7-B265-4B72-B045-29DA449D0810}" destId="{FEBEB45E-DCEA-4DFF-A65E-146EF1B2D472}" srcOrd="0" destOrd="0" presId="urn:microsoft.com/office/officeart/2005/8/layout/cycle4"/>
    <dgm:cxn modelId="{E4109C90-2FCF-474F-AECD-43BB72DD9B73}" srcId="{129F81CA-BA64-4DFA-B930-66FBFA1A9F07}" destId="{914E706F-87E1-459A-A5AF-A356354AA2A7}" srcOrd="1" destOrd="0" parTransId="{2822614C-546E-4412-B05A-CED5D653954B}" sibTransId="{FF5DD74D-ED43-4217-B843-66D25F3AD18C}"/>
    <dgm:cxn modelId="{22D3C79F-8170-43F9-8B0E-9C50881746A3}" type="presOf" srcId="{F82DB7F1-4651-4B85-95AE-07010F79D368}" destId="{23EA7EBD-A12F-4DCC-AA7C-931463A7ADBC}" srcOrd="0" destOrd="0" presId="urn:microsoft.com/office/officeart/2005/8/layout/cycle4"/>
    <dgm:cxn modelId="{5375F1C3-D390-4A68-B137-4A7184A4F68D}" type="presOf" srcId="{1393440F-BB62-46D8-9F35-5667348243B1}" destId="{887AEAA9-1A05-47E9-8A22-2E4560BB5215}" srcOrd="0" destOrd="0" presId="urn:microsoft.com/office/officeart/2005/8/layout/cycle4"/>
    <dgm:cxn modelId="{E5939C7C-F5FF-4F5F-B188-2F1A82F826DC}" type="presOf" srcId="{129F81CA-BA64-4DFA-B930-66FBFA1A9F07}" destId="{4934CFD0-7335-4A6C-A684-5D252294ABBD}" srcOrd="0" destOrd="0" presId="urn:microsoft.com/office/officeart/2005/8/layout/cycle4"/>
    <dgm:cxn modelId="{9DB1FC53-8A5A-474F-8EAA-AE55C68DA424}" srcId="{34B2F4E7-B265-4B72-B045-29DA449D0810}" destId="{1393440F-BB62-46D8-9F35-5667348243B1}" srcOrd="0" destOrd="0" parTransId="{27E3070D-606C-48BC-8FFB-0622971D2030}" sibTransId="{16BE43DF-C4F1-4EF8-8F11-315171BF4424}"/>
    <dgm:cxn modelId="{B0FF78EA-F078-4D51-BCE1-09783F98CD4B}" srcId="{F3564D99-D463-4B4C-94C1-88E8A0DDA3B4}" destId="{02D27EE7-E0E5-49EB-A403-DBE95D38AFBB}" srcOrd="3" destOrd="0" parTransId="{EE5E9767-72ED-4969-851C-A32412888021}" sibTransId="{7FE9346C-71CB-4E52-AD66-D7CCD008AF6E}"/>
    <dgm:cxn modelId="{1DE81FEB-C852-4015-8EC2-DB371FED1AA7}" srcId="{F3564D99-D463-4B4C-94C1-88E8A0DDA3B4}" destId="{129F81CA-BA64-4DFA-B930-66FBFA1A9F07}" srcOrd="2" destOrd="0" parTransId="{DBBDFE41-6071-4CC9-A204-B30621BDBB6C}" sibTransId="{550975EC-4BD2-4A9F-BC0C-9C94718714E3}"/>
    <dgm:cxn modelId="{3237B91A-AF78-40D2-96E0-333F0B08DA14}" type="presOf" srcId="{06AFA8E7-C2CB-44DB-B0A6-688B72845945}" destId="{E4586E9E-4384-4B3E-A5B4-B30D9E785BC8}" srcOrd="0" destOrd="1" presId="urn:microsoft.com/office/officeart/2005/8/layout/cycle4"/>
    <dgm:cxn modelId="{8DD9E646-B833-41AF-ACF9-09F17C1C3EEF}" type="presOf" srcId="{914E706F-87E1-459A-A5AF-A356354AA2A7}" destId="{E76D8D72-A5E4-426F-A185-F1AF2E4D1C02}" srcOrd="1" destOrd="1" presId="urn:microsoft.com/office/officeart/2005/8/layout/cycle4"/>
    <dgm:cxn modelId="{B4B71054-5AEC-47E1-BAA4-346912838801}" type="presOf" srcId="{F3564D99-D463-4B4C-94C1-88E8A0DDA3B4}" destId="{E5CEE584-AEE4-4F42-831E-5E3AAC34192E}" srcOrd="0" destOrd="0" presId="urn:microsoft.com/office/officeart/2005/8/layout/cycle4"/>
    <dgm:cxn modelId="{1A2D30B1-7999-4D1B-BBD3-673336F06BF6}" srcId="{F3564D99-D463-4B4C-94C1-88E8A0DDA3B4}" destId="{34B2F4E7-B265-4B72-B045-29DA449D0810}" srcOrd="0" destOrd="0" parTransId="{7756BE4B-25B6-450E-9F02-D796C42CB19C}" sibTransId="{DF77A2CC-4AB4-4B36-B0C1-CB5B575DC861}"/>
    <dgm:cxn modelId="{F4754ABE-1F3A-4C2A-B6D2-D3E7686E711D}" type="presOf" srcId="{C0B124F3-C541-46A0-9A66-5494F952C5BE}" destId="{07776591-B3AB-4AEA-AA22-C14D46EBC513}" srcOrd="0" destOrd="0" presId="urn:microsoft.com/office/officeart/2005/8/layout/cycle4"/>
    <dgm:cxn modelId="{79C3BFD6-DF46-4AEE-B9B7-AE836091DFA9}" type="presOf" srcId="{1393440F-BB62-46D8-9F35-5667348243B1}" destId="{967420EA-7C9C-479B-B5EE-236B19E493C4}" srcOrd="1" destOrd="0" presId="urn:microsoft.com/office/officeart/2005/8/layout/cycle4"/>
    <dgm:cxn modelId="{737FDB83-F382-4142-AFF6-1CDEA04B7A5D}" type="presOf" srcId="{A879455C-837E-42AC-99D7-4D2FDF346962}" destId="{E4586E9E-4384-4B3E-A5B4-B30D9E785BC8}" srcOrd="0" destOrd="0" presId="urn:microsoft.com/office/officeart/2005/8/layout/cycle4"/>
    <dgm:cxn modelId="{41136BDB-FD34-4974-8222-A8D832F2866B}" srcId="{F3564D99-D463-4B4C-94C1-88E8A0DDA3B4}" destId="{C0B124F3-C541-46A0-9A66-5494F952C5BE}" srcOrd="1" destOrd="0" parTransId="{5C6F5AFF-7A97-4311-8B0E-99F503DBAA61}" sibTransId="{13F00EBE-170F-4B61-99D1-1C5B089E2E4C}"/>
    <dgm:cxn modelId="{7863F982-043A-4E69-B25E-0900E86B7746}" type="presOf" srcId="{F82DB7F1-4651-4B85-95AE-07010F79D368}" destId="{80B6A587-1A77-422B-ABD6-E29A51B9884D}" srcOrd="1" destOrd="0" presId="urn:microsoft.com/office/officeart/2005/8/layout/cycle4"/>
    <dgm:cxn modelId="{546A5636-357B-46EE-BD4B-6F074F49856C}" type="presOf" srcId="{A879455C-837E-42AC-99D7-4D2FDF346962}" destId="{E002914D-08D1-4737-89BF-1F55EB6A552B}" srcOrd="1" destOrd="0" presId="urn:microsoft.com/office/officeart/2005/8/layout/cycle4"/>
    <dgm:cxn modelId="{AFFB0166-5D8B-410F-B11D-B822E983DC36}" type="presParOf" srcId="{E5CEE584-AEE4-4F42-831E-5E3AAC34192E}" destId="{831C3001-0E08-4449-A7AA-FF0F9416DF22}" srcOrd="0" destOrd="0" presId="urn:microsoft.com/office/officeart/2005/8/layout/cycle4"/>
    <dgm:cxn modelId="{F5607CAE-7AFE-456E-AE50-00C048749EF1}" type="presParOf" srcId="{831C3001-0E08-4449-A7AA-FF0F9416DF22}" destId="{E2C923FF-FD87-44EB-9075-0F824DBA6C93}" srcOrd="0" destOrd="0" presId="urn:microsoft.com/office/officeart/2005/8/layout/cycle4"/>
    <dgm:cxn modelId="{CD44BCAF-F07E-49BF-9CBB-C31AC149670A}" type="presParOf" srcId="{E2C923FF-FD87-44EB-9075-0F824DBA6C93}" destId="{887AEAA9-1A05-47E9-8A22-2E4560BB5215}" srcOrd="0" destOrd="0" presId="urn:microsoft.com/office/officeart/2005/8/layout/cycle4"/>
    <dgm:cxn modelId="{76484344-D889-4EDC-AA14-A806CC52B183}" type="presParOf" srcId="{E2C923FF-FD87-44EB-9075-0F824DBA6C93}" destId="{967420EA-7C9C-479B-B5EE-236B19E493C4}" srcOrd="1" destOrd="0" presId="urn:microsoft.com/office/officeart/2005/8/layout/cycle4"/>
    <dgm:cxn modelId="{8C1B07F8-FFBD-45FD-B782-6F8BE2CEB6BC}" type="presParOf" srcId="{831C3001-0E08-4449-A7AA-FF0F9416DF22}" destId="{F1FF6F22-2E91-4AD4-B7F2-728F27B1C9B1}" srcOrd="1" destOrd="0" presId="urn:microsoft.com/office/officeart/2005/8/layout/cycle4"/>
    <dgm:cxn modelId="{5ECD3B31-0635-4229-882B-1515A83D91A0}" type="presParOf" srcId="{F1FF6F22-2E91-4AD4-B7F2-728F27B1C9B1}" destId="{23EA7EBD-A12F-4DCC-AA7C-931463A7ADBC}" srcOrd="0" destOrd="0" presId="urn:microsoft.com/office/officeart/2005/8/layout/cycle4"/>
    <dgm:cxn modelId="{1BAE135F-DC58-4B21-AE49-B8B15D663971}" type="presParOf" srcId="{F1FF6F22-2E91-4AD4-B7F2-728F27B1C9B1}" destId="{80B6A587-1A77-422B-ABD6-E29A51B9884D}" srcOrd="1" destOrd="0" presId="urn:microsoft.com/office/officeart/2005/8/layout/cycle4"/>
    <dgm:cxn modelId="{8E30CA2C-AFA9-4255-BD56-0E4C5150A965}" type="presParOf" srcId="{831C3001-0E08-4449-A7AA-FF0F9416DF22}" destId="{813903F7-475D-4236-8B03-FE8D22F7933C}" srcOrd="2" destOrd="0" presId="urn:microsoft.com/office/officeart/2005/8/layout/cycle4"/>
    <dgm:cxn modelId="{74E3852B-6F5D-4DB9-8F55-7EC67E60BFF5}" type="presParOf" srcId="{813903F7-475D-4236-8B03-FE8D22F7933C}" destId="{7E1D5195-E861-4258-8893-988101128826}" srcOrd="0" destOrd="0" presId="urn:microsoft.com/office/officeart/2005/8/layout/cycle4"/>
    <dgm:cxn modelId="{555E9D21-AC85-465E-A806-4996547F5AAB}" type="presParOf" srcId="{813903F7-475D-4236-8B03-FE8D22F7933C}" destId="{E76D8D72-A5E4-426F-A185-F1AF2E4D1C02}" srcOrd="1" destOrd="0" presId="urn:microsoft.com/office/officeart/2005/8/layout/cycle4"/>
    <dgm:cxn modelId="{A27B1847-769B-485B-95F8-9950C1010070}" type="presParOf" srcId="{831C3001-0E08-4449-A7AA-FF0F9416DF22}" destId="{817C5EBB-6B32-4821-B28B-453C3F1D1305}" srcOrd="3" destOrd="0" presId="urn:microsoft.com/office/officeart/2005/8/layout/cycle4"/>
    <dgm:cxn modelId="{A5945BC7-A4EF-4B90-9B41-300D997F143F}" type="presParOf" srcId="{817C5EBB-6B32-4821-B28B-453C3F1D1305}" destId="{E4586E9E-4384-4B3E-A5B4-B30D9E785BC8}" srcOrd="0" destOrd="0" presId="urn:microsoft.com/office/officeart/2005/8/layout/cycle4"/>
    <dgm:cxn modelId="{6AAC0BBE-A232-42ED-8BC7-DD3EFC6EF1B4}" type="presParOf" srcId="{817C5EBB-6B32-4821-B28B-453C3F1D1305}" destId="{E002914D-08D1-4737-89BF-1F55EB6A552B}" srcOrd="1" destOrd="0" presId="urn:microsoft.com/office/officeart/2005/8/layout/cycle4"/>
    <dgm:cxn modelId="{B62A35F4-CE79-49CC-969D-972EE6566438}" type="presParOf" srcId="{831C3001-0E08-4449-A7AA-FF0F9416DF22}" destId="{89EE2BF5-FB68-4A5F-82B0-3D04FDCB6746}" srcOrd="4" destOrd="0" presId="urn:microsoft.com/office/officeart/2005/8/layout/cycle4"/>
    <dgm:cxn modelId="{68C981EF-5DA0-404B-BC93-B092937C4387}" type="presParOf" srcId="{E5CEE584-AEE4-4F42-831E-5E3AAC34192E}" destId="{77E363D3-7BB3-439A-AC25-DDDB0890B455}" srcOrd="1" destOrd="0" presId="urn:microsoft.com/office/officeart/2005/8/layout/cycle4"/>
    <dgm:cxn modelId="{038C7AA6-E6C1-463F-9047-2AC0F64911BF}" type="presParOf" srcId="{77E363D3-7BB3-439A-AC25-DDDB0890B455}" destId="{FEBEB45E-DCEA-4DFF-A65E-146EF1B2D472}" srcOrd="0" destOrd="0" presId="urn:microsoft.com/office/officeart/2005/8/layout/cycle4"/>
    <dgm:cxn modelId="{3748A051-DD13-4C64-B3B8-754C4CA1F3EE}" type="presParOf" srcId="{77E363D3-7BB3-439A-AC25-DDDB0890B455}" destId="{07776591-B3AB-4AEA-AA22-C14D46EBC513}" srcOrd="1" destOrd="0" presId="urn:microsoft.com/office/officeart/2005/8/layout/cycle4"/>
    <dgm:cxn modelId="{44293385-BE1C-4F55-8672-0E68F78965DA}" type="presParOf" srcId="{77E363D3-7BB3-439A-AC25-DDDB0890B455}" destId="{4934CFD0-7335-4A6C-A684-5D252294ABBD}" srcOrd="2" destOrd="0" presId="urn:microsoft.com/office/officeart/2005/8/layout/cycle4"/>
    <dgm:cxn modelId="{82E2757D-13C0-45BC-90BE-8C29E2CEACDA}" type="presParOf" srcId="{77E363D3-7BB3-439A-AC25-DDDB0890B455}" destId="{10ACD4BF-B648-4FDA-89E0-A231195C40D6}" srcOrd="3" destOrd="0" presId="urn:microsoft.com/office/officeart/2005/8/layout/cycle4"/>
    <dgm:cxn modelId="{E0B12A23-ACCA-45B4-85C7-57A412430BEA}" type="presParOf" srcId="{77E363D3-7BB3-439A-AC25-DDDB0890B455}" destId="{F7B31B39-0E07-4FBE-B959-7F341AA7B7C3}" srcOrd="4" destOrd="0" presId="urn:microsoft.com/office/officeart/2005/8/layout/cycle4"/>
    <dgm:cxn modelId="{5A88AC0D-E6CE-4547-A0A1-7BECB08CCE62}" type="presParOf" srcId="{E5CEE584-AEE4-4F42-831E-5E3AAC34192E}" destId="{8AB2151A-9A5D-4044-B751-8B076ECD9F9E}" srcOrd="2" destOrd="0" presId="urn:microsoft.com/office/officeart/2005/8/layout/cycle4"/>
    <dgm:cxn modelId="{D9FD2B1C-F2AE-437E-8210-CC533FA90F33}" type="presParOf" srcId="{E5CEE584-AEE4-4F42-831E-5E3AAC34192E}" destId="{BB28F7ED-8B32-48B2-A4DC-F5E02ED683F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F294-59C9-48BD-BF92-F11719D451F4}">
      <dsp:nvSpPr>
        <dsp:cNvPr id="0" name=""/>
        <dsp:cNvSpPr/>
      </dsp:nvSpPr>
      <dsp:spPr>
        <a:xfrm>
          <a:off x="-10767028" y="-1656806"/>
          <a:ext cx="12914812" cy="12914812"/>
        </a:xfrm>
        <a:prstGeom prst="blockArc">
          <a:avLst>
            <a:gd name="adj1" fmla="val 18900000"/>
            <a:gd name="adj2" fmla="val 2700000"/>
            <a:gd name="adj3" fmla="val 16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6256F-5BF0-47D0-8E7E-208C7E74BC7F}">
      <dsp:nvSpPr>
        <dsp:cNvPr id="0" name=""/>
        <dsp:cNvSpPr/>
      </dsp:nvSpPr>
      <dsp:spPr>
        <a:xfrm>
          <a:off x="1764940" y="1371627"/>
          <a:ext cx="16167613" cy="2742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3900" kern="1200" dirty="0"/>
        </a:p>
      </dsp:txBody>
      <dsp:txXfrm>
        <a:off x="1764940" y="1371627"/>
        <a:ext cx="16167613" cy="2742870"/>
      </dsp:txXfrm>
    </dsp:sp>
    <dsp:sp modelId="{960660E8-CBA6-4F5E-8AB8-2385DA6C3452}">
      <dsp:nvSpPr>
        <dsp:cNvPr id="0" name=""/>
        <dsp:cNvSpPr/>
      </dsp:nvSpPr>
      <dsp:spPr>
        <a:xfrm>
          <a:off x="50646" y="1028768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84-03C2-4FB4-90A1-EE31D03EF484}">
      <dsp:nvSpPr>
        <dsp:cNvPr id="0" name=""/>
        <dsp:cNvSpPr/>
      </dsp:nvSpPr>
      <dsp:spPr>
        <a:xfrm>
          <a:off x="1764940" y="5486701"/>
          <a:ext cx="16167613" cy="274287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vi-VN" sz="3900" kern="1200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3900" kern="1200" dirty="0"/>
        </a:p>
      </dsp:txBody>
      <dsp:txXfrm>
        <a:off x="1764940" y="5486701"/>
        <a:ext cx="16167613" cy="2742870"/>
      </dsp:txXfrm>
    </dsp:sp>
    <dsp:sp modelId="{05AB003F-5E8D-42BE-BFF1-7BEEE301682E}">
      <dsp:nvSpPr>
        <dsp:cNvPr id="0" name=""/>
        <dsp:cNvSpPr/>
      </dsp:nvSpPr>
      <dsp:spPr>
        <a:xfrm>
          <a:off x="50646" y="5143842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5195-E861-4258-8893-988101128826}">
      <dsp:nvSpPr>
        <dsp:cNvPr id="0" name=""/>
        <dsp:cNvSpPr/>
      </dsp:nvSpPr>
      <dsp:spPr>
        <a:xfrm>
          <a:off x="5903601" y="5527817"/>
          <a:ext cx="6975123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3385" y="6236585"/>
        <a:ext cx="4768092" cy="1840069"/>
      </dsp:txXfrm>
    </dsp:sp>
    <dsp:sp modelId="{E4586E9E-4384-4B3E-A5B4-B30D9E785BC8}">
      <dsp:nvSpPr>
        <dsp:cNvPr id="0" name=""/>
        <dsp:cNvSpPr/>
      </dsp:nvSpPr>
      <dsp:spPr>
        <a:xfrm>
          <a:off x="-684732" y="5537928"/>
          <a:ext cx="7023642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27485" y="6246696"/>
        <a:ext cx="4802055" cy="1840069"/>
      </dsp:txXfrm>
    </dsp:sp>
    <dsp:sp modelId="{23EA7EBD-A12F-4DCC-AA7C-931463A7ADBC}">
      <dsp:nvSpPr>
        <dsp:cNvPr id="0" name=""/>
        <dsp:cNvSpPr/>
      </dsp:nvSpPr>
      <dsp:spPr>
        <a:xfrm>
          <a:off x="5830138" y="0"/>
          <a:ext cx="712204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3999" y="57247"/>
        <a:ext cx="4870939" cy="1840069"/>
      </dsp:txXfrm>
    </dsp:sp>
    <dsp:sp modelId="{887AEAA9-1A05-47E9-8A22-2E4560BB5215}">
      <dsp:nvSpPr>
        <dsp:cNvPr id="0" name=""/>
        <dsp:cNvSpPr/>
      </dsp:nvSpPr>
      <dsp:spPr>
        <a:xfrm>
          <a:off x="-693925" y="0"/>
          <a:ext cx="704202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6678" y="57247"/>
        <a:ext cx="4814925" cy="1840069"/>
      </dsp:txXfrm>
    </dsp:sp>
    <dsp:sp modelId="{FEBEB45E-DCEA-4DFF-A65E-146EF1B2D472}">
      <dsp:nvSpPr>
        <dsp:cNvPr id="0" name=""/>
        <dsp:cNvSpPr/>
      </dsp:nvSpPr>
      <dsp:spPr>
        <a:xfrm>
          <a:off x="2521332" y="464208"/>
          <a:ext cx="3526357" cy="352635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554178" y="1497054"/>
        <a:ext cx="2493511" cy="2493511"/>
      </dsp:txXfrm>
    </dsp:sp>
    <dsp:sp modelId="{07776591-B3AB-4AEA-AA22-C14D46EBC513}">
      <dsp:nvSpPr>
        <dsp:cNvPr id="0" name=""/>
        <dsp:cNvSpPr/>
      </dsp:nvSpPr>
      <dsp:spPr>
        <a:xfrm rot="5400000">
          <a:off x="6210570" y="464208"/>
          <a:ext cx="3526357" cy="352635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 rot="-5400000">
        <a:off x="6210570" y="1497054"/>
        <a:ext cx="2493511" cy="2493511"/>
      </dsp:txXfrm>
    </dsp:sp>
    <dsp:sp modelId="{4934CFD0-7335-4A6C-A684-5D252294ABBD}">
      <dsp:nvSpPr>
        <dsp:cNvPr id="0" name=""/>
        <dsp:cNvSpPr/>
      </dsp:nvSpPr>
      <dsp:spPr>
        <a:xfrm rot="10800000">
          <a:off x="6210570" y="4153446"/>
          <a:ext cx="3526357" cy="352635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 rot="10800000">
        <a:off x="6210570" y="4153446"/>
        <a:ext cx="2493511" cy="2493511"/>
      </dsp:txXfrm>
    </dsp:sp>
    <dsp:sp modelId="{10ACD4BF-B648-4FDA-89E0-A231195C40D6}">
      <dsp:nvSpPr>
        <dsp:cNvPr id="0" name=""/>
        <dsp:cNvSpPr/>
      </dsp:nvSpPr>
      <dsp:spPr>
        <a:xfrm rot="16200000">
          <a:off x="2521332" y="4153446"/>
          <a:ext cx="3526357" cy="352635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 rot="5400000">
        <a:off x="3554178" y="4153446"/>
        <a:ext cx="2493511" cy="2493511"/>
      </dsp:txXfrm>
    </dsp:sp>
    <dsp:sp modelId="{8AB2151A-9A5D-4044-B751-8B076ECD9F9E}">
      <dsp:nvSpPr>
        <dsp:cNvPr id="0" name=""/>
        <dsp:cNvSpPr/>
      </dsp:nvSpPr>
      <dsp:spPr>
        <a:xfrm>
          <a:off x="5520365" y="33390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8F7ED-8B32-48B2-A4DC-F5E02ED683F1}">
      <dsp:nvSpPr>
        <dsp:cNvPr id="0" name=""/>
        <dsp:cNvSpPr/>
      </dsp:nvSpPr>
      <dsp:spPr>
        <a:xfrm rot="10800000">
          <a:off x="5520365" y="37462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4E469-AB72-4046-B3B4-F61B80A466C8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5779-379D-42AB-9462-FEDE85C6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5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8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HS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qua 4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1,2,3,4.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ở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20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0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5.png"/><Relationship Id="rId4" Type="http://schemas.openxmlformats.org/officeDocument/2006/relationships/image" Target="../media/image38.sv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33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33.pn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71FAE3D-F82F-15AB-FB8D-2FAEAC617BA2}"/>
              </a:ext>
            </a:extLst>
          </p:cNvPr>
          <p:cNvGrpSpPr/>
          <p:nvPr/>
        </p:nvGrpSpPr>
        <p:grpSpPr>
          <a:xfrm rot="-50351">
            <a:off x="1093247" y="3842737"/>
            <a:ext cx="12089506" cy="4844423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351B36-5B01-D498-E7BD-7A632087EC5E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EBF3E8-B542-640C-F513-12A41FB787F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41D175-64A4-0448-8BE1-1F5DB5173C3E}"/>
              </a:ext>
            </a:extLst>
          </p:cNvPr>
          <p:cNvSpPr txBox="1"/>
          <p:nvPr/>
        </p:nvSpPr>
        <p:spPr>
          <a:xfrm>
            <a:off x="1790700" y="5547917"/>
            <a:ext cx="11087100" cy="13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1711860-370B-E41A-9D17-773EB3DF7226}"/>
              </a:ext>
            </a:extLst>
          </p:cNvPr>
          <p:cNvSpPr/>
          <p:nvPr/>
        </p:nvSpPr>
        <p:spPr>
          <a:xfrm>
            <a:off x="13338316" y="2400300"/>
            <a:ext cx="4949683" cy="7772400"/>
          </a:xfrm>
          <a:custGeom>
            <a:avLst/>
            <a:gdLst/>
            <a:ahLst/>
            <a:cxnLst/>
            <a:rect l="l" t="t" r="r" b="b"/>
            <a:pathLst>
              <a:path w="3891264" h="6665977">
                <a:moveTo>
                  <a:pt x="0" y="0"/>
                </a:moveTo>
                <a:lnTo>
                  <a:pt x="3891264" y="0"/>
                </a:lnTo>
                <a:lnTo>
                  <a:pt x="3891264" y="6665977"/>
                </a:lnTo>
                <a:lnTo>
                  <a:pt x="0" y="6665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4FD1F-64B4-13CB-6A53-867A28A4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3" y="647700"/>
            <a:ext cx="122966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4882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7A39A31E-AE5B-2704-3479-486A80FB2A3C}"/>
              </a:ext>
            </a:extLst>
          </p:cNvPr>
          <p:cNvSpPr/>
          <p:nvPr/>
        </p:nvSpPr>
        <p:spPr>
          <a:xfrm>
            <a:off x="-1183719" y="434104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3CC6B-1099-8642-A0C3-72D993F9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095500"/>
            <a:ext cx="95349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03E329-BD86-53FC-06F0-B611BAE69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149350"/>
              </p:ext>
            </p:extLst>
          </p:nvPr>
        </p:nvGraphicFramePr>
        <p:xfrm>
          <a:off x="-152400" y="571500"/>
          <a:ext cx="179832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4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7168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3EBA74-6C1C-082C-CBBF-4FEBE2D7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89" y="2160104"/>
            <a:ext cx="10760373" cy="41212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18505863">
            <a:off x="-644714" y="1415265"/>
            <a:ext cx="8616460" cy="535696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093032" y="1298754"/>
            <a:ext cx="16101936" cy="4844423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32B71A5-4DA8-A948-67E5-25BD7C08F337}"/>
              </a:ext>
            </a:extLst>
          </p:cNvPr>
          <p:cNvSpPr txBox="1"/>
          <p:nvPr/>
        </p:nvSpPr>
        <p:spPr>
          <a:xfrm>
            <a:off x="1790700" y="2685008"/>
            <a:ext cx="14706600" cy="207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35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6BB92-D7EA-A436-1A85-F7D241DBC15A}"/>
              </a:ext>
            </a:extLst>
          </p:cNvPr>
          <p:cNvGrpSpPr/>
          <p:nvPr/>
        </p:nvGrpSpPr>
        <p:grpSpPr>
          <a:xfrm rot="16200000">
            <a:off x="8691326" y="-4453174"/>
            <a:ext cx="1579939" cy="17613408"/>
            <a:chOff x="3243339" y="1263952"/>
            <a:chExt cx="11787019" cy="6415682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3B64ABDB-BD1B-682A-E6FF-ABDEE4848407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9A28349-DBE2-D63C-61DB-049DC94B44CA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CE37A6D6-5286-9A33-342C-478490688E7C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7AB8394-CD72-9C57-C066-33D14511C424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436ECAC-8239-441B-6AF6-894975C08C62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9DE6267D-9E5A-17D7-D7E5-82747F002F1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8120833" y="-6523535"/>
            <a:ext cx="2424624" cy="17297400"/>
            <a:chOff x="3243339" y="1263952"/>
            <a:chExt cx="11787019" cy="641568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C83F0-A118-F813-36F7-C89505C3DD05}"/>
              </a:ext>
            </a:extLst>
          </p:cNvPr>
          <p:cNvSpPr txBox="1">
            <a:spLocks/>
          </p:cNvSpPr>
          <p:nvPr/>
        </p:nvSpPr>
        <p:spPr>
          <a:xfrm>
            <a:off x="1060565" y="1127678"/>
            <a:ext cx="1539728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39EDF6-422C-EE72-7D8B-A7C89CF36551}"/>
              </a:ext>
            </a:extLst>
          </p:cNvPr>
          <p:cNvSpPr txBox="1">
            <a:spLocks/>
          </p:cNvSpPr>
          <p:nvPr/>
        </p:nvSpPr>
        <p:spPr>
          <a:xfrm>
            <a:off x="1046018" y="371639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9FEB1-790E-1F49-96C7-A2DC18C2D10B}"/>
              </a:ext>
            </a:extLst>
          </p:cNvPr>
          <p:cNvGrpSpPr/>
          <p:nvPr/>
        </p:nvGrpSpPr>
        <p:grpSpPr>
          <a:xfrm rot="16200000">
            <a:off x="8675041" y="-2507557"/>
            <a:ext cx="1579939" cy="17613408"/>
            <a:chOff x="3243339" y="1263952"/>
            <a:chExt cx="11787019" cy="641568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17759DE3-5E11-DA22-4D36-E260BC333CFE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8365BEB-2834-3046-EDFE-38911596B8C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E8C3B0A8-6328-CAD9-575B-E8074D2EB7E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3F786147-BC53-DF26-D083-E875257C0F69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5C3FAE-DCB4-F874-89BD-6680A53E5091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80260FE-38D0-FCA3-6983-636694DED5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B19195-14AC-462E-49F6-10859BB7D0E0}"/>
              </a:ext>
            </a:extLst>
          </p:cNvPr>
          <p:cNvSpPr txBox="1">
            <a:spLocks/>
          </p:cNvSpPr>
          <p:nvPr/>
        </p:nvSpPr>
        <p:spPr>
          <a:xfrm>
            <a:off x="1029733" y="5662013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72B035-A022-C754-6A29-2735A00CAEDC}"/>
              </a:ext>
            </a:extLst>
          </p:cNvPr>
          <p:cNvGrpSpPr/>
          <p:nvPr/>
        </p:nvGrpSpPr>
        <p:grpSpPr>
          <a:xfrm rot="16200000">
            <a:off x="8705873" y="-732552"/>
            <a:ext cx="1579939" cy="17613408"/>
            <a:chOff x="3243339" y="1263952"/>
            <a:chExt cx="11787019" cy="6415682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B89B6C15-06A3-7D3F-C817-D17E11D51F10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8138972B-36FD-A59F-06AC-32EA05EC3A0D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66ED6660-08B8-48E2-26F1-27EF327DFF5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7A880BA-FD48-3123-E623-33DCE5DBB24C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9B5777B9-2D39-7E6A-E4E4-BFA8B57754E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6298C9B-05BE-6019-6AE3-56105984C5E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C8A28-6002-164B-87CF-8F2AFE952CBA}"/>
              </a:ext>
            </a:extLst>
          </p:cNvPr>
          <p:cNvSpPr txBox="1">
            <a:spLocks/>
          </p:cNvSpPr>
          <p:nvPr/>
        </p:nvSpPr>
        <p:spPr>
          <a:xfrm>
            <a:off x="1060565" y="7437018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70446-E587-1AEA-FC84-989365123DE3}"/>
              </a:ext>
            </a:extLst>
          </p:cNvPr>
          <p:cNvGrpSpPr/>
          <p:nvPr/>
        </p:nvGrpSpPr>
        <p:grpSpPr>
          <a:xfrm rot="16200000">
            <a:off x="8689590" y="936766"/>
            <a:ext cx="1579939" cy="17613408"/>
            <a:chOff x="3243339" y="1263952"/>
            <a:chExt cx="11787019" cy="641568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FF13C692-67CD-9F39-2578-C810D798E115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6B5861F1-2ACF-7345-7423-2363DDF8FF9B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C3BE41B-922E-623E-90B8-E91848CDE56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99EEBCD-782E-4AA3-BE16-1887EA36CB6B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CD2ACA93-9407-97A9-0487-00039FCFB59C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5F381D54-39FB-7648-FFA5-F95EE3CFB2A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E9274FC-D677-8664-74A1-514786E00B9C}"/>
              </a:ext>
            </a:extLst>
          </p:cNvPr>
          <p:cNvSpPr txBox="1">
            <a:spLocks/>
          </p:cNvSpPr>
          <p:nvPr/>
        </p:nvSpPr>
        <p:spPr>
          <a:xfrm>
            <a:off x="1044281" y="910633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FB628D6-5EE6-30E3-AB1B-9722F70C4A57}"/>
              </a:ext>
            </a:extLst>
          </p:cNvPr>
          <p:cNvSpPr txBox="1">
            <a:spLocks/>
          </p:cNvSpPr>
          <p:nvPr/>
        </p:nvSpPr>
        <p:spPr>
          <a:xfrm>
            <a:off x="7696200" y="93935"/>
            <a:ext cx="1614006" cy="818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6" grpId="0"/>
      <p:bldP spid="34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1844-EC10-3401-1240-096110DEA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32" y="3026511"/>
            <a:ext cx="1033361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8CB10B-4BC7-368C-BDBC-6371D76A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92246"/>
              </p:ext>
            </p:extLst>
          </p:nvPr>
        </p:nvGraphicFramePr>
        <p:xfrm>
          <a:off x="3047999" y="1063487"/>
          <a:ext cx="12258261" cy="81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946CAB2F-1EF4-BD1E-049C-B4D5DB2B7EDA}"/>
              </a:ext>
            </a:extLst>
          </p:cNvPr>
          <p:cNvSpPr/>
          <p:nvPr/>
        </p:nvSpPr>
        <p:spPr>
          <a:xfrm>
            <a:off x="16535400" y="-2931"/>
            <a:ext cx="2124265" cy="4114800"/>
          </a:xfrm>
          <a:custGeom>
            <a:avLst/>
            <a:gdLst/>
            <a:ahLst/>
            <a:cxnLst/>
            <a:rect l="l" t="t" r="r" b="b"/>
            <a:pathLst>
              <a:path w="2124265" h="4114800">
                <a:moveTo>
                  <a:pt x="0" y="0"/>
                </a:moveTo>
                <a:lnTo>
                  <a:pt x="2124265" y="0"/>
                </a:lnTo>
                <a:lnTo>
                  <a:pt x="2124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4197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B088C-A423-4329-BCE3-4964BA81C748}"/>
              </a:ext>
            </a:extLst>
          </p:cNvPr>
          <p:cNvGrpSpPr/>
          <p:nvPr/>
        </p:nvGrpSpPr>
        <p:grpSpPr>
          <a:xfrm>
            <a:off x="12220564" y="194012"/>
            <a:ext cx="7042028" cy="2606084"/>
            <a:chOff x="80800" y="0"/>
            <a:chExt cx="7042028" cy="2606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D4347A-EF5B-7401-9CE4-52D482077C51}"/>
                </a:ext>
              </a:extLst>
            </p:cNvPr>
            <p:cNvSpPr/>
            <p:nvPr/>
          </p:nvSpPr>
          <p:spPr>
            <a:xfrm>
              <a:off x="80800" y="0"/>
              <a:ext cx="704202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E1267A7B-F34C-E24D-A948-30A061621213}"/>
                </a:ext>
              </a:extLst>
            </p:cNvPr>
            <p:cNvSpPr txBox="1"/>
            <p:nvPr/>
          </p:nvSpPr>
          <p:spPr>
            <a:xfrm>
              <a:off x="138047" y="57247"/>
              <a:ext cx="481492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98A0E-48E3-1AF6-831E-038425EA8275}"/>
              </a:ext>
            </a:extLst>
          </p:cNvPr>
          <p:cNvGrpSpPr/>
          <p:nvPr/>
        </p:nvGrpSpPr>
        <p:grpSpPr>
          <a:xfrm>
            <a:off x="14708732" y="464208"/>
            <a:ext cx="3526357" cy="3526357"/>
            <a:chOff x="2521332" y="464208"/>
            <a:chExt cx="3526357" cy="3526357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C790153E-EDD1-9F29-50F8-49928031F9C9}"/>
                </a:ext>
              </a:extLst>
            </p:cNvPr>
            <p:cNvSpPr/>
            <p:nvPr/>
          </p:nvSpPr>
          <p:spPr>
            <a:xfrm>
              <a:off x="2521332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C21F0B23-4AD8-E5BA-2770-CF1F1D6796BE}"/>
                </a:ext>
              </a:extLst>
            </p:cNvPr>
            <p:cNvSpPr txBox="1"/>
            <p:nvPr/>
          </p:nvSpPr>
          <p:spPr>
            <a:xfrm>
              <a:off x="3554178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CC8F99-5042-2B74-AA7F-352F7B85FAD7}"/>
              </a:ext>
            </a:extLst>
          </p:cNvPr>
          <p:cNvSpPr txBox="1">
            <a:spLocks/>
          </p:cNvSpPr>
          <p:nvPr/>
        </p:nvSpPr>
        <p:spPr>
          <a:xfrm>
            <a:off x="609600" y="1449112"/>
            <a:ext cx="11201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Google Shape;388;p14">
            <a:extLst>
              <a:ext uri="{FF2B5EF4-FFF2-40B4-BE49-F238E27FC236}">
                <a16:creationId xmlns:a16="http://schemas.microsoft.com/office/drawing/2014/main" id="{9E4B974F-3EBC-616E-61F0-B984561C7252}"/>
              </a:ext>
            </a:extLst>
          </p:cNvPr>
          <p:cNvSpPr/>
          <p:nvPr/>
        </p:nvSpPr>
        <p:spPr>
          <a:xfrm flipH="1">
            <a:off x="8231135" y="6327791"/>
            <a:ext cx="10056865" cy="3912536"/>
          </a:xfrm>
          <a:custGeom>
            <a:avLst/>
            <a:gdLst/>
            <a:ahLst/>
            <a:cxnLst/>
            <a:rect l="l" t="t" r="r" b="b"/>
            <a:pathLst>
              <a:path w="11676680" h="6551413" extrusionOk="0">
                <a:moveTo>
                  <a:pt x="11676680" y="0"/>
                </a:moveTo>
                <a:lnTo>
                  <a:pt x="0" y="0"/>
                </a:lnTo>
                <a:lnTo>
                  <a:pt x="0" y="6551413"/>
                </a:lnTo>
                <a:lnTo>
                  <a:pt x="11676680" y="6551413"/>
                </a:lnTo>
                <a:lnTo>
                  <a:pt x="11676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0" t="-11314" b="-28540"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2EB9B-95BC-0D5F-4628-623FF319A5DB}"/>
              </a:ext>
            </a:extLst>
          </p:cNvPr>
          <p:cNvSpPr txBox="1"/>
          <p:nvPr/>
        </p:nvSpPr>
        <p:spPr>
          <a:xfrm>
            <a:off x="858739" y="357808"/>
            <a:ext cx="16527780" cy="215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Lễ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xướng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danh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khoa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Đinh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Dậu</a:t>
            </a:r>
            <a:endParaRPr lang="en-US" sz="6900" b="1" dirty="0">
              <a:latin typeface="#9Slide05 FS Blonde Script" panose="03000503000000000000" pitchFamily="65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Trần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Tế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Xương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D69A5-1073-B0D8-AEBA-CDEC87FEA044}"/>
              </a:ext>
            </a:extLst>
          </p:cNvPr>
          <p:cNvSpPr txBox="1"/>
          <p:nvPr/>
        </p:nvSpPr>
        <p:spPr>
          <a:xfrm>
            <a:off x="917378" y="3272526"/>
            <a:ext cx="10070328" cy="62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2D7B0-13C0-F434-D976-5C43F0B2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3" r="14452" b="-1"/>
          <a:stretch/>
        </p:blipFill>
        <p:spPr>
          <a:xfrm>
            <a:off x="11513487" y="3140964"/>
            <a:ext cx="591159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79E5FE-4656-6443-A0B3-FB08D31DC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44612"/>
              </p:ext>
            </p:extLst>
          </p:nvPr>
        </p:nvGraphicFramePr>
        <p:xfrm>
          <a:off x="304801" y="114300"/>
          <a:ext cx="17602199" cy="997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8904372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65088522"/>
                    </a:ext>
                  </a:extLst>
                </a:gridCol>
                <a:gridCol w="6280809">
                  <a:extLst>
                    <a:ext uri="{9D8B030D-6E8A-4147-A177-3AD203B41FA5}">
                      <a16:colId xmlns:a16="http://schemas.microsoft.com/office/drawing/2014/main" val="3980744315"/>
                    </a:ext>
                  </a:extLst>
                </a:gridCol>
                <a:gridCol w="7282790">
                  <a:extLst>
                    <a:ext uri="{9D8B030D-6E8A-4147-A177-3AD203B41FA5}">
                      <a16:colId xmlns:a16="http://schemas.microsoft.com/office/drawing/2014/main" val="3418212543"/>
                    </a:ext>
                  </a:extLst>
                </a:gridCol>
              </a:tblGrid>
              <a:tr h="10682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04083"/>
                  </a:ext>
                </a:extLst>
              </a:tr>
              <a:tr h="7707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98139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34245"/>
                  </a:ext>
                </a:extLst>
              </a:tr>
              <a:tr h="19839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Viên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2694"/>
                  </a:ext>
                </a:extLst>
              </a:tr>
              <a:tr h="15261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5941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19510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96906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0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C7B2AA8-C767-F16D-4EBD-A62D2567DB5A}"/>
              </a:ext>
            </a:extLst>
          </p:cNvPr>
          <p:cNvSpPr/>
          <p:nvPr/>
        </p:nvSpPr>
        <p:spPr>
          <a:xfrm>
            <a:off x="2436555" y="958361"/>
            <a:ext cx="12807462" cy="936087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154885" y="771619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194539" y="194929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01349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45" y="358141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661F-E356-6038-8A9B-281570E3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48" y="1463336"/>
            <a:ext cx="10744200" cy="2019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02944"/>
              </p:ext>
            </p:extLst>
          </p:nvPr>
        </p:nvGraphicFramePr>
        <p:xfrm>
          <a:off x="228600" y="3941254"/>
          <a:ext cx="17678400" cy="609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8793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998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C73DF-5BB7-AD13-0D3E-CDD20DCD8D12}"/>
              </a:ext>
            </a:extLst>
          </p:cNvPr>
          <p:cNvGrpSpPr/>
          <p:nvPr/>
        </p:nvGrpSpPr>
        <p:grpSpPr>
          <a:xfrm>
            <a:off x="-487889" y="160294"/>
            <a:ext cx="7122048" cy="2606084"/>
            <a:chOff x="5830138" y="0"/>
            <a:chExt cx="7122048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FA74F1-9CF6-2D1C-8C84-CC5612D751E1}"/>
                </a:ext>
              </a:extLst>
            </p:cNvPr>
            <p:cNvSpPr/>
            <p:nvPr/>
          </p:nvSpPr>
          <p:spPr>
            <a:xfrm>
              <a:off x="5830138" y="0"/>
              <a:ext cx="712204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3750088"/>
                <a:satOff val="-5627"/>
                <a:lumOff val="-9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27B6D12-F10F-6B2A-5205-8A3034FCCEA5}"/>
                </a:ext>
              </a:extLst>
            </p:cNvPr>
            <p:cNvSpPr txBox="1"/>
            <p:nvPr/>
          </p:nvSpPr>
          <p:spPr>
            <a:xfrm>
              <a:off x="8023999" y="57247"/>
              <a:ext cx="4870939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861192-9054-B4AF-3196-50F98269E04C}"/>
              </a:ext>
            </a:extLst>
          </p:cNvPr>
          <p:cNvGrpSpPr/>
          <p:nvPr/>
        </p:nvGrpSpPr>
        <p:grpSpPr>
          <a:xfrm>
            <a:off x="0" y="190342"/>
            <a:ext cx="3526357" cy="3526357"/>
            <a:chOff x="6210570" y="464208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14D4BF7C-E99C-D130-1CD8-AB19DFB15527}"/>
                </a:ext>
              </a:extLst>
            </p:cNvPr>
            <p:cNvSpPr/>
            <p:nvPr/>
          </p:nvSpPr>
          <p:spPr>
            <a:xfrm rot="5400000">
              <a:off x="6210570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0B3D5E24-8F88-39C5-E600-702843E2B470}"/>
                </a:ext>
              </a:extLst>
            </p:cNvPr>
            <p:cNvSpPr txBox="1"/>
            <p:nvPr/>
          </p:nvSpPr>
          <p:spPr>
            <a:xfrm>
              <a:off x="6210570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59530"/>
              </p:ext>
            </p:extLst>
          </p:nvPr>
        </p:nvGraphicFramePr>
        <p:xfrm>
          <a:off x="304800" y="419100"/>
          <a:ext cx="17297400" cy="959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94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329746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19067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2074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F226-663F-5C12-DAD5-79DFE5DBA081}"/>
              </a:ext>
            </a:extLst>
          </p:cNvPr>
          <p:cNvSpPr txBox="1"/>
          <p:nvPr/>
        </p:nvSpPr>
        <p:spPr>
          <a:xfrm>
            <a:off x="4620491" y="2400300"/>
            <a:ext cx="12791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8EEEC-CBAD-768E-D3B1-039C8DE9DF0C}"/>
              </a:ext>
            </a:extLst>
          </p:cNvPr>
          <p:cNvSpPr txBox="1"/>
          <p:nvPr/>
        </p:nvSpPr>
        <p:spPr>
          <a:xfrm>
            <a:off x="4620490" y="4838700"/>
            <a:ext cx="12791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7BBB1-41D8-4C5A-CD2B-FDEA6B7C3FE4}"/>
              </a:ext>
            </a:extLst>
          </p:cNvPr>
          <p:cNvSpPr txBox="1"/>
          <p:nvPr/>
        </p:nvSpPr>
        <p:spPr>
          <a:xfrm>
            <a:off x="4620490" y="7428332"/>
            <a:ext cx="12791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84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544963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738" y="1946031"/>
            <a:ext cx="10750062" cy="43937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F68FFD6-8238-49CA-7F25-CF3EE1BCCF37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267200" y="5143500"/>
            <a:ext cx="13563600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06868-5E90-845E-34DA-CF07A2411F2B}"/>
              </a:ext>
            </a:extLst>
          </p:cNvPr>
          <p:cNvGrpSpPr/>
          <p:nvPr/>
        </p:nvGrpSpPr>
        <p:grpSpPr>
          <a:xfrm>
            <a:off x="-304800" y="1600201"/>
            <a:ext cx="6975123" cy="2606084"/>
            <a:chOff x="5903601" y="5527817"/>
            <a:chExt cx="6975123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A79E5DA-61DC-73D1-2E22-6D7DC96D6711}"/>
                </a:ext>
              </a:extLst>
            </p:cNvPr>
            <p:cNvSpPr/>
            <p:nvPr/>
          </p:nvSpPr>
          <p:spPr>
            <a:xfrm>
              <a:off x="5903601" y="5527817"/>
              <a:ext cx="6975123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7500176"/>
                <a:satOff val="-11253"/>
                <a:lumOff val="-18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AC7C47F-E9CE-8082-DC32-A7CBC38E9A6E}"/>
                </a:ext>
              </a:extLst>
            </p:cNvPr>
            <p:cNvSpPr txBox="1"/>
            <p:nvPr/>
          </p:nvSpPr>
          <p:spPr>
            <a:xfrm>
              <a:off x="8053385" y="6236585"/>
              <a:ext cx="4768092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3695D-A9E5-60F1-5C1F-2EBE5F40FDFB}"/>
              </a:ext>
            </a:extLst>
          </p:cNvPr>
          <p:cNvGrpSpPr/>
          <p:nvPr/>
        </p:nvGrpSpPr>
        <p:grpSpPr>
          <a:xfrm>
            <a:off x="81805" y="259623"/>
            <a:ext cx="3526357" cy="3526357"/>
            <a:chOff x="6210570" y="4153446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B0987909-7F69-8D54-B7EC-20C9D319F915}"/>
                </a:ext>
              </a:extLst>
            </p:cNvPr>
            <p:cNvSpPr/>
            <p:nvPr/>
          </p:nvSpPr>
          <p:spPr>
            <a:xfrm rot="10800000">
              <a:off x="6210570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39F56A5F-808E-4D7A-9DF4-4CBB3C93D6B4}"/>
                </a:ext>
              </a:extLst>
            </p:cNvPr>
            <p:cNvSpPr txBox="1"/>
            <p:nvPr/>
          </p:nvSpPr>
          <p:spPr>
            <a:xfrm rot="21600000">
              <a:off x="6210570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8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128052" y="5777124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(ngôi, bậc):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cấp, giai điệu, giai nhân, giai phẩm, giai thoại, giai đoạn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4108174" y="1562100"/>
            <a:ext cx="13563600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(phương nam):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chỉ nam, nam phong, phương nam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F2CEBD-C06E-BDD9-0D5B-A390056784FF}"/>
              </a:ext>
            </a:extLst>
          </p:cNvPr>
          <p:cNvSpPr txBox="1">
            <a:spLocks/>
          </p:cNvSpPr>
          <p:nvPr/>
        </p:nvSpPr>
        <p:spPr>
          <a:xfrm>
            <a:off x="4615070" y="2959789"/>
            <a:ext cx="13563600" cy="1040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(nam 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quyền, nam sinh, nam tính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F17B1E-8A5E-8A2C-F3F4-0C64DE7A5113}"/>
              </a:ext>
            </a:extLst>
          </p:cNvPr>
          <p:cNvSpPr txBox="1">
            <a:spLocks/>
          </p:cNvSpPr>
          <p:nvPr/>
        </p:nvSpPr>
        <p:spPr>
          <a:xfrm>
            <a:off x="4108174" y="3822013"/>
            <a:ext cx="13563600" cy="109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(nước): 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triều, thủy lực, hồng thủy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52EDC0-9FD1-8EAF-6235-D4BA8A661670}"/>
              </a:ext>
            </a:extLst>
          </p:cNvPr>
          <p:cNvSpPr txBox="1">
            <a:spLocks/>
          </p:cNvSpPr>
          <p:nvPr/>
        </p:nvSpPr>
        <p:spPr>
          <a:xfrm>
            <a:off x="4615070" y="4780650"/>
            <a:ext cx="13563600" cy="99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(khởi đầu):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tổ, khởi thủy, nguyên thủy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8BE02D-9B84-0808-01A2-7FA07AF62642}"/>
              </a:ext>
            </a:extLst>
          </p:cNvPr>
          <p:cNvSpPr txBox="1">
            <a:spLocks/>
          </p:cNvSpPr>
          <p:nvPr/>
        </p:nvSpPr>
        <p:spPr>
          <a:xfrm>
            <a:off x="4717774" y="7200900"/>
            <a:ext cx="13563600" cy="86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(đều, cùng):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bách niên giai lão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092E45B-3A08-0DB2-19C0-145057B556B2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89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1"/>
            <a:ext cx="9677400" cy="3543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1DDC86C-3206-3D8B-E507-DFA7E110EE02}"/>
              </a:ext>
            </a:extLst>
          </p:cNvPr>
          <p:cNvSpPr/>
          <p:nvPr/>
        </p:nvSpPr>
        <p:spPr>
          <a:xfrm>
            <a:off x="8167402" y="3994636"/>
            <a:ext cx="4176998" cy="6292364"/>
          </a:xfrm>
          <a:custGeom>
            <a:avLst/>
            <a:gdLst/>
            <a:ahLst/>
            <a:cxnLst/>
            <a:rect l="l" t="t" r="r" b="b"/>
            <a:pathLst>
              <a:path w="2257996" h="4114800">
                <a:moveTo>
                  <a:pt x="0" y="0"/>
                </a:moveTo>
                <a:lnTo>
                  <a:pt x="2257997" y="0"/>
                </a:lnTo>
                <a:lnTo>
                  <a:pt x="225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8B4DA-65C3-DB03-A1BC-A318AD3510BA}"/>
              </a:ext>
            </a:extLst>
          </p:cNvPr>
          <p:cNvGrpSpPr/>
          <p:nvPr/>
        </p:nvGrpSpPr>
        <p:grpSpPr>
          <a:xfrm>
            <a:off x="11506200" y="1417638"/>
            <a:ext cx="7023642" cy="2606084"/>
            <a:chOff x="-684732" y="5537928"/>
            <a:chExt cx="7023642" cy="26060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74ACB-C884-D4E3-9267-780F92AF917A}"/>
                </a:ext>
              </a:extLst>
            </p:cNvPr>
            <p:cNvSpPr/>
            <p:nvPr/>
          </p:nvSpPr>
          <p:spPr>
            <a:xfrm>
              <a:off x="-684732" y="5537928"/>
              <a:ext cx="7023642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1148438-BA04-3402-4EB3-A5F88D1A869F}"/>
                </a:ext>
              </a:extLst>
            </p:cNvPr>
            <p:cNvSpPr txBox="1"/>
            <p:nvPr/>
          </p:nvSpPr>
          <p:spPr>
            <a:xfrm>
              <a:off x="-627485" y="6246696"/>
              <a:ext cx="480205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Tuốt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5985C-8CEF-06C0-B8C1-DF1600A615F1}"/>
              </a:ext>
            </a:extLst>
          </p:cNvPr>
          <p:cNvGrpSpPr/>
          <p:nvPr/>
        </p:nvGrpSpPr>
        <p:grpSpPr>
          <a:xfrm>
            <a:off x="14712264" y="33156"/>
            <a:ext cx="3526357" cy="3526357"/>
            <a:chOff x="2521332" y="4153446"/>
            <a:chExt cx="3526357" cy="3526357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8A134833-C246-2EDC-8B79-583BA118711A}"/>
                </a:ext>
              </a:extLst>
            </p:cNvPr>
            <p:cNvSpPr/>
            <p:nvPr/>
          </p:nvSpPr>
          <p:spPr>
            <a:xfrm rot="16200000">
              <a:off x="2521332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artial Circle 6">
              <a:extLst>
                <a:ext uri="{FF2B5EF4-FFF2-40B4-BE49-F238E27FC236}">
                  <a16:creationId xmlns:a16="http://schemas.microsoft.com/office/drawing/2014/main" id="{5FD24C30-63CA-5CD6-48D7-FAD547568C26}"/>
                </a:ext>
              </a:extLst>
            </p:cNvPr>
            <p:cNvSpPr txBox="1"/>
            <p:nvPr/>
          </p:nvSpPr>
          <p:spPr>
            <a:xfrm rot="21600000">
              <a:off x="3554178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5A8A38-80D5-394A-6D17-132BAFDC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71721"/>
              </p:ext>
            </p:extLst>
          </p:nvPr>
        </p:nvGraphicFramePr>
        <p:xfrm>
          <a:off x="533400" y="220980"/>
          <a:ext cx="17221200" cy="984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452790505"/>
                    </a:ext>
                  </a:extLst>
                </a:gridCol>
              </a:tblGrid>
              <a:tr h="499142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07673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21617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4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7420673" y="-516525"/>
            <a:ext cx="3623849" cy="17297400"/>
            <a:chOff x="3243339" y="1263952"/>
            <a:chExt cx="11787019" cy="641568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1323053" y="5857536"/>
            <a:ext cx="14705241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Gv chia lớp thành 2 đội </a:t>
            </a:r>
            <a:endParaRPr lang="en-US" sz="4000" b="1" dirty="0" smtClean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 smtClean="0">
                <a:latin typeface="+mj-lt"/>
              </a:rPr>
              <a:t>Vòng </a:t>
            </a:r>
            <a:r>
              <a:rPr lang="vi-VN" sz="4000" b="1" dirty="0">
                <a:latin typeface="+mj-lt"/>
              </a:rPr>
              <a:t>1</a:t>
            </a:r>
            <a:r>
              <a:rPr lang="vi-VN" sz="4000" dirty="0">
                <a:latin typeface="+mj-lt"/>
              </a:rPr>
              <a:t>: Đội 1 tìm từ Hán Việt và yêu cầu thành viên bất kì ở Đội 2 giải thích nghĩa, tìm từ tương ứng (và ngược lại) </a:t>
            </a:r>
            <a:endParaRPr lang="en-US" sz="4000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 smtClean="0">
                <a:latin typeface="+mj-lt"/>
              </a:rPr>
              <a:t>Vòng </a:t>
            </a:r>
            <a:r>
              <a:rPr lang="vi-VN" sz="4000" b="1" dirty="0">
                <a:latin typeface="+mj-lt"/>
              </a:rPr>
              <a:t>2: </a:t>
            </a:r>
            <a:r>
              <a:rPr lang="vi-VN" sz="4000" dirty="0">
                <a:latin typeface="+mj-lt"/>
              </a:rPr>
              <a:t>Đội 2 tìm từ Hán Việt và yêu cầu thành viên bất kì ở Đội 1 giải thích nghĩa, tìm từ tương ứng </a:t>
            </a:r>
            <a:endParaRPr lang="en-US" sz="4000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 smtClean="0">
                <a:latin typeface="+mj-lt"/>
              </a:rPr>
              <a:t>Thời </a:t>
            </a:r>
            <a:r>
              <a:rPr lang="vi-VN" sz="4000" b="1" dirty="0">
                <a:latin typeface="+mj-lt"/>
              </a:rPr>
              <a:t>gian</a:t>
            </a:r>
            <a:r>
              <a:rPr lang="vi-VN" sz="4000" dirty="0">
                <a:latin typeface="+mj-lt"/>
              </a:rPr>
              <a:t>: 10 giây/vòng</a:t>
            </a:r>
            <a:endParaRPr lang="vi-VN" sz="54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" y="-876970"/>
            <a:ext cx="1669839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853337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1FF5274-1A1B-BE7F-7565-9FFD866ABB4A}"/>
              </a:ext>
            </a:extLst>
          </p:cNvPr>
          <p:cNvSpPr/>
          <p:nvPr/>
        </p:nvSpPr>
        <p:spPr>
          <a:xfrm>
            <a:off x="5562600" y="3279404"/>
            <a:ext cx="5805619" cy="7007596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5" y="0"/>
                </a:lnTo>
                <a:lnTo>
                  <a:pt x="334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800C9F-651A-CDC6-8DC0-277204648218}"/>
              </a:ext>
            </a:extLst>
          </p:cNvPr>
          <p:cNvGrpSpPr/>
          <p:nvPr/>
        </p:nvGrpSpPr>
        <p:grpSpPr>
          <a:xfrm rot="-50351">
            <a:off x="1874832" y="786275"/>
            <a:ext cx="4834231" cy="2942055"/>
            <a:chOff x="0" y="0"/>
            <a:chExt cx="3021024" cy="2003451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76028BF-3AAF-889C-6237-1C24136A501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E09D90-8765-0292-3D10-E905D904B8FF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7AD64B12-B7F3-1A37-CCE7-864164196622}"/>
              </a:ext>
            </a:extLst>
          </p:cNvPr>
          <p:cNvSpPr txBox="1"/>
          <p:nvPr/>
        </p:nvSpPr>
        <p:spPr>
          <a:xfrm>
            <a:off x="2672562" y="1346103"/>
            <a:ext cx="34082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438D7E06-7106-C2DA-9A02-4DB2DDBFA38A}"/>
              </a:ext>
            </a:extLst>
          </p:cNvPr>
          <p:cNvGrpSpPr/>
          <p:nvPr/>
        </p:nvGrpSpPr>
        <p:grpSpPr>
          <a:xfrm rot="-50351">
            <a:off x="1083182" y="626911"/>
            <a:ext cx="8018739" cy="5227876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7A51506-575F-72FD-0CE4-125335EA5D17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8DB0F539-0123-89F9-B5A6-D9170F1B037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450911" y="1211287"/>
            <a:ext cx="7283282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380396" y="1785172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A17CAE-FC17-BF1A-5801-378D6C12F4FB}"/>
              </a:ext>
            </a:extLst>
          </p:cNvPr>
          <p:cNvSpPr/>
          <p:nvPr/>
        </p:nvSpPr>
        <p:spPr>
          <a:xfrm>
            <a:off x="7391400" y="2606335"/>
            <a:ext cx="8229600" cy="7604367"/>
          </a:xfrm>
          <a:custGeom>
            <a:avLst/>
            <a:gdLst/>
            <a:ahLst/>
            <a:cxnLst/>
            <a:rect l="l" t="t" r="r" b="b"/>
            <a:pathLst>
              <a:path w="3571647" h="3630645">
                <a:moveTo>
                  <a:pt x="0" y="0"/>
                </a:moveTo>
                <a:lnTo>
                  <a:pt x="3571648" y="0"/>
                </a:lnTo>
                <a:lnTo>
                  <a:pt x="3571648" y="3630645"/>
                </a:lnTo>
                <a:lnTo>
                  <a:pt x="0" y="3630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58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382944" y="113530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320290" y="1734813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403843" y="187895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CCE2879-5EEA-C95A-A888-18F6C94285FA}"/>
              </a:ext>
            </a:extLst>
          </p:cNvPr>
          <p:cNvSpPr/>
          <p:nvPr/>
        </p:nvSpPr>
        <p:spPr>
          <a:xfrm>
            <a:off x="6401886" y="2796894"/>
            <a:ext cx="4876804" cy="7482376"/>
          </a:xfrm>
          <a:custGeom>
            <a:avLst/>
            <a:gdLst/>
            <a:ahLst/>
            <a:cxnLst/>
            <a:rect l="l" t="t" r="r" b="b"/>
            <a:pathLst>
              <a:path w="2679764" h="4114800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9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945596" y="113565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2762531" y="1591019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20008" y="1879303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 đệ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5CD7BF-106E-07D3-7720-D582907F9252}"/>
              </a:ext>
            </a:extLst>
          </p:cNvPr>
          <p:cNvSpPr/>
          <p:nvPr/>
        </p:nvSpPr>
        <p:spPr>
          <a:xfrm>
            <a:off x="4191000" y="3655129"/>
            <a:ext cx="8733141" cy="6590088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93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621485" y="1140144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964970" y="1328975"/>
            <a:ext cx="41472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01281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117935" y="1549742"/>
            <a:ext cx="3408265" cy="143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F869B8D-39CF-D956-BB1B-C2D40D6259F1}"/>
              </a:ext>
            </a:extLst>
          </p:cNvPr>
          <p:cNvSpPr/>
          <p:nvPr/>
        </p:nvSpPr>
        <p:spPr>
          <a:xfrm>
            <a:off x="5715000" y="2921437"/>
            <a:ext cx="5970197" cy="73914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8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252" y="826421"/>
            <a:ext cx="14314649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CEAC9-9CD4-CAD1-74EE-6934A03E4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748" y="2621188"/>
            <a:ext cx="11510246" cy="3712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1678</Words>
  <Application>Microsoft Office PowerPoint</Application>
  <PresentationFormat>Custom</PresentationFormat>
  <Paragraphs>203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 New Roman</vt:lpstr>
      <vt:lpstr>Arial</vt:lpstr>
      <vt:lpstr>Calibri</vt:lpstr>
      <vt:lpstr>#9Slide05 FS Blonde Script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PowerPoint Presentation</vt:lpstr>
      <vt:lpstr>Bài 3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Church Sunday Service Kids Sermon Presentation</dc:title>
  <cp:lastModifiedBy>pc</cp:lastModifiedBy>
  <cp:revision>33</cp:revision>
  <dcterms:created xsi:type="dcterms:W3CDTF">2006-08-16T00:00:00Z</dcterms:created>
  <dcterms:modified xsi:type="dcterms:W3CDTF">2024-11-19T07:25:42Z</dcterms:modified>
  <dc:identifier>DAFvoC0LLQ4</dc:identifier>
</cp:coreProperties>
</file>