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73" r:id="rId1"/>
  </p:sldMasterIdLst>
  <p:notesMasterIdLst>
    <p:notesMasterId r:id="rId19"/>
  </p:notesMasterIdLst>
  <p:sldIdLst>
    <p:sldId id="257" r:id="rId2"/>
    <p:sldId id="256" r:id="rId3"/>
    <p:sldId id="284" r:id="rId4"/>
    <p:sldId id="291" r:id="rId5"/>
    <p:sldId id="351" r:id="rId6"/>
    <p:sldId id="289" r:id="rId7"/>
    <p:sldId id="270" r:id="rId8"/>
    <p:sldId id="298" r:id="rId9"/>
    <p:sldId id="258" r:id="rId10"/>
    <p:sldId id="269" r:id="rId11"/>
    <p:sldId id="303" r:id="rId12"/>
    <p:sldId id="322" r:id="rId13"/>
    <p:sldId id="300" r:id="rId14"/>
    <p:sldId id="330" r:id="rId15"/>
    <p:sldId id="321" r:id="rId16"/>
    <p:sldId id="319" r:id="rId17"/>
    <p:sldId id="283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56"/>
            <p14:sldId id="284"/>
            <p14:sldId id="291"/>
            <p14:sldId id="351"/>
            <p14:sldId id="289"/>
            <p14:sldId id="270"/>
            <p14:sldId id="298"/>
            <p14:sldId id="258"/>
            <p14:sldId id="269"/>
            <p14:sldId id="303"/>
            <p14:sldId id="322"/>
            <p14:sldId id="300"/>
            <p14:sldId id="330"/>
            <p14:sldId id="321"/>
            <p14:sldId id="319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0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1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2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74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1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5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5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17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180854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TRONG 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các cạnh theo thứ tự từ bé đến lớn là: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dài các góc theo thứ tự từ bé đến lớn là: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810607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AB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3 cm, AC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5 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một tam giác, góc đối diện với cạnh lớn hơn là góc lớn hơn.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19297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HĐ 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1320</TotalTime>
  <Words>838</Words>
  <Application>Microsoft Office PowerPoint</Application>
  <PresentationFormat>Custom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Calibri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Trần Bích Hà</cp:lastModifiedBy>
  <cp:revision>178</cp:revision>
  <dcterms:created xsi:type="dcterms:W3CDTF">2006-08-16T00:00:00Z</dcterms:created>
  <dcterms:modified xsi:type="dcterms:W3CDTF">2022-11-28T06:50:17Z</dcterms:modified>
  <dc:identifier>DAFKql8qNNg</dc:identifier>
</cp:coreProperties>
</file>