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89" r:id="rId5"/>
    <p:sldId id="286" r:id="rId6"/>
    <p:sldId id="287" r:id="rId7"/>
    <p:sldId id="288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2" r:id="rId20"/>
    <p:sldId id="273" r:id="rId21"/>
    <p:sldId id="274" r:id="rId22"/>
    <p:sldId id="275" r:id="rId23"/>
    <p:sldId id="277" r:id="rId24"/>
    <p:sldId id="278" r:id="rId25"/>
    <p:sldId id="279" r:id="rId26"/>
    <p:sldId id="280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iểu Trung bình 2 - Màu chủ đề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488522F3-6341-04A0-3ADB-7319067D16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6A55DD64-9E8F-68D4-D6A3-7994DF3B9F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13545C3F-E7A8-1003-9DBF-A72F5553A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33E5-50C7-418F-B47C-AE6513C8D3D7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980B7C8D-27B0-E58F-D8ED-7F0C4B906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92BB26C9-1C6D-C132-61E1-79F4B8359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7A20-88F8-498C-8454-263C186D6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1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B8D8E298-D926-3B23-47C8-B14B5241F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DCC1872B-4EBC-60EE-87AA-D5B927D57C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0CBCA374-FDAF-320C-B805-32116E30B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33E5-50C7-418F-B47C-AE6513C8D3D7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707994CE-197D-94AA-CEA1-F4A6102C2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E19BF8E3-B60E-3556-55E4-19E1FAA13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7A20-88F8-498C-8454-263C186D6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58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id="{43DB42EA-45A3-A412-5530-EDBBF2889C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159210E0-688C-0C70-37DA-2952987083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1D3C53E0-6C52-79BA-0183-4ED2B12C2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33E5-50C7-418F-B47C-AE6513C8D3D7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F5C9B95A-FCFF-0CB1-03E8-16A84C4D2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B9DFC57B-0B9C-F1BA-0079-ED08511DC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7A20-88F8-498C-8454-263C186D6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15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9BAFAF8E-9486-5B13-3014-667FD58DC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E89D781F-BE56-8C1F-9464-EEDE0149F8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6BD713D2-1AA2-C37F-CCAC-694EC198E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33E5-50C7-418F-B47C-AE6513C8D3D7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905C6E38-CBE6-77FD-7BF9-15E024FF6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E10DF1D6-E9EF-9CF8-F89B-438C9CEB7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7A20-88F8-498C-8454-263C186D6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887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46F8F58B-9F50-C03C-082A-8E1810D67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A5E90FBF-250F-2749-754F-6BA8A5AC45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13FAE9E0-8D68-5772-FCA1-6A692D90C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33E5-50C7-418F-B47C-AE6513C8D3D7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FA57905B-8905-A224-FFB6-DE39E8B52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542AF24C-0775-9238-7E48-0693E58CA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7A20-88F8-498C-8454-263C186D6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276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F44E03C1-3450-B94A-689B-6D99846FDC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4E7364EC-3FAC-14A0-1E3D-2CFCC623FD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E9F62B52-F72E-C9C6-430D-CFAA3BD6B3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AF08A972-E8A3-C663-F7EF-FA2541F6C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33E5-50C7-418F-B47C-AE6513C8D3D7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9B5912D1-F8D4-0078-BD35-5E45397EC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6E133185-62AD-2DCB-4131-79840CBA5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7A20-88F8-498C-8454-263C186D6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591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0D9065DA-9DAA-76D3-E8E2-AEAA14111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544CEB1B-61D3-3847-3557-8E906E994B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A10524F0-9D13-D033-E922-D402A9AC20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id="{743D70B6-E7D1-4A30-AF04-1E37026A6F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980F96D2-2D2E-F57D-325F-ED068D80F3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1968CB6C-F509-878D-55D8-5845EC20A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33E5-50C7-418F-B47C-AE6513C8D3D7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113A5256-65B6-5B8E-8CD0-E57DD6DB2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7955DA3F-2E19-ED8C-3A2B-73F3CC1C6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7A20-88F8-498C-8454-263C186D6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740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31AF2E33-30E8-48B5-795A-DC38567AC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06027468-CEEA-8E00-2327-62890EDD0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33E5-50C7-418F-B47C-AE6513C8D3D7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2C7E1A33-5491-B87F-44FA-BA75D1F95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FBDFECB4-363D-4A95-94B9-D93495473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7A20-88F8-498C-8454-263C186D6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504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220C31E3-8250-80EA-B1E9-58C61EC94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33E5-50C7-418F-B47C-AE6513C8D3D7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6C583713-6DE7-9F41-5884-91D076A7E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A29A0E07-07D5-89C4-BC0A-F7F9D27F8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7A20-88F8-498C-8454-263C186D6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223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9617DEB2-03F9-8DED-CF56-0F547D622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E02CA5B0-249C-6089-585F-540250E0E6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0AF2E895-3DE1-0A9F-390A-025A9096AF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E3B1A9F0-328D-D9D6-9B09-4EF4E9CEF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33E5-50C7-418F-B47C-AE6513C8D3D7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08578BFE-C516-5E9B-CFE3-9376161DA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902A5307-BD4A-C272-3AAA-9D9BBC4CF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7A20-88F8-498C-8454-263C186D6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800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EBD27A4C-59A5-87D5-FB17-FF2306E69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id="{5F7F13BE-57CD-7430-7209-4050A22358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BD2E9DEE-857D-7B49-B91A-BCB9284ED9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051E404A-47AA-1029-D821-EE5F43438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633E5-50C7-418F-B47C-AE6513C8D3D7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CDEBA4D0-7A3A-646A-EE7E-DA3F16611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5B53E51D-7011-12EE-0D58-B420ED2A2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CF7A20-88F8-498C-8454-263C186D6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777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id="{CF2F31ED-9C45-98D2-A9A5-8BCEF4132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59521CF5-A167-CD20-DB8D-A465218A76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87A8C7AF-9AD3-8CAF-2E49-3D7658C7BB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633E5-50C7-418F-B47C-AE6513C8D3D7}" type="datetimeFigureOut">
              <a:rPr lang="en-US" smtClean="0"/>
              <a:t>3/13/2023</a:t>
            </a:fld>
            <a:endParaRPr lang="en-US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162651F8-59FA-E460-90EA-BD62761B6D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E5F1EF4B-85F0-5AB3-B34E-A1DBA1F95D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CF7A20-88F8-498C-8454-263C186D6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088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f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f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f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f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f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f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f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f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f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jf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f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fi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f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f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f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f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f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f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f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f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f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>
            <a:extLst>
              <a:ext uri="{FF2B5EF4-FFF2-40B4-BE49-F238E27FC236}">
                <a16:creationId xmlns:a16="http://schemas.microsoft.com/office/drawing/2014/main" id="{1B52959D-6DAB-723B-20D6-B70A0F3520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314" y="188843"/>
            <a:ext cx="11661912" cy="6480313"/>
          </a:xfrm>
          <a:prstGeom prst="rect">
            <a:avLst/>
          </a:prstGeom>
        </p:spPr>
      </p:pic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3B38F646-ED04-25AE-A4E7-BF80C244C39B}"/>
              </a:ext>
            </a:extLst>
          </p:cNvPr>
          <p:cNvSpPr txBox="1"/>
          <p:nvPr/>
        </p:nvSpPr>
        <p:spPr>
          <a:xfrm>
            <a:off x="2001077" y="2242894"/>
            <a:ext cx="8004313" cy="1646943"/>
          </a:xfrm>
          <a:prstGeom prst="rect">
            <a:avLst/>
          </a:prstGeom>
          <a:noFill/>
        </p:spPr>
        <p:txBody>
          <a:bodyPr wrap="square" rtlCol="0">
            <a:prstTxWarp prst="textDeflateBottom">
              <a:avLst/>
            </a:prstTxWarp>
            <a:spAutoFit/>
          </a:bodyPr>
          <a:lstStyle/>
          <a:p>
            <a:pPr algn="ctr">
              <a:tabLst>
                <a:tab pos="4594860" algn="l"/>
              </a:tabLst>
            </a:pPr>
            <a:r>
              <a:rPr lang="de-DE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THỰC HÀNH TIẾNG VIỆT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55DCA03D-1DDB-6802-9A52-3F57FEBD7880}"/>
              </a:ext>
            </a:extLst>
          </p:cNvPr>
          <p:cNvSpPr txBox="1"/>
          <p:nvPr/>
        </p:nvSpPr>
        <p:spPr>
          <a:xfrm>
            <a:off x="3332922" y="3730811"/>
            <a:ext cx="5764695" cy="1209872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>
              <a:tabLst>
                <a:tab pos="4594860" algn="l"/>
              </a:tabLst>
            </a:pPr>
            <a:r>
              <a:rPr lang="de-DE" sz="1800" b="1" dirty="0"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THUẬT NGỮ</a:t>
            </a:r>
            <a:endParaRPr lang="en-US" sz="1800" dirty="0">
              <a:effectLst>
                <a:reflection blurRad="6350" stA="60000" endA="900" endPos="58000" dir="5400000" sy="-100000" algn="bl" rotWithShape="0"/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tabLst>
                <a:tab pos="4594860" algn="l"/>
              </a:tabLst>
            </a:pPr>
            <a:r>
              <a:rPr lang="de-DE" sz="1800" b="1" dirty="0">
                <a:effectLst>
                  <a:reflection blurRad="6350" stA="60000" endA="900" endPos="58000" dir="5400000" sy="-100000" algn="bl" rotWithShape="0"/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800" dirty="0">
              <a:effectLst>
                <a:reflection blurRad="6350" stA="60000" endA="900" endPos="58000" dir="5400000" sy="-100000" algn="bl" rotWithShape="0"/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415246" y="888274"/>
            <a:ext cx="57215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 107</a:t>
            </a:r>
            <a:endParaRPr lang="en-US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877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Hình ảnh 1">
            <a:extLst>
              <a:ext uri="{FF2B5EF4-FFF2-40B4-BE49-F238E27FC236}">
                <a16:creationId xmlns:a16="http://schemas.microsoft.com/office/drawing/2014/main" id="{85D67A58-0197-D76A-2D54-C6319A560E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278" y="119270"/>
            <a:ext cx="11887200" cy="6599582"/>
          </a:xfrm>
          <a:prstGeom prst="rect">
            <a:avLst/>
          </a:prstGeom>
        </p:spPr>
      </p:pic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5B2777FF-3151-1617-F6A1-32ACB8EFB150}"/>
              </a:ext>
            </a:extLst>
          </p:cNvPr>
          <p:cNvSpPr txBox="1"/>
          <p:nvPr/>
        </p:nvSpPr>
        <p:spPr>
          <a:xfrm>
            <a:off x="2816086" y="904100"/>
            <a:ext cx="70634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2110105" algn="l"/>
              </a:tabLst>
            </a:pPr>
            <a:r>
              <a:rPr lang="en-US" sz="3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b.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xác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định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nghĩa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thuật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90C91D47-DDA9-3395-0091-D8ABECE7B967}"/>
              </a:ext>
            </a:extLst>
          </p:cNvPr>
          <p:cNvSpPr txBox="1"/>
          <p:nvPr/>
        </p:nvSpPr>
        <p:spPr>
          <a:xfrm>
            <a:off x="2968487" y="1872230"/>
            <a:ext cx="67586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2110105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Tìm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đến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Bảng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tra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cứu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thuật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đặt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ở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phía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sau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cuốn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sách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(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nếu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).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7D1F6C43-007D-1853-FD41-565C711B89A9}"/>
              </a:ext>
            </a:extLst>
          </p:cNvPr>
          <p:cNvSpPr txBox="1"/>
          <p:nvPr/>
        </p:nvSpPr>
        <p:spPr>
          <a:xfrm>
            <a:off x="2981739" y="2844225"/>
            <a:ext cx="62682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2110105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Đọc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điển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chuyên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ngành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05A10444-F96E-DD37-64B3-BEF657C104B5}"/>
              </a:ext>
            </a:extLst>
          </p:cNvPr>
          <p:cNvSpPr txBox="1"/>
          <p:nvPr/>
        </p:nvSpPr>
        <p:spPr>
          <a:xfrm>
            <a:off x="3074504" y="3502079"/>
            <a:ext cx="82958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2110105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Dựa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vào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cảnh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hay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ghép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nối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nghĩa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từng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yếu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tố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cấu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tạo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nên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đó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47170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>
            <a:extLst>
              <a:ext uri="{FF2B5EF4-FFF2-40B4-BE49-F238E27FC236}">
                <a16:creationId xmlns:a16="http://schemas.microsoft.com/office/drawing/2014/main" id="{B769EF03-53F3-89B2-8881-F8E8CEBA72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791" y="185530"/>
            <a:ext cx="11701669" cy="6672470"/>
          </a:xfrm>
          <a:prstGeom prst="rect">
            <a:avLst/>
          </a:prstGeom>
        </p:spPr>
      </p:pic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EC15C55F-B333-D655-A295-FF2D246FDC09}"/>
              </a:ext>
            </a:extLst>
          </p:cNvPr>
          <p:cNvSpPr txBox="1"/>
          <p:nvPr/>
        </p:nvSpPr>
        <p:spPr>
          <a:xfrm>
            <a:off x="1577009" y="1484244"/>
            <a:ext cx="564542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2110105" algn="l"/>
              </a:tabLst>
            </a:pPr>
            <a:r>
              <a:rPr lang="en-US" sz="3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c.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Cách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dùng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như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thuật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6621DF69-32E7-1301-5C91-9F6FED10834A}"/>
              </a:ext>
            </a:extLst>
          </p:cNvPr>
          <p:cNvSpPr txBox="1"/>
          <p:nvPr/>
        </p:nvSpPr>
        <p:spPr>
          <a:xfrm>
            <a:off x="980660" y="3076233"/>
            <a:ext cx="728869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2110105" algn="l"/>
              </a:tabLst>
            </a:pPr>
            <a:r>
              <a:rPr lang="en-US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Muối</a:t>
            </a:r>
            <a:r>
              <a:rPr lang="en-US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hợp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chất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mà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phân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tử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gồm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có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hay </a:t>
            </a:r>
            <a:r>
              <a:rPr lang="en-US" sz="32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nhiều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nguyên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tử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kim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loại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liên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kết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với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hay </a:t>
            </a:r>
            <a:r>
              <a:rPr lang="en-US" sz="32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nhiều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gốc</a:t>
            </a:r>
            <a:r>
              <a:rPr lang="en-US" sz="32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acid. </a:t>
            </a:r>
            <a:r>
              <a:rPr lang="en-US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(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Muối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thuật</a:t>
            </a:r>
            <a:r>
              <a:rPr lang="en-US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chỉ</a:t>
            </a:r>
            <a:r>
              <a:rPr lang="en-US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hợp</a:t>
            </a:r>
            <a:r>
              <a:rPr lang="en-US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chất</a:t>
            </a:r>
            <a:r>
              <a:rPr lang="en-US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hoá</a:t>
            </a:r>
            <a:r>
              <a:rPr lang="en-US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32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học</a:t>
            </a:r>
            <a:r>
              <a:rPr lang="en-US" sz="32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)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6733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Hình ảnh 1">
            <a:extLst>
              <a:ext uri="{FF2B5EF4-FFF2-40B4-BE49-F238E27FC236}">
                <a16:creationId xmlns:a16="http://schemas.microsoft.com/office/drawing/2014/main" id="{DF5FAE6C-3F96-0059-1E94-2CC63CB5E7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791" y="185530"/>
            <a:ext cx="11701669" cy="6672470"/>
          </a:xfrm>
          <a:prstGeom prst="rect">
            <a:avLst/>
          </a:prstGeom>
        </p:spPr>
      </p:pic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52AD8421-63DF-2CB7-C0B2-056B49FB4096}"/>
              </a:ext>
            </a:extLst>
          </p:cNvPr>
          <p:cNvSpPr txBox="1"/>
          <p:nvPr/>
        </p:nvSpPr>
        <p:spPr>
          <a:xfrm>
            <a:off x="384313" y="1457739"/>
            <a:ext cx="69441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2110105" algn="l"/>
              </a:tabLst>
            </a:pP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d.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Cách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dùng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thuật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như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thông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thường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01EFE910-6DEC-4BE7-3B48-1C53AE0D9847}"/>
              </a:ext>
            </a:extLst>
          </p:cNvPr>
          <p:cNvSpPr txBox="1"/>
          <p:nvPr/>
        </p:nvSpPr>
        <p:spPr>
          <a:xfrm>
            <a:off x="251791" y="2560646"/>
            <a:ext cx="755373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2110105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Canh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còn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hơi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nhạt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con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thêm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tí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muối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nữa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đi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 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(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Muối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thông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dụng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,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chỉ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loại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gia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vị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trong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thực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phẩm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).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95E99F3C-9D16-2172-43F4-77AD23ADB2C2}"/>
              </a:ext>
            </a:extLst>
          </p:cNvPr>
          <p:cNvSpPr txBox="1"/>
          <p:nvPr/>
        </p:nvSpPr>
        <p:spPr>
          <a:xfrm>
            <a:off x="357807" y="4141063"/>
            <a:ext cx="73417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2110105" algn="l"/>
              </a:tabLst>
            </a:pP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e.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Căn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cứ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để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xác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định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thuật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: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9E4A662A-6CCD-18B5-E6B6-EB231184ECF5}"/>
              </a:ext>
            </a:extLst>
          </p:cNvPr>
          <p:cNvSpPr txBox="1"/>
          <p:nvPr/>
        </p:nvSpPr>
        <p:spPr>
          <a:xfrm>
            <a:off x="463825" y="4976311"/>
            <a:ext cx="73417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Dựa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vào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cảnh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mà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xuất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hiện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565980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Hình ảnh 2">
            <a:extLst>
              <a:ext uri="{FF2B5EF4-FFF2-40B4-BE49-F238E27FC236}">
                <a16:creationId xmlns:a16="http://schemas.microsoft.com/office/drawing/2014/main" id="{A8152591-4812-B4DC-1373-DED6AE1264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791" y="172278"/>
            <a:ext cx="11688417" cy="6685722"/>
          </a:xfrm>
          <a:prstGeom prst="rect">
            <a:avLst/>
          </a:prstGeom>
        </p:spPr>
      </p:pic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7FDE40F4-7AFB-0F98-AC1E-26DCD88D0DCF}"/>
              </a:ext>
            </a:extLst>
          </p:cNvPr>
          <p:cNvSpPr txBox="1"/>
          <p:nvPr/>
        </p:nvSpPr>
        <p:spPr>
          <a:xfrm>
            <a:off x="3419061" y="609601"/>
            <a:ext cx="7354956" cy="1431234"/>
          </a:xfrm>
          <a:prstGeom prst="rect">
            <a:avLst/>
          </a:prstGeom>
          <a:noFill/>
        </p:spPr>
        <p:txBody>
          <a:bodyPr wrap="square" rtlCol="0">
            <a:prstTxWarp prst="textCanUp">
              <a:avLst/>
            </a:prstTxWarp>
            <a:spAutoFit/>
          </a:bodyPr>
          <a:lstStyle/>
          <a:p>
            <a:pPr algn="ctr"/>
            <a:r>
              <a:rPr lang="en-US" sz="1800" b="1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LUYỆN TẬP</a:t>
            </a:r>
            <a:endParaRPr lang="en-US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46384C47-17A4-6421-BA70-7894454C2ECB}"/>
              </a:ext>
            </a:extLst>
          </p:cNvPr>
          <p:cNvSpPr txBox="1"/>
          <p:nvPr/>
        </p:nvSpPr>
        <p:spPr>
          <a:xfrm>
            <a:off x="530086" y="2464906"/>
            <a:ext cx="1123784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vi-VN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vi-VN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1/</a:t>
            </a:r>
            <a:r>
              <a:rPr lang="vi-VN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</a:t>
            </a:r>
            <a:r>
              <a:rPr lang="vi-VN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vi-VN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ra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thuật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dựa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đâu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xác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vậy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11F74CA1-BC61-AA71-E7B2-498C870F98B2}"/>
              </a:ext>
            </a:extLst>
          </p:cNvPr>
          <p:cNvSpPr txBox="1"/>
          <p:nvPr/>
        </p:nvSpPr>
        <p:spPr>
          <a:xfrm>
            <a:off x="530087" y="4253948"/>
            <a:ext cx="441297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 Sam,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ông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chợt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nhớ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chuyện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ngụ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ngôn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này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khi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nghĩ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tới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tấm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đồ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dẫn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đường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chúng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ta.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2B364BFB-6EBE-16B0-EAF9-C58BA8C82FD2}"/>
              </a:ext>
            </a:extLst>
          </p:cNvPr>
          <p:cNvSpPr txBox="1"/>
          <p:nvPr/>
        </p:nvSpPr>
        <p:spPr>
          <a:xfrm>
            <a:off x="6096000" y="4094922"/>
            <a:ext cx="556591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 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hôm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thúc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đẩy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bởi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sứ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mệnh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mặc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khải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ông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sâu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nghiên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triết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trở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thành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tưởng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hàng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trung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đại</a:t>
            </a: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14128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Hình ảnh 1">
            <a:extLst>
              <a:ext uri="{FF2B5EF4-FFF2-40B4-BE49-F238E27FC236}">
                <a16:creationId xmlns:a16="http://schemas.microsoft.com/office/drawing/2014/main" id="{85B5A7F3-3D02-2AEE-357C-B8321999BC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791" y="172278"/>
            <a:ext cx="11688417" cy="6685722"/>
          </a:xfrm>
          <a:prstGeom prst="rect">
            <a:avLst/>
          </a:prstGeom>
        </p:spPr>
      </p:pic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768A4283-358B-B20E-3B7A-FD06BF12827E}"/>
              </a:ext>
            </a:extLst>
          </p:cNvPr>
          <p:cNvSpPr txBox="1"/>
          <p:nvPr/>
        </p:nvSpPr>
        <p:spPr>
          <a:xfrm>
            <a:off x="795130" y="2663687"/>
            <a:ext cx="364434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c. Con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trên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trang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sách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hàm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chứa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hóa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dân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tộc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mang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hồn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thiêng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đất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nước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002C9441-3EDB-EE88-A131-B99AA8088860}"/>
              </a:ext>
            </a:extLst>
          </p:cNvPr>
          <p:cNvSpPr txBox="1"/>
          <p:nvPr/>
        </p:nvSpPr>
        <p:spPr>
          <a:xfrm>
            <a:off x="6003234" y="2663687"/>
            <a:ext cx="515509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d. 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nay,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xuất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in-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tơ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nét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sách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tử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đọc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cũng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đa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dạng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đọc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không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nhìn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trang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giấy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chữ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in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mà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còn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nhìn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màn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chiếu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sáng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083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Hình ảnh 2">
            <a:extLst>
              <a:ext uri="{FF2B5EF4-FFF2-40B4-BE49-F238E27FC236}">
                <a16:creationId xmlns:a16="http://schemas.microsoft.com/office/drawing/2014/main" id="{B579A2CE-574D-3785-961C-C75A092871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034" y="225287"/>
            <a:ext cx="11767931" cy="6725478"/>
          </a:xfrm>
          <a:prstGeom prst="rect">
            <a:avLst/>
          </a:prstGeom>
        </p:spPr>
      </p:pic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76022DDC-BE80-861F-8769-03842FCBE762}"/>
              </a:ext>
            </a:extLst>
          </p:cNvPr>
          <p:cNvSpPr txBox="1"/>
          <p:nvPr/>
        </p:nvSpPr>
        <p:spPr>
          <a:xfrm>
            <a:off x="3472070" y="503583"/>
            <a:ext cx="30347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2110105" algn="l"/>
              </a:tabLst>
            </a:pPr>
            <a:r>
              <a:rPr lang="pt-BR" sz="3200" b="1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2. Luyện tập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CBA18F2E-B8F7-CEE8-12A1-1001761FA2DC}"/>
              </a:ext>
            </a:extLst>
          </p:cNvPr>
          <p:cNvSpPr txBox="1"/>
          <p:nvPr/>
        </p:nvSpPr>
        <p:spPr>
          <a:xfrm>
            <a:off x="3140765" y="1088358"/>
            <a:ext cx="38828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2110105" algn="l"/>
              </a:tabLst>
            </a:pPr>
            <a:r>
              <a:rPr lang="pt-BR" sz="32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Bài tập 1/tr.64: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0EAD3B76-5A13-9CCB-CCA2-57B14E2CE39B}"/>
              </a:ext>
            </a:extLst>
          </p:cNvPr>
          <p:cNvSpPr/>
          <p:nvPr/>
        </p:nvSpPr>
        <p:spPr>
          <a:xfrm>
            <a:off x="907937" y="1842052"/>
            <a:ext cx="4618220" cy="1586948"/>
          </a:xfrm>
          <a:custGeom>
            <a:avLst/>
            <a:gdLst>
              <a:gd name="connsiteX0" fmla="*/ 0 w 2901156"/>
              <a:gd name="connsiteY0" fmla="*/ 0 h 1160462"/>
              <a:gd name="connsiteX1" fmla="*/ 2320925 w 2901156"/>
              <a:gd name="connsiteY1" fmla="*/ 0 h 1160462"/>
              <a:gd name="connsiteX2" fmla="*/ 2901156 w 2901156"/>
              <a:gd name="connsiteY2" fmla="*/ 580231 h 1160462"/>
              <a:gd name="connsiteX3" fmla="*/ 2320925 w 2901156"/>
              <a:gd name="connsiteY3" fmla="*/ 1160462 h 1160462"/>
              <a:gd name="connsiteX4" fmla="*/ 0 w 2901156"/>
              <a:gd name="connsiteY4" fmla="*/ 1160462 h 1160462"/>
              <a:gd name="connsiteX5" fmla="*/ 580231 w 2901156"/>
              <a:gd name="connsiteY5" fmla="*/ 580231 h 1160462"/>
              <a:gd name="connsiteX6" fmla="*/ 0 w 2901156"/>
              <a:gd name="connsiteY6" fmla="*/ 0 h 1160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01156" h="1160462">
                <a:moveTo>
                  <a:pt x="0" y="0"/>
                </a:moveTo>
                <a:lnTo>
                  <a:pt x="2320925" y="0"/>
                </a:lnTo>
                <a:lnTo>
                  <a:pt x="2901156" y="580231"/>
                </a:lnTo>
                <a:lnTo>
                  <a:pt x="2320925" y="1160462"/>
                </a:lnTo>
                <a:lnTo>
                  <a:pt x="0" y="1160462"/>
                </a:lnTo>
                <a:lnTo>
                  <a:pt x="580231" y="580231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08247" tIns="42672" rIns="622903" bIns="42672" numCol="1" spcCol="1270" anchor="ctr" anchorCtr="0">
            <a:noAutofit/>
          </a:bodyPr>
          <a:lstStyle/>
          <a:p>
            <a:pPr marL="0" lvl="0" indent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360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31D9AA3-72D9-4217-B425-226A49C656D6}"/>
              </a:ext>
            </a:extLst>
          </p:cNvPr>
          <p:cNvSpPr/>
          <p:nvPr/>
        </p:nvSpPr>
        <p:spPr>
          <a:xfrm>
            <a:off x="6096000" y="1885144"/>
            <a:ext cx="4618219" cy="1586948"/>
          </a:xfrm>
          <a:custGeom>
            <a:avLst/>
            <a:gdLst>
              <a:gd name="connsiteX0" fmla="*/ 0 w 2901156"/>
              <a:gd name="connsiteY0" fmla="*/ 0 h 1160462"/>
              <a:gd name="connsiteX1" fmla="*/ 2320925 w 2901156"/>
              <a:gd name="connsiteY1" fmla="*/ 0 h 1160462"/>
              <a:gd name="connsiteX2" fmla="*/ 2901156 w 2901156"/>
              <a:gd name="connsiteY2" fmla="*/ 580231 h 1160462"/>
              <a:gd name="connsiteX3" fmla="*/ 2320925 w 2901156"/>
              <a:gd name="connsiteY3" fmla="*/ 1160462 h 1160462"/>
              <a:gd name="connsiteX4" fmla="*/ 0 w 2901156"/>
              <a:gd name="connsiteY4" fmla="*/ 1160462 h 1160462"/>
              <a:gd name="connsiteX5" fmla="*/ 580231 w 2901156"/>
              <a:gd name="connsiteY5" fmla="*/ 580231 h 1160462"/>
              <a:gd name="connsiteX6" fmla="*/ 0 w 2901156"/>
              <a:gd name="connsiteY6" fmla="*/ 0 h 1160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01156" h="1160462">
                <a:moveTo>
                  <a:pt x="0" y="0"/>
                </a:moveTo>
                <a:lnTo>
                  <a:pt x="2320925" y="0"/>
                </a:lnTo>
                <a:lnTo>
                  <a:pt x="2901156" y="580231"/>
                </a:lnTo>
                <a:lnTo>
                  <a:pt x="2320925" y="1160462"/>
                </a:lnTo>
                <a:lnTo>
                  <a:pt x="0" y="1160462"/>
                </a:lnTo>
                <a:lnTo>
                  <a:pt x="580231" y="580231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4900445"/>
              <a:satOff val="-20388"/>
              <a:lumOff val="4804"/>
              <a:alphaOff val="0"/>
            </a:schemeClr>
          </a:fillRef>
          <a:effectRef idx="0">
            <a:schemeClr val="accent4">
              <a:hueOff val="4900445"/>
              <a:satOff val="-20388"/>
              <a:lumOff val="4804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08247" tIns="42672" rIns="622903" bIns="42672" numCol="1" spcCol="1270" anchor="ctr" anchorCtr="0">
            <a:noAutofit/>
          </a:bodyPr>
          <a:lstStyle/>
          <a:p>
            <a:pPr marL="0" lvl="0" indent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360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Freeform: Shape 6">
            <a:extLst>
              <a:ext uri="{FF2B5EF4-FFF2-40B4-BE49-F238E27FC236}">
                <a16:creationId xmlns:a16="http://schemas.microsoft.com/office/drawing/2014/main" id="{0DE38E82-E536-78BD-F554-314EFE1060D0}"/>
              </a:ext>
            </a:extLst>
          </p:cNvPr>
          <p:cNvSpPr/>
          <p:nvPr/>
        </p:nvSpPr>
        <p:spPr>
          <a:xfrm>
            <a:off x="907938" y="3988973"/>
            <a:ext cx="4618219" cy="1586948"/>
          </a:xfrm>
          <a:custGeom>
            <a:avLst/>
            <a:gdLst>
              <a:gd name="connsiteX0" fmla="*/ 0 w 2901156"/>
              <a:gd name="connsiteY0" fmla="*/ 0 h 1160462"/>
              <a:gd name="connsiteX1" fmla="*/ 2320925 w 2901156"/>
              <a:gd name="connsiteY1" fmla="*/ 0 h 1160462"/>
              <a:gd name="connsiteX2" fmla="*/ 2901156 w 2901156"/>
              <a:gd name="connsiteY2" fmla="*/ 580231 h 1160462"/>
              <a:gd name="connsiteX3" fmla="*/ 2320925 w 2901156"/>
              <a:gd name="connsiteY3" fmla="*/ 1160462 h 1160462"/>
              <a:gd name="connsiteX4" fmla="*/ 0 w 2901156"/>
              <a:gd name="connsiteY4" fmla="*/ 1160462 h 1160462"/>
              <a:gd name="connsiteX5" fmla="*/ 580231 w 2901156"/>
              <a:gd name="connsiteY5" fmla="*/ 580231 h 1160462"/>
              <a:gd name="connsiteX6" fmla="*/ 0 w 2901156"/>
              <a:gd name="connsiteY6" fmla="*/ 0 h 1160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01156" h="1160462">
                <a:moveTo>
                  <a:pt x="0" y="0"/>
                </a:moveTo>
                <a:lnTo>
                  <a:pt x="2320925" y="0"/>
                </a:lnTo>
                <a:lnTo>
                  <a:pt x="2901156" y="580231"/>
                </a:lnTo>
                <a:lnTo>
                  <a:pt x="2320925" y="1160462"/>
                </a:lnTo>
                <a:lnTo>
                  <a:pt x="0" y="1160462"/>
                </a:lnTo>
                <a:lnTo>
                  <a:pt x="580231" y="580231"/>
                </a:lnTo>
                <a:lnTo>
                  <a:pt x="0" y="0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4900445"/>
              <a:satOff val="-20388"/>
              <a:lumOff val="4804"/>
              <a:alphaOff val="0"/>
            </a:schemeClr>
          </a:fillRef>
          <a:effectRef idx="0">
            <a:schemeClr val="accent4">
              <a:hueOff val="4900445"/>
              <a:satOff val="-20388"/>
              <a:lumOff val="4804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08247" tIns="42672" rIns="622903" bIns="42672" numCol="1" spcCol="1270" anchor="ctr" anchorCtr="0">
            <a:noAutofit/>
          </a:bodyPr>
          <a:lstStyle/>
          <a:p>
            <a:pPr marL="0" lvl="0" indent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360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Freeform: Shape 6">
            <a:extLst>
              <a:ext uri="{FF2B5EF4-FFF2-40B4-BE49-F238E27FC236}">
                <a16:creationId xmlns:a16="http://schemas.microsoft.com/office/drawing/2014/main" id="{0EE8DAD7-7422-E59C-2914-C85453C1D7F9}"/>
              </a:ext>
            </a:extLst>
          </p:cNvPr>
          <p:cNvSpPr/>
          <p:nvPr/>
        </p:nvSpPr>
        <p:spPr>
          <a:xfrm>
            <a:off x="6261817" y="3988973"/>
            <a:ext cx="4618219" cy="1586948"/>
          </a:xfrm>
          <a:custGeom>
            <a:avLst/>
            <a:gdLst>
              <a:gd name="connsiteX0" fmla="*/ 0 w 2901156"/>
              <a:gd name="connsiteY0" fmla="*/ 0 h 1160462"/>
              <a:gd name="connsiteX1" fmla="*/ 2320925 w 2901156"/>
              <a:gd name="connsiteY1" fmla="*/ 0 h 1160462"/>
              <a:gd name="connsiteX2" fmla="*/ 2901156 w 2901156"/>
              <a:gd name="connsiteY2" fmla="*/ 580231 h 1160462"/>
              <a:gd name="connsiteX3" fmla="*/ 2320925 w 2901156"/>
              <a:gd name="connsiteY3" fmla="*/ 1160462 h 1160462"/>
              <a:gd name="connsiteX4" fmla="*/ 0 w 2901156"/>
              <a:gd name="connsiteY4" fmla="*/ 1160462 h 1160462"/>
              <a:gd name="connsiteX5" fmla="*/ 580231 w 2901156"/>
              <a:gd name="connsiteY5" fmla="*/ 580231 h 1160462"/>
              <a:gd name="connsiteX6" fmla="*/ 0 w 2901156"/>
              <a:gd name="connsiteY6" fmla="*/ 0 h 1160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01156" h="1160462">
                <a:moveTo>
                  <a:pt x="0" y="0"/>
                </a:moveTo>
                <a:lnTo>
                  <a:pt x="2320925" y="0"/>
                </a:lnTo>
                <a:lnTo>
                  <a:pt x="2901156" y="580231"/>
                </a:lnTo>
                <a:lnTo>
                  <a:pt x="2320925" y="1160462"/>
                </a:lnTo>
                <a:lnTo>
                  <a:pt x="0" y="1160462"/>
                </a:lnTo>
                <a:lnTo>
                  <a:pt x="580231" y="580231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4900445"/>
              <a:satOff val="-20388"/>
              <a:lumOff val="4804"/>
              <a:alphaOff val="0"/>
            </a:schemeClr>
          </a:fillRef>
          <a:effectRef idx="0">
            <a:schemeClr val="accent4">
              <a:hueOff val="4900445"/>
              <a:satOff val="-20388"/>
              <a:lumOff val="4804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708247" tIns="42672" rIns="622903" bIns="42672" numCol="1" spcCol="1270" anchor="ctr" anchorCtr="0">
            <a:noAutofit/>
          </a:bodyPr>
          <a:lstStyle/>
          <a:p>
            <a:pPr marL="0" lvl="0" indent="0" algn="ctr" defTabSz="1422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en-US" sz="360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0BD50AA1-8FC0-7FBB-2C1F-82A79AC8EC6F}"/>
              </a:ext>
            </a:extLst>
          </p:cNvPr>
          <p:cNvSpPr txBox="1"/>
          <p:nvPr/>
        </p:nvSpPr>
        <p:spPr>
          <a:xfrm>
            <a:off x="1921565" y="2040835"/>
            <a:ext cx="276970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>
              <a:buFontTx/>
              <a:buChar char="-"/>
            </a:pPr>
            <a:r>
              <a:rPr lang="vi-VN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 a: </a:t>
            </a:r>
            <a:endParaRPr lang="en-US" sz="3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vi-VN" sz="32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ngụ</a:t>
            </a:r>
            <a:r>
              <a:rPr lang="vi-VN" sz="32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ngôn;</a:t>
            </a:r>
            <a:r>
              <a:rPr lang="vi-VN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3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Hộp Văn bản 10">
            <a:extLst>
              <a:ext uri="{FF2B5EF4-FFF2-40B4-BE49-F238E27FC236}">
                <a16:creationId xmlns:a16="http://schemas.microsoft.com/office/drawing/2014/main" id="{9EC840DC-ED54-729A-308A-25860DC4B7CC}"/>
              </a:ext>
            </a:extLst>
          </p:cNvPr>
          <p:cNvSpPr txBox="1"/>
          <p:nvPr/>
        </p:nvSpPr>
        <p:spPr>
          <a:xfrm>
            <a:off x="7328451" y="2040835"/>
            <a:ext cx="246490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>
              <a:buFontTx/>
              <a:buChar char="-"/>
            </a:pPr>
            <a:r>
              <a:rPr lang="vi-VN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Cân b: </a:t>
            </a:r>
            <a:endParaRPr lang="en-US" sz="3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vi-VN" sz="32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triết</a:t>
            </a:r>
            <a:r>
              <a:rPr lang="vi-VN" sz="32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vi-VN" sz="32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en-US" sz="3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Hộp Văn bản 11">
            <a:extLst>
              <a:ext uri="{FF2B5EF4-FFF2-40B4-BE49-F238E27FC236}">
                <a16:creationId xmlns:a16="http://schemas.microsoft.com/office/drawing/2014/main" id="{A68207BD-06A1-AB89-8F41-3988495B1785}"/>
              </a:ext>
            </a:extLst>
          </p:cNvPr>
          <p:cNvSpPr txBox="1"/>
          <p:nvPr/>
        </p:nvSpPr>
        <p:spPr>
          <a:xfrm>
            <a:off x="1921565" y="4243838"/>
            <a:ext cx="247815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>
              <a:buFontTx/>
              <a:buChar char="-"/>
            </a:pPr>
            <a:r>
              <a:rPr lang="vi-VN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 c: </a:t>
            </a:r>
            <a:endParaRPr lang="en-US" sz="3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vi-VN" sz="32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 </a:t>
            </a:r>
            <a:r>
              <a:rPr lang="vi-VN" sz="3200" i="1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hoá</a:t>
            </a:r>
            <a:r>
              <a:rPr lang="vi-VN" sz="32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r>
              <a:rPr lang="vi-VN" sz="3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32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Hộp Văn bản 12">
            <a:extLst>
              <a:ext uri="{FF2B5EF4-FFF2-40B4-BE49-F238E27FC236}">
                <a16:creationId xmlns:a16="http://schemas.microsoft.com/office/drawing/2014/main" id="{7C01E84B-E873-9826-72B6-A65A3010DC1C}"/>
              </a:ext>
            </a:extLst>
          </p:cNvPr>
          <p:cNvSpPr txBox="1"/>
          <p:nvPr/>
        </p:nvSpPr>
        <p:spPr>
          <a:xfrm>
            <a:off x="7328451" y="4087828"/>
            <a:ext cx="246490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>
              <a:buFontTx/>
              <a:buChar char="-"/>
            </a:pPr>
            <a:r>
              <a:rPr lang="vi-VN" sz="3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 d: </a:t>
            </a:r>
            <a:endParaRPr lang="en-US" sz="32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vi-VN" sz="3200" i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in-tơ-</a:t>
            </a:r>
            <a:r>
              <a:rPr lang="vi-VN" sz="3200" i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nét</a:t>
            </a:r>
            <a:r>
              <a:rPr lang="vi-VN" sz="3200" i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779141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 animBg="1"/>
      <p:bldP spid="8" grpId="0" animBg="1"/>
      <p:bldP spid="9" grpId="0" animBg="1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Hình ảnh 1">
            <a:extLst>
              <a:ext uri="{FF2B5EF4-FFF2-40B4-BE49-F238E27FC236}">
                <a16:creationId xmlns:a16="http://schemas.microsoft.com/office/drawing/2014/main" id="{E4A0E1A2-5B0E-0958-D3F6-C6521797E4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278" y="132522"/>
            <a:ext cx="11767931" cy="6725478"/>
          </a:xfrm>
          <a:prstGeom prst="rect">
            <a:avLst/>
          </a:prstGeom>
        </p:spPr>
      </p:pic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9044A696-4407-0EB5-B842-FF674DF756B1}"/>
              </a:ext>
            </a:extLst>
          </p:cNvPr>
          <p:cNvSpPr txBox="1"/>
          <p:nvPr/>
        </p:nvSpPr>
        <p:spPr>
          <a:xfrm>
            <a:off x="914400" y="649357"/>
            <a:ext cx="101909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Căn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đơn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vị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trên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đều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thuộc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lĩnh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vực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ngành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cụ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E9FF5FAA-3B1C-1D76-65A1-8BE7F5F868BC}"/>
              </a:ext>
            </a:extLst>
          </p:cNvPr>
          <p:cNvSpPr txBox="1"/>
          <p:nvPr/>
        </p:nvSpPr>
        <p:spPr>
          <a:xfrm>
            <a:off x="702365" y="1675727"/>
            <a:ext cx="79645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ngụ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ngôn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dùng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loại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văn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131636E6-26BE-CE62-2D4B-CD3D1108E86D}"/>
              </a:ext>
            </a:extLst>
          </p:cNvPr>
          <p:cNvSpPr txBox="1"/>
          <p:nvPr/>
        </p:nvSpPr>
        <p:spPr>
          <a:xfrm>
            <a:off x="702365" y="2319994"/>
            <a:ext cx="59767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triết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ngành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khoa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591458AC-B4C8-353A-7E87-208737B5203E}"/>
              </a:ext>
            </a:extLst>
          </p:cNvPr>
          <p:cNvSpPr txBox="1"/>
          <p:nvPr/>
        </p:nvSpPr>
        <p:spPr>
          <a:xfrm>
            <a:off x="702365" y="2912527"/>
            <a:ext cx="105089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hoá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giá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trị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tinh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thần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do con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tạo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ra;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0C2097B4-48B9-2D95-0B42-DFCF1C1DAD74}"/>
              </a:ext>
            </a:extLst>
          </p:cNvPr>
          <p:cNvSpPr txBox="1"/>
          <p:nvPr/>
        </p:nvSpPr>
        <p:spPr>
          <a:xfrm>
            <a:off x="702365" y="3628780"/>
            <a:ext cx="93692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in-tơ-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nét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lĩnh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vực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công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nghệ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thông tin.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1069BB2F-79BC-202B-E9E7-B7130EF6993C}"/>
              </a:ext>
            </a:extLst>
          </p:cNvPr>
          <p:cNvSpPr txBox="1"/>
          <p:nvPr/>
        </p:nvSpPr>
        <p:spPr>
          <a:xfrm>
            <a:off x="748747" y="4345033"/>
            <a:ext cx="588396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=&gt;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cơ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sở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đáng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cậy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ta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xác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đơn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vị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thuật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58123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Hình ảnh 2">
            <a:extLst>
              <a:ext uri="{FF2B5EF4-FFF2-40B4-BE49-F238E27FC236}">
                <a16:creationId xmlns:a16="http://schemas.microsoft.com/office/drawing/2014/main" id="{4C265AFD-5004-1908-9480-44B37F347A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179" y="165652"/>
            <a:ext cx="11663778" cy="6553200"/>
          </a:xfrm>
          <a:prstGeom prst="rect">
            <a:avLst/>
          </a:prstGeom>
        </p:spPr>
      </p:pic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E5890A0E-FB60-3A0E-051B-4A6A1CF3FFAF}"/>
              </a:ext>
            </a:extLst>
          </p:cNvPr>
          <p:cNvSpPr txBox="1"/>
          <p:nvPr/>
        </p:nvSpPr>
        <p:spPr>
          <a:xfrm>
            <a:off x="5208104" y="276712"/>
            <a:ext cx="2968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2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Bài tập 2/tr.64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: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DAB20544-D6B7-C295-974F-E8A3E2ABBBFE}"/>
              </a:ext>
            </a:extLst>
          </p:cNvPr>
          <p:cNvSpPr txBox="1"/>
          <p:nvPr/>
        </p:nvSpPr>
        <p:spPr>
          <a:xfrm>
            <a:off x="2796209" y="972547"/>
            <a:ext cx="81898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Hãy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điển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loại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tài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thích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hợp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nghĩa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thuật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ở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3563B00D-6F8E-59C7-A983-CAD20E8A9DCE}"/>
              </a:ext>
            </a:extLst>
          </p:cNvPr>
          <p:cNvSpPr txBox="1"/>
          <p:nvPr/>
        </p:nvSpPr>
        <p:spPr>
          <a:xfrm>
            <a:off x="1987826" y="2570922"/>
            <a:ext cx="39624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489585" algn="l"/>
              </a:tabLst>
            </a:pP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Ngụ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ngôn: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loại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văn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dùng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văn xuôi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hoặc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văn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vần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thường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mượn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chuyện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loài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để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nói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đời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nhằm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dẫn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đến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luận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đạo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lí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kinh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nghiệm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C2EBF846-BDE2-72FC-6A38-D2DC7D73D555}"/>
              </a:ext>
            </a:extLst>
          </p:cNvPr>
          <p:cNvSpPr txBox="1"/>
          <p:nvPr/>
        </p:nvSpPr>
        <p:spPr>
          <a:xfrm>
            <a:off x="7262192" y="2601699"/>
            <a:ext cx="3472069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486410" algn="l"/>
              </a:tabLst>
            </a:pP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Triết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khoa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nghiên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quy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luật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chung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nhất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thế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giới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nhận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thế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giới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8920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Hình ảnh 1">
            <a:extLst>
              <a:ext uri="{FF2B5EF4-FFF2-40B4-BE49-F238E27FC236}">
                <a16:creationId xmlns:a16="http://schemas.microsoft.com/office/drawing/2014/main" id="{B321EEF8-2595-20C0-626E-F7E5F661EB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179" y="165652"/>
            <a:ext cx="11663778" cy="6553200"/>
          </a:xfrm>
          <a:prstGeom prst="rect">
            <a:avLst/>
          </a:prstGeom>
        </p:spPr>
      </p:pic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38FE1777-3F8E-73E3-473C-DB32BBF7339E}"/>
              </a:ext>
            </a:extLst>
          </p:cNvPr>
          <p:cNvSpPr txBox="1"/>
          <p:nvPr/>
        </p:nvSpPr>
        <p:spPr>
          <a:xfrm>
            <a:off x="2438400" y="1020417"/>
            <a:ext cx="386963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486410" algn="l"/>
              </a:tabLst>
            </a:pP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vi-VN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 </a:t>
            </a:r>
            <a:r>
              <a:rPr lang="vi-VN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hoá</a:t>
            </a:r>
            <a:r>
              <a:rPr lang="vi-VN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tổng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nói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chung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giá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trị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vật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tinh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thần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do con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tạo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ra trong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quá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lịch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5121781A-2395-DFCA-D54B-2D01303F8F60}"/>
              </a:ext>
            </a:extLst>
          </p:cNvPr>
          <p:cNvSpPr txBox="1"/>
          <p:nvPr/>
        </p:nvSpPr>
        <p:spPr>
          <a:xfrm>
            <a:off x="7447723" y="874643"/>
            <a:ext cx="410817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486410" algn="l"/>
              </a:tabLst>
            </a:pP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vi-VN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In-tơ-</a:t>
            </a:r>
            <a:r>
              <a:rPr lang="vi-VN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nét</a:t>
            </a:r>
            <a:r>
              <a:rPr lang="vi-VN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hệ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thống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mạng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máy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nối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nhau trên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phạm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vi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toàn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thế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giới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tạo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điều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kiện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cho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dịch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vụ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truyền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thông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dữ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như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đọc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thông tin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xa,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truyền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tệp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tin, thư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điện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tử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nhóm</a:t>
            </a:r>
            <a:r>
              <a:rPr lang="vi-VN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thông tin.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36959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Hình ảnh 1">
            <a:extLst>
              <a:ext uri="{FF2B5EF4-FFF2-40B4-BE49-F238E27FC236}">
                <a16:creationId xmlns:a16="http://schemas.microsoft.com/office/drawing/2014/main" id="{06B0AE73-D73F-95F0-2011-7157E7BDA6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179" y="165652"/>
            <a:ext cx="11663778" cy="6553200"/>
          </a:xfrm>
          <a:prstGeom prst="rect">
            <a:avLst/>
          </a:prstGeom>
        </p:spPr>
      </p:pic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B1DC2F28-7A63-B91C-3953-BDF34B0B3A64}"/>
              </a:ext>
            </a:extLst>
          </p:cNvPr>
          <p:cNvSpPr txBox="1"/>
          <p:nvPr/>
        </p:nvSpPr>
        <p:spPr>
          <a:xfrm>
            <a:off x="4492486" y="165652"/>
            <a:ext cx="29684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2110105" algn="l"/>
              </a:tabLst>
            </a:pP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3/tr.64:</a:t>
            </a:r>
            <a:r>
              <a:rPr lang="en-US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7B0086FF-6A07-2E4A-F020-8254B7DA86C9}"/>
              </a:ext>
            </a:extLst>
          </p:cNvPr>
          <p:cNvSpPr txBox="1"/>
          <p:nvPr/>
        </p:nvSpPr>
        <p:spPr>
          <a:xfrm>
            <a:off x="2637182" y="1228397"/>
            <a:ext cx="2743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hảo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luận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nhóm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đưa ra phương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án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mình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Không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xác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thuật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đại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diện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nhóm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còn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cần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nêu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căn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xác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đáng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tin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cậy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Picture 5">
            <a:extLst>
              <a:ext uri="{FF2B5EF4-FFF2-40B4-BE49-F238E27FC236}">
                <a16:creationId xmlns:a16="http://schemas.microsoft.com/office/drawing/2014/main" id="{E51BCD5B-1895-B1A4-89E5-10FD31858D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29265" y="1228397"/>
            <a:ext cx="4660845" cy="4066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366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>
            <a:extLst>
              <a:ext uri="{FF2B5EF4-FFF2-40B4-BE49-F238E27FC236}">
                <a16:creationId xmlns:a16="http://schemas.microsoft.com/office/drawing/2014/main" id="{11CEAF88-C328-D7C1-A8D3-511B78F25F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417" y="149087"/>
            <a:ext cx="11675165" cy="6559826"/>
          </a:xfrm>
          <a:prstGeom prst="rect">
            <a:avLst/>
          </a:prstGeom>
        </p:spPr>
      </p:pic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2986B5D3-EE1B-3E43-C6B7-CD95ADAA64C8}"/>
              </a:ext>
            </a:extLst>
          </p:cNvPr>
          <p:cNvSpPr txBox="1"/>
          <p:nvPr/>
        </p:nvSpPr>
        <p:spPr>
          <a:xfrm>
            <a:off x="490330" y="583096"/>
            <a:ext cx="8401879" cy="5340626"/>
          </a:xfrm>
          <a:prstGeom prst="rect">
            <a:avLst/>
          </a:prstGeom>
          <a:noFill/>
        </p:spPr>
        <p:txBody>
          <a:bodyPr wrap="square" rtlCol="0">
            <a:prstTxWarp prst="textSlantUp">
              <a:avLst/>
            </a:prstTxWarp>
            <a:spAutoFit/>
          </a:bodyPr>
          <a:lstStyle/>
          <a:p>
            <a:pPr algn="ctr"/>
            <a:r>
              <a:rPr lang="en-US" sz="18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KHỞI ĐỘNG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564492"/>
      </p:ext>
    </p:extLst>
  </p:cSld>
  <p:clrMapOvr>
    <a:masterClrMapping/>
  </p:clrMapOvr>
  <p:transition spd="slow">
    <p:wheel spokes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Hình ảnh 1">
            <a:extLst>
              <a:ext uri="{FF2B5EF4-FFF2-40B4-BE49-F238E27FC236}">
                <a16:creationId xmlns:a16="http://schemas.microsoft.com/office/drawing/2014/main" id="{3529109F-8E82-B979-682D-DAAA56CFCF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179" y="165652"/>
            <a:ext cx="11663778" cy="6553200"/>
          </a:xfrm>
          <a:prstGeom prst="rect">
            <a:avLst/>
          </a:prstGeom>
        </p:spPr>
      </p:pic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A8C1A5ED-F51D-40FE-C6FB-85B53A9FAA82}"/>
              </a:ext>
            </a:extLst>
          </p:cNvPr>
          <p:cNvSpPr txBox="1"/>
          <p:nvPr/>
        </p:nvSpPr>
        <p:spPr>
          <a:xfrm>
            <a:off x="2988365" y="165652"/>
            <a:ext cx="8938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507365" algn="l"/>
              </a:tabLst>
            </a:pPr>
            <a:r>
              <a:rPr lang="en-US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a. </a:t>
            </a:r>
            <a:r>
              <a:rPr lang="vi-VN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vi-VN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vi-VN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in </a:t>
            </a:r>
            <a:r>
              <a:rPr lang="vi-VN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đậm</a:t>
            </a:r>
            <a:r>
              <a:rPr lang="vi-VN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trong </a:t>
            </a:r>
            <a:r>
              <a:rPr lang="vi-VN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vi-VN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câu sau </a:t>
            </a:r>
            <a:r>
              <a:rPr lang="vi-VN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vi-VN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thuật</a:t>
            </a:r>
            <a:r>
              <a:rPr lang="vi-VN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vi-VN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F8918CF7-B56C-998B-2656-521AA654629B}"/>
              </a:ext>
            </a:extLst>
          </p:cNvPr>
          <p:cNvSpPr txBox="1"/>
          <p:nvPr/>
        </p:nvSpPr>
        <p:spPr>
          <a:xfrm>
            <a:off x="2292626" y="887800"/>
            <a:ext cx="91572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486410" algn="l"/>
              </a:tabLst>
            </a:pP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hát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hay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nhạc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lặp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nhiều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lần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khi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trình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diễn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gọi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điệp</a:t>
            </a:r>
            <a:r>
              <a:rPr lang="vi-VN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khúc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4E6A170F-4570-0A17-C97B-FC4CF85D3B81}"/>
              </a:ext>
            </a:extLst>
          </p:cNvPr>
          <p:cNvSpPr txBox="1"/>
          <p:nvPr/>
        </p:nvSpPr>
        <p:spPr>
          <a:xfrm>
            <a:off x="2199861" y="2040835"/>
            <a:ext cx="91572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480060" algn="l"/>
              </a:tabLst>
            </a:pP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đại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ngày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nay, con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tận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nguồn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năng </a:t>
            </a:r>
            <a:r>
              <a:rPr lang="vi-VN" sz="2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vi-VN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29ACDDAF-2253-3A80-9FE6-475133071606}"/>
              </a:ext>
            </a:extLst>
          </p:cNvPr>
          <p:cNvSpPr txBox="1"/>
          <p:nvPr/>
        </p:nvSpPr>
        <p:spPr>
          <a:xfrm>
            <a:off x="2199861" y="3193870"/>
            <a:ext cx="95283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486410" algn="l"/>
              </a:tabLst>
            </a:pP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vi-VN" sz="2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vi-VN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đồ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vẽ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thu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nhỏ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phần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hay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toàn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bộ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bề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mặt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Trái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Đất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lên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mặt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phẳng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trên cơ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sở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toán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học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trên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đối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tượng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địa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lí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thể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kí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hiệu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đồ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0BBB00A3-EC1F-7637-54E8-E8F34768B411}"/>
              </a:ext>
            </a:extLst>
          </p:cNvPr>
          <p:cNvSpPr txBox="1"/>
          <p:nvPr/>
        </p:nvSpPr>
        <p:spPr>
          <a:xfrm>
            <a:off x="1285460" y="4740917"/>
            <a:ext cx="1016441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292100" algn="just"/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Sở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dĩ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ta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xác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như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vậy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dựa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câu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sử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dụng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Đó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câu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nghĩa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thuộc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lĩnh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vực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nhất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định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Trong câu,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điệp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khúc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năng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đồ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nghĩa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thuộc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chuyên môn.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68538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Hình ảnh 2">
            <a:extLst>
              <a:ext uri="{FF2B5EF4-FFF2-40B4-BE49-F238E27FC236}">
                <a16:creationId xmlns:a16="http://schemas.microsoft.com/office/drawing/2014/main" id="{8DD6F714-760B-6379-3B87-7DD915DB73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783" y="198783"/>
            <a:ext cx="11754677" cy="6506817"/>
          </a:xfrm>
          <a:prstGeom prst="rect">
            <a:avLst/>
          </a:prstGeom>
        </p:spPr>
      </p:pic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3D6BA710-9C7E-8034-FE30-84AF10C1EAEF}"/>
              </a:ext>
            </a:extLst>
          </p:cNvPr>
          <p:cNvSpPr txBox="1"/>
          <p:nvPr/>
        </p:nvSpPr>
        <p:spPr>
          <a:xfrm>
            <a:off x="2981739" y="304800"/>
            <a:ext cx="858740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513715" algn="l"/>
              </a:tabLst>
            </a:pP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b. </a:t>
            </a:r>
            <a:r>
              <a:rPr lang="vi-VN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vi-VN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vi-VN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in </a:t>
            </a:r>
            <a:r>
              <a:rPr lang="vi-VN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đậm</a:t>
            </a:r>
            <a:r>
              <a:rPr lang="vi-VN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trong </a:t>
            </a:r>
            <a:r>
              <a:rPr lang="vi-VN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vi-VN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câu sau </a:t>
            </a:r>
            <a:r>
              <a:rPr lang="vi-VN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vi-VN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thông </a:t>
            </a:r>
            <a:r>
              <a:rPr lang="vi-VN" sz="32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thường</a:t>
            </a:r>
            <a:r>
              <a:rPr lang="vi-VN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09A6F134-E183-021E-4D55-2066D1465B32}"/>
              </a:ext>
            </a:extLst>
          </p:cNvPr>
          <p:cNvSpPr txBox="1"/>
          <p:nvPr/>
        </p:nvSpPr>
        <p:spPr>
          <a:xfrm>
            <a:off x="3101009" y="1563515"/>
            <a:ext cx="79380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486410" algn="l"/>
              </a:tabLst>
            </a:pP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nói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ấy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lặp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đi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lặp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như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điệp</a:t>
            </a:r>
            <a:r>
              <a:rPr lang="vi-VN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khúc</a:t>
            </a:r>
            <a:r>
              <a:rPr lang="vi-VN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282AF6A4-A728-99E9-AD13-F04D2E508CF6}"/>
              </a:ext>
            </a:extLst>
          </p:cNvPr>
          <p:cNvSpPr txBox="1"/>
          <p:nvPr/>
        </p:nvSpPr>
        <p:spPr>
          <a:xfrm>
            <a:off x="2981739" y="2261416"/>
            <a:ext cx="800431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480060" algn="l"/>
              </a:tabLst>
            </a:pP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Đọc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sách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một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cách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nạp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năng </a:t>
            </a:r>
            <a:r>
              <a:rPr lang="vi-VN" sz="2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cho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sống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tinh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thần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D045C654-5DC9-F8BA-DC61-E8BBD93E69C3}"/>
              </a:ext>
            </a:extLst>
          </p:cNvPr>
          <p:cNvSpPr txBox="1"/>
          <p:nvPr/>
        </p:nvSpPr>
        <p:spPr>
          <a:xfrm>
            <a:off x="3101009" y="3348958"/>
            <a:ext cx="88524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480060" algn="l"/>
              </a:tabLst>
            </a:pPr>
            <a:r>
              <a:rPr lang="en-US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Cháu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không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tấm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vi-VN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đồ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ông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lúc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ấy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thật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bê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tắc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A85466BE-508F-9CFA-18D2-C28C0366F979}"/>
              </a:ext>
            </a:extLst>
          </p:cNvPr>
          <p:cNvSpPr txBox="1"/>
          <p:nvPr/>
        </p:nvSpPr>
        <p:spPr>
          <a:xfrm>
            <a:off x="2623931" y="4105195"/>
            <a:ext cx="769951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câu trên,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điệp</a:t>
            </a:r>
            <a:r>
              <a:rPr lang="vi-VN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khúc</a:t>
            </a:r>
            <a:r>
              <a:rPr lang="vi-VN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năng </a:t>
            </a:r>
            <a:r>
              <a:rPr lang="vi-VN" sz="2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vi-VN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vi-VN" sz="2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vi-VN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b="1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đồ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đều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dùng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theo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nghĩa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chuyển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Ví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dụ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"'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Cháu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không,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tấm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đồ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ông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lúc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ấy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thật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bế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tắc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.”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thì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đồ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tìm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kiếm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hướng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đi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cuộc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đời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điệp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khúc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năng </a:t>
            </a:r>
            <a:r>
              <a:rPr lang="vi-VN" sz="28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vi-VN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ở hai câu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còn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lại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cũng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chất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như </a:t>
            </a:r>
            <a:r>
              <a:rPr lang="vi-VN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vậy</a:t>
            </a:r>
            <a:r>
              <a:rPr lang="vi-VN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55375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Hình ảnh 1">
            <a:extLst>
              <a:ext uri="{FF2B5EF4-FFF2-40B4-BE49-F238E27FC236}">
                <a16:creationId xmlns:a16="http://schemas.microsoft.com/office/drawing/2014/main" id="{97E51E83-EA00-F1EC-100F-C4797F38D2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61" y="175591"/>
            <a:ext cx="11754677" cy="6506817"/>
          </a:xfrm>
          <a:prstGeom prst="rect">
            <a:avLst/>
          </a:prstGeom>
        </p:spPr>
      </p:pic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1F4D6C0F-F1B0-3910-2BA4-C5431D9AA81E}"/>
              </a:ext>
            </a:extLst>
          </p:cNvPr>
          <p:cNvSpPr txBox="1"/>
          <p:nvPr/>
        </p:nvSpPr>
        <p:spPr>
          <a:xfrm>
            <a:off x="2809461" y="1229139"/>
            <a:ext cx="8613913" cy="4399721"/>
          </a:xfrm>
          <a:prstGeom prst="rect">
            <a:avLst/>
          </a:prstGeom>
          <a:noFill/>
        </p:spPr>
        <p:txBody>
          <a:bodyPr wrap="square" rtlCol="0">
            <a:prstTxWarp prst="textWave2">
              <a:avLst/>
            </a:prstTxWarp>
            <a:spAutoFit/>
          </a:bodyPr>
          <a:lstStyle/>
          <a:p>
            <a:pPr algn="ctr"/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VẬN DỤNG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032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Hình ảnh 1">
            <a:extLst>
              <a:ext uri="{FF2B5EF4-FFF2-40B4-BE49-F238E27FC236}">
                <a16:creationId xmlns:a16="http://schemas.microsoft.com/office/drawing/2014/main" id="{F2EB231B-251C-48AD-0B03-A468ED936B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61" y="175591"/>
            <a:ext cx="11754677" cy="6506817"/>
          </a:xfrm>
          <a:prstGeom prst="rect">
            <a:avLst/>
          </a:prstGeom>
        </p:spPr>
      </p:pic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298E1A9C-E7A9-7163-B915-46569A872856}"/>
              </a:ext>
            </a:extLst>
          </p:cNvPr>
          <p:cNvSpPr txBox="1"/>
          <p:nvPr/>
        </p:nvSpPr>
        <p:spPr>
          <a:xfrm>
            <a:off x="3551583" y="702365"/>
            <a:ext cx="817659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4048125" algn="l"/>
              </a:tabLst>
            </a:pPr>
            <a:r>
              <a:rPr lang="en-US" sz="3200" b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Câu</a:t>
            </a:r>
            <a:r>
              <a:rPr lang="en-US" sz="3200" b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1.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Tìm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và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giải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thích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5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thuật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ngữ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được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dùng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trong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các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bộ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môn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: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Toán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Ngữ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văn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Khoa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học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tự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nhiên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;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Lịch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sử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và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địa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lí</a:t>
            </a:r>
            <a:r>
              <a:rPr lang="en-US" sz="3200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  <a:r>
              <a:rPr lang="en-US" sz="32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F8749247-7D1B-CFBF-C62D-B0C36653AE45}"/>
              </a:ext>
            </a:extLst>
          </p:cNvPr>
          <p:cNvSpPr txBox="1"/>
          <p:nvPr/>
        </p:nvSpPr>
        <p:spPr>
          <a:xfrm>
            <a:off x="3511826" y="3008243"/>
            <a:ext cx="81235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Câu</a:t>
            </a:r>
            <a:r>
              <a:rPr lang="en-US" sz="32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2.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Tìm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đọc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và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ghi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lại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nghĩa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của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một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số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thuật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ngữ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giúp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em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hiểu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rõ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hơn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về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các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hiện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tượng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tự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nhiên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(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ví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dụ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: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mây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mưa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sấm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sét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…)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65643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Hình ảnh 1">
            <a:extLst>
              <a:ext uri="{FF2B5EF4-FFF2-40B4-BE49-F238E27FC236}">
                <a16:creationId xmlns:a16="http://schemas.microsoft.com/office/drawing/2014/main" id="{A0CF1EC0-B2CC-5E04-5FE9-92DFED5E0D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61" y="175591"/>
            <a:ext cx="11754677" cy="6506817"/>
          </a:xfrm>
          <a:prstGeom prst="rect">
            <a:avLst/>
          </a:prstGeom>
        </p:spPr>
      </p:pic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5E121E13-8636-6EF4-64E7-4A9461B28B2D}"/>
              </a:ext>
            </a:extLst>
          </p:cNvPr>
          <p:cNvSpPr txBox="1"/>
          <p:nvPr/>
        </p:nvSpPr>
        <p:spPr>
          <a:xfrm>
            <a:off x="3525078" y="516835"/>
            <a:ext cx="3564835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- </a:t>
            </a:r>
            <a:r>
              <a:rPr lang="en-US" sz="32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Mưa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là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một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hiện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tượng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tự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nhiên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xảy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ra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do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sự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ngưng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tụ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của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hơi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nước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trên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bầu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trời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dưới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dạng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những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đám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mây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khi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gặp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điều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kiện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lạnh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tạo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thành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giọt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nước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nặng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hơn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không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khí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và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rơi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xuống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mặt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đất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tạo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thành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cơn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mưa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C1524621-4D08-2BC7-354C-62263E39CF98}"/>
              </a:ext>
            </a:extLst>
          </p:cNvPr>
          <p:cNvSpPr txBox="1"/>
          <p:nvPr/>
        </p:nvSpPr>
        <p:spPr>
          <a:xfrm>
            <a:off x="8216348" y="530087"/>
            <a:ext cx="3578087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- </a:t>
            </a:r>
            <a:r>
              <a:rPr lang="en-US" sz="32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Sét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hay </a:t>
            </a:r>
            <a:r>
              <a:rPr lang="en-US" sz="32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tia</a:t>
            </a:r>
            <a:r>
              <a:rPr lang="en-US" sz="32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sét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là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hiện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tượng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phóng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điện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trong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khí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quyển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giữa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các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đám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mây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và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đất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hay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giữa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các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đám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mây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mang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các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điện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tích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khác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dấu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đôi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khi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còn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xuất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hiện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trong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các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trận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phun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trào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núi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lửa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hay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bão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bụi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(</a:t>
            </a:r>
            <a:r>
              <a:rPr lang="en-US" sz="32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cát</a:t>
            </a:r>
            <a:r>
              <a:rPr lang="en-US" sz="32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).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4872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Hình ảnh 1">
            <a:extLst>
              <a:ext uri="{FF2B5EF4-FFF2-40B4-BE49-F238E27FC236}">
                <a16:creationId xmlns:a16="http://schemas.microsoft.com/office/drawing/2014/main" id="{F90123DD-D00A-31CD-D31A-2DECD696F1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661" y="175591"/>
            <a:ext cx="11754677" cy="6506817"/>
          </a:xfrm>
          <a:prstGeom prst="rect">
            <a:avLst/>
          </a:prstGeom>
        </p:spPr>
      </p:pic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F026C708-0D6E-0DDC-51A4-DE45CDA987FC}"/>
              </a:ext>
            </a:extLst>
          </p:cNvPr>
          <p:cNvSpPr txBox="1"/>
          <p:nvPr/>
        </p:nvSpPr>
        <p:spPr>
          <a:xfrm>
            <a:off x="3260035" y="471965"/>
            <a:ext cx="254441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- </a:t>
            </a:r>
            <a:r>
              <a:rPr lang="en-US" sz="28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Bão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là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một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xoáy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thuận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nhiệt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đới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được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cấu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trúc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bởi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khối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khí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nóng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ẩm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với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dòng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thăng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rất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mạnh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xung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quanh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mắt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bão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tạo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hệ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thống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mây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mưa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xoáy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vào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vùng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trung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tâm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bão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 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882C8C09-0944-5815-1046-AF0D24A98985}"/>
              </a:ext>
            </a:extLst>
          </p:cNvPr>
          <p:cNvSpPr txBox="1"/>
          <p:nvPr/>
        </p:nvSpPr>
        <p:spPr>
          <a:xfrm>
            <a:off x="6387549" y="471965"/>
            <a:ext cx="2398643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- </a:t>
            </a:r>
            <a:r>
              <a:rPr lang="en-US" sz="28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Sóng</a:t>
            </a:r>
            <a:r>
              <a:rPr lang="en-US" sz="2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thần</a:t>
            </a:r>
            <a:r>
              <a:rPr lang="en-US" sz="2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là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một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loạt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các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đợt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sóng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tạo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nên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khi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một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thể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tích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lớn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của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nước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đại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dương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bị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chuyển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dịch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chớp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nhoáng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trên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một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quy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mô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lớn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E8D31005-4937-B0B8-9C35-620630B8B527}"/>
              </a:ext>
            </a:extLst>
          </p:cNvPr>
          <p:cNvSpPr txBox="1"/>
          <p:nvPr/>
        </p:nvSpPr>
        <p:spPr>
          <a:xfrm>
            <a:off x="9369287" y="471965"/>
            <a:ext cx="239864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- </a:t>
            </a:r>
            <a:r>
              <a:rPr lang="en-US" sz="28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Động</a:t>
            </a:r>
            <a:r>
              <a:rPr lang="en-US" sz="2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đất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hay </a:t>
            </a:r>
            <a:r>
              <a:rPr lang="en-US" sz="28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địa</a:t>
            </a:r>
            <a:r>
              <a:rPr lang="en-US" sz="2800" b="1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chấn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là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sự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rung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chuyển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trên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bề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mặt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Trái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Đất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do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kết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quả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của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sự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giải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phóng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năng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lượng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bất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ngờ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ở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lớp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vỏ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Trái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Đất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và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phát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sinh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ra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Sóng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địa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kern="1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chấn</a:t>
            </a:r>
            <a:r>
              <a:rPr lang="en-US" sz="2800" kern="1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71819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Hình ảnh 2" descr="Ảnh có chứa đồ họa véc-tơ&#10;&#10;Mô tả được tạo tự động">
            <a:extLst>
              <a:ext uri="{FF2B5EF4-FFF2-40B4-BE49-F238E27FC236}">
                <a16:creationId xmlns:a16="http://schemas.microsoft.com/office/drawing/2014/main" id="{5EA2F930-9826-3F2C-BDB7-59A95BB0EE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043" y="238538"/>
            <a:ext cx="11555895" cy="6440557"/>
          </a:xfrm>
          <a:prstGeom prst="rect">
            <a:avLst/>
          </a:prstGeom>
        </p:spPr>
      </p:pic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F1A5AE56-8384-3BE0-208D-C89E28D798A5}"/>
              </a:ext>
            </a:extLst>
          </p:cNvPr>
          <p:cNvSpPr txBox="1"/>
          <p:nvPr/>
        </p:nvSpPr>
        <p:spPr>
          <a:xfrm>
            <a:off x="2849217" y="2080591"/>
            <a:ext cx="50623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HƯỚNG DẪN TỰ HỌC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E69D0B00-7782-61DF-E89A-2F047A4545B3}"/>
              </a:ext>
            </a:extLst>
          </p:cNvPr>
          <p:cNvSpPr txBox="1"/>
          <p:nvPr/>
        </p:nvSpPr>
        <p:spPr>
          <a:xfrm>
            <a:off x="1696278" y="3180522"/>
            <a:ext cx="77127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SzPts val="1400"/>
              <a:buFont typeface="Times New Roman" panose="02020603050405020304" pitchFamily="18" charset="0"/>
              <a:buChar char="-"/>
            </a:pPr>
            <a:r>
              <a:rPr lang="en-US" sz="32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Hoàn</a:t>
            </a:r>
            <a:r>
              <a:rPr lang="en-US" sz="3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thiện</a:t>
            </a:r>
            <a:r>
              <a:rPr lang="en-US" sz="3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3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vào</a:t>
            </a:r>
            <a:r>
              <a:rPr lang="en-US" sz="3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vở</a:t>
            </a:r>
            <a:r>
              <a:rPr lang="en-US" sz="3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C1C6E440-CC1E-198E-6557-428C5DDE214A}"/>
              </a:ext>
            </a:extLst>
          </p:cNvPr>
          <p:cNvSpPr txBox="1"/>
          <p:nvPr/>
        </p:nvSpPr>
        <p:spPr>
          <a:xfrm>
            <a:off x="1842052" y="4161183"/>
            <a:ext cx="68778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buSzPts val="1400"/>
              <a:buFont typeface="Times New Roman" panose="02020603050405020304" pitchFamily="18" charset="0"/>
              <a:buChar char="-"/>
            </a:pPr>
            <a:r>
              <a:rPr lang="en-US" sz="32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Đọc</a:t>
            </a:r>
            <a:r>
              <a:rPr lang="en-US" sz="3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trước</a:t>
            </a:r>
            <a:r>
              <a:rPr lang="en-US" sz="3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3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bản</a:t>
            </a:r>
            <a:r>
              <a:rPr lang="en-US" sz="3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“</a:t>
            </a:r>
            <a:r>
              <a:rPr lang="en-US" sz="32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Nói</a:t>
            </a:r>
            <a:r>
              <a:rPr lang="en-US" sz="32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với</a:t>
            </a:r>
            <a:r>
              <a:rPr lang="en-US" sz="32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con”</a:t>
            </a:r>
            <a:r>
              <a:rPr lang="en-US" sz="3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8323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Hình ảnh 1">
            <a:extLst>
              <a:ext uri="{FF2B5EF4-FFF2-40B4-BE49-F238E27FC236}">
                <a16:creationId xmlns:a16="http://schemas.microsoft.com/office/drawing/2014/main" id="{053F0680-7E53-3172-89D7-200CD1C4C52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418" y="149087"/>
            <a:ext cx="11675165" cy="6559826"/>
          </a:xfrm>
          <a:prstGeom prst="rect">
            <a:avLst/>
          </a:prstGeom>
        </p:spPr>
      </p:pic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3E3130DE-4D46-8702-2918-0850E886BCC1}"/>
              </a:ext>
            </a:extLst>
          </p:cNvPr>
          <p:cNvSpPr txBox="1"/>
          <p:nvPr/>
        </p:nvSpPr>
        <p:spPr>
          <a:xfrm>
            <a:off x="728870" y="186395"/>
            <a:ext cx="103101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đã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bao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giờ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cứu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loại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sách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này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chưa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cuốn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sách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này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đặc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chung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Picture 29">
            <a:extLst>
              <a:ext uri="{FF2B5EF4-FFF2-40B4-BE49-F238E27FC236}">
                <a16:creationId xmlns:a16="http://schemas.microsoft.com/office/drawing/2014/main" id="{BA4CE022-4A82-C17B-AB39-3BED1B25A1F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418" y="1140501"/>
            <a:ext cx="3147016" cy="271588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30">
            <a:extLst>
              <a:ext uri="{FF2B5EF4-FFF2-40B4-BE49-F238E27FC236}">
                <a16:creationId xmlns:a16="http://schemas.microsoft.com/office/drawing/2014/main" id="{4E76F985-726C-9FD8-175F-FB65CF95F83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5653" y="1177810"/>
            <a:ext cx="2584174" cy="2678572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31">
            <a:extLst>
              <a:ext uri="{FF2B5EF4-FFF2-40B4-BE49-F238E27FC236}">
                <a16:creationId xmlns:a16="http://schemas.microsoft.com/office/drawing/2014/main" id="{7148F561-239A-1147-18F5-E0176B0B182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677" y="4055165"/>
            <a:ext cx="3160645" cy="258100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7">
            <a:extLst>
              <a:ext uri="{FF2B5EF4-FFF2-40B4-BE49-F238E27FC236}">
                <a16:creationId xmlns:a16="http://schemas.microsoft.com/office/drawing/2014/main" id="{36CAE047-A73F-B66C-70FA-6979405B922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5652" y="4048553"/>
            <a:ext cx="2584174" cy="26230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366004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Hình ảnh 8">
            <a:extLst>
              <a:ext uri="{FF2B5EF4-FFF2-40B4-BE49-F238E27FC236}">
                <a16:creationId xmlns:a16="http://schemas.microsoft.com/office/drawing/2014/main" id="{164FCFDA-3F92-89E0-7D77-6F58BB2D86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18" y="0"/>
            <a:ext cx="11926956" cy="6718851"/>
          </a:xfrm>
          <a:prstGeom prst="rect">
            <a:avLst/>
          </a:prstGeom>
        </p:spPr>
      </p:pic>
      <p:sp>
        <p:nvSpPr>
          <p:cNvPr id="11" name="Hộp Văn bản 10">
            <a:extLst>
              <a:ext uri="{FF2B5EF4-FFF2-40B4-BE49-F238E27FC236}">
                <a16:creationId xmlns:a16="http://schemas.microsoft.com/office/drawing/2014/main" id="{E967FC6C-8E7C-8B79-706B-C007D5537800}"/>
              </a:ext>
            </a:extLst>
          </p:cNvPr>
          <p:cNvSpPr txBox="1"/>
          <p:nvPr/>
        </p:nvSpPr>
        <p:spPr>
          <a:xfrm>
            <a:off x="351183" y="385080"/>
            <a:ext cx="891208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Đọc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đoạn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văn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sau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cho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nhận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xét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gì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về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đặc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ngữ</a:t>
            </a:r>
            <a:r>
              <a:rPr lang="en-US" sz="28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in </a:t>
            </a:r>
            <a:r>
              <a:rPr lang="en-US" sz="2800" b="1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đậm</a:t>
            </a:r>
            <a:r>
              <a:rPr lang="en-US" sz="2800" b="1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: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/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(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Những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từ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ngữ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ấy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có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dễ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hiểu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nghĩa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không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?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Muốn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hiểu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chúng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ta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phải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làm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thế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nào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?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Chúng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thường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được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sử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dụng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trong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các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lĩnh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vực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nào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?)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" name="Hộp Văn bản 12">
            <a:extLst>
              <a:ext uri="{FF2B5EF4-FFF2-40B4-BE49-F238E27FC236}">
                <a16:creationId xmlns:a16="http://schemas.microsoft.com/office/drawing/2014/main" id="{A3D0E6F9-1823-598A-EE99-A19FE2AF7FAE}"/>
              </a:ext>
            </a:extLst>
          </p:cNvPr>
          <p:cNvSpPr txBox="1"/>
          <p:nvPr/>
        </p:nvSpPr>
        <p:spPr>
          <a:xfrm>
            <a:off x="1974574" y="2690191"/>
            <a:ext cx="962107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4048125" algn="l"/>
              </a:tabLst>
            </a:pPr>
            <a:r>
              <a:rPr lang="en-US" sz="2800" b="1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Khí</a:t>
            </a:r>
            <a:r>
              <a:rPr lang="en-US" sz="2800" b="1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quyển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của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Sao </a:t>
            </a:r>
            <a:r>
              <a:rPr lang="en-US" sz="2800" b="1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Hỏa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quá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mỏng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để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hỗ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trợ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cho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sự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sống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Thành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phần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chủ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yếu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của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khí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quyển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là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khí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cacbonic</a:t>
            </a:r>
            <a:r>
              <a:rPr lang="en-US" sz="2800" b="1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(95%).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Lớp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khí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quyển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rất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mỏng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này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còn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có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thể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rất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bụi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bởi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bụi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từ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lớp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vỏ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bề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mặt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Hỏa</a:t>
            </a:r>
            <a:r>
              <a:rPr lang="en-US" sz="2800" b="1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Tinh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liên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lục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bị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cuốn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vào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khí</a:t>
            </a:r>
            <a:r>
              <a:rPr lang="en-US" sz="2800" b="1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quyển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do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các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cơn</a:t>
            </a:r>
            <a:r>
              <a:rPr lang="en-US" sz="2800" b="1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lốc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xoáy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khổng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lồ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Đôi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khi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có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thể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tìm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thấy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cả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tuyết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trên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Sao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Hỏa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nhưng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là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những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bông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tuyết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bằng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cacbonic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chứ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không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phải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nước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.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Những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bông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tuyết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này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được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cho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là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có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kích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thước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rất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nhỏ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cỡ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khoảng</a:t>
            </a: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tế</a:t>
            </a:r>
            <a:r>
              <a:rPr lang="en-US" sz="2800" b="1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bào</a:t>
            </a:r>
            <a:r>
              <a:rPr lang="en-US" sz="2800" b="1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2800" b="1" i="1" kern="100" dirty="0" err="1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máu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tabLst>
                <a:tab pos="4048125" algn="l"/>
              </a:tabLst>
            </a:pPr>
            <a:r>
              <a:rPr lang="en-US" sz="2800" i="1" kern="1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	(Theo http://vatlythienvan.com)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44989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 descr="Ảnh có chứa văn bản, bảng trắng&#10;&#10;Mô tả được tạo tự động">
            <a:extLst>
              <a:ext uri="{FF2B5EF4-FFF2-40B4-BE49-F238E27FC236}">
                <a16:creationId xmlns:a16="http://schemas.microsoft.com/office/drawing/2014/main" id="{589BE94A-A42F-7424-EA7C-50AB53C6CE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304" y="218661"/>
            <a:ext cx="11529391" cy="6394174"/>
          </a:xfrm>
          <a:prstGeom prst="rect">
            <a:avLst/>
          </a:prstGeom>
        </p:spPr>
      </p:pic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FDE23D4B-E937-8D3C-4B99-5CEE87D69F25}"/>
              </a:ext>
            </a:extLst>
          </p:cNvPr>
          <p:cNvSpPr txBox="1"/>
          <p:nvPr/>
        </p:nvSpPr>
        <p:spPr>
          <a:xfrm>
            <a:off x="4611757" y="1590261"/>
            <a:ext cx="600323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Những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từ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trên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không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dễ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hiểu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nghĩa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như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những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từ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thông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thường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muốn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hiểu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được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chúng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người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đọc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cần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phải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có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hiểu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biết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có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vốn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kiến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thức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nhất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định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,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vì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chúng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thuộc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các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lĩnh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vực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khoa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học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công</a:t>
            </a:r>
            <a:r>
              <a:rPr lang="en-US" sz="3200" kern="1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 </a:t>
            </a:r>
            <a:r>
              <a:rPr lang="en-US" sz="3200" kern="1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nghệ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597064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>
            <a:extLst>
              <a:ext uri="{FF2B5EF4-FFF2-40B4-BE49-F238E27FC236}">
                <a16:creationId xmlns:a16="http://schemas.microsoft.com/office/drawing/2014/main" id="{66E7C8F5-FE1A-4615-2FF8-62A9687226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9305" y="2438401"/>
            <a:ext cx="5791200" cy="4306956"/>
          </a:xfrm>
          <a:prstGeom prst="rect">
            <a:avLst/>
          </a:prstGeom>
        </p:spPr>
      </p:pic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19A78E4D-3879-B386-B95E-A1FA8430A6A7}"/>
              </a:ext>
            </a:extLst>
          </p:cNvPr>
          <p:cNvSpPr txBox="1"/>
          <p:nvPr/>
        </p:nvSpPr>
        <p:spPr>
          <a:xfrm>
            <a:off x="251790" y="112643"/>
            <a:ext cx="11436627" cy="4061792"/>
          </a:xfrm>
          <a:prstGeom prst="rect">
            <a:avLst/>
          </a:prstGeom>
          <a:noFill/>
        </p:spPr>
        <p:txBody>
          <a:bodyPr wrap="square" rtlCol="0">
            <a:prstTxWarp prst="textDeflateBottom">
              <a:avLst/>
            </a:prstTxWarp>
            <a:spAutoFit/>
          </a:bodyPr>
          <a:lstStyle/>
          <a:p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HÌNH THÀNH KIẾN THỨC MỚI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4331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4F43AAAE-9AC6-8ADC-39F4-ADF2612249B9}"/>
              </a:ext>
            </a:extLst>
          </p:cNvPr>
          <p:cNvSpPr txBox="1"/>
          <p:nvPr/>
        </p:nvSpPr>
        <p:spPr>
          <a:xfrm>
            <a:off x="868017" y="278296"/>
            <a:ext cx="1045596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1386840" algn="l"/>
              </a:tabLst>
            </a:pPr>
            <a:r>
              <a:rPr lang="en-US" sz="32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PHIẾU HỌC TẬP SỐ 1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en-US" sz="32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sz="32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Nhận</a:t>
            </a:r>
            <a:r>
              <a:rPr lang="en-US" sz="32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biết</a:t>
            </a:r>
            <a:r>
              <a:rPr lang="en-US" sz="32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đặc</a:t>
            </a:r>
            <a:r>
              <a:rPr lang="en-US" sz="32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32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32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chức</a:t>
            </a:r>
            <a:r>
              <a:rPr lang="en-US" sz="32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năng</a:t>
            </a:r>
            <a:r>
              <a:rPr lang="en-US" sz="32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thuật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ngữ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Bảng 4">
            <a:extLst>
              <a:ext uri="{FF2B5EF4-FFF2-40B4-BE49-F238E27FC236}">
                <a16:creationId xmlns:a16="http://schemas.microsoft.com/office/drawing/2014/main" id="{5C25096B-8303-07DA-9606-8336BFFBDC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2052077"/>
              </p:ext>
            </p:extLst>
          </p:nvPr>
        </p:nvGraphicFramePr>
        <p:xfrm>
          <a:off x="318052" y="1863718"/>
          <a:ext cx="11555896" cy="29260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747898">
                  <a:extLst>
                    <a:ext uri="{9D8B030D-6E8A-4147-A177-3AD203B41FA5}">
                      <a16:colId xmlns:a16="http://schemas.microsoft.com/office/drawing/2014/main" val="253723047"/>
                    </a:ext>
                  </a:extLst>
                </a:gridCol>
                <a:gridCol w="2807998">
                  <a:extLst>
                    <a:ext uri="{9D8B030D-6E8A-4147-A177-3AD203B41FA5}">
                      <a16:colId xmlns:a16="http://schemas.microsoft.com/office/drawing/2014/main" val="9229059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Tìm</a:t>
                      </a:r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hiểu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Trả lời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381859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Thế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nào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thuật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145608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xác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nghĩa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thuật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15353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thuật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015417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dùng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thuật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như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thông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thường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en-US" sz="3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667812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Căn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cứ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để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xác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từ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thuật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3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ngữ</a:t>
                      </a:r>
                      <a:r>
                        <a:rPr lang="en-US" sz="3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en-US" sz="3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…</a:t>
                      </a:r>
                      <a:endParaRPr lang="en-US" sz="3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33903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05931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Hình ảnh 2">
            <a:extLst>
              <a:ext uri="{FF2B5EF4-FFF2-40B4-BE49-F238E27FC236}">
                <a16:creationId xmlns:a16="http://schemas.microsoft.com/office/drawing/2014/main" id="{3259D658-BA20-32F9-F6A2-7406FEB126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278" y="119270"/>
            <a:ext cx="11887200" cy="6599582"/>
          </a:xfrm>
          <a:prstGeom prst="rect">
            <a:avLst/>
          </a:prstGeom>
        </p:spPr>
      </p:pic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5A7995A2-E461-2488-AED7-4C54AA2CA0A0}"/>
              </a:ext>
            </a:extLst>
          </p:cNvPr>
          <p:cNvSpPr txBox="1"/>
          <p:nvPr/>
        </p:nvSpPr>
        <p:spPr>
          <a:xfrm>
            <a:off x="2107096" y="1007165"/>
            <a:ext cx="91042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2110105" algn="l"/>
              </a:tabLst>
            </a:pPr>
            <a:r>
              <a:rPr lang="pt-BR" sz="3200" b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1. Nhận biết đặc điểm và chức năng của thuật ngữ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C86AB33B-FDB7-A0C9-F5A8-8EEC48029132}"/>
              </a:ext>
            </a:extLst>
          </p:cNvPr>
          <p:cNvSpPr txBox="1"/>
          <p:nvPr/>
        </p:nvSpPr>
        <p:spPr>
          <a:xfrm>
            <a:off x="2425150" y="1762539"/>
            <a:ext cx="910424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Đọc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lại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mục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Tri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thức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Ngữ</a:t>
            </a:r>
            <a:r>
              <a:rPr lang="en-US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văn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tr.55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và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thẻ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trong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SGK tr.64</a:t>
            </a:r>
          </a:p>
          <a:p>
            <a:pPr marL="285750" indent="-285750" algn="just">
              <a:buFontTx/>
              <a:buChar char="-"/>
            </a:pPr>
            <a:r>
              <a:rPr lang="en-US" sz="3200" dirty="0" err="1">
                <a:solidFill>
                  <a:srgbClr val="000000"/>
                </a:solidFill>
                <a:latin typeface="Times New Roman" panose="02020603050405020304" pitchFamily="18" charset="0"/>
                <a:ea typeface="Microsoft Sans Serif" panose="020B0604020202020204" pitchFamily="34" charset="0"/>
              </a:rPr>
              <a:t>P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hát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biểu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nhận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thức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của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mình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về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từng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khía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cạnh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bằng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việc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hoàn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thành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Phiếu</a:t>
            </a:r>
            <a:r>
              <a:rPr lang="en-US" sz="32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học</a:t>
            </a:r>
            <a:r>
              <a:rPr lang="en-US" sz="32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tập</a:t>
            </a:r>
            <a:r>
              <a:rPr lang="en-US" sz="32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số</a:t>
            </a:r>
            <a:r>
              <a:rPr lang="en-US" sz="32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1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để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trả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lời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câu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hỏi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,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sau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đó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rút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ra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các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đặc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điểm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và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chức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năng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Microsoft Sans Serif" panose="020B0604020202020204" pitchFamily="34" charset="0"/>
              </a:rPr>
              <a:t>.</a:t>
            </a:r>
            <a:endParaRPr lang="en-US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003702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Hình ảnh 1">
            <a:extLst>
              <a:ext uri="{FF2B5EF4-FFF2-40B4-BE49-F238E27FC236}">
                <a16:creationId xmlns:a16="http://schemas.microsoft.com/office/drawing/2014/main" id="{27BB59F4-1EEA-4B89-E02E-A388B2C717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278" y="119270"/>
            <a:ext cx="11887200" cy="6599582"/>
          </a:xfrm>
          <a:prstGeom prst="rect">
            <a:avLst/>
          </a:prstGeom>
        </p:spPr>
      </p:pic>
      <p:sp>
        <p:nvSpPr>
          <p:cNvPr id="3" name="Hộp Văn bản 2">
            <a:extLst>
              <a:ext uri="{FF2B5EF4-FFF2-40B4-BE49-F238E27FC236}">
                <a16:creationId xmlns:a16="http://schemas.microsoft.com/office/drawing/2014/main" id="{4B61257C-2E05-BA6B-50CC-2E49CF37A63B}"/>
              </a:ext>
            </a:extLst>
          </p:cNvPr>
          <p:cNvSpPr txBox="1"/>
          <p:nvPr/>
        </p:nvSpPr>
        <p:spPr>
          <a:xfrm>
            <a:off x="3326296" y="954157"/>
            <a:ext cx="59502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2110105" algn="l"/>
              </a:tabLst>
            </a:pP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a.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Thế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nào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thuật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b="1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?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31C467E1-93EA-14D5-24BF-DDBDB99B5CF8}"/>
              </a:ext>
            </a:extLst>
          </p:cNvPr>
          <p:cNvSpPr txBox="1"/>
          <p:nvPr/>
        </p:nvSpPr>
        <p:spPr>
          <a:xfrm>
            <a:off x="3061252" y="1895061"/>
            <a:ext cx="77657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2110105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Thuật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từ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dùng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để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chỉ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các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khái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niệm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một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số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lĩnh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vực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chuyên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môn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hoặc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ngành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khoa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học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40C5798A-D796-6762-BC40-5A262D2BE93D}"/>
              </a:ext>
            </a:extLst>
          </p:cNvPr>
          <p:cNvSpPr txBox="1"/>
          <p:nvPr/>
        </p:nvSpPr>
        <p:spPr>
          <a:xfrm>
            <a:off x="3061252" y="3197015"/>
            <a:ext cx="776577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2110105" algn="l"/>
              </a:tabLst>
            </a:pP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-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Nghĩa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thuật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ngữ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là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nghĩa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quy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ước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trong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phạm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vi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hẹp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của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lĩnh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vực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chuyên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môn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hoặc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khoa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học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chuyên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ngành</a:t>
            </a:r>
            <a:r>
              <a:rPr lang="en-US" sz="2800" dirty="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180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1576</Words>
  <Application>Microsoft Office PowerPoint</Application>
  <PresentationFormat>Widescreen</PresentationFormat>
  <Paragraphs>94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SimSun</vt:lpstr>
      <vt:lpstr>Arial</vt:lpstr>
      <vt:lpstr>Calibri</vt:lpstr>
      <vt:lpstr>Calibri Light</vt:lpstr>
      <vt:lpstr>Microsoft Sans Serif</vt:lpstr>
      <vt:lpstr>MS Mincho</vt:lpstr>
      <vt:lpstr>Times New Roman</vt:lpstr>
      <vt:lpstr>Chủ đề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Đỗ Xuân Trường</dc:creator>
  <cp:lastModifiedBy>sony</cp:lastModifiedBy>
  <cp:revision>4</cp:revision>
  <dcterms:created xsi:type="dcterms:W3CDTF">2022-12-08T08:12:33Z</dcterms:created>
  <dcterms:modified xsi:type="dcterms:W3CDTF">2023-03-13T16:12:24Z</dcterms:modified>
</cp:coreProperties>
</file>