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351" r:id="rId4"/>
    <p:sldId id="354" r:id="rId5"/>
    <p:sldId id="484" r:id="rId6"/>
    <p:sldId id="466" r:id="rId7"/>
    <p:sldId id="355" r:id="rId8"/>
    <p:sldId id="486" r:id="rId9"/>
    <p:sldId id="485" r:id="rId10"/>
    <p:sldId id="358" r:id="rId11"/>
    <p:sldId id="489" r:id="rId12"/>
    <p:sldId id="491" r:id="rId13"/>
    <p:sldId id="492" r:id="rId14"/>
    <p:sldId id="494" r:id="rId15"/>
    <p:sldId id="495" r:id="rId16"/>
    <p:sldId id="499" r:id="rId17"/>
    <p:sldId id="480" r:id="rId18"/>
    <p:sldId id="500" r:id="rId19"/>
    <p:sldId id="496" r:id="rId20"/>
    <p:sldId id="501" r:id="rId21"/>
    <p:sldId id="502" r:id="rId22"/>
    <p:sldId id="503" r:id="rId23"/>
    <p:sldId id="497" r:id="rId24"/>
    <p:sldId id="504" r:id="rId25"/>
    <p:sldId id="506" r:id="rId26"/>
    <p:sldId id="507" r:id="rId27"/>
    <p:sldId id="508" r:id="rId28"/>
    <p:sldId id="509" r:id="rId29"/>
    <p:sldId id="401" r:id="rId30"/>
    <p:sldId id="402" r:id="rId31"/>
    <p:sldId id="513" r:id="rId32"/>
    <p:sldId id="514" r:id="rId33"/>
    <p:sldId id="404" r:id="rId34"/>
    <p:sldId id="516" r:id="rId35"/>
    <p:sldId id="409" r:id="rId36"/>
    <p:sldId id="518" r:id="rId37"/>
    <p:sldId id="519" r:id="rId38"/>
    <p:sldId id="51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úy Mai" initials="TM" lastIdx="1" clrIdx="0">
    <p:extLst>
      <p:ext uri="{19B8F6BF-5375-455C-9EA6-DF929625EA0E}">
        <p15:presenceInfo xmlns:p15="http://schemas.microsoft.com/office/powerpoint/2012/main" userId="222f1c7e07c9bd7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724" autoAdjust="0"/>
    <p:restoredTop sz="94660"/>
  </p:normalViewPr>
  <p:slideViewPr>
    <p:cSldViewPr snapToGrid="0" showGuides="1">
      <p:cViewPr varScale="1">
        <p:scale>
          <a:sx n="72" d="100"/>
          <a:sy n="72" d="100"/>
        </p:scale>
        <p:origin x="120" y="3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0F8CF9C-45AF-2C86-ABDF-18791FE0D3B5}"/>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E43B7BCD-68A2-B96D-2A8A-EFD9238549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5EF63385-0DE0-BBF6-DA2D-57F1777FD4C0}"/>
              </a:ext>
            </a:extLst>
          </p:cNvPr>
          <p:cNvSpPr>
            <a:spLocks noGrp="1"/>
          </p:cNvSpPr>
          <p:nvPr>
            <p:ph type="dt" sz="half" idx="10"/>
          </p:nvPr>
        </p:nvSpPr>
        <p:spPr/>
        <p:txBody>
          <a:bodyPr/>
          <a:lstStyle/>
          <a:p>
            <a:fld id="{16F35C2D-D8FB-49C3-B7C3-98A96A8AFD1E}" type="datetimeFigureOut">
              <a:rPr lang="en-US" smtClean="0"/>
              <a:t>1/26/2023</a:t>
            </a:fld>
            <a:endParaRPr lang="en-US"/>
          </a:p>
        </p:txBody>
      </p:sp>
      <p:sp>
        <p:nvSpPr>
          <p:cNvPr id="5" name="Chỗ dành sẵn cho Chân trang 4">
            <a:extLst>
              <a:ext uri="{FF2B5EF4-FFF2-40B4-BE49-F238E27FC236}">
                <a16:creationId xmlns:a16="http://schemas.microsoft.com/office/drawing/2014/main" id="{C18A6DD3-C12F-B9CD-76C8-C5FDD18C788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D42ECBB-C40F-979A-564E-C21191673B60}"/>
              </a:ext>
            </a:extLst>
          </p:cNvPr>
          <p:cNvSpPr>
            <a:spLocks noGrp="1"/>
          </p:cNvSpPr>
          <p:nvPr>
            <p:ph type="sldNum" sz="quarter" idx="12"/>
          </p:nvPr>
        </p:nvSpPr>
        <p:spPr/>
        <p:txBody>
          <a:bodyPr/>
          <a:lstStyle/>
          <a:p>
            <a:fld id="{79D446A2-5F13-4D70-97DB-53DECFA146F0}" type="slidenum">
              <a:rPr lang="en-US" smtClean="0"/>
              <a:t>‹#›</a:t>
            </a:fld>
            <a:endParaRPr lang="en-US"/>
          </a:p>
        </p:txBody>
      </p:sp>
    </p:spTree>
    <p:extLst>
      <p:ext uri="{BB962C8B-B14F-4D97-AF65-F5344CB8AC3E}">
        <p14:creationId xmlns:p14="http://schemas.microsoft.com/office/powerpoint/2010/main" val="31835146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93BE0B-EB17-FBB2-C69E-FAC46388BA3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E7AC670-95B8-73A9-87C8-FDB88C4FE351}"/>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693942C-37FC-6D2C-6EFB-C57F115988AE}"/>
              </a:ext>
            </a:extLst>
          </p:cNvPr>
          <p:cNvSpPr>
            <a:spLocks noGrp="1"/>
          </p:cNvSpPr>
          <p:nvPr>
            <p:ph type="dt" sz="half" idx="10"/>
          </p:nvPr>
        </p:nvSpPr>
        <p:spPr/>
        <p:txBody>
          <a:bodyPr/>
          <a:lstStyle/>
          <a:p>
            <a:fld id="{16F35C2D-D8FB-49C3-B7C3-98A96A8AFD1E}" type="datetimeFigureOut">
              <a:rPr lang="en-US" smtClean="0"/>
              <a:t>1/26/2023</a:t>
            </a:fld>
            <a:endParaRPr lang="en-US"/>
          </a:p>
        </p:txBody>
      </p:sp>
      <p:sp>
        <p:nvSpPr>
          <p:cNvPr id="5" name="Chỗ dành sẵn cho Chân trang 4">
            <a:extLst>
              <a:ext uri="{FF2B5EF4-FFF2-40B4-BE49-F238E27FC236}">
                <a16:creationId xmlns:a16="http://schemas.microsoft.com/office/drawing/2014/main" id="{C2CF8D58-FFEE-84C9-F8EB-97E5B699D55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4B3F057-BC5F-6F73-CDA5-78B1A75B4922}"/>
              </a:ext>
            </a:extLst>
          </p:cNvPr>
          <p:cNvSpPr>
            <a:spLocks noGrp="1"/>
          </p:cNvSpPr>
          <p:nvPr>
            <p:ph type="sldNum" sz="quarter" idx="12"/>
          </p:nvPr>
        </p:nvSpPr>
        <p:spPr/>
        <p:txBody>
          <a:bodyPr/>
          <a:lstStyle/>
          <a:p>
            <a:fld id="{79D446A2-5F13-4D70-97DB-53DECFA146F0}" type="slidenum">
              <a:rPr lang="en-US" smtClean="0"/>
              <a:t>‹#›</a:t>
            </a:fld>
            <a:endParaRPr lang="en-US"/>
          </a:p>
        </p:txBody>
      </p:sp>
    </p:spTree>
    <p:extLst>
      <p:ext uri="{BB962C8B-B14F-4D97-AF65-F5344CB8AC3E}">
        <p14:creationId xmlns:p14="http://schemas.microsoft.com/office/powerpoint/2010/main" val="20983566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0CF82A3-A563-46E3-38AE-41558AB5646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5402395-B2E3-7BE2-2574-8C4228182564}"/>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C3E8F84-A2C1-8C60-7347-92B0D55C7847}"/>
              </a:ext>
            </a:extLst>
          </p:cNvPr>
          <p:cNvSpPr>
            <a:spLocks noGrp="1"/>
          </p:cNvSpPr>
          <p:nvPr>
            <p:ph type="dt" sz="half" idx="10"/>
          </p:nvPr>
        </p:nvSpPr>
        <p:spPr/>
        <p:txBody>
          <a:bodyPr/>
          <a:lstStyle/>
          <a:p>
            <a:fld id="{16F35C2D-D8FB-49C3-B7C3-98A96A8AFD1E}" type="datetimeFigureOut">
              <a:rPr lang="en-US" smtClean="0"/>
              <a:t>1/26/2023</a:t>
            </a:fld>
            <a:endParaRPr lang="en-US"/>
          </a:p>
        </p:txBody>
      </p:sp>
      <p:sp>
        <p:nvSpPr>
          <p:cNvPr id="5" name="Chỗ dành sẵn cho Chân trang 4">
            <a:extLst>
              <a:ext uri="{FF2B5EF4-FFF2-40B4-BE49-F238E27FC236}">
                <a16:creationId xmlns:a16="http://schemas.microsoft.com/office/drawing/2014/main" id="{49A52FA2-D1DB-A1BB-2FDF-2EB05424546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57B073F-90CC-8F4F-96A5-68EE48198EED}"/>
              </a:ext>
            </a:extLst>
          </p:cNvPr>
          <p:cNvSpPr>
            <a:spLocks noGrp="1"/>
          </p:cNvSpPr>
          <p:nvPr>
            <p:ph type="sldNum" sz="quarter" idx="12"/>
          </p:nvPr>
        </p:nvSpPr>
        <p:spPr/>
        <p:txBody>
          <a:bodyPr/>
          <a:lstStyle/>
          <a:p>
            <a:fld id="{79D446A2-5F13-4D70-97DB-53DECFA146F0}" type="slidenum">
              <a:rPr lang="en-US" smtClean="0"/>
              <a:t>‹#›</a:t>
            </a:fld>
            <a:endParaRPr lang="en-US"/>
          </a:p>
        </p:txBody>
      </p:sp>
    </p:spTree>
    <p:extLst>
      <p:ext uri="{BB962C8B-B14F-4D97-AF65-F5344CB8AC3E}">
        <p14:creationId xmlns:p14="http://schemas.microsoft.com/office/powerpoint/2010/main" val="16162966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71E617E-C125-3379-2CA7-7486A6ABC04A}"/>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8500BDB-BB66-894B-F0F9-E39D2E3E3C4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777079C-CAFC-FBC3-92CD-3DBCE6A7F074}"/>
              </a:ext>
            </a:extLst>
          </p:cNvPr>
          <p:cNvSpPr>
            <a:spLocks noGrp="1"/>
          </p:cNvSpPr>
          <p:nvPr>
            <p:ph type="dt" sz="half" idx="10"/>
          </p:nvPr>
        </p:nvSpPr>
        <p:spPr/>
        <p:txBody>
          <a:bodyPr/>
          <a:lstStyle/>
          <a:p>
            <a:fld id="{16F35C2D-D8FB-49C3-B7C3-98A96A8AFD1E}" type="datetimeFigureOut">
              <a:rPr lang="en-US" smtClean="0"/>
              <a:t>1/26/2023</a:t>
            </a:fld>
            <a:endParaRPr lang="en-US"/>
          </a:p>
        </p:txBody>
      </p:sp>
      <p:sp>
        <p:nvSpPr>
          <p:cNvPr id="5" name="Chỗ dành sẵn cho Chân trang 4">
            <a:extLst>
              <a:ext uri="{FF2B5EF4-FFF2-40B4-BE49-F238E27FC236}">
                <a16:creationId xmlns:a16="http://schemas.microsoft.com/office/drawing/2014/main" id="{0CAFF857-AAD5-C0C0-5DAB-725B2CF9D4E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C446509-302F-7D85-5CA5-65D7D8E5F616}"/>
              </a:ext>
            </a:extLst>
          </p:cNvPr>
          <p:cNvSpPr>
            <a:spLocks noGrp="1"/>
          </p:cNvSpPr>
          <p:nvPr>
            <p:ph type="sldNum" sz="quarter" idx="12"/>
          </p:nvPr>
        </p:nvSpPr>
        <p:spPr/>
        <p:txBody>
          <a:bodyPr/>
          <a:lstStyle/>
          <a:p>
            <a:fld id="{79D446A2-5F13-4D70-97DB-53DECFA146F0}" type="slidenum">
              <a:rPr lang="en-US" smtClean="0"/>
              <a:t>‹#›</a:t>
            </a:fld>
            <a:endParaRPr lang="en-US"/>
          </a:p>
        </p:txBody>
      </p:sp>
    </p:spTree>
    <p:extLst>
      <p:ext uri="{BB962C8B-B14F-4D97-AF65-F5344CB8AC3E}">
        <p14:creationId xmlns:p14="http://schemas.microsoft.com/office/powerpoint/2010/main" val="18680239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AF61098-3895-6F3B-E29F-6DD9585525D5}"/>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0A7ADAA-99F4-57AC-B2F1-CFF974861B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317A72CA-5F88-614C-DA4A-0215403F8F0F}"/>
              </a:ext>
            </a:extLst>
          </p:cNvPr>
          <p:cNvSpPr>
            <a:spLocks noGrp="1"/>
          </p:cNvSpPr>
          <p:nvPr>
            <p:ph type="dt" sz="half" idx="10"/>
          </p:nvPr>
        </p:nvSpPr>
        <p:spPr/>
        <p:txBody>
          <a:bodyPr/>
          <a:lstStyle/>
          <a:p>
            <a:fld id="{16F35C2D-D8FB-49C3-B7C3-98A96A8AFD1E}" type="datetimeFigureOut">
              <a:rPr lang="en-US" smtClean="0"/>
              <a:t>1/26/2023</a:t>
            </a:fld>
            <a:endParaRPr lang="en-US"/>
          </a:p>
        </p:txBody>
      </p:sp>
      <p:sp>
        <p:nvSpPr>
          <p:cNvPr id="5" name="Chỗ dành sẵn cho Chân trang 4">
            <a:extLst>
              <a:ext uri="{FF2B5EF4-FFF2-40B4-BE49-F238E27FC236}">
                <a16:creationId xmlns:a16="http://schemas.microsoft.com/office/drawing/2014/main" id="{D3177112-9466-8D67-7175-0387B99E811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20E8D02-66AF-85BD-387A-0248ED3D58B9}"/>
              </a:ext>
            </a:extLst>
          </p:cNvPr>
          <p:cNvSpPr>
            <a:spLocks noGrp="1"/>
          </p:cNvSpPr>
          <p:nvPr>
            <p:ph type="sldNum" sz="quarter" idx="12"/>
          </p:nvPr>
        </p:nvSpPr>
        <p:spPr/>
        <p:txBody>
          <a:bodyPr/>
          <a:lstStyle/>
          <a:p>
            <a:fld id="{79D446A2-5F13-4D70-97DB-53DECFA146F0}" type="slidenum">
              <a:rPr lang="en-US" smtClean="0"/>
              <a:t>‹#›</a:t>
            </a:fld>
            <a:endParaRPr lang="en-US"/>
          </a:p>
        </p:txBody>
      </p:sp>
    </p:spTree>
    <p:extLst>
      <p:ext uri="{BB962C8B-B14F-4D97-AF65-F5344CB8AC3E}">
        <p14:creationId xmlns:p14="http://schemas.microsoft.com/office/powerpoint/2010/main" val="1351309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96A2A3-1CA0-A5D0-42C3-3FAF9597E9D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F12B6BE-435A-AADC-F952-1B715E665F1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BF55B919-1458-D7EE-9964-415C096696FC}"/>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532CFE7E-BC97-77F2-39C5-E4D17143A9E9}"/>
              </a:ext>
            </a:extLst>
          </p:cNvPr>
          <p:cNvSpPr>
            <a:spLocks noGrp="1"/>
          </p:cNvSpPr>
          <p:nvPr>
            <p:ph type="dt" sz="half" idx="10"/>
          </p:nvPr>
        </p:nvSpPr>
        <p:spPr/>
        <p:txBody>
          <a:bodyPr/>
          <a:lstStyle/>
          <a:p>
            <a:fld id="{16F35C2D-D8FB-49C3-B7C3-98A96A8AFD1E}" type="datetimeFigureOut">
              <a:rPr lang="en-US" smtClean="0"/>
              <a:t>1/26/2023</a:t>
            </a:fld>
            <a:endParaRPr lang="en-US"/>
          </a:p>
        </p:txBody>
      </p:sp>
      <p:sp>
        <p:nvSpPr>
          <p:cNvPr id="6" name="Chỗ dành sẵn cho Chân trang 5">
            <a:extLst>
              <a:ext uri="{FF2B5EF4-FFF2-40B4-BE49-F238E27FC236}">
                <a16:creationId xmlns:a16="http://schemas.microsoft.com/office/drawing/2014/main" id="{9ACAEBE5-0F6B-62F7-0252-E456B7DEB70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8A4A497-0A7A-41CD-657A-D2C4E398D634}"/>
              </a:ext>
            </a:extLst>
          </p:cNvPr>
          <p:cNvSpPr>
            <a:spLocks noGrp="1"/>
          </p:cNvSpPr>
          <p:nvPr>
            <p:ph type="sldNum" sz="quarter" idx="12"/>
          </p:nvPr>
        </p:nvSpPr>
        <p:spPr/>
        <p:txBody>
          <a:bodyPr/>
          <a:lstStyle/>
          <a:p>
            <a:fld id="{79D446A2-5F13-4D70-97DB-53DECFA146F0}" type="slidenum">
              <a:rPr lang="en-US" smtClean="0"/>
              <a:t>‹#›</a:t>
            </a:fld>
            <a:endParaRPr lang="en-US"/>
          </a:p>
        </p:txBody>
      </p:sp>
    </p:spTree>
    <p:extLst>
      <p:ext uri="{BB962C8B-B14F-4D97-AF65-F5344CB8AC3E}">
        <p14:creationId xmlns:p14="http://schemas.microsoft.com/office/powerpoint/2010/main" val="34663822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E3BDFE3-2929-9C31-062E-73DFDDD4C3A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96C0E691-E681-F661-61EC-E629704A05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8316729-2B24-0425-C8B0-10BFA052220A}"/>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9279DA1-B66D-CEA2-3010-CFCC363518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E25C72FD-F1E2-44F9-0F9E-14D30738443B}"/>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C7AAF67A-0CF4-5C4B-14AC-7DD8B7907306}"/>
              </a:ext>
            </a:extLst>
          </p:cNvPr>
          <p:cNvSpPr>
            <a:spLocks noGrp="1"/>
          </p:cNvSpPr>
          <p:nvPr>
            <p:ph type="dt" sz="half" idx="10"/>
          </p:nvPr>
        </p:nvSpPr>
        <p:spPr/>
        <p:txBody>
          <a:bodyPr/>
          <a:lstStyle/>
          <a:p>
            <a:fld id="{16F35C2D-D8FB-49C3-B7C3-98A96A8AFD1E}" type="datetimeFigureOut">
              <a:rPr lang="en-US" smtClean="0"/>
              <a:t>1/26/2023</a:t>
            </a:fld>
            <a:endParaRPr lang="en-US"/>
          </a:p>
        </p:txBody>
      </p:sp>
      <p:sp>
        <p:nvSpPr>
          <p:cNvPr id="8" name="Chỗ dành sẵn cho Chân trang 7">
            <a:extLst>
              <a:ext uri="{FF2B5EF4-FFF2-40B4-BE49-F238E27FC236}">
                <a16:creationId xmlns:a16="http://schemas.microsoft.com/office/drawing/2014/main" id="{1CD3766B-710F-B33C-9137-15D770287E85}"/>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FB027CB-6FB6-E2BE-FDA6-80FCBCDA0B75}"/>
              </a:ext>
            </a:extLst>
          </p:cNvPr>
          <p:cNvSpPr>
            <a:spLocks noGrp="1"/>
          </p:cNvSpPr>
          <p:nvPr>
            <p:ph type="sldNum" sz="quarter" idx="12"/>
          </p:nvPr>
        </p:nvSpPr>
        <p:spPr/>
        <p:txBody>
          <a:bodyPr/>
          <a:lstStyle/>
          <a:p>
            <a:fld id="{79D446A2-5F13-4D70-97DB-53DECFA146F0}" type="slidenum">
              <a:rPr lang="en-US" smtClean="0"/>
              <a:t>‹#›</a:t>
            </a:fld>
            <a:endParaRPr lang="en-US"/>
          </a:p>
        </p:txBody>
      </p:sp>
    </p:spTree>
    <p:extLst>
      <p:ext uri="{BB962C8B-B14F-4D97-AF65-F5344CB8AC3E}">
        <p14:creationId xmlns:p14="http://schemas.microsoft.com/office/powerpoint/2010/main" val="33889113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7B1BC2-EFF6-6D7F-6DA7-C6F0D10AD53B}"/>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DF1A6513-6547-7D43-AAB4-FF8E1D37C5F4}"/>
              </a:ext>
            </a:extLst>
          </p:cNvPr>
          <p:cNvSpPr>
            <a:spLocks noGrp="1"/>
          </p:cNvSpPr>
          <p:nvPr>
            <p:ph type="dt" sz="half" idx="10"/>
          </p:nvPr>
        </p:nvSpPr>
        <p:spPr/>
        <p:txBody>
          <a:bodyPr/>
          <a:lstStyle/>
          <a:p>
            <a:fld id="{16F35C2D-D8FB-49C3-B7C3-98A96A8AFD1E}" type="datetimeFigureOut">
              <a:rPr lang="en-US" smtClean="0"/>
              <a:t>1/26/2023</a:t>
            </a:fld>
            <a:endParaRPr lang="en-US"/>
          </a:p>
        </p:txBody>
      </p:sp>
      <p:sp>
        <p:nvSpPr>
          <p:cNvPr id="4" name="Chỗ dành sẵn cho Chân trang 3">
            <a:extLst>
              <a:ext uri="{FF2B5EF4-FFF2-40B4-BE49-F238E27FC236}">
                <a16:creationId xmlns:a16="http://schemas.microsoft.com/office/drawing/2014/main" id="{4FF67E70-CCE9-834B-1033-A3073DE06750}"/>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D4B22C0F-D6B3-8CCC-DC65-B26879B57B59}"/>
              </a:ext>
            </a:extLst>
          </p:cNvPr>
          <p:cNvSpPr>
            <a:spLocks noGrp="1"/>
          </p:cNvSpPr>
          <p:nvPr>
            <p:ph type="sldNum" sz="quarter" idx="12"/>
          </p:nvPr>
        </p:nvSpPr>
        <p:spPr/>
        <p:txBody>
          <a:bodyPr/>
          <a:lstStyle/>
          <a:p>
            <a:fld id="{79D446A2-5F13-4D70-97DB-53DECFA146F0}" type="slidenum">
              <a:rPr lang="en-US" smtClean="0"/>
              <a:t>‹#›</a:t>
            </a:fld>
            <a:endParaRPr lang="en-US"/>
          </a:p>
        </p:txBody>
      </p:sp>
    </p:spTree>
    <p:extLst>
      <p:ext uri="{BB962C8B-B14F-4D97-AF65-F5344CB8AC3E}">
        <p14:creationId xmlns:p14="http://schemas.microsoft.com/office/powerpoint/2010/main" val="11385009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94A10A77-8217-D234-ABCC-5A4D78870804}"/>
              </a:ext>
            </a:extLst>
          </p:cNvPr>
          <p:cNvSpPr>
            <a:spLocks noGrp="1"/>
          </p:cNvSpPr>
          <p:nvPr>
            <p:ph type="dt" sz="half" idx="10"/>
          </p:nvPr>
        </p:nvSpPr>
        <p:spPr/>
        <p:txBody>
          <a:bodyPr/>
          <a:lstStyle/>
          <a:p>
            <a:fld id="{16F35C2D-D8FB-49C3-B7C3-98A96A8AFD1E}" type="datetimeFigureOut">
              <a:rPr lang="en-US" smtClean="0"/>
              <a:t>1/26/2023</a:t>
            </a:fld>
            <a:endParaRPr lang="en-US"/>
          </a:p>
        </p:txBody>
      </p:sp>
      <p:sp>
        <p:nvSpPr>
          <p:cNvPr id="3" name="Chỗ dành sẵn cho Chân trang 2">
            <a:extLst>
              <a:ext uri="{FF2B5EF4-FFF2-40B4-BE49-F238E27FC236}">
                <a16:creationId xmlns:a16="http://schemas.microsoft.com/office/drawing/2014/main" id="{0BD7729E-EDD4-2368-A37C-04694369FA2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3443E238-AE59-13A5-5CF0-D7B03BA18DD7}"/>
              </a:ext>
            </a:extLst>
          </p:cNvPr>
          <p:cNvSpPr>
            <a:spLocks noGrp="1"/>
          </p:cNvSpPr>
          <p:nvPr>
            <p:ph type="sldNum" sz="quarter" idx="12"/>
          </p:nvPr>
        </p:nvSpPr>
        <p:spPr/>
        <p:txBody>
          <a:bodyPr/>
          <a:lstStyle/>
          <a:p>
            <a:fld id="{79D446A2-5F13-4D70-97DB-53DECFA146F0}" type="slidenum">
              <a:rPr lang="en-US" smtClean="0"/>
              <a:t>‹#›</a:t>
            </a:fld>
            <a:endParaRPr lang="en-US"/>
          </a:p>
        </p:txBody>
      </p:sp>
    </p:spTree>
    <p:extLst>
      <p:ext uri="{BB962C8B-B14F-4D97-AF65-F5344CB8AC3E}">
        <p14:creationId xmlns:p14="http://schemas.microsoft.com/office/powerpoint/2010/main" val="19932057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C145DA-0CB8-3F83-31FE-33A8E6FD58A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A467DA9-C81D-B1BE-CB0C-42EDDE16AC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CFAD2CA3-C2AC-2598-D669-8C27CEC021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E0B1580-2DDB-B8FD-8452-F85193470DA7}"/>
              </a:ext>
            </a:extLst>
          </p:cNvPr>
          <p:cNvSpPr>
            <a:spLocks noGrp="1"/>
          </p:cNvSpPr>
          <p:nvPr>
            <p:ph type="dt" sz="half" idx="10"/>
          </p:nvPr>
        </p:nvSpPr>
        <p:spPr/>
        <p:txBody>
          <a:bodyPr/>
          <a:lstStyle/>
          <a:p>
            <a:fld id="{16F35C2D-D8FB-49C3-B7C3-98A96A8AFD1E}" type="datetimeFigureOut">
              <a:rPr lang="en-US" smtClean="0"/>
              <a:t>1/26/2023</a:t>
            </a:fld>
            <a:endParaRPr lang="en-US"/>
          </a:p>
        </p:txBody>
      </p:sp>
      <p:sp>
        <p:nvSpPr>
          <p:cNvPr id="6" name="Chỗ dành sẵn cho Chân trang 5">
            <a:extLst>
              <a:ext uri="{FF2B5EF4-FFF2-40B4-BE49-F238E27FC236}">
                <a16:creationId xmlns:a16="http://schemas.microsoft.com/office/drawing/2014/main" id="{0A648413-9A71-EF3C-971B-57D3AF249D5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333BE07-220C-57D3-77CC-16EA86C857DE}"/>
              </a:ext>
            </a:extLst>
          </p:cNvPr>
          <p:cNvSpPr>
            <a:spLocks noGrp="1"/>
          </p:cNvSpPr>
          <p:nvPr>
            <p:ph type="sldNum" sz="quarter" idx="12"/>
          </p:nvPr>
        </p:nvSpPr>
        <p:spPr/>
        <p:txBody>
          <a:bodyPr/>
          <a:lstStyle/>
          <a:p>
            <a:fld id="{79D446A2-5F13-4D70-97DB-53DECFA146F0}" type="slidenum">
              <a:rPr lang="en-US" smtClean="0"/>
              <a:t>‹#›</a:t>
            </a:fld>
            <a:endParaRPr lang="en-US"/>
          </a:p>
        </p:txBody>
      </p:sp>
    </p:spTree>
    <p:extLst>
      <p:ext uri="{BB962C8B-B14F-4D97-AF65-F5344CB8AC3E}">
        <p14:creationId xmlns:p14="http://schemas.microsoft.com/office/powerpoint/2010/main" val="26666688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19FA886-45EF-3B5E-CB59-5C43E9535CB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400361FA-6E5C-D057-91A9-DEFE6DADCB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84F097CF-C043-234D-F462-94A1C9E41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EEFBA20-2EE4-68A5-82F4-527EA3E581DA}"/>
              </a:ext>
            </a:extLst>
          </p:cNvPr>
          <p:cNvSpPr>
            <a:spLocks noGrp="1"/>
          </p:cNvSpPr>
          <p:nvPr>
            <p:ph type="dt" sz="half" idx="10"/>
          </p:nvPr>
        </p:nvSpPr>
        <p:spPr/>
        <p:txBody>
          <a:bodyPr/>
          <a:lstStyle/>
          <a:p>
            <a:fld id="{16F35C2D-D8FB-49C3-B7C3-98A96A8AFD1E}" type="datetimeFigureOut">
              <a:rPr lang="en-US" smtClean="0"/>
              <a:t>1/26/2023</a:t>
            </a:fld>
            <a:endParaRPr lang="en-US"/>
          </a:p>
        </p:txBody>
      </p:sp>
      <p:sp>
        <p:nvSpPr>
          <p:cNvPr id="6" name="Chỗ dành sẵn cho Chân trang 5">
            <a:extLst>
              <a:ext uri="{FF2B5EF4-FFF2-40B4-BE49-F238E27FC236}">
                <a16:creationId xmlns:a16="http://schemas.microsoft.com/office/drawing/2014/main" id="{6627BCCB-1375-E45B-7EE5-26E36EA8191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66B6F4E-87BF-8B20-9285-246A635DEC83}"/>
              </a:ext>
            </a:extLst>
          </p:cNvPr>
          <p:cNvSpPr>
            <a:spLocks noGrp="1"/>
          </p:cNvSpPr>
          <p:nvPr>
            <p:ph type="sldNum" sz="quarter" idx="12"/>
          </p:nvPr>
        </p:nvSpPr>
        <p:spPr/>
        <p:txBody>
          <a:bodyPr/>
          <a:lstStyle/>
          <a:p>
            <a:fld id="{79D446A2-5F13-4D70-97DB-53DECFA146F0}" type="slidenum">
              <a:rPr lang="en-US" smtClean="0"/>
              <a:t>‹#›</a:t>
            </a:fld>
            <a:endParaRPr lang="en-US"/>
          </a:p>
        </p:txBody>
      </p:sp>
    </p:spTree>
    <p:extLst>
      <p:ext uri="{BB962C8B-B14F-4D97-AF65-F5344CB8AC3E}">
        <p14:creationId xmlns:p14="http://schemas.microsoft.com/office/powerpoint/2010/main" val="16118931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CD7C5568-287C-9EBA-7263-84DD273654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D1634BD-215A-9749-EC06-1FE6505DAF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0259640-0419-8747-D1B6-C18618487F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F35C2D-D8FB-49C3-B7C3-98A96A8AFD1E}" type="datetimeFigureOut">
              <a:rPr lang="en-US" smtClean="0"/>
              <a:t>1/26/2023</a:t>
            </a:fld>
            <a:endParaRPr lang="en-US"/>
          </a:p>
        </p:txBody>
      </p:sp>
      <p:sp>
        <p:nvSpPr>
          <p:cNvPr id="5" name="Chỗ dành sẵn cho Chân trang 4">
            <a:extLst>
              <a:ext uri="{FF2B5EF4-FFF2-40B4-BE49-F238E27FC236}">
                <a16:creationId xmlns:a16="http://schemas.microsoft.com/office/drawing/2014/main" id="{37DD2825-4BDD-4099-4E40-C91A52620B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C974E890-BA02-1F7F-7CE4-9014A71A8E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D446A2-5F13-4D70-97DB-53DECFA146F0}" type="slidenum">
              <a:rPr lang="en-US" smtClean="0"/>
              <a:t>‹#›</a:t>
            </a:fld>
            <a:endParaRPr lang="en-US"/>
          </a:p>
        </p:txBody>
      </p:sp>
    </p:spTree>
    <p:extLst>
      <p:ext uri="{BB962C8B-B14F-4D97-AF65-F5344CB8AC3E}">
        <p14:creationId xmlns:p14="http://schemas.microsoft.com/office/powerpoint/2010/main" val="1862504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2.pn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1.jpe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1.jpe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3.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1.jpe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1.jpe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1.jpe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1.jpe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1.jpeg"/></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83000">
              <a:schemeClr val="accent1">
                <a:lumMod val="45000"/>
                <a:lumOff val="55000"/>
                <a:alpha val="2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C6BF3FA-86D0-C544-AEBB-CAC96E47EEC0}"/>
              </a:ext>
            </a:extLst>
          </p:cNvPr>
          <p:cNvSpPr txBox="1"/>
          <p:nvPr/>
        </p:nvSpPr>
        <p:spPr>
          <a:xfrm>
            <a:off x="2850849" y="1297709"/>
            <a:ext cx="8874458" cy="1328023"/>
          </a:xfrm>
          <a:prstGeom prst="round2DiagRect">
            <a:avLst/>
          </a:prstGeom>
          <a:noFill/>
          <a:ln w="57150">
            <a:solidFill>
              <a:srgbClr val="00B050"/>
            </a:solidFill>
          </a:ln>
        </p:spPr>
        <p:txBody>
          <a:bodyPr wrap="square">
            <a:spAutoFit/>
          </a:bodyPr>
          <a:lstStyle/>
          <a:p>
            <a:pPr algn="ctr"/>
            <a:r>
              <a:rPr lang="de-DE" sz="3600" b="1" dirty="0">
                <a:latin typeface="Times New Roman" panose="02020603050405020304" pitchFamily="18" charset="0"/>
                <a:cs typeface="Times New Roman" panose="02020603050405020304" pitchFamily="18" charset="0"/>
              </a:rPr>
              <a:t>VĂN BẢN 1. THUỶ TIÊN THÁNG MỘT</a:t>
            </a:r>
            <a:r>
              <a:rPr lang="de-DE" sz="3600" dirty="0">
                <a:latin typeface="Times New Roman" panose="02020603050405020304" pitchFamily="18" charset="0"/>
                <a:cs typeface="Times New Roman" panose="02020603050405020304" pitchFamily="18" charset="0"/>
              </a:rPr>
              <a:t>                                                                        Thô-mát L.Phrít-man </a:t>
            </a:r>
            <a:endParaRPr lang="en-US" sz="3600" dirty="0">
              <a:latin typeface="Times New Roman" panose="02020603050405020304" pitchFamily="18" charset="0"/>
              <a:cs typeface="Times New Roman" panose="02020603050405020304" pitchFamily="18" charset="0"/>
            </a:endParaRPr>
          </a:p>
        </p:txBody>
      </p:sp>
      <p:pic>
        <p:nvPicPr>
          <p:cNvPr id="7" name="Hình ảnh 6">
            <a:extLst>
              <a:ext uri="{FF2B5EF4-FFF2-40B4-BE49-F238E27FC236}">
                <a16:creationId xmlns:a16="http://schemas.microsoft.com/office/drawing/2014/main" id="{63E66086-D2DD-9D41-C532-5C58A99FA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093" y="2595418"/>
            <a:ext cx="3757803" cy="4262582"/>
          </a:xfrm>
          <a:prstGeom prst="rect">
            <a:avLst/>
          </a:prstGeom>
        </p:spPr>
      </p:pic>
      <p:pic>
        <p:nvPicPr>
          <p:cNvPr id="3" name="Hình ảnh 2">
            <a:extLst>
              <a:ext uri="{FF2B5EF4-FFF2-40B4-BE49-F238E27FC236}">
                <a16:creationId xmlns:a16="http://schemas.microsoft.com/office/drawing/2014/main" id="{797BE1C9-F74B-A6B1-C114-B0C28386A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7904" y="2657475"/>
            <a:ext cx="5391150" cy="4200525"/>
          </a:xfrm>
          <a:prstGeom prst="rect">
            <a:avLst/>
          </a:prstGeom>
        </p:spPr>
      </p:pic>
    </p:spTree>
    <p:extLst>
      <p:ext uri="{BB962C8B-B14F-4D97-AF65-F5344CB8AC3E}">
        <p14:creationId xmlns:p14="http://schemas.microsoft.com/office/powerpoint/2010/main" val="41924069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7" name="Hộp Văn bản 6">
            <a:extLst>
              <a:ext uri="{FF2B5EF4-FFF2-40B4-BE49-F238E27FC236}">
                <a16:creationId xmlns:a16="http://schemas.microsoft.com/office/drawing/2014/main" id="{6E508F69-59AC-251B-98AF-0B8EB7A318D0}"/>
              </a:ext>
            </a:extLst>
          </p:cNvPr>
          <p:cNvSpPr txBox="1"/>
          <p:nvPr/>
        </p:nvSpPr>
        <p:spPr>
          <a:xfrm>
            <a:off x="1317522" y="913823"/>
            <a:ext cx="6096000" cy="584775"/>
          </a:xfrm>
          <a:prstGeom prst="rect">
            <a:avLst/>
          </a:prstGeom>
          <a:noFill/>
        </p:spPr>
        <p:txBody>
          <a:bodyPr wrap="square">
            <a:spAutoFit/>
          </a:bodyPr>
          <a:lstStyle/>
          <a:p>
            <a:pPr algn="just"/>
            <a:r>
              <a:rPr lang="en-US" sz="3200" b="1" dirty="0">
                <a:solidFill>
                  <a:srgbClr val="0099FF"/>
                </a:solidFill>
                <a:effectLst/>
                <a:latin typeface="Times New Roman" panose="02020603050405020304" pitchFamily="18" charset="0"/>
                <a:ea typeface="MS Mincho" panose="02020609040205080304" pitchFamily="49" charset="-128"/>
              </a:rPr>
              <a:t>1. </a:t>
            </a:r>
            <a:r>
              <a:rPr lang="en-US" sz="3200" b="1" dirty="0" err="1">
                <a:solidFill>
                  <a:srgbClr val="0099FF"/>
                </a:solidFill>
                <a:effectLst/>
                <a:latin typeface="Times New Roman" panose="02020603050405020304" pitchFamily="18" charset="0"/>
                <a:ea typeface="Calibri" panose="020F0502020204030204" pitchFamily="34" charset="0"/>
              </a:rPr>
              <a:t>Tác</a:t>
            </a:r>
            <a:r>
              <a:rPr lang="en-US" sz="3200" b="1" dirty="0">
                <a:solidFill>
                  <a:srgbClr val="0099FF"/>
                </a:solidFill>
                <a:effectLst/>
                <a:latin typeface="Times New Roman" panose="02020603050405020304" pitchFamily="18" charset="0"/>
                <a:ea typeface="Calibri" panose="020F0502020204030204" pitchFamily="34" charset="0"/>
              </a:rPr>
              <a:t> </a:t>
            </a:r>
            <a:r>
              <a:rPr lang="en-US" sz="3200" b="1" dirty="0" err="1">
                <a:solidFill>
                  <a:srgbClr val="0099FF"/>
                </a:solidFill>
                <a:effectLst/>
                <a:latin typeface="Times New Roman" panose="02020603050405020304" pitchFamily="18" charset="0"/>
                <a:ea typeface="Calibri" panose="020F0502020204030204" pitchFamily="34" charset="0"/>
              </a:rPr>
              <a:t>giả</a:t>
            </a:r>
            <a:endParaRPr lang="en-US" sz="3200" dirty="0">
              <a:solidFill>
                <a:srgbClr val="0099FF"/>
              </a:solidFill>
              <a:effectLst/>
              <a:latin typeface="Times New Roman" panose="02020603050405020304" pitchFamily="18" charset="0"/>
              <a:ea typeface="Calibri" panose="020F0502020204030204" pitchFamily="34" charset="0"/>
            </a:endParaRPr>
          </a:p>
        </p:txBody>
      </p:sp>
      <p:sp>
        <p:nvSpPr>
          <p:cNvPr id="9" name="Hộp Văn bản 8">
            <a:extLst>
              <a:ext uri="{FF2B5EF4-FFF2-40B4-BE49-F238E27FC236}">
                <a16:creationId xmlns:a16="http://schemas.microsoft.com/office/drawing/2014/main" id="{835ECA49-B8E3-2AE6-3098-ED2666DBA27F}"/>
              </a:ext>
            </a:extLst>
          </p:cNvPr>
          <p:cNvSpPr txBox="1"/>
          <p:nvPr/>
        </p:nvSpPr>
        <p:spPr>
          <a:xfrm>
            <a:off x="1317522" y="267492"/>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chung</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pic>
        <p:nvPicPr>
          <p:cNvPr id="5" name="Picture 20">
            <a:extLst>
              <a:ext uri="{FF2B5EF4-FFF2-40B4-BE49-F238E27FC236}">
                <a16:creationId xmlns:a16="http://schemas.microsoft.com/office/drawing/2014/main" id="{5B221CA9-B6E8-973D-EF32-081B0D31FF2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4387" y="2271632"/>
            <a:ext cx="2377410" cy="2961024"/>
          </a:xfrm>
          <a:prstGeom prst="rect">
            <a:avLst/>
          </a:prstGeom>
          <a:noFill/>
          <a:ln>
            <a:noFill/>
          </a:ln>
        </p:spPr>
      </p:pic>
      <p:sp>
        <p:nvSpPr>
          <p:cNvPr id="6" name="Hộp Văn bản 5">
            <a:extLst>
              <a:ext uri="{FF2B5EF4-FFF2-40B4-BE49-F238E27FC236}">
                <a16:creationId xmlns:a16="http://schemas.microsoft.com/office/drawing/2014/main" id="{CE7FA4AA-91D1-02CA-7089-F6F55E9F1D8A}"/>
              </a:ext>
            </a:extLst>
          </p:cNvPr>
          <p:cNvSpPr txBox="1"/>
          <p:nvPr/>
        </p:nvSpPr>
        <p:spPr>
          <a:xfrm>
            <a:off x="4579810" y="1458117"/>
            <a:ext cx="6993625" cy="2009061"/>
          </a:xfrm>
          <a:prstGeom prst="roundRect">
            <a:avLst/>
          </a:prstGeom>
          <a:noFill/>
          <a:ln w="38100">
            <a:solidFill>
              <a:srgbClr val="0066FF"/>
            </a:solidFill>
          </a:ln>
        </p:spPr>
        <p:txBody>
          <a:bodyPr wrap="square">
            <a:spAutoFit/>
          </a:bodyPr>
          <a:lstStyle/>
          <a:p>
            <a:pPr algn="just"/>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Thô-mát</a:t>
            </a:r>
            <a:r>
              <a:rPr lang="en-US" sz="2800" dirty="0">
                <a:solidFill>
                  <a:srgbClr val="0D0D0D"/>
                </a:solidFill>
                <a:latin typeface="Times New Roman" panose="02020603050405020304" pitchFamily="18" charset="0"/>
                <a:ea typeface="Times New Roman" panose="02020603050405020304" pitchFamily="18" charset="0"/>
              </a:rPr>
              <a:t> L. </a:t>
            </a:r>
            <a:r>
              <a:rPr lang="en-US" sz="2800" dirty="0" err="1">
                <a:solidFill>
                  <a:srgbClr val="0D0D0D"/>
                </a:solidFill>
                <a:latin typeface="Times New Roman" panose="02020603050405020304" pitchFamily="18" charset="0"/>
                <a:ea typeface="Times New Roman" panose="02020603050405020304" pitchFamily="18" charset="0"/>
              </a:rPr>
              <a:t>Phrít-man</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rPr>
              <a:t>1953), là </a:t>
            </a:r>
            <a:r>
              <a:rPr lang="en-US" sz="2800" dirty="0" err="1">
                <a:solidFill>
                  <a:srgbClr val="0D0D0D"/>
                </a:solidFill>
                <a:latin typeface="Times New Roman" panose="02020603050405020304" pitchFamily="18" charset="0"/>
                <a:ea typeface="Times New Roman" panose="02020603050405020304" pitchFamily="18" charset="0"/>
              </a:rPr>
              <a:t>nha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báo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người</a:t>
            </a:r>
            <a:r>
              <a:rPr lang="en-US" sz="2800" dirty="0">
                <a:solidFill>
                  <a:srgbClr val="0D0D0D"/>
                </a:solidFill>
                <a:latin typeface="Times New Roman" panose="02020603050405020304" pitchFamily="18" charset="0"/>
                <a:ea typeface="Times New Roman" panose="02020603050405020304" pitchFamily="18" charset="0"/>
              </a:rPr>
              <a:t> Mỹ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uy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trách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mục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các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đê</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quốc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tê</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của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báo</a:t>
            </a:r>
            <a:r>
              <a:rPr lang="en-US" sz="2800"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Niu</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Oóc</a:t>
            </a:r>
            <a:r>
              <a:rPr lang="en-US" sz="2800" i="1" dirty="0">
                <a:solidFill>
                  <a:srgbClr val="0D0D0D"/>
                </a:solidFill>
                <a:latin typeface="Times New Roman" panose="02020603050405020304" pitchFamily="18" charset="0"/>
                <a:ea typeface="Times New Roman" panose="02020603050405020304" pitchFamily="18" charset="0"/>
              </a:rPr>
              <a:t> Thai-</a:t>
            </a:r>
            <a:r>
              <a:rPr lang="en-US" sz="2800" i="1" dirty="0" err="1">
                <a:solidFill>
                  <a:srgbClr val="0D0D0D"/>
                </a:solidFill>
                <a:latin typeface="Times New Roman" panose="02020603050405020304" pitchFamily="18" charset="0"/>
                <a:ea typeface="Times New Roman" panose="02020603050405020304" pitchFamily="18" charset="0"/>
              </a:rPr>
              <a:t>mơ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thường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theo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dõi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vấn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trường</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7E9E1C31-B21F-F27F-02C0-E598A7EAEDBE}"/>
              </a:ext>
            </a:extLst>
          </p:cNvPr>
          <p:cNvSpPr txBox="1"/>
          <p:nvPr/>
        </p:nvSpPr>
        <p:spPr>
          <a:xfrm>
            <a:off x="4579809" y="3670205"/>
            <a:ext cx="6993625" cy="1055608"/>
          </a:xfrm>
          <a:prstGeom prst="roundRect">
            <a:avLst/>
          </a:prstGeom>
          <a:noFill/>
          <a:ln w="38100">
            <a:solidFill>
              <a:srgbClr val="0066FF"/>
            </a:solidFill>
          </a:ln>
        </p:spPr>
        <p:txBody>
          <a:bodyPr wrap="square">
            <a:spAutoFit/>
          </a:bodyPr>
          <a:lstStyle/>
          <a:p>
            <a:pPr algn="just"/>
            <a:r>
              <a:rPr lang="en-US" sz="2800" b="1"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trao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Pu-lít-dơ</a:t>
            </a:r>
            <a:r>
              <a:rPr lang="en-US" sz="2800" dirty="0">
                <a:solidFill>
                  <a:srgbClr val="0D0D0D"/>
                </a:solidFill>
                <a:latin typeface="Times New Roman" panose="02020603050405020304" pitchFamily="18" charset="0"/>
                <a:ea typeface="Times New Roman" panose="02020603050405020304" pitchFamily="18" charset="0"/>
              </a:rPr>
              <a:t> (Pulitzer)</a:t>
            </a:r>
            <a:endParaRPr lang="en-US" sz="2800" dirty="0">
              <a:latin typeface="Times New Roman" panose="02020603050405020304" pitchFamily="18" charset="0"/>
              <a:ea typeface="Times New Roman" panose="02020603050405020304" pitchFamily="18" charset="0"/>
            </a:endParaRPr>
          </a:p>
        </p:txBody>
      </p:sp>
      <p:sp>
        <p:nvSpPr>
          <p:cNvPr id="16" name="Hộp Văn bản 15">
            <a:extLst>
              <a:ext uri="{FF2B5EF4-FFF2-40B4-BE49-F238E27FC236}">
                <a16:creationId xmlns:a16="http://schemas.microsoft.com/office/drawing/2014/main" id="{C8C53F98-E6B0-1B5C-6F32-65AFA31F1DA1}"/>
              </a:ext>
            </a:extLst>
          </p:cNvPr>
          <p:cNvSpPr txBox="1"/>
          <p:nvPr/>
        </p:nvSpPr>
        <p:spPr>
          <a:xfrm>
            <a:off x="4579810" y="4955240"/>
            <a:ext cx="6993625" cy="1532334"/>
          </a:xfrm>
          <a:prstGeom prst="roundRect">
            <a:avLst/>
          </a:prstGeom>
          <a:noFill/>
          <a:ln w="38100">
            <a:solidFill>
              <a:srgbClr val="0066FF"/>
            </a:solidFill>
          </a:ln>
        </p:spPr>
        <p:txBody>
          <a:bodyPr wrap="square">
            <a:spAutoFit/>
          </a:bodyPr>
          <a:lstStyle/>
          <a:p>
            <a:pPr algn="just"/>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Tác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biểu</a:t>
            </a:r>
            <a:r>
              <a:rPr lang="en-US" sz="2800"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Chiếc</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Lếch-xớt</a:t>
            </a:r>
            <a:r>
              <a:rPr lang="en-US" sz="2800" i="1" dirty="0">
                <a:solidFill>
                  <a:srgbClr val="0D0D0D"/>
                </a:solidFill>
                <a:latin typeface="Times New Roman" panose="02020603050405020304" pitchFamily="18" charset="0"/>
                <a:ea typeface="Times New Roman" panose="02020603050405020304" pitchFamily="18" charset="0"/>
              </a:rPr>
              <a:t> (Lexus) </a:t>
            </a:r>
            <a:r>
              <a:rPr lang="en-US" sz="2800" i="1" dirty="0" err="1">
                <a:solidFill>
                  <a:srgbClr val="0D0D0D"/>
                </a:solidFill>
                <a:latin typeface="Times New Roman" panose="02020603050405020304" pitchFamily="18" charset="0"/>
                <a:ea typeface="Times New Roman" panose="02020603050405020304" pitchFamily="18" charset="0"/>
              </a:rPr>
              <a:t>va</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cây</a:t>
            </a:r>
            <a:r>
              <a:rPr lang="en-US" sz="2800" i="1" dirty="0">
                <a:solidFill>
                  <a:srgbClr val="0D0D0D"/>
                </a:solidFill>
                <a:latin typeface="Times New Roman" panose="02020603050405020304" pitchFamily="18" charset="0"/>
                <a:ea typeface="Times New Roman" panose="02020603050405020304" pitchFamily="18" charset="0"/>
              </a:rPr>
              <a:t> ô-</a:t>
            </a:r>
            <a:r>
              <a:rPr lang="en-US" sz="2800" i="1" dirty="0" err="1">
                <a:solidFill>
                  <a:srgbClr val="0D0D0D"/>
                </a:solidFill>
                <a:latin typeface="Times New Roman" panose="02020603050405020304" pitchFamily="18" charset="0"/>
                <a:ea typeface="Times New Roman" panose="02020603050405020304" pitchFamily="18" charset="0"/>
              </a:rPr>
              <a:t>liu</a:t>
            </a:r>
            <a:r>
              <a:rPr lang="en-US" sz="2800" i="1" dirty="0">
                <a:solidFill>
                  <a:srgbClr val="0D0D0D"/>
                </a:solidFill>
                <a:latin typeface="Times New Roman" panose="02020603050405020304" pitchFamily="18" charset="0"/>
                <a:ea typeface="Times New Roman" panose="02020603050405020304" pitchFamily="18" charset="0"/>
              </a:rPr>
              <a:t> (1999); </a:t>
            </a:r>
            <a:r>
              <a:rPr lang="en-US" sz="2800" i="1" dirty="0" err="1">
                <a:solidFill>
                  <a:srgbClr val="0D0D0D"/>
                </a:solidFill>
                <a:latin typeface="Times New Roman" panose="02020603050405020304" pitchFamily="18" charset="0"/>
                <a:ea typeface="Times New Roman" panose="02020603050405020304" pitchFamily="18" charset="0"/>
              </a:rPr>
              <a:t>Thê</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giới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phẳng</a:t>
            </a:r>
            <a:r>
              <a:rPr lang="en-US" sz="2800" i="1" dirty="0">
                <a:solidFill>
                  <a:srgbClr val="0D0D0D"/>
                </a:solidFill>
                <a:latin typeface="Times New Roman" panose="02020603050405020304" pitchFamily="18" charset="0"/>
                <a:ea typeface="Times New Roman" panose="02020603050405020304" pitchFamily="18" charset="0"/>
              </a:rPr>
              <a:t> (2005-2007); </a:t>
            </a:r>
            <a:r>
              <a:rPr lang="en-US" sz="2800" i="1" dirty="0" err="1">
                <a:solidFill>
                  <a:srgbClr val="0D0D0D"/>
                </a:solidFill>
                <a:latin typeface="Times New Roman" panose="02020603050405020304" pitchFamily="18" charset="0"/>
                <a:ea typeface="Times New Roman" panose="02020603050405020304" pitchFamily="18" charset="0"/>
              </a:rPr>
              <a:t>Nóng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Phẳng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Chật</a:t>
            </a:r>
            <a:r>
              <a:rPr lang="en-US" sz="2800" i="1" dirty="0">
                <a:solidFill>
                  <a:srgbClr val="0D0D0D"/>
                </a:solidFill>
                <a:latin typeface="Times New Roman" panose="02020603050405020304" pitchFamily="18" charset="0"/>
                <a:ea typeface="Times New Roman" panose="02020603050405020304" pitchFamily="18" charset="0"/>
              </a:rPr>
              <a:t> (2008);...</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153631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7" name="Hộp Văn bản 6">
            <a:extLst>
              <a:ext uri="{FF2B5EF4-FFF2-40B4-BE49-F238E27FC236}">
                <a16:creationId xmlns:a16="http://schemas.microsoft.com/office/drawing/2014/main" id="{6E508F69-59AC-251B-98AF-0B8EB7A318D0}"/>
              </a:ext>
            </a:extLst>
          </p:cNvPr>
          <p:cNvSpPr txBox="1"/>
          <p:nvPr/>
        </p:nvSpPr>
        <p:spPr>
          <a:xfrm>
            <a:off x="1317522" y="913823"/>
            <a:ext cx="6096000" cy="584775"/>
          </a:xfrm>
          <a:prstGeom prst="rect">
            <a:avLst/>
          </a:prstGeom>
          <a:noFill/>
        </p:spPr>
        <p:txBody>
          <a:bodyPr wrap="square">
            <a:spAutoFit/>
          </a:bodyPr>
          <a:lstStyle/>
          <a:p>
            <a:pPr algn="just"/>
            <a:r>
              <a:rPr lang="en-US" sz="3200" b="1" dirty="0">
                <a:solidFill>
                  <a:srgbClr val="0099FF"/>
                </a:solidFill>
                <a:latin typeface="Times New Roman" panose="02020603050405020304" pitchFamily="18" charset="0"/>
                <a:ea typeface="MS Mincho" panose="02020609040205080304" pitchFamily="49" charset="-128"/>
              </a:rPr>
              <a:t>2</a:t>
            </a:r>
            <a:r>
              <a:rPr lang="en-US" sz="3200" b="1" dirty="0">
                <a:solidFill>
                  <a:srgbClr val="0099FF"/>
                </a:solidFill>
                <a:effectLst/>
                <a:latin typeface="Times New Roman" panose="02020603050405020304" pitchFamily="18" charset="0"/>
                <a:ea typeface="MS Mincho" panose="02020609040205080304" pitchFamily="49" charset="-128"/>
              </a:rPr>
              <a:t>. </a:t>
            </a:r>
            <a:r>
              <a:rPr lang="en-US" sz="3200" b="1" dirty="0" err="1">
                <a:solidFill>
                  <a:srgbClr val="0099FF"/>
                </a:solidFill>
                <a:effectLst/>
                <a:latin typeface="Times New Roman" panose="02020603050405020304" pitchFamily="18" charset="0"/>
                <a:ea typeface="Calibri" panose="020F0502020204030204" pitchFamily="34" charset="0"/>
              </a:rPr>
              <a:t>Tác</a:t>
            </a:r>
            <a:r>
              <a:rPr lang="en-US" sz="3200" b="1" dirty="0">
                <a:solidFill>
                  <a:srgbClr val="0099FF"/>
                </a:solidFill>
                <a:effectLst/>
                <a:latin typeface="Times New Roman" panose="02020603050405020304" pitchFamily="18" charset="0"/>
                <a:ea typeface="Calibri" panose="020F0502020204030204" pitchFamily="34" charset="0"/>
              </a:rPr>
              <a:t> </a:t>
            </a:r>
            <a:r>
              <a:rPr lang="en-US" sz="3200" b="1" dirty="0" err="1">
                <a:solidFill>
                  <a:srgbClr val="0099FF"/>
                </a:solidFill>
                <a:effectLst/>
                <a:latin typeface="Times New Roman" panose="02020603050405020304" pitchFamily="18" charset="0"/>
                <a:ea typeface="Calibri" panose="020F0502020204030204" pitchFamily="34" charset="0"/>
              </a:rPr>
              <a:t>phẩm</a:t>
            </a:r>
            <a:endParaRPr lang="en-US" sz="3200" dirty="0">
              <a:solidFill>
                <a:srgbClr val="0099FF"/>
              </a:solidFill>
              <a:effectLst/>
              <a:latin typeface="Times New Roman" panose="02020603050405020304" pitchFamily="18" charset="0"/>
              <a:ea typeface="Calibri" panose="020F0502020204030204" pitchFamily="34" charset="0"/>
            </a:endParaRPr>
          </a:p>
        </p:txBody>
      </p:sp>
      <p:sp>
        <p:nvSpPr>
          <p:cNvPr id="9" name="Hộp Văn bản 8">
            <a:extLst>
              <a:ext uri="{FF2B5EF4-FFF2-40B4-BE49-F238E27FC236}">
                <a16:creationId xmlns:a16="http://schemas.microsoft.com/office/drawing/2014/main" id="{835ECA49-B8E3-2AE6-3098-ED2666DBA27F}"/>
              </a:ext>
            </a:extLst>
          </p:cNvPr>
          <p:cNvSpPr txBox="1"/>
          <p:nvPr/>
        </p:nvSpPr>
        <p:spPr>
          <a:xfrm>
            <a:off x="1317522" y="267492"/>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chung</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F81D890C-C69A-39F8-6637-F5B89BAAB3F3}"/>
              </a:ext>
            </a:extLst>
          </p:cNvPr>
          <p:cNvSpPr txBox="1"/>
          <p:nvPr/>
        </p:nvSpPr>
        <p:spPr>
          <a:xfrm>
            <a:off x="1317522" y="1490985"/>
            <a:ext cx="6096000" cy="523220"/>
          </a:xfrm>
          <a:prstGeom prst="rect">
            <a:avLst/>
          </a:prstGeom>
          <a:noFill/>
        </p:spPr>
        <p:txBody>
          <a:bodyPr wrap="square">
            <a:spAutoFit/>
          </a:bodyPr>
          <a:lstStyle/>
          <a:p>
            <a:pPr algn="just"/>
            <a:r>
              <a:rPr lang="en-US" sz="2800" b="1" dirty="0">
                <a:solidFill>
                  <a:srgbClr val="0099FF"/>
                </a:solidFill>
                <a:latin typeface="Times New Roman" panose="02020603050405020304" pitchFamily="18" charset="0"/>
                <a:ea typeface="MS Mincho" panose="02020609040205080304" pitchFamily="49" charset="-128"/>
              </a:rPr>
              <a:t>2</a:t>
            </a:r>
            <a:r>
              <a:rPr lang="en-US" sz="2800" b="1" dirty="0">
                <a:solidFill>
                  <a:srgbClr val="0099FF"/>
                </a:solidFill>
                <a:effectLst/>
                <a:latin typeface="Times New Roman" panose="02020603050405020304" pitchFamily="18" charset="0"/>
                <a:ea typeface="MS Mincho" panose="02020609040205080304" pitchFamily="49" charset="-128"/>
              </a:rPr>
              <a:t>.1 </a:t>
            </a:r>
            <a:r>
              <a:rPr lang="en-US" sz="2800" b="1" dirty="0" err="1">
                <a:solidFill>
                  <a:srgbClr val="0099FF"/>
                </a:solidFill>
                <a:latin typeface="Times New Roman" panose="02020603050405020304" pitchFamily="18" charset="0"/>
                <a:ea typeface="MS Mincho" panose="02020609040205080304" pitchFamily="49" charset="-128"/>
              </a:rPr>
              <a:t>Đọc</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và</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tìm</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hiểu</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chú</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thích</a:t>
            </a:r>
            <a:endParaRPr lang="en-US" sz="2800" dirty="0">
              <a:solidFill>
                <a:srgbClr val="0099FF"/>
              </a:solidFill>
              <a:effectLst/>
              <a:latin typeface="Times New Roman" panose="02020603050405020304" pitchFamily="18" charset="0"/>
              <a:ea typeface="Calibri" panose="020F0502020204030204" pitchFamily="34" charset="0"/>
            </a:endParaRPr>
          </a:p>
        </p:txBody>
      </p:sp>
      <p:pic>
        <p:nvPicPr>
          <p:cNvPr id="12" name="Hình ảnh 11">
            <a:extLst>
              <a:ext uri="{FF2B5EF4-FFF2-40B4-BE49-F238E27FC236}">
                <a16:creationId xmlns:a16="http://schemas.microsoft.com/office/drawing/2014/main" id="{FFF7E6CF-E369-028C-2BFF-94DE7F0574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952" y="2307510"/>
            <a:ext cx="2263581" cy="3636667"/>
          </a:xfrm>
          <a:prstGeom prst="rect">
            <a:avLst/>
          </a:prstGeom>
        </p:spPr>
      </p:pic>
    </p:spTree>
    <p:extLst>
      <p:ext uri="{BB962C8B-B14F-4D97-AF65-F5344CB8AC3E}">
        <p14:creationId xmlns:p14="http://schemas.microsoft.com/office/powerpoint/2010/main" val="29359526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7" name="Hộp Văn bản 6">
            <a:extLst>
              <a:ext uri="{FF2B5EF4-FFF2-40B4-BE49-F238E27FC236}">
                <a16:creationId xmlns:a16="http://schemas.microsoft.com/office/drawing/2014/main" id="{6E508F69-59AC-251B-98AF-0B8EB7A318D0}"/>
              </a:ext>
            </a:extLst>
          </p:cNvPr>
          <p:cNvSpPr txBox="1"/>
          <p:nvPr/>
        </p:nvSpPr>
        <p:spPr>
          <a:xfrm>
            <a:off x="1317522" y="913823"/>
            <a:ext cx="6096000" cy="584775"/>
          </a:xfrm>
          <a:prstGeom prst="rect">
            <a:avLst/>
          </a:prstGeom>
          <a:noFill/>
        </p:spPr>
        <p:txBody>
          <a:bodyPr wrap="square">
            <a:spAutoFit/>
          </a:bodyPr>
          <a:lstStyle/>
          <a:p>
            <a:pPr algn="just"/>
            <a:r>
              <a:rPr lang="en-US" sz="3200" b="1" dirty="0">
                <a:solidFill>
                  <a:srgbClr val="0099FF"/>
                </a:solidFill>
                <a:latin typeface="Times New Roman" panose="02020603050405020304" pitchFamily="18" charset="0"/>
                <a:ea typeface="MS Mincho" panose="02020609040205080304" pitchFamily="49" charset="-128"/>
              </a:rPr>
              <a:t>2</a:t>
            </a:r>
            <a:r>
              <a:rPr lang="en-US" sz="3200" b="1" dirty="0">
                <a:solidFill>
                  <a:srgbClr val="0099FF"/>
                </a:solidFill>
                <a:effectLst/>
                <a:latin typeface="Times New Roman" panose="02020603050405020304" pitchFamily="18" charset="0"/>
                <a:ea typeface="MS Mincho" panose="02020609040205080304" pitchFamily="49" charset="-128"/>
              </a:rPr>
              <a:t>. </a:t>
            </a:r>
            <a:r>
              <a:rPr lang="en-US" sz="3200" b="1" dirty="0" err="1">
                <a:solidFill>
                  <a:srgbClr val="0099FF"/>
                </a:solidFill>
                <a:effectLst/>
                <a:latin typeface="Times New Roman" panose="02020603050405020304" pitchFamily="18" charset="0"/>
                <a:ea typeface="Calibri" panose="020F0502020204030204" pitchFamily="34" charset="0"/>
              </a:rPr>
              <a:t>Tác</a:t>
            </a:r>
            <a:r>
              <a:rPr lang="en-US" sz="3200" b="1" dirty="0">
                <a:solidFill>
                  <a:srgbClr val="0099FF"/>
                </a:solidFill>
                <a:effectLst/>
                <a:latin typeface="Times New Roman" panose="02020603050405020304" pitchFamily="18" charset="0"/>
                <a:ea typeface="Calibri" panose="020F0502020204030204" pitchFamily="34" charset="0"/>
              </a:rPr>
              <a:t> </a:t>
            </a:r>
            <a:r>
              <a:rPr lang="en-US" sz="3200" b="1" dirty="0" err="1">
                <a:solidFill>
                  <a:srgbClr val="0099FF"/>
                </a:solidFill>
                <a:effectLst/>
                <a:latin typeface="Times New Roman" panose="02020603050405020304" pitchFamily="18" charset="0"/>
                <a:ea typeface="Calibri" panose="020F0502020204030204" pitchFamily="34" charset="0"/>
              </a:rPr>
              <a:t>phẩm</a:t>
            </a:r>
            <a:endParaRPr lang="en-US" sz="3200" dirty="0">
              <a:solidFill>
                <a:srgbClr val="0099FF"/>
              </a:solidFill>
              <a:effectLst/>
              <a:latin typeface="Times New Roman" panose="02020603050405020304" pitchFamily="18" charset="0"/>
              <a:ea typeface="Calibri" panose="020F0502020204030204" pitchFamily="34" charset="0"/>
            </a:endParaRPr>
          </a:p>
        </p:txBody>
      </p:sp>
      <p:sp>
        <p:nvSpPr>
          <p:cNvPr id="9" name="Hộp Văn bản 8">
            <a:extLst>
              <a:ext uri="{FF2B5EF4-FFF2-40B4-BE49-F238E27FC236}">
                <a16:creationId xmlns:a16="http://schemas.microsoft.com/office/drawing/2014/main" id="{835ECA49-B8E3-2AE6-3098-ED2666DBA27F}"/>
              </a:ext>
            </a:extLst>
          </p:cNvPr>
          <p:cNvSpPr txBox="1"/>
          <p:nvPr/>
        </p:nvSpPr>
        <p:spPr>
          <a:xfrm>
            <a:off x="1317522" y="267492"/>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chung</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3461ECB7-CE5E-F0E8-E9ED-C5319113AC2C}"/>
              </a:ext>
            </a:extLst>
          </p:cNvPr>
          <p:cNvSpPr txBox="1"/>
          <p:nvPr/>
        </p:nvSpPr>
        <p:spPr>
          <a:xfrm>
            <a:off x="-1209619" y="6526564"/>
            <a:ext cx="6097772" cy="5909310"/>
          </a:xfrm>
          <a:prstGeom prst="rect">
            <a:avLst/>
          </a:prstGeom>
          <a:noFill/>
        </p:spPr>
        <p:txBody>
          <a:bodyPr wrap="square">
            <a:spAutoFit/>
          </a:bodyPr>
          <a:lstStyle/>
          <a:p>
            <a:pPr marL="0" marR="0">
              <a:spcBef>
                <a:spcPts val="0"/>
              </a:spcBef>
              <a:spcAft>
                <a:spcPts val="0"/>
              </a:spcAft>
            </a:pPr>
            <a:r>
              <a:rPr lang="en-US" sz="1800" b="1" dirty="0">
                <a:solidFill>
                  <a:srgbClr val="0070C0"/>
                </a:solidFill>
                <a:effectLst/>
                <a:latin typeface="Times New Roman" panose="02020603050405020304" pitchFamily="18" charset="0"/>
                <a:ea typeface="MS Mincho" panose="02020609040205080304" pitchFamily="49" charset="-128"/>
              </a:rPr>
              <a:t>2. </a:t>
            </a:r>
            <a:r>
              <a:rPr lang="en-US" sz="1800" b="1" dirty="0" err="1">
                <a:solidFill>
                  <a:srgbClr val="0070C0"/>
                </a:solidFill>
                <a:effectLst/>
                <a:latin typeface="Times New Roman" panose="02020603050405020304" pitchFamily="18" charset="0"/>
                <a:ea typeface="MS Mincho" panose="02020609040205080304" pitchFamily="49" charset="-128"/>
              </a:rPr>
              <a:t>Tác</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phẩm</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solidFill>
                  <a:srgbClr val="0070C0"/>
                </a:solidFill>
                <a:effectLst/>
                <a:latin typeface="Times New Roman" panose="02020603050405020304" pitchFamily="18" charset="0"/>
                <a:ea typeface="MS Mincho" panose="02020609040205080304" pitchFamily="49" charset="-128"/>
              </a:rPr>
              <a:t>2.1. </a:t>
            </a:r>
            <a:r>
              <a:rPr lang="en-US" sz="1800" b="1" dirty="0" err="1">
                <a:solidFill>
                  <a:srgbClr val="0070C0"/>
                </a:solidFill>
                <a:effectLst/>
                <a:latin typeface="Times New Roman" panose="02020603050405020304" pitchFamily="18" charset="0"/>
                <a:ea typeface="MS Mincho" panose="02020609040205080304" pitchFamily="49" charset="-128"/>
              </a:rPr>
              <a:t>Đọc</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và</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tìm</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hiểu</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chú</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thích</a:t>
            </a:r>
            <a:endParaRPr lang="en-US" sz="1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vi-VN" sz="1800" b="1" dirty="0">
                <a:solidFill>
                  <a:srgbClr val="0070C0"/>
                </a:solidFill>
                <a:effectLst/>
                <a:latin typeface="Times New Roman" panose="02020603050405020304" pitchFamily="18" charset="0"/>
                <a:ea typeface="MS Mincho" panose="02020609040205080304" pitchFamily="49" charset="-128"/>
              </a:rPr>
              <a:t>2.2. Xuất xứ: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70C0"/>
                </a:solidFill>
                <a:effectLst/>
                <a:latin typeface="Times New Roman" panose="02020603050405020304" pitchFamily="18" charset="0"/>
                <a:ea typeface="MS Mincho" panose="02020609040205080304" pitchFamily="49" charset="-128"/>
              </a:rPr>
              <a:t>2.3. </a:t>
            </a:r>
            <a:r>
              <a:rPr lang="en-US" sz="1800" b="1" dirty="0" err="1">
                <a:solidFill>
                  <a:srgbClr val="0070C0"/>
                </a:solidFill>
                <a:effectLst/>
                <a:latin typeface="Times New Roman" panose="02020603050405020304" pitchFamily="18" charset="0"/>
                <a:ea typeface="MS Mincho" panose="02020609040205080304" pitchFamily="49" charset="-128"/>
              </a:rPr>
              <a:t>Kiểu</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văn</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bản</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dirty="0" err="1">
                <a:effectLst/>
                <a:latin typeface="Times New Roman" panose="02020603050405020304" pitchFamily="18" charset="0"/>
                <a:ea typeface="Times New Roman" panose="02020603050405020304" pitchFamily="18" charset="0"/>
              </a:rPr>
              <a:t>Văn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bản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thông</a:t>
            </a:r>
            <a:r>
              <a:rPr lang="en-US" sz="1800" dirty="0">
                <a:effectLst/>
                <a:latin typeface="Times New Roman" panose="02020603050405020304" pitchFamily="18" charset="0"/>
                <a:ea typeface="Times New Roman" panose="02020603050405020304" pitchFamily="18" charset="0"/>
              </a:rPr>
              <a:t> tin.</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70C0"/>
                </a:solidFill>
                <a:effectLst/>
                <a:latin typeface="Times New Roman" panose="02020603050405020304" pitchFamily="18" charset="0"/>
                <a:ea typeface="MS Mincho" panose="02020609040205080304" pitchFamily="49" charset="-128"/>
              </a:rPr>
              <a:t>2.4. </a:t>
            </a:r>
            <a:r>
              <a:rPr lang="en-US" sz="1800" b="1" dirty="0" err="1">
                <a:solidFill>
                  <a:srgbClr val="0070C0"/>
                </a:solidFill>
                <a:effectLst/>
                <a:latin typeface="Times New Roman" panose="02020603050405020304" pitchFamily="18" charset="0"/>
                <a:ea typeface="MS Mincho" panose="02020609040205080304" pitchFamily="49" charset="-128"/>
              </a:rPr>
              <a:t>Vấn</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đề</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được</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đề</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cập</a:t>
            </a:r>
            <a:r>
              <a:rPr lang="en-US" sz="1800" b="1" dirty="0">
                <a:solidFill>
                  <a:srgbClr val="0070C0"/>
                </a:solidFill>
                <a:effectLst/>
                <a:latin typeface="Times New Roman" panose="02020603050405020304" pitchFamily="18" charset="0"/>
                <a:ea typeface="MS Mincho" panose="02020609040205080304" pitchFamily="49" charset="-128"/>
              </a:rPr>
              <a: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biến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đổi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hậu</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70C0"/>
                </a:solidFill>
                <a:effectLst/>
                <a:latin typeface="Times New Roman" panose="02020603050405020304" pitchFamily="18" charset="0"/>
                <a:ea typeface="MS Mincho" panose="02020609040205080304" pitchFamily="49" charset="-128"/>
              </a:rPr>
              <a:t>2.5. </a:t>
            </a:r>
            <a:r>
              <a:rPr lang="en-US" sz="1800" b="1" dirty="0" err="1">
                <a:solidFill>
                  <a:srgbClr val="0070C0"/>
                </a:solidFill>
                <a:effectLst/>
                <a:latin typeface="Times New Roman" panose="02020603050405020304" pitchFamily="18" charset="0"/>
                <a:ea typeface="MS Mincho" panose="02020609040205080304" pitchFamily="49" charset="-128"/>
              </a:rPr>
              <a:t>Phương</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thức</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biểu</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đạt</a:t>
            </a:r>
            <a:r>
              <a:rPr lang="en-US" sz="1800" b="1" dirty="0">
                <a:solidFill>
                  <a:srgbClr val="0070C0"/>
                </a:solidFill>
                <a:effectLst/>
                <a:latin typeface="Times New Roman" panose="02020603050405020304" pitchFamily="18" charset="0"/>
                <a:ea typeface="MS Mincho" panose="02020609040205080304" pitchFamily="49" charset="-128"/>
              </a:rPr>
              <a: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Nghị</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luận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thuyết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minh</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70C0"/>
                </a:solidFill>
                <a:effectLst/>
                <a:latin typeface="Times New Roman" panose="02020603050405020304" pitchFamily="18" charset="0"/>
                <a:ea typeface="MS Mincho" panose="02020609040205080304" pitchFamily="49" charset="-128"/>
              </a:rPr>
              <a:t>2.6. </a:t>
            </a:r>
            <a:r>
              <a:rPr lang="en-US" sz="1800" b="1" dirty="0" err="1">
                <a:solidFill>
                  <a:srgbClr val="0070C0"/>
                </a:solidFill>
                <a:effectLst/>
                <a:latin typeface="Times New Roman" panose="02020603050405020304" pitchFamily="18" charset="0"/>
                <a:ea typeface="MS Mincho" panose="02020609040205080304" pitchFamily="49" charset="-128"/>
              </a:rPr>
              <a:t>Bố</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cục</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và</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nội</a:t>
            </a:r>
            <a:r>
              <a:rPr lang="en-US" sz="1800" b="1" dirty="0">
                <a:solidFill>
                  <a:srgbClr val="0070C0"/>
                </a:solidFill>
                <a:effectLst/>
                <a:latin typeface="Times New Roman" panose="02020603050405020304" pitchFamily="18" charset="0"/>
                <a:ea typeface="MS Mincho" panose="02020609040205080304" pitchFamily="49" charset="-128"/>
              </a:rPr>
              <a:t> dung </a:t>
            </a:r>
            <a:r>
              <a:rPr lang="en-US" sz="1800" b="1" dirty="0" err="1">
                <a:solidFill>
                  <a:srgbClr val="0070C0"/>
                </a:solidFill>
                <a:effectLst/>
                <a:latin typeface="Times New Roman" panose="02020603050405020304" pitchFamily="18" charset="0"/>
                <a:ea typeface="MS Mincho" panose="02020609040205080304" pitchFamily="49" charset="-128"/>
              </a:rPr>
              <a:t>chính</a:t>
            </a:r>
            <a:r>
              <a:rPr lang="en-US" sz="1800" b="1" dirty="0">
                <a:solidFill>
                  <a:srgbClr val="0070C0"/>
                </a:solidFill>
                <a:effectLst/>
                <a:latin typeface="Times New Roman" panose="02020603050405020304" pitchFamily="18" charset="0"/>
                <a:ea typeface="MS Mincho" panose="02020609040205080304" pitchFamily="49" charset="-128"/>
              </a:rPr>
              <a:t>:</a:t>
            </a:r>
            <a:r>
              <a:rPr lang="en-US" sz="1800" b="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3 </a:t>
            </a:r>
            <a:r>
              <a:rPr lang="en-US" sz="1800" dirty="0" err="1">
                <a:effectLst/>
                <a:latin typeface="Times New Roman" panose="02020603050405020304" pitchFamily="18" charset="0"/>
                <a:ea typeface="Times New Roman" panose="02020603050405020304" pitchFamily="18" charset="0"/>
              </a:rPr>
              <a:t>phần</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1800" b="1" dirty="0">
                <a:solidFill>
                  <a:srgbClr val="0D0D0D"/>
                </a:solidFill>
                <a:effectLst/>
                <a:latin typeface="Times New Roman" panose="02020603050405020304" pitchFamily="18" charset="0"/>
                <a:ea typeface="Times New Roman" panose="02020603050405020304" pitchFamily="18" charset="0"/>
              </a:rPr>
              <a:t>+</a:t>
            </a:r>
            <a:r>
              <a:rPr lang="en-US" sz="1800" b="1" dirty="0">
                <a:solidFill>
                  <a:srgbClr val="0D0D0D"/>
                </a:solidFill>
                <a:effectLst/>
                <a:latin typeface="Times New Roman" panose="02020603050405020304" pitchFamily="18" charset="0"/>
                <a:ea typeface="Times New Roman" panose="02020603050405020304" pitchFamily="18" charset="0"/>
              </a:rPr>
              <a:t> </a:t>
            </a:r>
            <a:r>
              <a:rPr lang="en-US" sz="1800" b="1" dirty="0" err="1">
                <a:solidFill>
                  <a:srgbClr val="0D0D0D"/>
                </a:solidFill>
                <a:effectLst/>
                <a:latin typeface="Times New Roman" panose="02020603050405020304" pitchFamily="18" charset="0"/>
                <a:ea typeface="Times New Roman" panose="02020603050405020304" pitchFamily="18" charset="0"/>
              </a:rPr>
              <a:t>Phần</a:t>
            </a:r>
            <a:r>
              <a:rPr lang="en-US" sz="1800" b="1" dirty="0">
                <a:solidFill>
                  <a:srgbClr val="0D0D0D"/>
                </a:solidFill>
                <a:effectLst/>
                <a:latin typeface="Times New Roman" panose="02020603050405020304" pitchFamily="18" charset="0"/>
                <a:ea typeface="Times New Roman" panose="02020603050405020304" pitchFamily="18" charset="0"/>
              </a:rPr>
              <a:t> 1:</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Đoạn</a:t>
            </a:r>
            <a:r>
              <a:rPr lang="en-US" sz="1800" dirty="0">
                <a:solidFill>
                  <a:srgbClr val="0D0D0D"/>
                </a:solidFill>
                <a:effectLst/>
                <a:latin typeface="Times New Roman" panose="02020603050405020304" pitchFamily="18" charset="0"/>
                <a:ea typeface="Times New Roman" panose="02020603050405020304" pitchFamily="18" charset="0"/>
              </a:rPr>
              <a:t> 1: </a:t>
            </a:r>
            <a:r>
              <a:rPr lang="en-US" sz="1800" dirty="0" err="1">
                <a:solidFill>
                  <a:srgbClr val="0D0D0D"/>
                </a:solidFill>
                <a:effectLst/>
                <a:latin typeface="Times New Roman" panose="02020603050405020304" pitchFamily="18" charset="0"/>
                <a:ea typeface="Times New Roman" panose="02020603050405020304" pitchFamily="18" charset="0"/>
              </a:rPr>
              <a:t>Nêu</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vấn</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đề</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cần</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thông</a:t>
            </a:r>
            <a:r>
              <a:rPr lang="en-US" sz="1800" dirty="0">
                <a:solidFill>
                  <a:srgbClr val="0D0D0D"/>
                </a:solidFill>
                <a:effectLst/>
                <a:latin typeface="Times New Roman" panose="02020603050405020304" pitchFamily="18" charset="0"/>
                <a:ea typeface="Times New Roman" panose="02020603050405020304" pitchFamily="18" charset="0"/>
              </a:rPr>
              <a:t> tin:</a:t>
            </a:r>
            <a:r>
              <a:rPr lang="en-US" sz="1800" i="1" dirty="0">
                <a:solidFill>
                  <a:srgbClr val="0D0D0D"/>
                </a:solidFill>
                <a:effectLst/>
                <a:latin typeface="Times New Roman" panose="02020603050405020304" pitchFamily="18" charset="0"/>
                <a:ea typeface="Times New Roman" panose="02020603050405020304" pitchFamily="18" charset="0"/>
              </a:rPr>
              <a:t> C</a:t>
            </a:r>
            <a:r>
              <a:rPr lang="vi-VN" sz="1800" i="1" dirty="0">
                <a:solidFill>
                  <a:srgbClr val="0D0D0D"/>
                </a:solidFill>
                <a:effectLst/>
                <a:latin typeface="Times New Roman" panose="02020603050405020304" pitchFamily="18" charset="0"/>
                <a:ea typeface="Times New Roman" panose="02020603050405020304" pitchFamily="18" charset="0"/>
              </a:rPr>
              <a:t>ầ</a:t>
            </a:r>
            <a:r>
              <a:rPr lang="en-US" sz="1800" i="1" dirty="0">
                <a:solidFill>
                  <a:srgbClr val="0D0D0D"/>
                </a:solidFill>
                <a:effectLst/>
                <a:latin typeface="Times New Roman" panose="02020603050405020304" pitchFamily="18" charset="0"/>
                <a:ea typeface="Times New Roman" panose="02020603050405020304" pitchFamily="18" charset="0"/>
              </a:rPr>
              <a:t>n </a:t>
            </a:r>
            <a:r>
              <a:rPr lang="en-US" sz="1800" i="1" dirty="0" err="1">
                <a:solidFill>
                  <a:srgbClr val="0D0D0D"/>
                </a:solidFill>
                <a:effectLst/>
                <a:latin typeface="Times New Roman" panose="02020603050405020304" pitchFamily="18" charset="0"/>
                <a:ea typeface="Times New Roman" panose="02020603050405020304" pitchFamily="18" charset="0"/>
              </a:rPr>
              <a:t>hiểu</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thế</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nào</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về</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tình</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trạng</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biến</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đổi</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khí</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hậu</a:t>
            </a:r>
            <a:r>
              <a:rPr lang="vi-VN" sz="1800" i="1" dirty="0">
                <a:solidFill>
                  <a:srgbClr val="0D0D0D"/>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1800" b="1" dirty="0">
                <a:solidFill>
                  <a:srgbClr val="0D0D0D"/>
                </a:solidFill>
                <a:effectLst/>
                <a:latin typeface="Times New Roman" panose="02020603050405020304" pitchFamily="18" charset="0"/>
                <a:ea typeface="Times New Roman" panose="02020603050405020304" pitchFamily="18" charset="0"/>
              </a:rPr>
              <a:t>+</a:t>
            </a:r>
            <a:r>
              <a:rPr lang="en-US" sz="1800" b="1" dirty="0">
                <a:solidFill>
                  <a:srgbClr val="0D0D0D"/>
                </a:solidFill>
                <a:effectLst/>
                <a:latin typeface="Times New Roman" panose="02020603050405020304" pitchFamily="18" charset="0"/>
                <a:ea typeface="Times New Roman" panose="02020603050405020304" pitchFamily="18" charset="0"/>
              </a:rPr>
              <a:t> </a:t>
            </a:r>
            <a:r>
              <a:rPr lang="en-US" sz="1800" b="1" dirty="0" err="1">
                <a:solidFill>
                  <a:srgbClr val="0D0D0D"/>
                </a:solidFill>
                <a:effectLst/>
                <a:latin typeface="Times New Roman" panose="02020603050405020304" pitchFamily="18" charset="0"/>
                <a:ea typeface="Times New Roman" panose="02020603050405020304" pitchFamily="18" charset="0"/>
              </a:rPr>
              <a:t>Phần</a:t>
            </a:r>
            <a:r>
              <a:rPr lang="en-US" sz="1800" b="1" dirty="0">
                <a:solidFill>
                  <a:srgbClr val="0D0D0D"/>
                </a:solidFill>
                <a:effectLst/>
                <a:latin typeface="Times New Roman" panose="02020603050405020304" pitchFamily="18" charset="0"/>
                <a:ea typeface="Times New Roman" panose="02020603050405020304" pitchFamily="18" charset="0"/>
              </a:rPr>
              <a:t> 2:</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Đoạn</a:t>
            </a:r>
            <a:r>
              <a:rPr lang="en-US" sz="1800" dirty="0">
                <a:solidFill>
                  <a:srgbClr val="0D0D0D"/>
                </a:solidFill>
                <a:effectLst/>
                <a:latin typeface="Times New Roman" panose="02020603050405020304" pitchFamily="18" charset="0"/>
                <a:ea typeface="Times New Roman" panose="02020603050405020304" pitchFamily="18" charset="0"/>
              </a:rPr>
              <a:t> 2,3,4,5: </a:t>
            </a:r>
            <a:r>
              <a:rPr lang="en-US" sz="1800" dirty="0" err="1">
                <a:solidFill>
                  <a:srgbClr val="0D0D0D"/>
                </a:solidFill>
                <a:effectLst/>
                <a:latin typeface="Times New Roman" panose="02020603050405020304" pitchFamily="18" charset="0"/>
                <a:ea typeface="Times New Roman" panose="02020603050405020304" pitchFamily="18" charset="0"/>
              </a:rPr>
              <a:t>Đưa</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thông</a:t>
            </a:r>
            <a:r>
              <a:rPr lang="en-US" sz="1800" dirty="0">
                <a:solidFill>
                  <a:srgbClr val="0D0D0D"/>
                </a:solidFill>
                <a:effectLst/>
                <a:latin typeface="Times New Roman" panose="02020603050405020304" pitchFamily="18" charset="0"/>
                <a:ea typeface="Times New Roman" panose="02020603050405020304" pitchFamily="18" charset="0"/>
              </a:rPr>
              <a:t> tin </a:t>
            </a:r>
            <a:r>
              <a:rPr lang="en-US" sz="1800" dirty="0" err="1">
                <a:solidFill>
                  <a:srgbClr val="0D0D0D"/>
                </a:solidFill>
                <a:effectLst/>
                <a:latin typeface="Times New Roman" panose="02020603050405020304" pitchFamily="18" charset="0"/>
                <a:ea typeface="Times New Roman" panose="02020603050405020304" pitchFamily="18" charset="0"/>
              </a:rPr>
              <a:t>khái</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quát</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về</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sự</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bất</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thường</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của</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Trái</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Đất</a:t>
            </a:r>
            <a:r>
              <a:rPr lang="en-US" sz="1800" dirty="0">
                <a:solidFill>
                  <a:srgbClr val="0D0D0D"/>
                </a:solidFill>
                <a:effectLst/>
                <a:latin typeface="Times New Roman" panose="02020603050405020304" pitchFamily="18" charset="0"/>
                <a:ea typeface="Times New Roman" panose="02020603050405020304" pitchFamily="18" charset="0"/>
              </a:rPr>
              <a:t>" do </a:t>
            </a:r>
            <a:r>
              <a:rPr lang="en-US" sz="1800" dirty="0" err="1">
                <a:solidFill>
                  <a:srgbClr val="0D0D0D"/>
                </a:solidFill>
                <a:effectLst/>
                <a:latin typeface="Times New Roman" panose="02020603050405020304" pitchFamily="18" charset="0"/>
                <a:ea typeface="Times New Roman" panose="02020603050405020304" pitchFamily="18" charset="0"/>
              </a:rPr>
              <a:t>tình</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trạng</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biến</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đổi</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khí</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hậu</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gây</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nên</a:t>
            </a:r>
            <a:r>
              <a:rPr lang="en-US" sz="1800" dirty="0">
                <a:solidFill>
                  <a:srgbClr val="0D0D0D"/>
                </a:solidFill>
                <a:effectLst/>
                <a:latin typeface="Times New Roman" panose="02020603050405020304" pitchFamily="18" charset="0"/>
                <a:ea typeface="Times New Roman" panose="02020603050405020304" pitchFamily="18" charset="0"/>
              </a:rPr>
              <a:t>:</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Biến</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đổi</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khí</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hậu</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và</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những</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tác</a:t>
            </a:r>
            <a:r>
              <a:rPr lang="vi-VN" sz="1800" i="1" dirty="0">
                <a:solidFill>
                  <a:srgbClr val="0D0D0D"/>
                </a:solidFill>
                <a:effectLst/>
                <a:latin typeface="Times New Roman" panose="02020603050405020304" pitchFamily="18" charset="0"/>
                <a:ea typeface="Times New Roman" panose="02020603050405020304" pitchFamily="18" charset="0"/>
              </a:rPr>
              <a:t> động liên hoàn.</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vi-VN" sz="1800" b="1" dirty="0">
                <a:solidFill>
                  <a:srgbClr val="0D0D0D"/>
                </a:solidFill>
                <a:effectLst/>
                <a:latin typeface="Times New Roman" panose="02020603050405020304" pitchFamily="18" charset="0"/>
                <a:ea typeface="Times New Roman" panose="02020603050405020304" pitchFamily="18" charset="0"/>
              </a:rPr>
              <a:t>+</a:t>
            </a:r>
            <a:r>
              <a:rPr lang="en-US" sz="1800" b="1" dirty="0">
                <a:solidFill>
                  <a:srgbClr val="0D0D0D"/>
                </a:solidFill>
                <a:effectLst/>
                <a:latin typeface="Times New Roman" panose="02020603050405020304" pitchFamily="18" charset="0"/>
                <a:ea typeface="Times New Roman" panose="02020603050405020304" pitchFamily="18" charset="0"/>
              </a:rPr>
              <a:t> </a:t>
            </a:r>
            <a:r>
              <a:rPr lang="en-US" sz="1800" b="1" dirty="0" err="1">
                <a:solidFill>
                  <a:srgbClr val="0D0D0D"/>
                </a:solidFill>
                <a:effectLst/>
                <a:latin typeface="Times New Roman" panose="02020603050405020304" pitchFamily="18" charset="0"/>
                <a:ea typeface="Times New Roman" panose="02020603050405020304" pitchFamily="18" charset="0"/>
              </a:rPr>
              <a:t>Phần</a:t>
            </a:r>
            <a:r>
              <a:rPr lang="en-US" sz="1800" b="1" dirty="0">
                <a:solidFill>
                  <a:srgbClr val="0D0D0D"/>
                </a:solidFill>
                <a:effectLst/>
                <a:latin typeface="Times New Roman" panose="02020603050405020304" pitchFamily="18" charset="0"/>
                <a:ea typeface="Times New Roman" panose="02020603050405020304" pitchFamily="18" charset="0"/>
              </a:rPr>
              <a:t> 3</a:t>
            </a:r>
            <a:r>
              <a:rPr lang="en-US" sz="1800" dirty="0">
                <a:solidFill>
                  <a:srgbClr val="0D0D0D"/>
                </a:solidFill>
                <a:effectLst/>
                <a:latin typeface="Times New Roman" panose="02020603050405020304" pitchFamily="18" charset="0"/>
                <a:ea typeface="Times New Roman" panose="02020603050405020304" pitchFamily="18" charset="0"/>
              </a:rPr>
              <a:t>: 2 </a:t>
            </a:r>
            <a:r>
              <a:rPr lang="en-US" sz="1800" dirty="0" err="1">
                <a:solidFill>
                  <a:srgbClr val="0D0D0D"/>
                </a:solidFill>
                <a:effectLst/>
                <a:latin typeface="Times New Roman" panose="02020603050405020304" pitchFamily="18" charset="0"/>
                <a:ea typeface="Times New Roman" panose="02020603050405020304" pitchFamily="18" charset="0"/>
              </a:rPr>
              <a:t>đoạn</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cuối</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Cung</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cấp</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những</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bằng</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chứng</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xác</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thực</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về</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dirty="0">
                <a:solidFill>
                  <a:srgbClr val="0D0D0D"/>
                </a:solidFill>
                <a:effectLst/>
                <a:latin typeface="Times New Roman" panose="02020603050405020304" pitchFamily="18" charset="0"/>
                <a:ea typeface="Times New Roman" panose="02020603050405020304" pitchFamily="18" charset="0"/>
              </a:rPr>
              <a:t>"</a:t>
            </a:r>
            <a:r>
              <a:rPr lang="en-US" sz="1800" dirty="0" err="1">
                <a:solidFill>
                  <a:srgbClr val="0D0D0D"/>
                </a:solidFill>
                <a:effectLst/>
                <a:latin typeface="Times New Roman" panose="02020603050405020304" pitchFamily="18" charset="0"/>
                <a:ea typeface="Times New Roman" panose="02020603050405020304" pitchFamily="18" charset="0"/>
              </a:rPr>
              <a:t>sự</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bất</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thường</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của</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Trái</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rPr>
              <a:t>Đất</a:t>
            </a:r>
            <a:r>
              <a:rPr lang="en-US" sz="1800"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Những</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báo</a:t>
            </a:r>
            <a:r>
              <a:rPr lang="en-US" sz="1800" i="1" dirty="0">
                <a:solidFill>
                  <a:srgbClr val="0D0D0D"/>
                </a:solidFill>
                <a:effectLst/>
                <a:latin typeface="Times New Roman" panose="02020603050405020304" pitchFamily="18" charset="0"/>
                <a:ea typeface="Times New Roman" panose="02020603050405020304" pitchFamily="18" charset="0"/>
              </a:rPr>
              <a:t> c</a:t>
            </a:r>
            <a:r>
              <a:rPr lang="vi-VN" sz="1800" i="1" dirty="0">
                <a:solidFill>
                  <a:srgbClr val="0D0D0D"/>
                </a:solidFill>
                <a:effectLst/>
                <a:latin typeface="Times New Roman" panose="02020603050405020304" pitchFamily="18" charset="0"/>
                <a:ea typeface="Times New Roman" panose="02020603050405020304" pitchFamily="18" charset="0"/>
              </a:rPr>
              <a:t>á</a:t>
            </a:r>
            <a:r>
              <a:rPr lang="en-US" sz="1800" i="1" dirty="0">
                <a:solidFill>
                  <a:srgbClr val="0D0D0D"/>
                </a:solidFill>
                <a:effectLst/>
                <a:latin typeface="Times New Roman" panose="02020603050405020304" pitchFamily="18" charset="0"/>
                <a:ea typeface="Times New Roman" panose="02020603050405020304" pitchFamily="18" charset="0"/>
              </a:rPr>
              <a:t>o </a:t>
            </a:r>
            <a:r>
              <a:rPr lang="en-US" sz="1800" i="1" dirty="0" err="1">
                <a:solidFill>
                  <a:srgbClr val="0D0D0D"/>
                </a:solidFill>
                <a:effectLst/>
                <a:latin typeface="Times New Roman" panose="02020603050405020304" pitchFamily="18" charset="0"/>
                <a:ea typeface="Times New Roman" panose="02020603050405020304" pitchFamily="18" charset="0"/>
              </a:rPr>
              <a:t>và</a:t>
            </a:r>
            <a:r>
              <a:rPr lang="en-US" sz="1800" i="1" dirty="0">
                <a:solidFill>
                  <a:srgbClr val="0D0D0D"/>
                </a:solidFill>
                <a:effectLst/>
                <a:latin typeface="Times New Roman" panose="02020603050405020304" pitchFamily="18" charset="0"/>
                <a:ea typeface="Times New Roman" panose="02020603050405020304" pitchFamily="18" charset="0"/>
              </a:rPr>
              <a:t> con s</a:t>
            </a:r>
            <a:r>
              <a:rPr lang="vi-VN" sz="1800" i="1" dirty="0">
                <a:solidFill>
                  <a:srgbClr val="0D0D0D"/>
                </a:solidFill>
                <a:effectLst/>
                <a:latin typeface="Times New Roman" panose="02020603050405020304" pitchFamily="18" charset="0"/>
                <a:ea typeface="Times New Roman" panose="02020603050405020304" pitchFamily="18" charset="0"/>
              </a:rPr>
              <a:t>ố</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đầy</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ám</a:t>
            </a:r>
            <a:r>
              <a:rPr lang="en-US" sz="1800" i="1" dirty="0">
                <a:solidFill>
                  <a:srgbClr val="0D0D0D"/>
                </a:solidFill>
                <a:effectLst/>
                <a:latin typeface="Times New Roman" panose="02020603050405020304" pitchFamily="18" charset="0"/>
                <a:ea typeface="Times New Roman" panose="02020603050405020304" pitchFamily="18" charset="0"/>
              </a:rPr>
              <a:t> </a:t>
            </a:r>
            <a:r>
              <a:rPr lang="en-US" sz="1800" i="1" dirty="0" err="1">
                <a:solidFill>
                  <a:srgbClr val="0D0D0D"/>
                </a:solidFill>
                <a:effectLst/>
                <a:latin typeface="Times New Roman" panose="02020603050405020304" pitchFamily="18" charset="0"/>
                <a:ea typeface="Times New Roman" panose="02020603050405020304" pitchFamily="18" charset="0"/>
              </a:rPr>
              <a:t>ảnh</a:t>
            </a:r>
            <a:r>
              <a:rPr lang="vi-VN" sz="1800" i="1" dirty="0">
                <a:solidFill>
                  <a:srgbClr val="0D0D0D"/>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b="1" dirty="0">
                <a:solidFill>
                  <a:srgbClr val="0070C0"/>
                </a:solidFill>
                <a:effectLst/>
                <a:latin typeface="Times New Roman" panose="02020603050405020304" pitchFamily="18" charset="0"/>
                <a:ea typeface="MS Mincho" panose="02020609040205080304" pitchFamily="49" charset="-128"/>
              </a:rPr>
              <a:t>2.7. </a:t>
            </a:r>
            <a:r>
              <a:rPr lang="en-US" sz="1800" b="1" dirty="0" err="1">
                <a:solidFill>
                  <a:srgbClr val="0070C0"/>
                </a:solidFill>
                <a:effectLst/>
                <a:latin typeface="Times New Roman" panose="02020603050405020304" pitchFamily="18" charset="0"/>
                <a:ea typeface="MS Mincho" panose="02020609040205080304" pitchFamily="49" charset="-128"/>
              </a:rPr>
              <a:t>Nhan</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đề</a:t>
            </a:r>
            <a:r>
              <a:rPr lang="en-US" sz="1800" b="1" dirty="0">
                <a:solidFill>
                  <a:srgbClr val="0070C0"/>
                </a:solidFill>
                <a:effectLst/>
                <a:latin typeface="Times New Roman" panose="02020603050405020304" pitchFamily="18" charset="0"/>
                <a:ea typeface="MS Mincho" panose="02020609040205080304" pitchFamily="49" charset="-128"/>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ấn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tượng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đây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sẽ</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kiểu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Thương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nhớ</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mười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hai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Vũ</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Bằng</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Chi </a:t>
            </a:r>
            <a:r>
              <a:rPr lang="en-US" sz="1800" dirty="0" err="1">
                <a:effectLst/>
                <a:latin typeface="Times New Roman" panose="02020603050405020304" pitchFamily="18" charset="0"/>
                <a:ea typeface="Times New Roman" panose="02020603050405020304" pitchFamily="18" charset="0"/>
              </a:rPr>
              <a:t>tiết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hoa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thủy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nở</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tháng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xem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chi </a:t>
            </a:r>
            <a:r>
              <a:rPr lang="en-US" sz="1800" dirty="0" err="1">
                <a:effectLst/>
                <a:latin typeface="Times New Roman" panose="02020603050405020304" pitchFamily="18" charset="0"/>
                <a:ea typeface="Times New Roman" panose="02020603050405020304" pitchFamily="18" charset="0"/>
              </a:rPr>
              <a:t>tiết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đắt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Vì</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thấy</a:t>
            </a:r>
            <a:r>
              <a:rPr lang="en-US" sz="1800" dirty="0">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Microsoft Sans Serif" panose="020B0604020202020204" pitchFamily="34" charset="0"/>
              </a:rPr>
              <a:t>những quan sát và trải nghiệm</a:t>
            </a:r>
            <a:r>
              <a:rPr lang="vi-VN"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tinh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tế</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giả</a:t>
            </a:r>
            <a:r>
              <a:rPr lang="en-US" sz="1800" dirty="0">
                <a:effectLst/>
                <a:latin typeface="Times New Roman" panose="02020603050405020304" pitchFamily="18" charset="0"/>
                <a:ea typeface="Times New Roman" panose="02020603050405020304" pitchFamily="18" charset="0"/>
              </a:rPr>
              <a:t>.</a:t>
            </a:r>
            <a:endParaRPr lang="en-US" dirty="0"/>
          </a:p>
        </p:txBody>
      </p:sp>
      <p:sp>
        <p:nvSpPr>
          <p:cNvPr id="10" name="Hộp Văn bản 9">
            <a:extLst>
              <a:ext uri="{FF2B5EF4-FFF2-40B4-BE49-F238E27FC236}">
                <a16:creationId xmlns:a16="http://schemas.microsoft.com/office/drawing/2014/main" id="{F81D890C-C69A-39F8-6637-F5B89BAAB3F3}"/>
              </a:ext>
            </a:extLst>
          </p:cNvPr>
          <p:cNvSpPr txBox="1"/>
          <p:nvPr/>
        </p:nvSpPr>
        <p:spPr>
          <a:xfrm>
            <a:off x="1317522" y="1490985"/>
            <a:ext cx="6096000" cy="523220"/>
          </a:xfrm>
          <a:prstGeom prst="rect">
            <a:avLst/>
          </a:prstGeom>
          <a:noFill/>
        </p:spPr>
        <p:txBody>
          <a:bodyPr wrap="square">
            <a:spAutoFit/>
          </a:bodyPr>
          <a:lstStyle/>
          <a:p>
            <a:pPr algn="just"/>
            <a:r>
              <a:rPr lang="en-US" sz="2800" b="1" dirty="0">
                <a:solidFill>
                  <a:srgbClr val="0099FF"/>
                </a:solidFill>
                <a:latin typeface="Times New Roman" panose="02020603050405020304" pitchFamily="18" charset="0"/>
                <a:ea typeface="MS Mincho" panose="02020609040205080304" pitchFamily="49" charset="-128"/>
              </a:rPr>
              <a:t>2.2 </a:t>
            </a:r>
            <a:r>
              <a:rPr lang="en-US" sz="2800" b="1" dirty="0" err="1">
                <a:solidFill>
                  <a:srgbClr val="0099FF"/>
                </a:solidFill>
                <a:latin typeface="Times New Roman" panose="02020603050405020304" pitchFamily="18" charset="0"/>
                <a:ea typeface="MS Mincho" panose="02020609040205080304" pitchFamily="49" charset="-128"/>
              </a:rPr>
              <a:t>Xuất</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xứ</a:t>
            </a:r>
            <a:endParaRPr lang="en-US" sz="2800" dirty="0">
              <a:solidFill>
                <a:srgbClr val="0099FF"/>
              </a:solidFill>
              <a:effectLst/>
              <a:latin typeface="Times New Roman" panose="02020603050405020304" pitchFamily="18" charset="0"/>
              <a:ea typeface="Calibri" panose="020F0502020204030204" pitchFamily="34" charset="0"/>
            </a:endParaRPr>
          </a:p>
        </p:txBody>
      </p:sp>
      <p:sp>
        <p:nvSpPr>
          <p:cNvPr id="2" name="Hộp Văn bản 1">
            <a:extLst>
              <a:ext uri="{FF2B5EF4-FFF2-40B4-BE49-F238E27FC236}">
                <a16:creationId xmlns:a16="http://schemas.microsoft.com/office/drawing/2014/main" id="{77EEAFC7-4A59-F25D-F1D6-7B51E34017AC}"/>
              </a:ext>
            </a:extLst>
          </p:cNvPr>
          <p:cNvSpPr txBox="1"/>
          <p:nvPr/>
        </p:nvSpPr>
        <p:spPr>
          <a:xfrm>
            <a:off x="1530923" y="2144929"/>
            <a:ext cx="9983972" cy="1532334"/>
          </a:xfrm>
          <a:prstGeom prst="roundRect">
            <a:avLst/>
          </a:prstGeom>
          <a:noFill/>
          <a:ln w="38100">
            <a:solidFill>
              <a:srgbClr val="0066FF"/>
            </a:solidFill>
          </a:ln>
        </p:spPr>
        <p:txBody>
          <a:bodyPr wrap="square">
            <a:spAutoFit/>
          </a:bodyPr>
          <a:lstStyle/>
          <a:p>
            <a:pPr algn="just"/>
            <a:r>
              <a:rPr lang="vi-VN" sz="2800" i="1" dirty="0">
                <a:solidFill>
                  <a:srgbClr val="0D0D0D"/>
                </a:solidFill>
                <a:latin typeface="Times New Roman" panose="02020603050405020304" pitchFamily="18" charset="0"/>
                <a:ea typeface="Times New Roman" panose="02020603050405020304" pitchFamily="18" charset="0"/>
              </a:rPr>
              <a:t>- “Thủy tiên tháng Một”</a:t>
            </a:r>
            <a:r>
              <a:rPr lang="vi-VN" sz="2800" dirty="0">
                <a:solidFill>
                  <a:srgbClr val="0D0D0D"/>
                </a:solidFill>
                <a:latin typeface="Times New Roman" panose="02020603050405020304" pitchFamily="18" charset="0"/>
                <a:ea typeface="Times New Roman" panose="02020603050405020304" pitchFamily="18" charset="0"/>
              </a:rPr>
              <a:t> nằm trong mục 5 (</a:t>
            </a:r>
            <a:r>
              <a:rPr lang="vi-VN" sz="2800" i="1" dirty="0">
                <a:solidFill>
                  <a:srgbClr val="0D0D0D"/>
                </a:solidFill>
                <a:latin typeface="Times New Roman" panose="02020603050405020304" pitchFamily="18" charset="0"/>
                <a:ea typeface="Times New Roman" panose="02020603050405020304" pitchFamily="18" charset="0"/>
              </a:rPr>
              <a:t>Sự bất thường của Trái Đất</a:t>
            </a:r>
            <a:r>
              <a:rPr lang="vi-VN" sz="2800" dirty="0">
                <a:solidFill>
                  <a:srgbClr val="0D0D0D"/>
                </a:solidFill>
                <a:latin typeface="Times New Roman" panose="02020603050405020304" pitchFamily="18" charset="0"/>
                <a:ea typeface="Times New Roman" panose="02020603050405020304" pitchFamily="18" charset="0"/>
              </a:rPr>
              <a:t>) thuộc phần 2 (</a:t>
            </a:r>
            <a:r>
              <a:rPr lang="vi-VN" sz="2800" i="1" dirty="0">
                <a:solidFill>
                  <a:srgbClr val="0D0D0D"/>
                </a:solidFill>
                <a:latin typeface="Times New Roman" panose="02020603050405020304" pitchFamily="18" charset="0"/>
                <a:ea typeface="Times New Roman" panose="02020603050405020304" pitchFamily="18" charset="0"/>
              </a:rPr>
              <a:t>Tại sao chúng ta lại ở đây</a:t>
            </a:r>
            <a:r>
              <a:rPr lang="vi-VN" sz="2800" dirty="0">
                <a:solidFill>
                  <a:srgbClr val="0D0D0D"/>
                </a:solidFill>
                <a:latin typeface="Times New Roman" panose="02020603050405020304" pitchFamily="18" charset="0"/>
                <a:ea typeface="Times New Roman" panose="02020603050405020304" pitchFamily="18" charset="0"/>
              </a:rPr>
              <a:t>) của cuốn sách</a:t>
            </a:r>
            <a:r>
              <a:rPr lang="vi-VN" sz="2800" i="1" dirty="0">
                <a:solidFill>
                  <a:srgbClr val="0D0D0D"/>
                </a:solidFill>
                <a:latin typeface="Times New Roman" panose="02020603050405020304" pitchFamily="18" charset="0"/>
                <a:ea typeface="Times New Roman" panose="02020603050405020304" pitchFamily="18" charset="0"/>
              </a:rPr>
              <a:t> Nóng, </a:t>
            </a:r>
            <a:r>
              <a:rPr lang="vi-VN" sz="2800" i="1" dirty="0" err="1">
                <a:solidFill>
                  <a:srgbClr val="0D0D0D"/>
                </a:solidFill>
                <a:latin typeface="Times New Roman" panose="02020603050405020304" pitchFamily="18" charset="0"/>
                <a:ea typeface="Times New Roman" panose="02020603050405020304" pitchFamily="18" charset="0"/>
              </a:rPr>
              <a:t>Phẳng</a:t>
            </a:r>
            <a:r>
              <a:rPr lang="vi-VN" sz="2800" i="1" dirty="0">
                <a:solidFill>
                  <a:srgbClr val="0D0D0D"/>
                </a:solidFill>
                <a:latin typeface="Times New Roman" panose="02020603050405020304" pitchFamily="18" charset="0"/>
                <a:ea typeface="Times New Roman" panose="02020603050405020304" pitchFamily="18" charset="0"/>
              </a:rPr>
              <a:t>, Chật (2008)</a:t>
            </a:r>
            <a:r>
              <a:rPr lang="vi-VN"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3" name="Hộp Văn bản 2">
            <a:extLst>
              <a:ext uri="{FF2B5EF4-FFF2-40B4-BE49-F238E27FC236}">
                <a16:creationId xmlns:a16="http://schemas.microsoft.com/office/drawing/2014/main" id="{6B144571-7FEE-5226-E3E6-635989217F97}"/>
              </a:ext>
            </a:extLst>
          </p:cNvPr>
          <p:cNvSpPr txBox="1"/>
          <p:nvPr/>
        </p:nvSpPr>
        <p:spPr>
          <a:xfrm>
            <a:off x="1449407" y="3972023"/>
            <a:ext cx="9983972" cy="1532334"/>
          </a:xfrm>
          <a:prstGeom prst="roundRect">
            <a:avLst/>
          </a:prstGeom>
          <a:noFill/>
          <a:ln w="38100">
            <a:solidFill>
              <a:srgbClr val="0066FF"/>
            </a:solidFill>
          </a:ln>
        </p:spPr>
        <p:txBody>
          <a:bodyPr wrap="square">
            <a:spAutoFit/>
          </a:bodyPr>
          <a:lstStyle/>
          <a:p>
            <a:pPr algn="just"/>
            <a:r>
              <a:rPr lang="en-US" sz="2800" dirty="0">
                <a:solidFill>
                  <a:srgbClr val="0D0D0D"/>
                </a:solidFill>
                <a:latin typeface="Times New Roman" panose="02020603050405020304" pitchFamily="18" charset="0"/>
                <a:ea typeface="Times New Roman" panose="02020603050405020304" pitchFamily="18" charset="0"/>
              </a:rPr>
              <a:t>-</a:t>
            </a:r>
            <a:r>
              <a:rPr lang="vi-VN" sz="2800" dirty="0">
                <a:solidFill>
                  <a:srgbClr val="0D0D0D"/>
                </a:solidFill>
                <a:latin typeface="Times New Roman" panose="02020603050405020304" pitchFamily="18" charset="0"/>
                <a:ea typeface="Times New Roman" panose="02020603050405020304" pitchFamily="18" charset="0"/>
              </a:rPr>
              <a:t> Cuốn sách nói về những thách thức lớn nhất mà hiện nay nước Mỹ đang đối mặt: khủng hoảng môi trường toàn cầu và việc đánh mất vị thế của một quốc gia dẫn đầu.</a:t>
            </a:r>
            <a:endParaRPr lang="en-US" sz="2400" dirty="0">
              <a:latin typeface="Times New Roman" panose="02020603050405020304" pitchFamily="18" charset="0"/>
              <a:ea typeface="Times New Roman" panose="02020603050405020304" pitchFamily="18" charset="0"/>
            </a:endParaRPr>
          </a:p>
        </p:txBody>
      </p:sp>
      <p:pic>
        <p:nvPicPr>
          <p:cNvPr id="5" name="Hình ảnh 4">
            <a:extLst>
              <a:ext uri="{FF2B5EF4-FFF2-40B4-BE49-F238E27FC236}">
                <a16:creationId xmlns:a16="http://schemas.microsoft.com/office/drawing/2014/main" id="{B86BD3BD-41BF-2CA2-98B2-AB118D093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0146" y="5140424"/>
            <a:ext cx="1051854" cy="1689908"/>
          </a:xfrm>
          <a:prstGeom prst="rect">
            <a:avLst/>
          </a:prstGeom>
        </p:spPr>
      </p:pic>
    </p:spTree>
    <p:extLst>
      <p:ext uri="{BB962C8B-B14F-4D97-AF65-F5344CB8AC3E}">
        <p14:creationId xmlns:p14="http://schemas.microsoft.com/office/powerpoint/2010/main" val="29470492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7" name="Hộp Văn bản 6">
            <a:extLst>
              <a:ext uri="{FF2B5EF4-FFF2-40B4-BE49-F238E27FC236}">
                <a16:creationId xmlns:a16="http://schemas.microsoft.com/office/drawing/2014/main" id="{6E508F69-59AC-251B-98AF-0B8EB7A318D0}"/>
              </a:ext>
            </a:extLst>
          </p:cNvPr>
          <p:cNvSpPr txBox="1"/>
          <p:nvPr/>
        </p:nvSpPr>
        <p:spPr>
          <a:xfrm>
            <a:off x="1317522" y="913823"/>
            <a:ext cx="6096000" cy="584775"/>
          </a:xfrm>
          <a:prstGeom prst="rect">
            <a:avLst/>
          </a:prstGeom>
          <a:noFill/>
        </p:spPr>
        <p:txBody>
          <a:bodyPr wrap="square">
            <a:spAutoFit/>
          </a:bodyPr>
          <a:lstStyle/>
          <a:p>
            <a:pPr algn="just"/>
            <a:r>
              <a:rPr lang="en-US" sz="3200" b="1" dirty="0">
                <a:solidFill>
                  <a:srgbClr val="0099FF"/>
                </a:solidFill>
                <a:latin typeface="Times New Roman" panose="02020603050405020304" pitchFamily="18" charset="0"/>
                <a:ea typeface="MS Mincho" panose="02020609040205080304" pitchFamily="49" charset="-128"/>
              </a:rPr>
              <a:t>2</a:t>
            </a:r>
            <a:r>
              <a:rPr lang="en-US" sz="3200" b="1" dirty="0">
                <a:solidFill>
                  <a:srgbClr val="0099FF"/>
                </a:solidFill>
                <a:effectLst/>
                <a:latin typeface="Times New Roman" panose="02020603050405020304" pitchFamily="18" charset="0"/>
                <a:ea typeface="MS Mincho" panose="02020609040205080304" pitchFamily="49" charset="-128"/>
              </a:rPr>
              <a:t>. </a:t>
            </a:r>
            <a:r>
              <a:rPr lang="en-US" sz="3200" b="1" dirty="0" err="1">
                <a:solidFill>
                  <a:srgbClr val="0099FF"/>
                </a:solidFill>
                <a:effectLst/>
                <a:latin typeface="Times New Roman" panose="02020603050405020304" pitchFamily="18" charset="0"/>
                <a:ea typeface="Calibri" panose="020F0502020204030204" pitchFamily="34" charset="0"/>
              </a:rPr>
              <a:t>Tác</a:t>
            </a:r>
            <a:r>
              <a:rPr lang="en-US" sz="3200" b="1" dirty="0">
                <a:solidFill>
                  <a:srgbClr val="0099FF"/>
                </a:solidFill>
                <a:effectLst/>
                <a:latin typeface="Times New Roman" panose="02020603050405020304" pitchFamily="18" charset="0"/>
                <a:ea typeface="Calibri" panose="020F0502020204030204" pitchFamily="34" charset="0"/>
              </a:rPr>
              <a:t> </a:t>
            </a:r>
            <a:r>
              <a:rPr lang="en-US" sz="3200" b="1" dirty="0" err="1">
                <a:solidFill>
                  <a:srgbClr val="0099FF"/>
                </a:solidFill>
                <a:effectLst/>
                <a:latin typeface="Times New Roman" panose="02020603050405020304" pitchFamily="18" charset="0"/>
                <a:ea typeface="Calibri" panose="020F0502020204030204" pitchFamily="34" charset="0"/>
              </a:rPr>
              <a:t>phẩm</a:t>
            </a:r>
            <a:endParaRPr lang="en-US" sz="3200" dirty="0">
              <a:solidFill>
                <a:srgbClr val="0099FF"/>
              </a:solidFill>
              <a:effectLst/>
              <a:latin typeface="Times New Roman" panose="02020603050405020304" pitchFamily="18" charset="0"/>
              <a:ea typeface="Calibri" panose="020F0502020204030204" pitchFamily="34" charset="0"/>
            </a:endParaRPr>
          </a:p>
        </p:txBody>
      </p:sp>
      <p:sp>
        <p:nvSpPr>
          <p:cNvPr id="9" name="Hộp Văn bản 8">
            <a:extLst>
              <a:ext uri="{FF2B5EF4-FFF2-40B4-BE49-F238E27FC236}">
                <a16:creationId xmlns:a16="http://schemas.microsoft.com/office/drawing/2014/main" id="{835ECA49-B8E3-2AE6-3098-ED2666DBA27F}"/>
              </a:ext>
            </a:extLst>
          </p:cNvPr>
          <p:cNvSpPr txBox="1"/>
          <p:nvPr/>
        </p:nvSpPr>
        <p:spPr>
          <a:xfrm>
            <a:off x="1317522" y="267492"/>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chung</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F81D890C-C69A-39F8-6637-F5B89BAAB3F3}"/>
              </a:ext>
            </a:extLst>
          </p:cNvPr>
          <p:cNvSpPr txBox="1"/>
          <p:nvPr/>
        </p:nvSpPr>
        <p:spPr>
          <a:xfrm>
            <a:off x="1317522" y="1490985"/>
            <a:ext cx="6096000" cy="523220"/>
          </a:xfrm>
          <a:prstGeom prst="rect">
            <a:avLst/>
          </a:prstGeom>
          <a:noFill/>
        </p:spPr>
        <p:txBody>
          <a:bodyPr wrap="square">
            <a:spAutoFit/>
          </a:bodyPr>
          <a:lstStyle/>
          <a:p>
            <a:pPr algn="just"/>
            <a:r>
              <a:rPr lang="en-US" sz="2800" b="1" dirty="0">
                <a:solidFill>
                  <a:srgbClr val="0099FF"/>
                </a:solidFill>
                <a:latin typeface="Times New Roman" panose="02020603050405020304" pitchFamily="18" charset="0"/>
                <a:ea typeface="MS Mincho" panose="02020609040205080304" pitchFamily="49" charset="-128"/>
              </a:rPr>
              <a:t>2.3 </a:t>
            </a:r>
            <a:r>
              <a:rPr lang="en-US" sz="2800" b="1" dirty="0" err="1">
                <a:solidFill>
                  <a:srgbClr val="0099FF"/>
                </a:solidFill>
                <a:latin typeface="Times New Roman" panose="02020603050405020304" pitchFamily="18" charset="0"/>
                <a:ea typeface="MS Mincho" panose="02020609040205080304" pitchFamily="49" charset="-128"/>
              </a:rPr>
              <a:t>Kiểu</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văn</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bản</a:t>
            </a:r>
            <a:endParaRPr lang="en-US" sz="2800" dirty="0">
              <a:solidFill>
                <a:srgbClr val="0099FF"/>
              </a:solidFill>
              <a:effectLst/>
              <a:latin typeface="Times New Roman" panose="02020603050405020304" pitchFamily="18" charset="0"/>
              <a:ea typeface="Calibri" panose="020F0502020204030204" pitchFamily="34" charset="0"/>
            </a:endParaRPr>
          </a:p>
        </p:txBody>
      </p:sp>
      <p:sp>
        <p:nvSpPr>
          <p:cNvPr id="2" name="Hộp Văn bản 1">
            <a:extLst>
              <a:ext uri="{FF2B5EF4-FFF2-40B4-BE49-F238E27FC236}">
                <a16:creationId xmlns:a16="http://schemas.microsoft.com/office/drawing/2014/main" id="{77EEAFC7-4A59-F25D-F1D6-7B51E34017AC}"/>
              </a:ext>
            </a:extLst>
          </p:cNvPr>
          <p:cNvSpPr txBox="1"/>
          <p:nvPr/>
        </p:nvSpPr>
        <p:spPr>
          <a:xfrm>
            <a:off x="1711677" y="2124791"/>
            <a:ext cx="2934751" cy="578882"/>
          </a:xfrm>
          <a:prstGeom prst="roundRect">
            <a:avLst/>
          </a:prstGeom>
          <a:noFill/>
          <a:ln w="38100">
            <a:solidFill>
              <a:srgbClr val="0066FF"/>
            </a:solidFill>
          </a:ln>
        </p:spPr>
        <p:txBody>
          <a:bodyPr wrap="square">
            <a:spAutoFit/>
          </a:bodyPr>
          <a:lstStyle/>
          <a:p>
            <a:pPr algn="just"/>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a:t>
            </a:r>
            <a:endParaRPr lang="en-US" sz="2400" dirty="0">
              <a:latin typeface="Times New Roman" panose="02020603050405020304" pitchFamily="18" charset="0"/>
              <a:ea typeface="Times New Roman" panose="02020603050405020304" pitchFamily="18" charset="0"/>
            </a:endParaRPr>
          </a:p>
        </p:txBody>
      </p:sp>
      <p:pic>
        <p:nvPicPr>
          <p:cNvPr id="5" name="Hình ảnh 4">
            <a:extLst>
              <a:ext uri="{FF2B5EF4-FFF2-40B4-BE49-F238E27FC236}">
                <a16:creationId xmlns:a16="http://schemas.microsoft.com/office/drawing/2014/main" id="{B86BD3BD-41BF-2CA2-98B2-AB118D093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0146" y="5140424"/>
            <a:ext cx="1051854" cy="1689908"/>
          </a:xfrm>
          <a:prstGeom prst="rect">
            <a:avLst/>
          </a:prstGeom>
        </p:spPr>
      </p:pic>
      <p:sp>
        <p:nvSpPr>
          <p:cNvPr id="6" name="Hộp Văn bản 5">
            <a:extLst>
              <a:ext uri="{FF2B5EF4-FFF2-40B4-BE49-F238E27FC236}">
                <a16:creationId xmlns:a16="http://schemas.microsoft.com/office/drawing/2014/main" id="{BB84FF6E-733A-7551-BCDE-F6DAD03C33E1}"/>
              </a:ext>
            </a:extLst>
          </p:cNvPr>
          <p:cNvSpPr txBox="1"/>
          <p:nvPr/>
        </p:nvSpPr>
        <p:spPr>
          <a:xfrm>
            <a:off x="1449407" y="2854716"/>
            <a:ext cx="6096000" cy="523220"/>
          </a:xfrm>
          <a:prstGeom prst="rect">
            <a:avLst/>
          </a:prstGeom>
          <a:noFill/>
        </p:spPr>
        <p:txBody>
          <a:bodyPr wrap="square">
            <a:spAutoFit/>
          </a:bodyPr>
          <a:lstStyle/>
          <a:p>
            <a:pPr algn="just"/>
            <a:r>
              <a:rPr lang="en-US" sz="2800" b="1" dirty="0">
                <a:solidFill>
                  <a:srgbClr val="0099FF"/>
                </a:solidFill>
                <a:latin typeface="Times New Roman" panose="02020603050405020304" pitchFamily="18" charset="0"/>
                <a:ea typeface="MS Mincho" panose="02020609040205080304" pitchFamily="49" charset="-128"/>
              </a:rPr>
              <a:t>2.4 </a:t>
            </a:r>
            <a:r>
              <a:rPr lang="en-US" sz="2800" b="1" dirty="0" err="1">
                <a:solidFill>
                  <a:srgbClr val="0099FF"/>
                </a:solidFill>
                <a:latin typeface="Times New Roman" panose="02020603050405020304" pitchFamily="18" charset="0"/>
                <a:ea typeface="MS Mincho" panose="02020609040205080304" pitchFamily="49" charset="-128"/>
              </a:rPr>
              <a:t>Vấn</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đề</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được</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đề</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cập</a:t>
            </a:r>
            <a:endParaRPr lang="en-US" sz="2800" dirty="0">
              <a:solidFill>
                <a:srgbClr val="0099FF"/>
              </a:solidFill>
              <a:effectLst/>
              <a:latin typeface="Times New Roman" panose="02020603050405020304" pitchFamily="18" charset="0"/>
              <a:ea typeface="Calibri" panose="020F0502020204030204" pitchFamily="34" charset="0"/>
            </a:endParaRPr>
          </a:p>
        </p:txBody>
      </p:sp>
      <p:sp>
        <p:nvSpPr>
          <p:cNvPr id="11" name="Hộp Văn bản 10">
            <a:extLst>
              <a:ext uri="{FF2B5EF4-FFF2-40B4-BE49-F238E27FC236}">
                <a16:creationId xmlns:a16="http://schemas.microsoft.com/office/drawing/2014/main" id="{E0B0DA4B-BFFC-0580-E7B9-39844C74A925}"/>
              </a:ext>
            </a:extLst>
          </p:cNvPr>
          <p:cNvSpPr txBox="1"/>
          <p:nvPr/>
        </p:nvSpPr>
        <p:spPr>
          <a:xfrm>
            <a:off x="1693289" y="3464796"/>
            <a:ext cx="4239678" cy="578882"/>
          </a:xfrm>
          <a:prstGeom prst="roundRect">
            <a:avLst/>
          </a:prstGeom>
          <a:noFill/>
          <a:ln w="38100">
            <a:solidFill>
              <a:srgbClr val="0066FF"/>
            </a:solidFill>
          </a:ln>
        </p:spPr>
        <p:txBody>
          <a:bodyPr wrap="square">
            <a:spAutoFit/>
          </a:bodyPr>
          <a:lstStyle/>
          <a:p>
            <a:pPr algn="just"/>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hậu</a:t>
            </a:r>
            <a:r>
              <a:rPr lang="en-US"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2" name="Hộp Văn bản 11">
            <a:extLst>
              <a:ext uri="{FF2B5EF4-FFF2-40B4-BE49-F238E27FC236}">
                <a16:creationId xmlns:a16="http://schemas.microsoft.com/office/drawing/2014/main" id="{8972EF2A-9CD3-0FDF-1964-ED28240E173A}"/>
              </a:ext>
            </a:extLst>
          </p:cNvPr>
          <p:cNvSpPr txBox="1"/>
          <p:nvPr/>
        </p:nvSpPr>
        <p:spPr>
          <a:xfrm>
            <a:off x="1449407" y="4096159"/>
            <a:ext cx="6096000" cy="523220"/>
          </a:xfrm>
          <a:prstGeom prst="rect">
            <a:avLst/>
          </a:prstGeom>
          <a:noFill/>
        </p:spPr>
        <p:txBody>
          <a:bodyPr wrap="square">
            <a:spAutoFit/>
          </a:bodyPr>
          <a:lstStyle/>
          <a:p>
            <a:pPr algn="just"/>
            <a:r>
              <a:rPr lang="en-US" sz="2800" b="1" dirty="0">
                <a:solidFill>
                  <a:srgbClr val="0099FF"/>
                </a:solidFill>
                <a:latin typeface="Times New Roman" panose="02020603050405020304" pitchFamily="18" charset="0"/>
                <a:ea typeface="MS Mincho" panose="02020609040205080304" pitchFamily="49" charset="-128"/>
              </a:rPr>
              <a:t>2.5 </a:t>
            </a:r>
            <a:r>
              <a:rPr lang="en-US" sz="2800" b="1" dirty="0" err="1">
                <a:solidFill>
                  <a:srgbClr val="0099FF"/>
                </a:solidFill>
                <a:latin typeface="Times New Roman" panose="02020603050405020304" pitchFamily="18" charset="0"/>
                <a:ea typeface="MS Mincho" panose="02020609040205080304" pitchFamily="49" charset="-128"/>
              </a:rPr>
              <a:t>Phương</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thức</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biểu</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đạt</a:t>
            </a:r>
            <a:endParaRPr lang="en-US" sz="2800" dirty="0">
              <a:solidFill>
                <a:srgbClr val="0099FF"/>
              </a:solidFill>
              <a:effectLst/>
              <a:latin typeface="Times New Roman" panose="02020603050405020304" pitchFamily="18" charset="0"/>
              <a:ea typeface="Calibri" panose="020F0502020204030204" pitchFamily="34" charset="0"/>
            </a:endParaRPr>
          </a:p>
        </p:txBody>
      </p:sp>
      <p:sp>
        <p:nvSpPr>
          <p:cNvPr id="13" name="Hộp Văn bản 12">
            <a:extLst>
              <a:ext uri="{FF2B5EF4-FFF2-40B4-BE49-F238E27FC236}">
                <a16:creationId xmlns:a16="http://schemas.microsoft.com/office/drawing/2014/main" id="{45B9CCF4-3DE6-687D-511F-9FE0F5BC822D}"/>
              </a:ext>
            </a:extLst>
          </p:cNvPr>
          <p:cNvSpPr txBox="1"/>
          <p:nvPr/>
        </p:nvSpPr>
        <p:spPr>
          <a:xfrm>
            <a:off x="1711677" y="4873547"/>
            <a:ext cx="3647132" cy="578882"/>
          </a:xfrm>
          <a:prstGeom prst="roundRect">
            <a:avLst/>
          </a:prstGeom>
          <a:noFill/>
          <a:ln w="38100">
            <a:solidFill>
              <a:srgbClr val="0066FF"/>
            </a:solidFill>
          </a:ln>
        </p:spPr>
        <p:txBody>
          <a:bodyPr wrap="square">
            <a:spAutoFit/>
          </a:bodyPr>
          <a:lstStyle/>
          <a:p>
            <a:pPr algn="just"/>
            <a:r>
              <a:rPr lang="en-US" sz="2800" dirty="0" err="1">
                <a:latin typeface="Times New Roman" panose="02020603050405020304" pitchFamily="18" charset="0"/>
                <a:ea typeface="Times New Roman" panose="02020603050405020304" pitchFamily="18" charset="0"/>
              </a:rPr>
              <a:t>Nghị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minh</a:t>
            </a:r>
            <a:r>
              <a:rPr lang="en-US"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70955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6" grpId="0"/>
      <p:bldP spid="11" grpId="0" animBg="1"/>
      <p:bldP spid="12" grpId="0"/>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7" name="Hộp Văn bản 6">
            <a:extLst>
              <a:ext uri="{FF2B5EF4-FFF2-40B4-BE49-F238E27FC236}">
                <a16:creationId xmlns:a16="http://schemas.microsoft.com/office/drawing/2014/main" id="{6E508F69-59AC-251B-98AF-0B8EB7A318D0}"/>
              </a:ext>
            </a:extLst>
          </p:cNvPr>
          <p:cNvSpPr txBox="1"/>
          <p:nvPr/>
        </p:nvSpPr>
        <p:spPr>
          <a:xfrm>
            <a:off x="1317522" y="863049"/>
            <a:ext cx="6096000" cy="584775"/>
          </a:xfrm>
          <a:prstGeom prst="rect">
            <a:avLst/>
          </a:prstGeom>
          <a:noFill/>
        </p:spPr>
        <p:txBody>
          <a:bodyPr wrap="square">
            <a:spAutoFit/>
          </a:bodyPr>
          <a:lstStyle/>
          <a:p>
            <a:pPr algn="just"/>
            <a:r>
              <a:rPr lang="en-US" sz="3200" b="1" dirty="0">
                <a:solidFill>
                  <a:srgbClr val="0099FF"/>
                </a:solidFill>
                <a:latin typeface="Times New Roman" panose="02020603050405020304" pitchFamily="18" charset="0"/>
                <a:ea typeface="MS Mincho" panose="02020609040205080304" pitchFamily="49" charset="-128"/>
              </a:rPr>
              <a:t>2</a:t>
            </a:r>
            <a:r>
              <a:rPr lang="en-US" sz="3200" b="1" dirty="0">
                <a:solidFill>
                  <a:srgbClr val="0099FF"/>
                </a:solidFill>
                <a:effectLst/>
                <a:latin typeface="Times New Roman" panose="02020603050405020304" pitchFamily="18" charset="0"/>
                <a:ea typeface="MS Mincho" panose="02020609040205080304" pitchFamily="49" charset="-128"/>
              </a:rPr>
              <a:t>. </a:t>
            </a:r>
            <a:r>
              <a:rPr lang="en-US" sz="3200" b="1" dirty="0" err="1">
                <a:solidFill>
                  <a:srgbClr val="0099FF"/>
                </a:solidFill>
                <a:effectLst/>
                <a:latin typeface="Times New Roman" panose="02020603050405020304" pitchFamily="18" charset="0"/>
                <a:ea typeface="Calibri" panose="020F0502020204030204" pitchFamily="34" charset="0"/>
              </a:rPr>
              <a:t>Tác</a:t>
            </a:r>
            <a:r>
              <a:rPr lang="en-US" sz="3200" b="1" dirty="0">
                <a:solidFill>
                  <a:srgbClr val="0099FF"/>
                </a:solidFill>
                <a:effectLst/>
                <a:latin typeface="Times New Roman" panose="02020603050405020304" pitchFamily="18" charset="0"/>
                <a:ea typeface="Calibri" panose="020F0502020204030204" pitchFamily="34" charset="0"/>
              </a:rPr>
              <a:t> </a:t>
            </a:r>
            <a:r>
              <a:rPr lang="en-US" sz="3200" b="1" dirty="0" err="1">
                <a:solidFill>
                  <a:srgbClr val="0099FF"/>
                </a:solidFill>
                <a:effectLst/>
                <a:latin typeface="Times New Roman" panose="02020603050405020304" pitchFamily="18" charset="0"/>
                <a:ea typeface="Calibri" panose="020F0502020204030204" pitchFamily="34" charset="0"/>
              </a:rPr>
              <a:t>phẩm</a:t>
            </a:r>
            <a:endParaRPr lang="en-US" sz="3200" dirty="0">
              <a:solidFill>
                <a:srgbClr val="0099FF"/>
              </a:solidFill>
              <a:effectLst/>
              <a:latin typeface="Times New Roman" panose="02020603050405020304" pitchFamily="18" charset="0"/>
              <a:ea typeface="Calibri" panose="020F0502020204030204" pitchFamily="34" charset="0"/>
            </a:endParaRPr>
          </a:p>
        </p:txBody>
      </p:sp>
      <p:sp>
        <p:nvSpPr>
          <p:cNvPr id="9" name="Hộp Văn bản 8">
            <a:extLst>
              <a:ext uri="{FF2B5EF4-FFF2-40B4-BE49-F238E27FC236}">
                <a16:creationId xmlns:a16="http://schemas.microsoft.com/office/drawing/2014/main" id="{835ECA49-B8E3-2AE6-3098-ED2666DBA27F}"/>
              </a:ext>
            </a:extLst>
          </p:cNvPr>
          <p:cNvSpPr txBox="1"/>
          <p:nvPr/>
        </p:nvSpPr>
        <p:spPr>
          <a:xfrm>
            <a:off x="1317522" y="267492"/>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chung</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F81D890C-C69A-39F8-6637-F5B89BAAB3F3}"/>
              </a:ext>
            </a:extLst>
          </p:cNvPr>
          <p:cNvSpPr txBox="1"/>
          <p:nvPr/>
        </p:nvSpPr>
        <p:spPr>
          <a:xfrm>
            <a:off x="1317522" y="1397049"/>
            <a:ext cx="6096000" cy="523220"/>
          </a:xfrm>
          <a:prstGeom prst="rect">
            <a:avLst/>
          </a:prstGeom>
          <a:noFill/>
        </p:spPr>
        <p:txBody>
          <a:bodyPr wrap="square">
            <a:spAutoFit/>
          </a:bodyPr>
          <a:lstStyle/>
          <a:p>
            <a:pPr algn="just"/>
            <a:r>
              <a:rPr lang="en-US" sz="2800" b="1" dirty="0">
                <a:solidFill>
                  <a:srgbClr val="0099FF"/>
                </a:solidFill>
                <a:latin typeface="Times New Roman" panose="02020603050405020304" pitchFamily="18" charset="0"/>
                <a:ea typeface="MS Mincho" panose="02020609040205080304" pitchFamily="49" charset="-128"/>
              </a:rPr>
              <a:t>2.6 </a:t>
            </a:r>
            <a:r>
              <a:rPr lang="en-US" sz="2800" b="1" dirty="0" err="1">
                <a:solidFill>
                  <a:srgbClr val="0099FF"/>
                </a:solidFill>
                <a:latin typeface="Times New Roman" panose="02020603050405020304" pitchFamily="18" charset="0"/>
                <a:ea typeface="MS Mincho" panose="02020609040205080304" pitchFamily="49" charset="-128"/>
              </a:rPr>
              <a:t>Bố</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cục</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và</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nội</a:t>
            </a:r>
            <a:r>
              <a:rPr lang="en-US" sz="2800" b="1" dirty="0">
                <a:solidFill>
                  <a:srgbClr val="0099FF"/>
                </a:solidFill>
                <a:latin typeface="Times New Roman" panose="02020603050405020304" pitchFamily="18" charset="0"/>
                <a:ea typeface="MS Mincho" panose="02020609040205080304" pitchFamily="49" charset="-128"/>
              </a:rPr>
              <a:t> dung </a:t>
            </a:r>
            <a:r>
              <a:rPr lang="en-US" sz="2800" b="1" dirty="0" err="1">
                <a:solidFill>
                  <a:srgbClr val="0099FF"/>
                </a:solidFill>
                <a:latin typeface="Times New Roman" panose="02020603050405020304" pitchFamily="18" charset="0"/>
                <a:ea typeface="MS Mincho" panose="02020609040205080304" pitchFamily="49" charset="-128"/>
              </a:rPr>
              <a:t>chính</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a:latin typeface="Times New Roman" panose="02020603050405020304" pitchFamily="18" charset="0"/>
                <a:ea typeface="MS Mincho" panose="02020609040205080304" pitchFamily="49" charset="-128"/>
              </a:rPr>
              <a:t>3 </a:t>
            </a:r>
            <a:r>
              <a:rPr lang="en-US" sz="2800" b="1" dirty="0" err="1">
                <a:latin typeface="Times New Roman" panose="02020603050405020304" pitchFamily="18" charset="0"/>
                <a:ea typeface="MS Mincho" panose="02020609040205080304" pitchFamily="49" charset="-128"/>
              </a:rPr>
              <a:t>phần</a:t>
            </a:r>
            <a:endParaRPr lang="en-US" sz="2800" dirty="0">
              <a:effectLst/>
              <a:latin typeface="Times New Roman" panose="02020603050405020304" pitchFamily="18" charset="0"/>
              <a:ea typeface="Calibri" panose="020F0502020204030204" pitchFamily="34" charset="0"/>
            </a:endParaRPr>
          </a:p>
        </p:txBody>
      </p:sp>
      <p:sp>
        <p:nvSpPr>
          <p:cNvPr id="2" name="Hộp Văn bản 1">
            <a:extLst>
              <a:ext uri="{FF2B5EF4-FFF2-40B4-BE49-F238E27FC236}">
                <a16:creationId xmlns:a16="http://schemas.microsoft.com/office/drawing/2014/main" id="{77EEAFC7-4A59-F25D-F1D6-7B51E34017AC}"/>
              </a:ext>
            </a:extLst>
          </p:cNvPr>
          <p:cNvSpPr txBox="1"/>
          <p:nvPr/>
        </p:nvSpPr>
        <p:spPr>
          <a:xfrm>
            <a:off x="1440545" y="1983754"/>
            <a:ext cx="9888444" cy="1055608"/>
          </a:xfrm>
          <a:prstGeom prst="roundRect">
            <a:avLst/>
          </a:prstGeom>
          <a:noFill/>
          <a:ln w="38100">
            <a:solidFill>
              <a:srgbClr val="0066FF"/>
            </a:solidFill>
          </a:ln>
        </p:spPr>
        <p:txBody>
          <a:bodyPr wrap="square">
            <a:spAutoFit/>
          </a:bodyPr>
          <a:lstStyle/>
          <a:p>
            <a:pPr algn="just"/>
            <a:r>
              <a:rPr lang="vi-VN" sz="2800" b="1" dirty="0">
                <a:solidFill>
                  <a:srgbClr val="0D0D0D"/>
                </a:solidFill>
                <a:latin typeface="Times New Roman" panose="02020603050405020304" pitchFamily="18" charset="0"/>
                <a:ea typeface="Times New Roman" panose="02020603050405020304" pitchFamily="18" charset="0"/>
              </a:rPr>
              <a: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Phần</a:t>
            </a:r>
            <a:r>
              <a:rPr lang="en-US" sz="2800" b="1" dirty="0">
                <a:solidFill>
                  <a:srgbClr val="0D0D0D"/>
                </a:solidFill>
                <a:latin typeface="Times New Roman" panose="02020603050405020304" pitchFamily="18" charset="0"/>
                <a:ea typeface="Times New Roman" panose="02020603050405020304" pitchFamily="18" charset="0"/>
              </a:rPr>
              <a:t> 1:</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Đoạn</a:t>
            </a:r>
            <a:r>
              <a:rPr lang="en-US" sz="2800" dirty="0">
                <a:solidFill>
                  <a:srgbClr val="0D0D0D"/>
                </a:solidFill>
                <a:latin typeface="Times New Roman" panose="02020603050405020304" pitchFamily="18" charset="0"/>
                <a:ea typeface="Times New Roman" panose="02020603050405020304" pitchFamily="18" charset="0"/>
              </a:rPr>
              <a:t> 1: </a:t>
            </a:r>
            <a:r>
              <a:rPr lang="en-US" sz="2800" dirty="0" err="1">
                <a:solidFill>
                  <a:srgbClr val="0D0D0D"/>
                </a:solidFill>
                <a:latin typeface="Times New Roman" panose="02020603050405020304" pitchFamily="18" charset="0"/>
                <a:ea typeface="Times New Roman" panose="02020603050405020304" pitchFamily="18" charset="0"/>
              </a:rPr>
              <a:t>Nêu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vấn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tin:</a:t>
            </a:r>
            <a:r>
              <a:rPr lang="en-US" sz="2800" i="1" dirty="0">
                <a:solidFill>
                  <a:srgbClr val="0D0D0D"/>
                </a:solidFill>
                <a:latin typeface="Times New Roman" panose="02020603050405020304" pitchFamily="18" charset="0"/>
                <a:ea typeface="Times New Roman" panose="02020603050405020304" pitchFamily="18" charset="0"/>
              </a:rPr>
              <a:t> C</a:t>
            </a:r>
            <a:r>
              <a:rPr lang="vi-VN" sz="2800" i="1" dirty="0">
                <a:solidFill>
                  <a:srgbClr val="0D0D0D"/>
                </a:solidFill>
                <a:latin typeface="Times New Roman" panose="02020603050405020304" pitchFamily="18" charset="0"/>
                <a:ea typeface="Times New Roman" panose="02020603050405020304" pitchFamily="18" charset="0"/>
              </a:rPr>
              <a:t>ầ</a:t>
            </a:r>
            <a:r>
              <a:rPr lang="en-US" sz="2800" i="1" dirty="0">
                <a:solidFill>
                  <a:srgbClr val="0D0D0D"/>
                </a:solidFill>
                <a:latin typeface="Times New Roman" panose="02020603050405020304" pitchFamily="18" charset="0"/>
                <a:ea typeface="Times New Roman" panose="02020603050405020304" pitchFamily="18" charset="0"/>
              </a:rPr>
              <a:t>n </a:t>
            </a:r>
            <a:r>
              <a:rPr lang="en-US" sz="2800" i="1" dirty="0" err="1">
                <a:solidFill>
                  <a:srgbClr val="0D0D0D"/>
                </a:solidFill>
                <a:latin typeface="Times New Roman" panose="02020603050405020304" pitchFamily="18" charset="0"/>
                <a:ea typeface="Times New Roman" panose="02020603050405020304" pitchFamily="18" charset="0"/>
              </a:rPr>
              <a:t>hiểu</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thế</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nào</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về</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tình</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trạng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biến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đổi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khí</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hậu</a:t>
            </a:r>
            <a:r>
              <a:rPr lang="vi-VN" sz="2800" i="1"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E0B0DA4B-BFFC-0580-E7B9-39844C74A925}"/>
              </a:ext>
            </a:extLst>
          </p:cNvPr>
          <p:cNvSpPr txBox="1"/>
          <p:nvPr/>
        </p:nvSpPr>
        <p:spPr>
          <a:xfrm>
            <a:off x="1328058" y="3220966"/>
            <a:ext cx="9888443" cy="1532334"/>
          </a:xfrm>
          <a:prstGeom prst="roundRect">
            <a:avLst/>
          </a:prstGeom>
          <a:noFill/>
          <a:ln w="38100">
            <a:solidFill>
              <a:srgbClr val="0066FF"/>
            </a:solidFill>
          </a:ln>
        </p:spPr>
        <p:txBody>
          <a:bodyPr wrap="square">
            <a:spAutoFit/>
          </a:bodyPr>
          <a:lstStyle/>
          <a:p>
            <a:pPr algn="just"/>
            <a:r>
              <a:rPr lang="vi-VN" sz="2800" b="1" dirty="0">
                <a:solidFill>
                  <a:srgbClr val="0D0D0D"/>
                </a:solidFill>
                <a:latin typeface="Times New Roman" panose="02020603050405020304" pitchFamily="18" charset="0"/>
                <a:ea typeface="Times New Roman" panose="02020603050405020304" pitchFamily="18" charset="0"/>
              </a:rPr>
              <a: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Phần</a:t>
            </a:r>
            <a:r>
              <a:rPr lang="en-US" sz="2800" b="1" dirty="0">
                <a:solidFill>
                  <a:srgbClr val="0D0D0D"/>
                </a:solidFill>
                <a:latin typeface="Times New Roman" panose="02020603050405020304" pitchFamily="18" charset="0"/>
                <a:ea typeface="Times New Roman" panose="02020603050405020304" pitchFamily="18" charset="0"/>
              </a:rPr>
              <a:t> 2:</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Đoạn</a:t>
            </a:r>
            <a:r>
              <a:rPr lang="en-US" sz="2800" dirty="0">
                <a:solidFill>
                  <a:srgbClr val="0D0D0D"/>
                </a:solidFill>
                <a:latin typeface="Times New Roman" panose="02020603050405020304" pitchFamily="18" charset="0"/>
                <a:ea typeface="Times New Roman" panose="02020603050405020304" pitchFamily="18" charset="0"/>
              </a:rPr>
              <a:t> 2,3,4,5: </a:t>
            </a:r>
            <a:r>
              <a:rPr lang="en-US" sz="2800" dirty="0" err="1">
                <a:solidFill>
                  <a:srgbClr val="0D0D0D"/>
                </a:solidFill>
                <a:latin typeface="Times New Roman" panose="02020603050405020304" pitchFamily="18" charset="0"/>
                <a:ea typeface="Times New Roman" panose="02020603050405020304" pitchFamily="18" charset="0"/>
              </a:rPr>
              <a:t>Đưa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tin </a:t>
            </a:r>
            <a:r>
              <a:rPr lang="en-US" sz="2800" dirty="0" err="1">
                <a:solidFill>
                  <a:srgbClr val="0D0D0D"/>
                </a:solidFill>
                <a:latin typeface="Times New Roman" panose="02020603050405020304" pitchFamily="18" charset="0"/>
                <a:ea typeface="Times New Roman" panose="02020603050405020304" pitchFamily="18" charset="0"/>
              </a:rPr>
              <a:t>khái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thường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Đất</a:t>
            </a:r>
            <a:r>
              <a:rPr lang="en-US" sz="2800" dirty="0">
                <a:solidFill>
                  <a:srgbClr val="0D0D0D"/>
                </a:solidFill>
                <a:latin typeface="Times New Roman" panose="02020603050405020304" pitchFamily="18" charset="0"/>
                <a:ea typeface="Times New Roman" panose="02020603050405020304" pitchFamily="18" charset="0"/>
              </a:rPr>
              <a:t>" do </a:t>
            </a:r>
            <a:r>
              <a:rPr lang="en-US" sz="2800" dirty="0" err="1">
                <a:solidFill>
                  <a:srgbClr val="0D0D0D"/>
                </a:solidFill>
                <a:latin typeface="Times New Roman" panose="02020603050405020304" pitchFamily="18" charset="0"/>
                <a:ea typeface="Times New Roman" panose="02020603050405020304" pitchFamily="18" charset="0"/>
              </a:rPr>
              <a:t>tình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đổi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hậu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gây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nên</a:t>
            </a:r>
            <a:r>
              <a:rPr lang="en-US" sz="2800" dirty="0">
                <a:solidFill>
                  <a:srgbClr val="0D0D0D"/>
                </a:solidFill>
                <a:latin typeface="Times New Roman" panose="02020603050405020304" pitchFamily="18" charset="0"/>
                <a:ea typeface="Times New Roman" panose="02020603050405020304" pitchFamily="18" charset="0"/>
              </a:rPr>
              <a:t>:</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Biến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đổi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khí</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hậu</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và</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những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tác</a:t>
            </a:r>
            <a:r>
              <a:rPr lang="vi-VN" sz="2800" i="1" dirty="0">
                <a:solidFill>
                  <a:srgbClr val="0D0D0D"/>
                </a:solidFill>
                <a:latin typeface="Times New Roman" panose="02020603050405020304" pitchFamily="18" charset="0"/>
                <a:ea typeface="Times New Roman" panose="02020603050405020304" pitchFamily="18" charset="0"/>
              </a:rPr>
              <a:t> động liên hoàn.</a:t>
            </a:r>
            <a:endParaRPr lang="en-US" sz="2400" dirty="0">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45B9CCF4-3DE6-687D-511F-9FE0F5BC822D}"/>
              </a:ext>
            </a:extLst>
          </p:cNvPr>
          <p:cNvSpPr txBox="1"/>
          <p:nvPr/>
        </p:nvSpPr>
        <p:spPr>
          <a:xfrm>
            <a:off x="1328058" y="4929770"/>
            <a:ext cx="10113418" cy="1055608"/>
          </a:xfrm>
          <a:prstGeom prst="roundRect">
            <a:avLst/>
          </a:prstGeom>
          <a:noFill/>
          <a:ln w="38100">
            <a:solidFill>
              <a:srgbClr val="0066FF"/>
            </a:solidFill>
          </a:ln>
        </p:spPr>
        <p:txBody>
          <a:bodyPr wrap="square">
            <a:spAutoFit/>
          </a:bodyPr>
          <a:lstStyle/>
          <a:p>
            <a:pPr algn="just"/>
            <a:r>
              <a:rPr lang="vi-VN" sz="2800" b="1" dirty="0">
                <a:solidFill>
                  <a:srgbClr val="0D0D0D"/>
                </a:solidFill>
                <a:latin typeface="Times New Roman" panose="02020603050405020304" pitchFamily="18" charset="0"/>
                <a:ea typeface="Times New Roman" panose="02020603050405020304" pitchFamily="18" charset="0"/>
              </a:rPr>
              <a: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Phần</a:t>
            </a:r>
            <a:r>
              <a:rPr lang="en-US" sz="2800" b="1" dirty="0">
                <a:solidFill>
                  <a:srgbClr val="0D0D0D"/>
                </a:solidFill>
                <a:latin typeface="Times New Roman" panose="02020603050405020304" pitchFamily="18" charset="0"/>
                <a:ea typeface="Times New Roman" panose="02020603050405020304" pitchFamily="18" charset="0"/>
              </a:rPr>
              <a:t> 3</a:t>
            </a:r>
            <a:r>
              <a:rPr lang="en-US" sz="2800" dirty="0">
                <a:solidFill>
                  <a:srgbClr val="0D0D0D"/>
                </a:solidFill>
                <a:latin typeface="Times New Roman" panose="02020603050405020304" pitchFamily="18" charset="0"/>
                <a:ea typeface="Times New Roman" panose="02020603050405020304" pitchFamily="18" charset="0"/>
              </a:rPr>
              <a:t>: 2 </a:t>
            </a:r>
            <a:r>
              <a:rPr lang="en-US" sz="2800" dirty="0" err="1">
                <a:solidFill>
                  <a:srgbClr val="0D0D0D"/>
                </a:solidFill>
                <a:latin typeface="Times New Roman" panose="02020603050405020304" pitchFamily="18" charset="0"/>
                <a:ea typeface="Times New Roman" panose="02020603050405020304" pitchFamily="18" charset="0"/>
              </a:rPr>
              <a:t>đoạn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cuối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Cung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cấp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thực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i="1" dirty="0">
                <a:solidFill>
                  <a:srgbClr val="0D0D0D"/>
                </a:solidFill>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rPr>
              <a:t>"</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thường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Đất</a:t>
            </a:r>
            <a:r>
              <a:rPr lang="en-US" sz="2800"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Những</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báo</a:t>
            </a:r>
            <a:r>
              <a:rPr lang="en-US" sz="2800" i="1" dirty="0">
                <a:solidFill>
                  <a:srgbClr val="0D0D0D"/>
                </a:solidFill>
                <a:latin typeface="Times New Roman" panose="02020603050405020304" pitchFamily="18" charset="0"/>
                <a:ea typeface="Times New Roman" panose="02020603050405020304" pitchFamily="18" charset="0"/>
              </a:rPr>
              <a:t> c</a:t>
            </a:r>
            <a:r>
              <a:rPr lang="vi-VN" sz="2800" i="1" dirty="0">
                <a:solidFill>
                  <a:srgbClr val="0D0D0D"/>
                </a:solidFill>
                <a:latin typeface="Times New Roman" panose="02020603050405020304" pitchFamily="18" charset="0"/>
                <a:ea typeface="Times New Roman" panose="02020603050405020304" pitchFamily="18" charset="0"/>
              </a:rPr>
              <a:t>á</a:t>
            </a:r>
            <a:r>
              <a:rPr lang="en-US" sz="2800" i="1" dirty="0">
                <a:solidFill>
                  <a:srgbClr val="0D0D0D"/>
                </a:solidFill>
                <a:latin typeface="Times New Roman" panose="02020603050405020304" pitchFamily="18" charset="0"/>
                <a:ea typeface="Times New Roman" panose="02020603050405020304" pitchFamily="18" charset="0"/>
              </a:rPr>
              <a:t>o </a:t>
            </a:r>
            <a:r>
              <a:rPr lang="en-US" sz="2800" i="1" dirty="0" err="1">
                <a:solidFill>
                  <a:srgbClr val="0D0D0D"/>
                </a:solidFill>
                <a:latin typeface="Times New Roman" panose="02020603050405020304" pitchFamily="18" charset="0"/>
                <a:ea typeface="Times New Roman" panose="02020603050405020304" pitchFamily="18" charset="0"/>
              </a:rPr>
              <a:t>và</a:t>
            </a:r>
            <a:r>
              <a:rPr lang="en-US" sz="2800" i="1" dirty="0">
                <a:solidFill>
                  <a:srgbClr val="0D0D0D"/>
                </a:solidFill>
                <a:latin typeface="Times New Roman" panose="02020603050405020304" pitchFamily="18" charset="0"/>
                <a:ea typeface="Times New Roman" panose="02020603050405020304" pitchFamily="18" charset="0"/>
              </a:rPr>
              <a:t> con s</a:t>
            </a:r>
            <a:r>
              <a:rPr lang="vi-VN" sz="2800" i="1" dirty="0">
                <a:solidFill>
                  <a:srgbClr val="0D0D0D"/>
                </a:solidFill>
                <a:latin typeface="Times New Roman" panose="02020603050405020304" pitchFamily="18" charset="0"/>
                <a:ea typeface="Times New Roman" panose="02020603050405020304" pitchFamily="18" charset="0"/>
              </a:rPr>
              <a:t>ố</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đầy</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ám</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ảnh</a:t>
            </a:r>
            <a:r>
              <a:rPr lang="vi-VN" sz="2800" i="1"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pic>
        <p:nvPicPr>
          <p:cNvPr id="5" name="Hình ảnh 4">
            <a:extLst>
              <a:ext uri="{FF2B5EF4-FFF2-40B4-BE49-F238E27FC236}">
                <a16:creationId xmlns:a16="http://schemas.microsoft.com/office/drawing/2014/main" id="{B86BD3BD-41BF-2CA2-98B2-AB118D093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0146" y="5140424"/>
            <a:ext cx="1051854" cy="1689908"/>
          </a:xfrm>
          <a:prstGeom prst="rect">
            <a:avLst/>
          </a:prstGeom>
        </p:spPr>
      </p:pic>
    </p:spTree>
    <p:extLst>
      <p:ext uri="{BB962C8B-B14F-4D97-AF65-F5344CB8AC3E}">
        <p14:creationId xmlns:p14="http://schemas.microsoft.com/office/powerpoint/2010/main" val="29027928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11"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7" name="Hộp Văn bản 6">
            <a:extLst>
              <a:ext uri="{FF2B5EF4-FFF2-40B4-BE49-F238E27FC236}">
                <a16:creationId xmlns:a16="http://schemas.microsoft.com/office/drawing/2014/main" id="{6E508F69-59AC-251B-98AF-0B8EB7A318D0}"/>
              </a:ext>
            </a:extLst>
          </p:cNvPr>
          <p:cNvSpPr txBox="1"/>
          <p:nvPr/>
        </p:nvSpPr>
        <p:spPr>
          <a:xfrm>
            <a:off x="1317522" y="863049"/>
            <a:ext cx="6096000" cy="584775"/>
          </a:xfrm>
          <a:prstGeom prst="rect">
            <a:avLst/>
          </a:prstGeom>
          <a:noFill/>
        </p:spPr>
        <p:txBody>
          <a:bodyPr wrap="square">
            <a:spAutoFit/>
          </a:bodyPr>
          <a:lstStyle/>
          <a:p>
            <a:pPr algn="just"/>
            <a:r>
              <a:rPr lang="en-US" sz="3200" b="1" dirty="0">
                <a:solidFill>
                  <a:srgbClr val="0099FF"/>
                </a:solidFill>
                <a:latin typeface="Times New Roman" panose="02020603050405020304" pitchFamily="18" charset="0"/>
                <a:ea typeface="MS Mincho" panose="02020609040205080304" pitchFamily="49" charset="-128"/>
              </a:rPr>
              <a:t>2</a:t>
            </a:r>
            <a:r>
              <a:rPr lang="en-US" sz="3200" b="1" dirty="0">
                <a:solidFill>
                  <a:srgbClr val="0099FF"/>
                </a:solidFill>
                <a:effectLst/>
                <a:latin typeface="Times New Roman" panose="02020603050405020304" pitchFamily="18" charset="0"/>
                <a:ea typeface="MS Mincho" panose="02020609040205080304" pitchFamily="49" charset="-128"/>
              </a:rPr>
              <a:t>. </a:t>
            </a:r>
            <a:r>
              <a:rPr lang="en-US" sz="3200" b="1" dirty="0" err="1">
                <a:solidFill>
                  <a:srgbClr val="0099FF"/>
                </a:solidFill>
                <a:effectLst/>
                <a:latin typeface="Times New Roman" panose="02020603050405020304" pitchFamily="18" charset="0"/>
                <a:ea typeface="Calibri" panose="020F0502020204030204" pitchFamily="34" charset="0"/>
              </a:rPr>
              <a:t>Tác</a:t>
            </a:r>
            <a:r>
              <a:rPr lang="en-US" sz="3200" b="1" dirty="0">
                <a:solidFill>
                  <a:srgbClr val="0099FF"/>
                </a:solidFill>
                <a:effectLst/>
                <a:latin typeface="Times New Roman" panose="02020603050405020304" pitchFamily="18" charset="0"/>
                <a:ea typeface="Calibri" panose="020F0502020204030204" pitchFamily="34" charset="0"/>
              </a:rPr>
              <a:t> </a:t>
            </a:r>
            <a:r>
              <a:rPr lang="en-US" sz="3200" b="1" dirty="0" err="1">
                <a:solidFill>
                  <a:srgbClr val="0099FF"/>
                </a:solidFill>
                <a:effectLst/>
                <a:latin typeface="Times New Roman" panose="02020603050405020304" pitchFamily="18" charset="0"/>
                <a:ea typeface="Calibri" panose="020F0502020204030204" pitchFamily="34" charset="0"/>
              </a:rPr>
              <a:t>phẩm</a:t>
            </a:r>
            <a:endParaRPr lang="en-US" sz="3200" dirty="0">
              <a:solidFill>
                <a:srgbClr val="0099FF"/>
              </a:solidFill>
              <a:effectLst/>
              <a:latin typeface="Times New Roman" panose="02020603050405020304" pitchFamily="18" charset="0"/>
              <a:ea typeface="Calibri" panose="020F0502020204030204" pitchFamily="34" charset="0"/>
            </a:endParaRPr>
          </a:p>
        </p:txBody>
      </p:sp>
      <p:sp>
        <p:nvSpPr>
          <p:cNvPr id="9" name="Hộp Văn bản 8">
            <a:extLst>
              <a:ext uri="{FF2B5EF4-FFF2-40B4-BE49-F238E27FC236}">
                <a16:creationId xmlns:a16="http://schemas.microsoft.com/office/drawing/2014/main" id="{835ECA49-B8E3-2AE6-3098-ED2666DBA27F}"/>
              </a:ext>
            </a:extLst>
          </p:cNvPr>
          <p:cNvSpPr txBox="1"/>
          <p:nvPr/>
        </p:nvSpPr>
        <p:spPr>
          <a:xfrm>
            <a:off x="1317522" y="267492"/>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chung</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sp>
        <p:nvSpPr>
          <p:cNvPr id="10" name="Hộp Văn bản 9">
            <a:extLst>
              <a:ext uri="{FF2B5EF4-FFF2-40B4-BE49-F238E27FC236}">
                <a16:creationId xmlns:a16="http://schemas.microsoft.com/office/drawing/2014/main" id="{F81D890C-C69A-39F8-6637-F5B89BAAB3F3}"/>
              </a:ext>
            </a:extLst>
          </p:cNvPr>
          <p:cNvSpPr txBox="1"/>
          <p:nvPr/>
        </p:nvSpPr>
        <p:spPr>
          <a:xfrm>
            <a:off x="1317522" y="1397049"/>
            <a:ext cx="6096000" cy="523220"/>
          </a:xfrm>
          <a:prstGeom prst="rect">
            <a:avLst/>
          </a:prstGeom>
          <a:noFill/>
        </p:spPr>
        <p:txBody>
          <a:bodyPr wrap="square">
            <a:spAutoFit/>
          </a:bodyPr>
          <a:lstStyle/>
          <a:p>
            <a:pPr algn="just"/>
            <a:r>
              <a:rPr lang="en-US" sz="2800" b="1" dirty="0">
                <a:solidFill>
                  <a:srgbClr val="0099FF"/>
                </a:solidFill>
                <a:latin typeface="Times New Roman" panose="02020603050405020304" pitchFamily="18" charset="0"/>
                <a:ea typeface="MS Mincho" panose="02020609040205080304" pitchFamily="49" charset="-128"/>
              </a:rPr>
              <a:t>2.7 </a:t>
            </a:r>
            <a:r>
              <a:rPr lang="en-US" sz="2800" b="1" dirty="0" err="1">
                <a:solidFill>
                  <a:srgbClr val="0099FF"/>
                </a:solidFill>
                <a:latin typeface="Times New Roman" panose="02020603050405020304" pitchFamily="18" charset="0"/>
                <a:ea typeface="MS Mincho" panose="02020609040205080304" pitchFamily="49" charset="-128"/>
              </a:rPr>
              <a:t>Nhan</a:t>
            </a:r>
            <a:r>
              <a:rPr lang="en-US" sz="2800" b="1" dirty="0">
                <a:solidFill>
                  <a:srgbClr val="0099FF"/>
                </a:solidFill>
                <a:latin typeface="Times New Roman" panose="02020603050405020304" pitchFamily="18" charset="0"/>
                <a:ea typeface="MS Mincho" panose="02020609040205080304" pitchFamily="49" charset="-128"/>
              </a:rPr>
              <a:t> </a:t>
            </a:r>
            <a:r>
              <a:rPr lang="en-US" sz="2800" b="1" dirty="0" err="1">
                <a:solidFill>
                  <a:srgbClr val="0099FF"/>
                </a:solidFill>
                <a:latin typeface="Times New Roman" panose="02020603050405020304" pitchFamily="18" charset="0"/>
                <a:ea typeface="MS Mincho" panose="02020609040205080304" pitchFamily="49" charset="-128"/>
              </a:rPr>
              <a:t>đề</a:t>
            </a:r>
            <a:endParaRPr lang="en-US" sz="2800" dirty="0">
              <a:effectLst/>
              <a:latin typeface="Times New Roman" panose="02020603050405020304" pitchFamily="18" charset="0"/>
              <a:ea typeface="Calibri" panose="020F0502020204030204" pitchFamily="34" charset="0"/>
            </a:endParaRPr>
          </a:p>
        </p:txBody>
      </p:sp>
      <p:sp>
        <p:nvSpPr>
          <p:cNvPr id="2" name="Hộp Văn bản 1">
            <a:extLst>
              <a:ext uri="{FF2B5EF4-FFF2-40B4-BE49-F238E27FC236}">
                <a16:creationId xmlns:a16="http://schemas.microsoft.com/office/drawing/2014/main" id="{77EEAFC7-4A59-F25D-F1D6-7B51E34017AC}"/>
              </a:ext>
            </a:extLst>
          </p:cNvPr>
          <p:cNvSpPr txBox="1"/>
          <p:nvPr/>
        </p:nvSpPr>
        <p:spPr>
          <a:xfrm>
            <a:off x="1625769" y="2186953"/>
            <a:ext cx="9888444" cy="1055608"/>
          </a:xfrm>
          <a:prstGeom prst="roundRect">
            <a:avLst/>
          </a:prstGeom>
          <a:noFill/>
          <a:ln w="38100">
            <a:solidFill>
              <a:srgbClr val="0066FF"/>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gợi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đây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giống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Thương</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nhớ</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mười</a:t>
            </a:r>
            <a:r>
              <a:rPr lang="en-US" sz="2800" i="1" dirty="0">
                <a:solidFill>
                  <a:srgbClr val="000000"/>
                </a:solidFill>
                <a:latin typeface="Times New Roman" panose="02020603050405020304" pitchFamily="18" charset="0"/>
                <a:ea typeface="Times New Roman" panose="02020603050405020304" pitchFamily="18" charset="0"/>
              </a:rPr>
              <a:t> </a:t>
            </a:r>
            <a:r>
              <a:rPr lang="en-US" sz="2800" i="1" dirty="0" err="1">
                <a:solidFill>
                  <a:srgbClr val="000000"/>
                </a:solidFill>
                <a:latin typeface="Times New Roman" panose="02020603050405020304" pitchFamily="18" charset="0"/>
                <a:ea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Bằng</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E0B0DA4B-BFFC-0580-E7B9-39844C74A925}"/>
              </a:ext>
            </a:extLst>
          </p:cNvPr>
          <p:cNvSpPr txBox="1"/>
          <p:nvPr/>
        </p:nvSpPr>
        <p:spPr>
          <a:xfrm>
            <a:off x="1625770" y="3520727"/>
            <a:ext cx="9888443" cy="1532334"/>
          </a:xfrm>
          <a:prstGeom prst="roundRect">
            <a:avLst/>
          </a:prstGeom>
          <a:noFill/>
          <a:ln w="38100">
            <a:solidFill>
              <a:srgbClr val="0066FF"/>
            </a:solidFill>
          </a:ln>
        </p:spPr>
        <p:txBody>
          <a:bodyPr wrap="square">
            <a:spAutoFit/>
          </a:bodyPr>
          <a:lstStyle/>
          <a:p>
            <a:r>
              <a:rPr lang="en-US" sz="2800" dirty="0">
                <a:latin typeface="Times New Roman" panose="02020603050405020304" pitchFamily="18" charset="0"/>
                <a:ea typeface="Times New Roman" panose="02020603050405020304" pitchFamily="18" charset="0"/>
              </a:rPr>
              <a:t>- Chi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thủy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nở</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chi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Microsoft Sans Serif" panose="020B0604020202020204" pitchFamily="34" charset="0"/>
              </a:rPr>
              <a:t>những quan sát và trải nghiệm</a:t>
            </a:r>
            <a:r>
              <a:rPr lang="vi-VN"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a:t>
            </a:r>
            <a:endParaRPr lang="en-US" sz="2800" dirty="0"/>
          </a:p>
        </p:txBody>
      </p:sp>
      <p:pic>
        <p:nvPicPr>
          <p:cNvPr id="5" name="Hình ảnh 4">
            <a:extLst>
              <a:ext uri="{FF2B5EF4-FFF2-40B4-BE49-F238E27FC236}">
                <a16:creationId xmlns:a16="http://schemas.microsoft.com/office/drawing/2014/main" id="{B86BD3BD-41BF-2CA2-98B2-AB118D093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0146" y="5140424"/>
            <a:ext cx="1051854" cy="1689908"/>
          </a:xfrm>
          <a:prstGeom prst="rect">
            <a:avLst/>
          </a:prstGeom>
        </p:spPr>
      </p:pic>
    </p:spTree>
    <p:extLst>
      <p:ext uri="{BB962C8B-B14F-4D97-AF65-F5344CB8AC3E}">
        <p14:creationId xmlns:p14="http://schemas.microsoft.com/office/powerpoint/2010/main" val="10166057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4">
              <a:duotone>
                <a:schemeClr val="accent6">
                  <a:shade val="45000"/>
                  <a:satMod val="135000"/>
                </a:schemeClr>
                <a:prstClr val="white"/>
              </a:duotone>
            </a:blip>
            <a:tile tx="0" ty="0" sx="100000" sy="100000" flip="none" algn="tl"/>
          </a:blipFill>
        </p:spPr>
      </p:pic>
      <p:pic>
        <p:nvPicPr>
          <p:cNvPr id="12" name="Chỗ dành sẵn cho Nội dung 8">
            <a:extLst>
              <a:ext uri="{FF2B5EF4-FFF2-40B4-BE49-F238E27FC236}">
                <a16:creationId xmlns:a16="http://schemas.microsoft.com/office/drawing/2014/main" id="{1F80D468-E964-D282-BED5-F4CC4A12986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39806" y="3264023"/>
            <a:ext cx="2020838" cy="3396059"/>
          </a:xfrm>
        </p:spPr>
      </p:pic>
      <p:sp>
        <p:nvSpPr>
          <p:cNvPr id="13" name="Bong bóng Lời nói: Hình chữ nhật với Góc Tròn 12">
            <a:extLst>
              <a:ext uri="{FF2B5EF4-FFF2-40B4-BE49-F238E27FC236}">
                <a16:creationId xmlns:a16="http://schemas.microsoft.com/office/drawing/2014/main" id="{4FBFF5A6-5D6E-D9E5-89F9-6E39FFF4CF74}"/>
              </a:ext>
            </a:extLst>
          </p:cNvPr>
          <p:cNvSpPr/>
          <p:nvPr/>
        </p:nvSpPr>
        <p:spPr>
          <a:xfrm>
            <a:off x="3354987" y="2195374"/>
            <a:ext cx="7607180" cy="2110811"/>
          </a:xfrm>
          <a:prstGeom prst="wedgeRoundRectCallout">
            <a:avLst>
              <a:gd name="adj1" fmla="val -52101"/>
              <a:gd name="adj2" fmla="val 34056"/>
              <a:gd name="adj3" fmla="val 16667"/>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i="1" dirty="0">
                <a:solidFill>
                  <a:schemeClr val="tx1"/>
                </a:solidFill>
                <a:latin typeface="Times New Roman" panose="02020603050405020304" pitchFamily="18" charset="0"/>
                <a:cs typeface="Times New Roman" panose="02020603050405020304" pitchFamily="18" charset="0"/>
              </a:rPr>
              <a:t>1) </a:t>
            </a:r>
            <a:r>
              <a:rPr lang="en-US" sz="2800" i="1" dirty="0" err="1">
                <a:solidFill>
                  <a:schemeClr val="tx1"/>
                </a:solidFill>
                <a:latin typeface="Times New Roman" panose="02020603050405020304" pitchFamily="18" charset="0"/>
                <a:cs typeface="Times New Roman" panose="02020603050405020304" pitchFamily="18" charset="0"/>
              </a:rPr>
              <a:t>Liệt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kê</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cụm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khái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quát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nội</a:t>
            </a:r>
            <a:r>
              <a:rPr lang="en-US" sz="2800" i="1" dirty="0">
                <a:solidFill>
                  <a:schemeClr val="tx1"/>
                </a:solidFill>
                <a:latin typeface="Times New Roman" panose="02020603050405020304" pitchFamily="18" charset="0"/>
                <a:cs typeface="Times New Roman" panose="02020603050405020304" pitchFamily="18" charset="0"/>
              </a:rPr>
              <a:t> dung </a:t>
            </a:r>
            <a:r>
              <a:rPr lang="en-US" sz="2800" i="1" dirty="0" err="1">
                <a:solidFill>
                  <a:schemeClr val="tx1"/>
                </a:solidFill>
                <a:latin typeface="Times New Roman" panose="02020603050405020304" pitchFamily="18" charset="0"/>
                <a:cs typeface="Times New Roman" panose="02020603050405020304" pitchFamily="18" charset="0"/>
              </a:rPr>
              <a:t>chính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vấn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đề</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i="1" dirty="0">
                <a:solidFill>
                  <a:schemeClr val="tx1"/>
                </a:solidFill>
                <a:latin typeface="Times New Roman" panose="02020603050405020304" pitchFamily="18" charset="0"/>
                <a:cs typeface="Times New Roman" panose="02020603050405020304" pitchFamily="18" charset="0"/>
              </a:rPr>
              <a:t>2)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cụm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vừa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liệt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kê</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cụm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nào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giả</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muốn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trao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đổi</a:t>
            </a:r>
            <a:r>
              <a:rPr lang="en-US" sz="2800" i="1"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em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5)</a:t>
            </a:r>
          </a:p>
        </p:txBody>
      </p:sp>
      <p:sp>
        <p:nvSpPr>
          <p:cNvPr id="3" name="Hộp Văn bản 2">
            <a:extLst>
              <a:ext uri="{FF2B5EF4-FFF2-40B4-BE49-F238E27FC236}">
                <a16:creationId xmlns:a16="http://schemas.microsoft.com/office/drawing/2014/main" id="{3FBCED5A-776C-0371-B307-F59F409FC78B}"/>
              </a:ext>
            </a:extLst>
          </p:cNvPr>
          <p:cNvSpPr txBox="1"/>
          <p:nvPr/>
        </p:nvSpPr>
        <p:spPr>
          <a:xfrm>
            <a:off x="1317522" y="913823"/>
            <a:ext cx="10038050" cy="523220"/>
          </a:xfrm>
          <a:prstGeom prst="rect">
            <a:avLst/>
          </a:prstGeom>
          <a:noFill/>
        </p:spPr>
        <p:txBody>
          <a:bodyPr wrap="square">
            <a:spAutoFit/>
          </a:bodyPr>
          <a:lstStyle/>
          <a:p>
            <a:pPr marL="0" marR="0" algn="just">
              <a:spcBef>
                <a:spcPts val="0"/>
              </a:spcBef>
              <a:spcAft>
                <a:spcPts val="0"/>
              </a:spcAft>
            </a:pPr>
            <a:r>
              <a:rPr lang="en-US" sz="2800" b="1" dirty="0">
                <a:solidFill>
                  <a:srgbClr val="00B0F0"/>
                </a:solidFill>
                <a:effectLst/>
                <a:latin typeface="Times New Roman" panose="02020603050405020304" pitchFamily="18" charset="0"/>
                <a:ea typeface="MS Mincho" panose="02020609040205080304" pitchFamily="49" charset="-128"/>
              </a:rPr>
              <a:t>1. </a:t>
            </a:r>
            <a:r>
              <a:rPr lang="en-US" sz="2800" b="1" dirty="0" err="1">
                <a:solidFill>
                  <a:srgbClr val="00B0F0"/>
                </a:solidFill>
                <a:effectLst/>
                <a:latin typeface="Times New Roman" panose="02020603050405020304" pitchFamily="18" charset="0"/>
                <a:ea typeface="MS Mincho" panose="02020609040205080304" pitchFamily="49" charset="-128"/>
              </a:rPr>
              <a:t>Cần</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hiểu</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thế</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nào</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về</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tình</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trạng</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biến</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đổi</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khí</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hậu</a:t>
            </a:r>
            <a:r>
              <a:rPr lang="en-US" sz="2800" b="1" dirty="0">
                <a:solidFill>
                  <a:srgbClr val="00B0F0"/>
                </a:solidFill>
                <a:effectLst/>
                <a:latin typeface="Times New Roman" panose="02020603050405020304" pitchFamily="18" charset="0"/>
                <a:ea typeface="MS Mincho" panose="02020609040205080304" pitchFamily="49" charset="-128"/>
              </a:rPr>
              <a:t>?</a:t>
            </a:r>
            <a:endParaRPr lang="en-US" sz="2400" dirty="0">
              <a:solidFill>
                <a:srgbClr val="00B0F0"/>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CC99FD40-B4FC-5266-0BA2-4B2DF01D7923}"/>
              </a:ext>
            </a:extLst>
          </p:cNvPr>
          <p:cNvSpPr txBox="1"/>
          <p:nvPr/>
        </p:nvSpPr>
        <p:spPr>
          <a:xfrm>
            <a:off x="1317522" y="267492"/>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II.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chi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tiết</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pic>
        <p:nvPicPr>
          <p:cNvPr id="7" name="Hình ảnh 6">
            <a:extLst>
              <a:ext uri="{FF2B5EF4-FFF2-40B4-BE49-F238E27FC236}">
                <a16:creationId xmlns:a16="http://schemas.microsoft.com/office/drawing/2014/main" id="{723CA28F-017C-92EF-5932-595CCE50AA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1323" y="4348934"/>
            <a:ext cx="3048531" cy="2496261"/>
          </a:xfrm>
          <a:prstGeom prst="rect">
            <a:avLst/>
          </a:prstGeom>
        </p:spPr>
      </p:pic>
      <p:pic>
        <p:nvPicPr>
          <p:cNvPr id="10" name="Hình ảnh 9">
            <a:extLst>
              <a:ext uri="{FF2B5EF4-FFF2-40B4-BE49-F238E27FC236}">
                <a16:creationId xmlns:a16="http://schemas.microsoft.com/office/drawing/2014/main" id="{1D28483E-03E3-1DD4-5BEE-016B4DF004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11220" y="5547141"/>
            <a:ext cx="1280780" cy="1280780"/>
          </a:xfrm>
          <a:prstGeom prst="rect">
            <a:avLst/>
          </a:prstGeom>
        </p:spPr>
      </p:pic>
    </p:spTree>
    <p:extLst>
      <p:ext uri="{BB962C8B-B14F-4D97-AF65-F5344CB8AC3E}">
        <p14:creationId xmlns:p14="http://schemas.microsoft.com/office/powerpoint/2010/main" val="39940619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7" name="Hộp Văn bản 6">
            <a:extLst>
              <a:ext uri="{FF2B5EF4-FFF2-40B4-BE49-F238E27FC236}">
                <a16:creationId xmlns:a16="http://schemas.microsoft.com/office/drawing/2014/main" id="{6E508F69-59AC-251B-98AF-0B8EB7A318D0}"/>
              </a:ext>
            </a:extLst>
          </p:cNvPr>
          <p:cNvSpPr txBox="1"/>
          <p:nvPr/>
        </p:nvSpPr>
        <p:spPr>
          <a:xfrm>
            <a:off x="1317522" y="913823"/>
            <a:ext cx="10038050" cy="523220"/>
          </a:xfrm>
          <a:prstGeom prst="rect">
            <a:avLst/>
          </a:prstGeom>
          <a:noFill/>
        </p:spPr>
        <p:txBody>
          <a:bodyPr wrap="square">
            <a:spAutoFit/>
          </a:bodyPr>
          <a:lstStyle/>
          <a:p>
            <a:pPr marL="0" marR="0" algn="just">
              <a:spcBef>
                <a:spcPts val="0"/>
              </a:spcBef>
              <a:spcAft>
                <a:spcPts val="0"/>
              </a:spcAft>
            </a:pPr>
            <a:r>
              <a:rPr lang="en-US" sz="2800" b="1" dirty="0">
                <a:solidFill>
                  <a:srgbClr val="00B0F0"/>
                </a:solidFill>
                <a:effectLst/>
                <a:latin typeface="Times New Roman" panose="02020603050405020304" pitchFamily="18" charset="0"/>
                <a:ea typeface="MS Mincho" panose="02020609040205080304" pitchFamily="49" charset="-128"/>
              </a:rPr>
              <a:t>1. </a:t>
            </a:r>
            <a:r>
              <a:rPr lang="en-US" sz="2800" b="1" dirty="0" err="1">
                <a:solidFill>
                  <a:srgbClr val="00B0F0"/>
                </a:solidFill>
                <a:effectLst/>
                <a:latin typeface="Times New Roman" panose="02020603050405020304" pitchFamily="18" charset="0"/>
                <a:ea typeface="MS Mincho" panose="02020609040205080304" pitchFamily="49" charset="-128"/>
              </a:rPr>
              <a:t>Cần</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hiểu</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thế</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nào</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về</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tình</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trạng</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biến</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đổi</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khí</a:t>
            </a:r>
            <a:r>
              <a:rPr lang="en-US" sz="2800" b="1" dirty="0">
                <a:solidFill>
                  <a:srgbClr val="00B0F0"/>
                </a:solidFill>
                <a:effectLst/>
                <a:latin typeface="Times New Roman" panose="02020603050405020304" pitchFamily="18" charset="0"/>
                <a:ea typeface="MS Mincho" panose="02020609040205080304" pitchFamily="49" charset="-128"/>
              </a:rPr>
              <a:t> </a:t>
            </a:r>
            <a:r>
              <a:rPr lang="en-US" sz="2800" b="1" dirty="0" err="1">
                <a:solidFill>
                  <a:srgbClr val="00B0F0"/>
                </a:solidFill>
                <a:effectLst/>
                <a:latin typeface="Times New Roman" panose="02020603050405020304" pitchFamily="18" charset="0"/>
                <a:ea typeface="MS Mincho" panose="02020609040205080304" pitchFamily="49" charset="-128"/>
              </a:rPr>
              <a:t>hậu</a:t>
            </a:r>
            <a:r>
              <a:rPr lang="en-US" sz="2800" b="1" dirty="0">
                <a:solidFill>
                  <a:srgbClr val="00B0F0"/>
                </a:solidFill>
                <a:effectLst/>
                <a:latin typeface="Times New Roman" panose="02020603050405020304" pitchFamily="18" charset="0"/>
                <a:ea typeface="MS Mincho" panose="02020609040205080304" pitchFamily="49" charset="-128"/>
              </a:rPr>
              <a:t>?</a:t>
            </a:r>
            <a:endParaRPr lang="en-US" sz="2400" dirty="0">
              <a:solidFill>
                <a:srgbClr val="00B0F0"/>
              </a:solidFill>
              <a:effectLst/>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835ECA49-B8E3-2AE6-3098-ED2666DBA27F}"/>
              </a:ext>
            </a:extLst>
          </p:cNvPr>
          <p:cNvSpPr txBox="1"/>
          <p:nvPr/>
        </p:nvSpPr>
        <p:spPr>
          <a:xfrm>
            <a:off x="1317522" y="267492"/>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II.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chi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tiết</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pic>
        <p:nvPicPr>
          <p:cNvPr id="3" name="Hình ảnh 2">
            <a:extLst>
              <a:ext uri="{FF2B5EF4-FFF2-40B4-BE49-F238E27FC236}">
                <a16:creationId xmlns:a16="http://schemas.microsoft.com/office/drawing/2014/main" id="{0DCDE680-CB59-457A-FA2C-FE8B699555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1220" y="5547141"/>
            <a:ext cx="1280780" cy="1280780"/>
          </a:xfrm>
          <a:prstGeom prst="rect">
            <a:avLst/>
          </a:prstGeom>
        </p:spPr>
      </p:pic>
      <p:sp>
        <p:nvSpPr>
          <p:cNvPr id="10" name="Hộp Văn bản 9">
            <a:extLst>
              <a:ext uri="{FF2B5EF4-FFF2-40B4-BE49-F238E27FC236}">
                <a16:creationId xmlns:a16="http://schemas.microsoft.com/office/drawing/2014/main" id="{3028EB95-4AB4-126C-2DEC-4C3AB64AAFC5}"/>
              </a:ext>
            </a:extLst>
          </p:cNvPr>
          <p:cNvSpPr txBox="1"/>
          <p:nvPr/>
        </p:nvSpPr>
        <p:spPr>
          <a:xfrm>
            <a:off x="1467128" y="1749861"/>
            <a:ext cx="10038050" cy="1089032"/>
          </a:xfrm>
          <a:prstGeom prst="roundRect">
            <a:avLst/>
          </a:prstGeom>
          <a:noFill/>
          <a:ln w="38100">
            <a:solidFill>
              <a:srgbClr val="0066FF"/>
            </a:solidFill>
          </a:ln>
        </p:spPr>
        <p:txBody>
          <a:bodyPr wrap="square">
            <a:spAutoFit/>
          </a:bodyPr>
          <a:lstStyle/>
          <a:p>
            <a:pPr algn="just"/>
            <a:r>
              <a:rPr lang="en-US" sz="2800" dirty="0">
                <a:solidFill>
                  <a:srgbClr val="000000"/>
                </a:solidFill>
                <a:latin typeface="Times New Roman" panose="02020603050405020304" pitchFamily="18" charset="0"/>
                <a:ea typeface="Microsoft Sans Serif" panose="020B0604020202020204" pitchFamily="34" charset="0"/>
              </a:rPr>
              <a:t>- </a:t>
            </a:r>
            <a:r>
              <a:rPr lang="en-US" sz="2800" dirty="0" err="1">
                <a:solidFill>
                  <a:srgbClr val="000000"/>
                </a:solidFill>
                <a:latin typeface="Times New Roman" panose="02020603050405020304" pitchFamily="18" charset="0"/>
                <a:ea typeface="Microsoft Sans Serif" panose="020B0604020202020204" pitchFamily="34" charset="0"/>
              </a:rPr>
              <a:t>Cụm</a:t>
            </a:r>
            <a:r>
              <a:rPr lang="en-US" sz="2800" dirty="0">
                <a:solidFill>
                  <a:srgbClr val="000000"/>
                </a:solidFill>
                <a:latin typeface="Times New Roman" panose="02020603050405020304" pitchFamily="18" charset="0"/>
                <a:ea typeface="Microsoft Sans Serif" panose="020B0604020202020204" pitchFamily="34" charset="0"/>
              </a:rPr>
              <a:t> </a:t>
            </a:r>
            <a:r>
              <a:rPr lang="en-US" sz="2800" dirty="0" err="1">
                <a:solidFill>
                  <a:srgbClr val="000000"/>
                </a:solidFill>
                <a:latin typeface="Times New Roman" panose="02020603050405020304" pitchFamily="18" charset="0"/>
                <a:ea typeface="Microsoft Sans Serif" panose="020B0604020202020204" pitchFamily="34" charset="0"/>
              </a:rPr>
              <a:t>từ</a:t>
            </a:r>
            <a:r>
              <a:rPr lang="en-US" sz="2800" dirty="0">
                <a:solidFill>
                  <a:srgbClr val="000000"/>
                </a:solidFill>
                <a:latin typeface="Times New Roman" panose="02020603050405020304" pitchFamily="18" charset="0"/>
                <a:ea typeface="Microsoft Sans Serif" panose="020B0604020202020204" pitchFamily="34" charset="0"/>
              </a:rPr>
              <a:t> </a:t>
            </a:r>
            <a:r>
              <a:rPr lang="en-US" sz="2800" dirty="0" err="1">
                <a:solidFill>
                  <a:srgbClr val="000000"/>
                </a:solidFill>
                <a:latin typeface="Times New Roman" panose="02020603050405020304" pitchFamily="18" charset="0"/>
                <a:ea typeface="Microsoft Sans Serif" panose="020B0604020202020204" pitchFamily="34" charset="0"/>
              </a:rPr>
              <a:t>liên</a:t>
            </a:r>
            <a:r>
              <a:rPr lang="en-US" sz="2800" dirty="0">
                <a:solidFill>
                  <a:srgbClr val="000000"/>
                </a:solidFill>
                <a:latin typeface="Times New Roman" panose="02020603050405020304" pitchFamily="18" charset="0"/>
                <a:ea typeface="Microsoft Sans Serif" panose="020B0604020202020204" pitchFamily="34" charset="0"/>
              </a:rPr>
              <a:t> </a:t>
            </a:r>
            <a:r>
              <a:rPr lang="en-US" sz="2800" dirty="0" err="1">
                <a:solidFill>
                  <a:srgbClr val="000000"/>
                </a:solidFill>
                <a:latin typeface="Times New Roman" panose="02020603050405020304" pitchFamily="18" charset="0"/>
                <a:ea typeface="Microsoft Sans Serif" panose="020B0604020202020204" pitchFamily="34" charset="0"/>
              </a:rPr>
              <a:t>quan</a:t>
            </a:r>
            <a:r>
              <a:rPr lang="en-US" sz="2800" dirty="0">
                <a:solidFill>
                  <a:srgbClr val="000000"/>
                </a:solidFill>
                <a:latin typeface="Times New Roman" panose="02020603050405020304" pitchFamily="18" charset="0"/>
                <a:ea typeface="Microsoft Sans Serif" panose="020B0604020202020204" pitchFamily="34" charset="0"/>
              </a:rPr>
              <a:t> </a:t>
            </a:r>
            <a:r>
              <a:rPr lang="en-US" sz="2800" dirty="0" err="1">
                <a:solidFill>
                  <a:srgbClr val="000000"/>
                </a:solidFill>
                <a:latin typeface="Times New Roman" panose="02020603050405020304" pitchFamily="18" charset="0"/>
                <a:ea typeface="Microsoft Sans Serif" panose="020B0604020202020204" pitchFamily="34" charset="0"/>
              </a:rPr>
              <a:t>đến</a:t>
            </a:r>
            <a:r>
              <a:rPr lang="en-US" sz="2800" dirty="0">
                <a:solidFill>
                  <a:srgbClr val="000000"/>
                </a:solidFill>
                <a:latin typeface="Times New Roman" panose="02020603050405020304" pitchFamily="18" charset="0"/>
                <a:ea typeface="Microsoft Sans Serif" panose="020B0604020202020204" pitchFamily="34" charset="0"/>
              </a:rPr>
              <a:t> </a:t>
            </a:r>
            <a:r>
              <a:rPr lang="en-US" sz="2800" dirty="0" err="1">
                <a:solidFill>
                  <a:srgbClr val="000000"/>
                </a:solidFill>
                <a:latin typeface="Times New Roman" panose="02020603050405020304" pitchFamily="18" charset="0"/>
                <a:ea typeface="Microsoft Sans Serif" panose="020B0604020202020204" pitchFamily="34" charset="0"/>
              </a:rPr>
              <a:t>chủ</a:t>
            </a:r>
            <a:r>
              <a:rPr lang="en-US" sz="2800" dirty="0">
                <a:solidFill>
                  <a:srgbClr val="000000"/>
                </a:solidFill>
                <a:latin typeface="Times New Roman" panose="02020603050405020304" pitchFamily="18" charset="0"/>
                <a:ea typeface="Microsoft Sans Serif" panose="020B0604020202020204" pitchFamily="34" charset="0"/>
              </a:rPr>
              <a:t> </a:t>
            </a:r>
            <a:r>
              <a:rPr lang="en-US" sz="2800" dirty="0" err="1">
                <a:solidFill>
                  <a:srgbClr val="000000"/>
                </a:solidFill>
                <a:latin typeface="Times New Roman" panose="02020603050405020304" pitchFamily="18" charset="0"/>
                <a:ea typeface="Microsoft Sans Serif" panose="020B0604020202020204" pitchFamily="34" charset="0"/>
              </a:rPr>
              <a:t>đề</a:t>
            </a:r>
            <a:r>
              <a:rPr lang="en-US" sz="2800" dirty="0">
                <a:solidFill>
                  <a:srgbClr val="000000"/>
                </a:solidFill>
                <a:latin typeface="Times New Roman" panose="02020603050405020304" pitchFamily="18" charset="0"/>
                <a:ea typeface="Microsoft Sans Serif" panose="020B0604020202020204" pitchFamily="34" charset="0"/>
              </a:rPr>
              <a:t>:</a:t>
            </a:r>
            <a:r>
              <a:rPr lang="en-US" sz="2800" i="1" dirty="0">
                <a:solidFill>
                  <a:srgbClr val="000000"/>
                </a:solidFill>
                <a:latin typeface="Times New Roman" panose="02020603050405020304" pitchFamily="18" charset="0"/>
                <a:ea typeface="Microsoft Sans Serif" panose="020B0604020202020204" pitchFamily="34" charset="0"/>
              </a:rPr>
              <a:t> </a:t>
            </a:r>
            <a:r>
              <a:rPr lang="vi-VN" sz="2800" i="1" dirty="0">
                <a:solidFill>
                  <a:srgbClr val="000000"/>
                </a:solidFill>
                <a:latin typeface="Times New Roman" panose="02020603050405020304" pitchFamily="18" charset="0"/>
                <a:ea typeface="Microsoft Sans Serif" panose="020B0604020202020204" pitchFamily="34" charset="0"/>
              </a:rPr>
              <a:t>biến đổi khí hậu, sự nóng lên của Trái Đất, sự bất thường của Trái Đất, sự rối loạn khí hậu toàn cầu.</a:t>
            </a:r>
            <a:endParaRPr lang="en-US" sz="2400" dirty="0">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BA9314C4-2987-7C8C-38E7-D6A773E3116E}"/>
              </a:ext>
            </a:extLst>
          </p:cNvPr>
          <p:cNvSpPr txBox="1"/>
          <p:nvPr/>
        </p:nvSpPr>
        <p:spPr>
          <a:xfrm>
            <a:off x="1467128" y="3204987"/>
            <a:ext cx="9888444" cy="1532334"/>
          </a:xfrm>
          <a:prstGeom prst="roundRect">
            <a:avLst/>
          </a:prstGeom>
          <a:noFill/>
          <a:ln w="38100">
            <a:solidFill>
              <a:srgbClr val="0066FF"/>
            </a:solidFill>
          </a:ln>
        </p:spPr>
        <p:txBody>
          <a:bodyPr wrap="square">
            <a:spAutoFit/>
          </a:bodyPr>
          <a:lstStyle/>
          <a:p>
            <a:pPr algn="just"/>
            <a:r>
              <a:rPr lang="vi-VN" sz="2800" dirty="0">
                <a:solidFill>
                  <a:srgbClr val="000000"/>
                </a:solidFill>
                <a:latin typeface="Times New Roman" panose="02020603050405020304" pitchFamily="18" charset="0"/>
                <a:ea typeface="Microsoft Sans Serif" panose="020B0604020202020204" pitchFamily="34" charset="0"/>
              </a:rPr>
              <a:t>- </a:t>
            </a:r>
            <a:r>
              <a:rPr lang="en-US" sz="2800" dirty="0">
                <a:solidFill>
                  <a:srgbClr val="000000"/>
                </a:solidFill>
                <a:latin typeface="Times New Roman" panose="02020603050405020304" pitchFamily="18" charset="0"/>
                <a:ea typeface="Microsoft Sans Serif" panose="020B0604020202020204" pitchFamily="34" charset="0"/>
              </a:rPr>
              <a:t>C</a:t>
            </a:r>
            <a:r>
              <a:rPr lang="vi-VN" sz="2800" dirty="0" err="1">
                <a:solidFill>
                  <a:srgbClr val="000000"/>
                </a:solidFill>
                <a:latin typeface="Times New Roman" panose="02020603050405020304" pitchFamily="18" charset="0"/>
                <a:ea typeface="Microsoft Sans Serif" panose="020B0604020202020204" pitchFamily="34" charset="0"/>
              </a:rPr>
              <a:t>ụm</a:t>
            </a:r>
            <a:r>
              <a:rPr lang="vi-VN" sz="2800" dirty="0">
                <a:solidFill>
                  <a:srgbClr val="000000"/>
                </a:solidFill>
                <a:latin typeface="Times New Roman" panose="02020603050405020304" pitchFamily="18" charset="0"/>
                <a:ea typeface="Microsoft Sans Serif" panose="020B0604020202020204" pitchFamily="34" charset="0"/>
              </a:rPr>
              <a:t> từ </a:t>
            </a:r>
            <a:r>
              <a:rPr lang="vi-VN" sz="2800" i="1" dirty="0">
                <a:solidFill>
                  <a:srgbClr val="000000"/>
                </a:solidFill>
                <a:latin typeface="Times New Roman" panose="02020603050405020304" pitchFamily="18" charset="0"/>
                <a:ea typeface="Microsoft Sans Serif" panose="020B0604020202020204" pitchFamily="34" charset="0"/>
              </a:rPr>
              <a:t>sự nóng lên của Trái Đất</a:t>
            </a:r>
            <a:r>
              <a:rPr lang="vi-VN" sz="2800" dirty="0">
                <a:solidFill>
                  <a:srgbClr val="000000"/>
                </a:solidFill>
                <a:latin typeface="Times New Roman" panose="02020603050405020304" pitchFamily="18" charset="0"/>
                <a:ea typeface="Microsoft Sans Serif" panose="020B0604020202020204" pitchFamily="34" charset="0"/>
              </a:rPr>
              <a:t> bị chính tác giả cho là không chính xác khi ông tán đồng (đoạn 5) những phân tích của nhà nghiên cứu Giôn Hô-</a:t>
            </a:r>
            <a:r>
              <a:rPr lang="vi-VN" sz="2800" dirty="0" err="1">
                <a:solidFill>
                  <a:srgbClr val="000000"/>
                </a:solidFill>
                <a:latin typeface="Times New Roman" panose="02020603050405020304" pitchFamily="18" charset="0"/>
                <a:ea typeface="Microsoft Sans Serif" panose="020B0604020202020204" pitchFamily="34" charset="0"/>
              </a:rPr>
              <a:t>đơ</a:t>
            </a:r>
            <a:r>
              <a:rPr lang="vi-VN" sz="2800" dirty="0">
                <a:solidFill>
                  <a:srgbClr val="000000"/>
                </a:solidFill>
                <a:latin typeface="Times New Roman" panose="02020603050405020304" pitchFamily="18" charset="0"/>
                <a:ea typeface="Microsoft Sans Serif" panose="020B0604020202020204" pitchFamily="34" charset="0"/>
              </a:rPr>
              <a:t>-rơn.</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887430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14973"/>
            <a:ext cx="12192000" cy="6887945"/>
          </a:xfrm>
          <a:prstGeom prst="rect">
            <a:avLst/>
          </a:prstGeom>
          <a:blipFill>
            <a:blip r:embed="rId4">
              <a:duotone>
                <a:schemeClr val="accent6">
                  <a:shade val="45000"/>
                  <a:satMod val="135000"/>
                </a:schemeClr>
                <a:prstClr val="white"/>
              </a:duotone>
            </a:blip>
            <a:tile tx="0" ty="0" sx="100000" sy="100000" flip="none" algn="tl"/>
          </a:blipFill>
        </p:spPr>
      </p:pic>
      <p:pic>
        <p:nvPicPr>
          <p:cNvPr id="12" name="Chỗ dành sẵn cho Nội dung 8">
            <a:extLst>
              <a:ext uri="{FF2B5EF4-FFF2-40B4-BE49-F238E27FC236}">
                <a16:creationId xmlns:a16="http://schemas.microsoft.com/office/drawing/2014/main" id="{1F80D468-E964-D282-BED5-F4CC4A12986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39806" y="3264023"/>
            <a:ext cx="2020838" cy="3396059"/>
          </a:xfrm>
        </p:spPr>
      </p:pic>
      <p:sp>
        <p:nvSpPr>
          <p:cNvPr id="13" name="Bong bóng Lời nói: Hình chữ nhật với Góc Tròn 12">
            <a:extLst>
              <a:ext uri="{FF2B5EF4-FFF2-40B4-BE49-F238E27FC236}">
                <a16:creationId xmlns:a16="http://schemas.microsoft.com/office/drawing/2014/main" id="{4FBFF5A6-5D6E-D9E5-89F9-6E39FFF4CF74}"/>
              </a:ext>
            </a:extLst>
          </p:cNvPr>
          <p:cNvSpPr/>
          <p:nvPr/>
        </p:nvSpPr>
        <p:spPr>
          <a:xfrm>
            <a:off x="3450679" y="2065250"/>
            <a:ext cx="8000585" cy="2727500"/>
          </a:xfrm>
          <a:prstGeom prst="wedgeRoundRectCallout">
            <a:avLst>
              <a:gd name="adj1" fmla="val -52101"/>
              <a:gd name="adj2" fmla="val 34056"/>
              <a:gd name="adj3" fmla="val 16667"/>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tx1"/>
                </a:solidFill>
                <a:latin typeface="Times New Roman" panose="02020603050405020304" pitchFamily="18" charset="0"/>
                <a:cs typeface="Times New Roman" panose="02020603050405020304" pitchFamily="18" charset="0"/>
              </a:rPr>
              <a:t>Yêu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cầu</a:t>
            </a:r>
            <a:r>
              <a:rPr lang="en-US" sz="2800" b="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thầm</a:t>
            </a:r>
            <a:r>
              <a:rPr lang="en-US" sz="2800" dirty="0">
                <a:solidFill>
                  <a:schemeClr val="tx1"/>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Đoạn</a:t>
            </a:r>
            <a:r>
              <a:rPr lang="en-US" sz="2800" b="1" dirty="0">
                <a:solidFill>
                  <a:schemeClr val="tx1"/>
                </a:solidFill>
                <a:latin typeface="Times New Roman" panose="02020603050405020304" pitchFamily="18" charset="0"/>
                <a:cs typeface="Times New Roman" panose="02020603050405020304" pitchFamily="18" charset="0"/>
              </a:rPr>
              <a:t> 2,3,4,5),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Phiếu</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học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tập</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số</a:t>
            </a:r>
            <a:r>
              <a:rPr lang="en-US" sz="2800" b="1" i="1" dirty="0">
                <a:solidFill>
                  <a:schemeClr val="tx1"/>
                </a:solidFill>
                <a:latin typeface="Times New Roman" panose="02020603050405020304" pitchFamily="18" charset="0"/>
                <a:cs typeface="Times New Roman" panose="02020603050405020304" pitchFamily="18" charset="0"/>
              </a:rPr>
              <a:t> 2. </a:t>
            </a: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hỏi</a:t>
            </a:r>
            <a:r>
              <a:rPr lang="en-US" sz="2800" b="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i="1" dirty="0" err="1">
                <a:solidFill>
                  <a:schemeClr val="tx1"/>
                </a:solidFill>
                <a:latin typeface="Times New Roman" panose="02020603050405020304" pitchFamily="18" charset="0"/>
                <a:cs typeface="Times New Roman" panose="02020603050405020304" pitchFamily="18" charset="0"/>
              </a:rPr>
              <a:t>Chỉ</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rõ</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mối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quan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hệ</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nhân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quả</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giữa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sự</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kiện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thuộc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loại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sự</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biến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đổi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cực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đoan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thời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tiết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đoạn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trích</a:t>
            </a:r>
            <a:r>
              <a:rPr lang="en-US" sz="2800" i="1" dirty="0">
                <a:solidFill>
                  <a:schemeClr val="tx1"/>
                </a:solidFill>
                <a:latin typeface="Times New Roman" panose="02020603050405020304" pitchFamily="18" charset="0"/>
                <a:cs typeface="Times New Roman" panose="02020603050405020304" pitchFamily="18" charset="0"/>
              </a:rPr>
              <a:t>? Cho </a:t>
            </a:r>
            <a:r>
              <a:rPr lang="en-US" sz="2800" i="1" dirty="0" err="1">
                <a:solidFill>
                  <a:schemeClr val="tx1"/>
                </a:solidFill>
                <a:latin typeface="Times New Roman" panose="02020603050405020304" pitchFamily="18" charset="0"/>
                <a:cs typeface="Times New Roman" panose="02020603050405020304" pitchFamily="18" charset="0"/>
              </a:rPr>
              <a:t>biết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vì</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sao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định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như</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vậy</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3FBCED5A-776C-0371-B307-F59F409FC78B}"/>
              </a:ext>
            </a:extLst>
          </p:cNvPr>
          <p:cNvSpPr txBox="1"/>
          <p:nvPr/>
        </p:nvSpPr>
        <p:spPr>
          <a:xfrm>
            <a:off x="1317522" y="913823"/>
            <a:ext cx="10038050" cy="523220"/>
          </a:xfrm>
          <a:prstGeom prst="rect">
            <a:avLst/>
          </a:prstGeom>
          <a:noFill/>
        </p:spPr>
        <p:txBody>
          <a:bodyPr wrap="square">
            <a:spAutoFit/>
          </a:bodyPr>
          <a:lstStyle/>
          <a:p>
            <a:pPr marL="0" marR="0" algn="just">
              <a:spcBef>
                <a:spcPts val="0"/>
              </a:spcBef>
              <a:spcAft>
                <a:spcPts val="0"/>
              </a:spcAft>
            </a:pPr>
            <a:r>
              <a:rPr lang="en-US" sz="2800" b="1" dirty="0">
                <a:solidFill>
                  <a:srgbClr val="0099FF"/>
                </a:solidFill>
                <a:effectLst/>
                <a:latin typeface="Times New Roman" panose="02020603050405020304" pitchFamily="18" charset="0"/>
                <a:ea typeface="MS Mincho" panose="02020609040205080304" pitchFamily="49" charset="-128"/>
              </a:rPr>
              <a:t>2. </a:t>
            </a:r>
            <a:r>
              <a:rPr lang="en-US" sz="2800" b="1" dirty="0" err="1">
                <a:solidFill>
                  <a:srgbClr val="0099FF"/>
                </a:solidFill>
                <a:effectLst/>
                <a:latin typeface="Times New Roman" panose="02020603050405020304" pitchFamily="18" charset="0"/>
                <a:ea typeface="MS Mincho" panose="02020609040205080304" pitchFamily="49" charset="-128"/>
              </a:rPr>
              <a:t>Biến</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đổi</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khí</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hậu</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và</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những</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tác</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động</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liên</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hoàn</a:t>
            </a:r>
            <a:endParaRPr lang="en-US" sz="2400" dirty="0">
              <a:solidFill>
                <a:srgbClr val="0099FF"/>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CC99FD40-B4FC-5266-0BA2-4B2DF01D7923}"/>
              </a:ext>
            </a:extLst>
          </p:cNvPr>
          <p:cNvSpPr txBox="1"/>
          <p:nvPr/>
        </p:nvSpPr>
        <p:spPr>
          <a:xfrm>
            <a:off x="1317522" y="267492"/>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II.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chi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tiết</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pic>
        <p:nvPicPr>
          <p:cNvPr id="10" name="Hình ảnh 9">
            <a:extLst>
              <a:ext uri="{FF2B5EF4-FFF2-40B4-BE49-F238E27FC236}">
                <a16:creationId xmlns:a16="http://schemas.microsoft.com/office/drawing/2014/main" id="{1D28483E-03E3-1DD4-5BEE-016B4DF004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1220" y="5547141"/>
            <a:ext cx="1280780" cy="1280780"/>
          </a:xfrm>
          <a:prstGeom prst="rect">
            <a:avLst/>
          </a:prstGeom>
        </p:spPr>
      </p:pic>
      <p:pic>
        <p:nvPicPr>
          <p:cNvPr id="15" name="Hình ảnh 14">
            <a:extLst>
              <a:ext uri="{FF2B5EF4-FFF2-40B4-BE49-F238E27FC236}">
                <a16:creationId xmlns:a16="http://schemas.microsoft.com/office/drawing/2014/main" id="{848460D5-86F2-24D9-2BC9-CB34A24ECC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53940" y="4872566"/>
            <a:ext cx="2590946" cy="1737208"/>
          </a:xfrm>
          <a:prstGeom prst="rect">
            <a:avLst/>
          </a:prstGeom>
        </p:spPr>
      </p:pic>
    </p:spTree>
    <p:extLst>
      <p:ext uri="{BB962C8B-B14F-4D97-AF65-F5344CB8AC3E}">
        <p14:creationId xmlns:p14="http://schemas.microsoft.com/office/powerpoint/2010/main" val="36929738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F5C64598-C087-C5D5-FD0D-109A3158ED69}"/>
              </a:ext>
            </a:extLst>
          </p:cNvPr>
          <p:cNvSpPr txBox="1"/>
          <p:nvPr/>
        </p:nvSpPr>
        <p:spPr>
          <a:xfrm>
            <a:off x="2921295" y="214055"/>
            <a:ext cx="6097772" cy="523220"/>
          </a:xfrm>
          <a:prstGeom prst="rect">
            <a:avLst/>
          </a:prstGeom>
          <a:noFill/>
        </p:spPr>
        <p:txBody>
          <a:bodyPr wrap="square">
            <a:spAutoFit/>
          </a:bodyPr>
          <a:lstStyle/>
          <a:p>
            <a:pPr marL="0" marR="0" algn="ctr">
              <a:spcBef>
                <a:spcPts val="0"/>
              </a:spcBef>
              <a:spcAft>
                <a:spcPts val="0"/>
              </a:spcAft>
            </a:pPr>
            <a:r>
              <a:rPr lang="en-US" sz="2800" b="1" dirty="0">
                <a:solidFill>
                  <a:srgbClr val="00B0F0"/>
                </a:solidFill>
                <a:effectLst/>
                <a:latin typeface="Times New Roman" panose="02020603050405020304" pitchFamily="18" charset="0"/>
                <a:ea typeface="MS Mincho" panose="02020609040205080304" pitchFamily="49" charset="-128"/>
              </a:rPr>
              <a:t>PHIẾU HỌC TẬP SỐ 2</a:t>
            </a:r>
            <a:endParaRPr lang="en-US" sz="2400" dirty="0">
              <a:solidFill>
                <a:srgbClr val="00B0F0"/>
              </a:solidFill>
              <a:effectLst/>
              <a:latin typeface="Times New Roman" panose="02020603050405020304" pitchFamily="18" charset="0"/>
              <a:ea typeface="Times New Roman" panose="02020603050405020304" pitchFamily="18" charset="0"/>
            </a:endParaRPr>
          </a:p>
        </p:txBody>
      </p:sp>
      <p:graphicFrame>
        <p:nvGraphicFramePr>
          <p:cNvPr id="10" name="Bảng 9">
            <a:extLst>
              <a:ext uri="{FF2B5EF4-FFF2-40B4-BE49-F238E27FC236}">
                <a16:creationId xmlns:a16="http://schemas.microsoft.com/office/drawing/2014/main" id="{B0615C44-C098-9E98-9F58-7B2997A9E5B8}"/>
              </a:ext>
            </a:extLst>
          </p:cNvPr>
          <p:cNvGraphicFramePr>
            <a:graphicFrameLocks noGrp="1"/>
          </p:cNvGraphicFramePr>
          <p:nvPr>
            <p:extLst>
              <p:ext uri="{D42A27DB-BD31-4B8C-83A1-F6EECF244321}">
                <p14:modId xmlns:p14="http://schemas.microsoft.com/office/powerpoint/2010/main" val="1419271215"/>
              </p:ext>
            </p:extLst>
          </p:nvPr>
        </p:nvGraphicFramePr>
        <p:xfrm>
          <a:off x="743688" y="1255612"/>
          <a:ext cx="10704623" cy="3390308"/>
        </p:xfrm>
        <a:graphic>
          <a:graphicData uri="http://schemas.openxmlformats.org/drawingml/2006/table">
            <a:tbl>
              <a:tblPr firstRow="1" firstCol="1" bandRow="1">
                <a:tableStyleId>{5C22544A-7EE6-4342-B048-85BDC9FD1C3A}</a:tableStyleId>
              </a:tblPr>
              <a:tblGrid>
                <a:gridCol w="1466118">
                  <a:extLst>
                    <a:ext uri="{9D8B030D-6E8A-4147-A177-3AD203B41FA5}">
                      <a16:colId xmlns:a16="http://schemas.microsoft.com/office/drawing/2014/main" val="624689847"/>
                    </a:ext>
                  </a:extLst>
                </a:gridCol>
                <a:gridCol w="5722590">
                  <a:extLst>
                    <a:ext uri="{9D8B030D-6E8A-4147-A177-3AD203B41FA5}">
                      <a16:colId xmlns:a16="http://schemas.microsoft.com/office/drawing/2014/main" val="4048690222"/>
                    </a:ext>
                  </a:extLst>
                </a:gridCol>
                <a:gridCol w="3515915">
                  <a:extLst>
                    <a:ext uri="{9D8B030D-6E8A-4147-A177-3AD203B41FA5}">
                      <a16:colId xmlns:a16="http://schemas.microsoft.com/office/drawing/2014/main" val="3039424515"/>
                    </a:ext>
                  </a:extLst>
                </a:gridCol>
              </a:tblGrid>
              <a:tr h="1055074">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Nhóm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hiện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mối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quan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hệ</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quả</a:t>
                      </a:r>
                      <a:endParaRPr lang="en-US" sz="2800" dirty="0">
                        <a:effectLst/>
                        <a:latin typeface="Times New Roman" panose="02020603050405020304" pitchFamily="18" charset="0"/>
                        <a:cs typeface="Times New Roman" panose="02020603050405020304" pitchFamily="18" charset="0"/>
                      </a:endParaRPr>
                    </a:p>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nhân</a:t>
                      </a:r>
                      <a:r>
                        <a:rPr lang="en-US" sz="2800" dirty="0">
                          <a:effectLst/>
                          <a:latin typeface="Times New Roman" panose="02020603050405020304" pitchFamily="18" charset="0"/>
                          <a:cs typeface="Times New Roman" panose="02020603050405020304" pitchFamily="18" charset="0"/>
                        </a:rPr>
                        <a:t> --&gt; </a:t>
                      </a:r>
                      <a:r>
                        <a:rPr lang="en-US" sz="2800" dirty="0" err="1">
                          <a:effectLst/>
                          <a:latin typeface="Times New Roman" panose="02020603050405020304" pitchFamily="18" charset="0"/>
                          <a:cs typeface="Times New Roman" panose="02020603050405020304" pitchFamily="18" charset="0"/>
                        </a:rPr>
                        <a:t>quả</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định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vậy</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176456732"/>
                  </a:ext>
                </a:extLst>
              </a:tr>
              <a:tr h="527537">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Đoạn 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…-&gt;…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27535856"/>
                  </a:ext>
                </a:extLst>
              </a:tr>
              <a:tr h="527537">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Đoạn 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…-&gt;…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3555484"/>
                  </a:ext>
                </a:extLst>
              </a:tr>
              <a:tr h="527537">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Đoạn 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…-&gt;…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6313735"/>
                  </a:ext>
                </a:extLst>
              </a:tr>
              <a:tr h="527537">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…-&gt;…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2710099"/>
                  </a:ext>
                </a:extLst>
              </a:tr>
            </a:tbl>
          </a:graphicData>
        </a:graphic>
      </p:graphicFrame>
      <p:pic>
        <p:nvPicPr>
          <p:cNvPr id="11" name="Hình ảnh 10">
            <a:extLst>
              <a:ext uri="{FF2B5EF4-FFF2-40B4-BE49-F238E27FC236}">
                <a16:creationId xmlns:a16="http://schemas.microsoft.com/office/drawing/2014/main" id="{D12C2D5E-627E-DE26-9FD5-ABC9F9088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991" y="4298275"/>
            <a:ext cx="3890018" cy="2608225"/>
          </a:xfrm>
          <a:prstGeom prst="rect">
            <a:avLst/>
          </a:prstGeom>
        </p:spPr>
      </p:pic>
    </p:spTree>
    <p:extLst>
      <p:ext uri="{BB962C8B-B14F-4D97-AF65-F5344CB8AC3E}">
        <p14:creationId xmlns:p14="http://schemas.microsoft.com/office/powerpoint/2010/main" val="891923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83000">
              <a:schemeClr val="accent1">
                <a:lumMod val="45000"/>
                <a:lumOff val="55000"/>
                <a:alpha val="22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2" descr="Trung Quốc sơ tán 100.000 người khi lũ lụt đe dọa khu di sản">
            <a:extLst>
              <a:ext uri="{FF2B5EF4-FFF2-40B4-BE49-F238E27FC236}">
                <a16:creationId xmlns:a16="http://schemas.microsoft.com/office/drawing/2014/main" id="{B072D1E7-BD50-9E45-1E59-E74529BDB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6944" y="923459"/>
            <a:ext cx="5317862" cy="47739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5475F84A-4AC2-AA0E-4622-7F20045CC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194" y="923459"/>
            <a:ext cx="5349513" cy="477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8154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3" name="Hộp Văn bản 2">
            <a:extLst>
              <a:ext uri="{FF2B5EF4-FFF2-40B4-BE49-F238E27FC236}">
                <a16:creationId xmlns:a16="http://schemas.microsoft.com/office/drawing/2014/main" id="{3FBCED5A-776C-0371-B307-F59F409FC78B}"/>
              </a:ext>
            </a:extLst>
          </p:cNvPr>
          <p:cNvSpPr txBox="1"/>
          <p:nvPr/>
        </p:nvSpPr>
        <p:spPr>
          <a:xfrm>
            <a:off x="1317522" y="913823"/>
            <a:ext cx="10038050" cy="523220"/>
          </a:xfrm>
          <a:prstGeom prst="rect">
            <a:avLst/>
          </a:prstGeom>
          <a:noFill/>
        </p:spPr>
        <p:txBody>
          <a:bodyPr wrap="square">
            <a:spAutoFit/>
          </a:bodyPr>
          <a:lstStyle/>
          <a:p>
            <a:pPr marL="0" marR="0" algn="just">
              <a:spcBef>
                <a:spcPts val="0"/>
              </a:spcBef>
              <a:spcAft>
                <a:spcPts val="0"/>
              </a:spcAft>
            </a:pPr>
            <a:r>
              <a:rPr lang="en-US" sz="2800" b="1" dirty="0">
                <a:solidFill>
                  <a:srgbClr val="0099FF"/>
                </a:solidFill>
                <a:effectLst/>
                <a:latin typeface="Times New Roman" panose="02020603050405020304" pitchFamily="18" charset="0"/>
                <a:ea typeface="MS Mincho" panose="02020609040205080304" pitchFamily="49" charset="-128"/>
              </a:rPr>
              <a:t>2. </a:t>
            </a:r>
            <a:r>
              <a:rPr lang="en-US" sz="2800" b="1" dirty="0" err="1">
                <a:solidFill>
                  <a:srgbClr val="0099FF"/>
                </a:solidFill>
                <a:effectLst/>
                <a:latin typeface="Times New Roman" panose="02020603050405020304" pitchFamily="18" charset="0"/>
                <a:ea typeface="MS Mincho" panose="02020609040205080304" pitchFamily="49" charset="-128"/>
              </a:rPr>
              <a:t>Biến</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đổi</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khí</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hậu</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và</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những</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tác</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động</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liên</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hoàn</a:t>
            </a:r>
            <a:endParaRPr lang="en-US" sz="2400" dirty="0">
              <a:solidFill>
                <a:srgbClr val="0099FF"/>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CC99FD40-B4FC-5266-0BA2-4B2DF01D7923}"/>
              </a:ext>
            </a:extLst>
          </p:cNvPr>
          <p:cNvSpPr txBox="1"/>
          <p:nvPr/>
        </p:nvSpPr>
        <p:spPr>
          <a:xfrm>
            <a:off x="1317522" y="267492"/>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II.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chi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tiết</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pic>
        <p:nvPicPr>
          <p:cNvPr id="10" name="Hình ảnh 9">
            <a:extLst>
              <a:ext uri="{FF2B5EF4-FFF2-40B4-BE49-F238E27FC236}">
                <a16:creationId xmlns:a16="http://schemas.microsoft.com/office/drawing/2014/main" id="{1D28483E-03E3-1DD4-5BEE-016B4DF00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1220" y="5547141"/>
            <a:ext cx="1280780" cy="1280780"/>
          </a:xfrm>
          <a:prstGeom prst="rect">
            <a:avLst/>
          </a:prstGeom>
        </p:spPr>
      </p:pic>
      <p:sp>
        <p:nvSpPr>
          <p:cNvPr id="8" name="Hộp Văn bản 7">
            <a:extLst>
              <a:ext uri="{FF2B5EF4-FFF2-40B4-BE49-F238E27FC236}">
                <a16:creationId xmlns:a16="http://schemas.microsoft.com/office/drawing/2014/main" id="{1832B4F0-D4A7-C3BC-5278-7A46EB0345CA}"/>
              </a:ext>
            </a:extLst>
          </p:cNvPr>
          <p:cNvSpPr txBox="1"/>
          <p:nvPr/>
        </p:nvSpPr>
        <p:spPr>
          <a:xfrm>
            <a:off x="1317522" y="1765755"/>
            <a:ext cx="10038050" cy="1532334"/>
          </a:xfrm>
          <a:prstGeom prst="roundRect">
            <a:avLst/>
          </a:prstGeom>
          <a:noFill/>
          <a:ln w="38100">
            <a:solidFill>
              <a:srgbClr val="0066FF"/>
            </a:solidFill>
          </a:ln>
        </p:spPr>
        <p:txBody>
          <a:bodyPr wrap="squar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Đoạn</a:t>
            </a:r>
            <a:r>
              <a:rPr lang="en-US" sz="2800" b="1" dirty="0">
                <a:solidFill>
                  <a:srgbClr val="000000"/>
                </a:solidFill>
                <a:latin typeface="Times New Roman" panose="02020603050405020304" pitchFamily="18" charset="0"/>
                <a:ea typeface="Times New Roman" panose="02020603050405020304" pitchFamily="18" charset="0"/>
              </a:rPr>
              <a:t> 2:</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 -&gt; </a:t>
            </a:r>
            <a:r>
              <a:rPr lang="en-US" sz="2800" dirty="0" err="1">
                <a:solidFill>
                  <a:srgbClr val="000000"/>
                </a:solidFill>
                <a:latin typeface="Times New Roman" panose="02020603050405020304" pitchFamily="18" charset="0"/>
                <a:ea typeface="Times New Roman" panose="02020603050405020304" pitchFamily="18" charset="0"/>
              </a:rPr>
              <a:t>hạn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tuyết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bão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lớn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mưa</a:t>
            </a:r>
            <a:r>
              <a:rPr lang="en-US" sz="2800" dirty="0">
                <a:solidFill>
                  <a:srgbClr val="000000"/>
                </a:solidFill>
                <a:latin typeface="Times New Roman" panose="02020603050405020304" pitchFamily="18" charset="0"/>
                <a:ea typeface="Times New Roman" panose="02020603050405020304" pitchFamily="18" charset="0"/>
              </a:rPr>
              <a:t> to, </a:t>
            </a:r>
            <a:r>
              <a:rPr lang="en-US" sz="2800" dirty="0" err="1">
                <a:solidFill>
                  <a:srgbClr val="000000"/>
                </a:solidFill>
                <a:latin typeface="Times New Roman" panose="02020603050405020304" pitchFamily="18" charset="0"/>
                <a:ea typeface="Times New Roman" panose="02020603050405020304" pitchFamily="18" charset="0"/>
              </a:rPr>
              <a:t>cháy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rừng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sinh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hoa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thuỷ</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đầu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C139504D-3E19-5797-3175-B4ED8A6B12CC}"/>
              </a:ext>
            </a:extLst>
          </p:cNvPr>
          <p:cNvSpPr txBox="1"/>
          <p:nvPr/>
        </p:nvSpPr>
        <p:spPr>
          <a:xfrm>
            <a:off x="1474574" y="3821309"/>
            <a:ext cx="10038050" cy="1532334"/>
          </a:xfrm>
          <a:prstGeom prst="roundRect">
            <a:avLst/>
          </a:prstGeom>
          <a:noFill/>
          <a:ln w="38100">
            <a:solidFill>
              <a:srgbClr val="0066FF"/>
            </a:solidFill>
          </a:ln>
        </p:spPr>
        <p:txBody>
          <a:bodyPr wrap="squar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Đoạn</a:t>
            </a:r>
            <a:r>
              <a:rPr lang="en-US" sz="2800" b="1" dirty="0">
                <a:solidFill>
                  <a:srgbClr val="000000"/>
                </a:solidFill>
                <a:latin typeface="Times New Roman" panose="02020603050405020304" pitchFamily="18" charset="0"/>
                <a:ea typeface="Times New Roman" panose="02020603050405020304" pitchFamily="18" charset="0"/>
              </a:rPr>
              <a:t> 3:</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chênh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lệch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hướng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gió</a:t>
            </a:r>
            <a:r>
              <a:rPr lang="en-US" sz="2800" dirty="0">
                <a:solidFill>
                  <a:srgbClr val="000000"/>
                </a:solidFill>
                <a:latin typeface="Times New Roman" panose="02020603050405020304" pitchFamily="18" charset="0"/>
                <a:ea typeface="Times New Roman" panose="02020603050405020304" pitchFamily="18" charset="0"/>
              </a:rPr>
              <a:t> -&gt; </a:t>
            </a:r>
            <a:r>
              <a:rPr lang="en-US" sz="2800" dirty="0" err="1">
                <a:solidFill>
                  <a:srgbClr val="000000"/>
                </a:solidFill>
                <a:latin typeface="Times New Roman" panose="02020603050405020304" pitchFamily="18" charset="0"/>
                <a:ea typeface="Times New Roman" panose="02020603050405020304" pitchFamily="18" charset="0"/>
              </a:rPr>
              <a:t>tốc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bay </a:t>
            </a:r>
            <a:r>
              <a:rPr lang="en-US" sz="2800" dirty="0" err="1">
                <a:solidFill>
                  <a:srgbClr val="000000"/>
                </a:solidFill>
                <a:latin typeface="Times New Roman" panose="02020603050405020304" pitchFamily="18" charset="0"/>
                <a:ea typeface="Times New Roman" panose="02020603050405020304" pitchFamily="18" charset="0"/>
              </a:rPr>
              <a:t>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thay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đổi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bão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lớn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khắc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kéo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dài</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861310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3" name="Hộp Văn bản 2">
            <a:extLst>
              <a:ext uri="{FF2B5EF4-FFF2-40B4-BE49-F238E27FC236}">
                <a16:creationId xmlns:a16="http://schemas.microsoft.com/office/drawing/2014/main" id="{3FBCED5A-776C-0371-B307-F59F409FC78B}"/>
              </a:ext>
            </a:extLst>
          </p:cNvPr>
          <p:cNvSpPr txBox="1"/>
          <p:nvPr/>
        </p:nvSpPr>
        <p:spPr>
          <a:xfrm>
            <a:off x="1317522" y="913823"/>
            <a:ext cx="10038050" cy="523220"/>
          </a:xfrm>
          <a:prstGeom prst="rect">
            <a:avLst/>
          </a:prstGeom>
          <a:noFill/>
        </p:spPr>
        <p:txBody>
          <a:bodyPr wrap="square">
            <a:spAutoFit/>
          </a:bodyPr>
          <a:lstStyle/>
          <a:p>
            <a:pPr marL="0" marR="0" algn="just">
              <a:spcBef>
                <a:spcPts val="0"/>
              </a:spcBef>
              <a:spcAft>
                <a:spcPts val="0"/>
              </a:spcAft>
            </a:pPr>
            <a:r>
              <a:rPr lang="en-US" sz="2800" b="1" dirty="0">
                <a:solidFill>
                  <a:srgbClr val="0099FF"/>
                </a:solidFill>
                <a:effectLst/>
                <a:latin typeface="Times New Roman" panose="02020603050405020304" pitchFamily="18" charset="0"/>
                <a:ea typeface="MS Mincho" panose="02020609040205080304" pitchFamily="49" charset="-128"/>
              </a:rPr>
              <a:t>2. </a:t>
            </a:r>
            <a:r>
              <a:rPr lang="en-US" sz="2800" b="1" dirty="0" err="1">
                <a:solidFill>
                  <a:srgbClr val="0099FF"/>
                </a:solidFill>
                <a:effectLst/>
                <a:latin typeface="Times New Roman" panose="02020603050405020304" pitchFamily="18" charset="0"/>
                <a:ea typeface="MS Mincho" panose="02020609040205080304" pitchFamily="49" charset="-128"/>
              </a:rPr>
              <a:t>Biến</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đổi</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khí</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hậu</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và</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những</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tác</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động</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liên</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hoàn</a:t>
            </a:r>
            <a:endParaRPr lang="en-US" sz="2400" dirty="0">
              <a:solidFill>
                <a:srgbClr val="0099FF"/>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CC99FD40-B4FC-5266-0BA2-4B2DF01D7923}"/>
              </a:ext>
            </a:extLst>
          </p:cNvPr>
          <p:cNvSpPr txBox="1"/>
          <p:nvPr/>
        </p:nvSpPr>
        <p:spPr>
          <a:xfrm>
            <a:off x="1317522" y="267492"/>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II.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chi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tiết</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pic>
        <p:nvPicPr>
          <p:cNvPr id="10" name="Hình ảnh 9">
            <a:extLst>
              <a:ext uri="{FF2B5EF4-FFF2-40B4-BE49-F238E27FC236}">
                <a16:creationId xmlns:a16="http://schemas.microsoft.com/office/drawing/2014/main" id="{1D28483E-03E3-1DD4-5BEE-016B4DF00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1220" y="5547141"/>
            <a:ext cx="1280780" cy="1280780"/>
          </a:xfrm>
          <a:prstGeom prst="rect">
            <a:avLst/>
          </a:prstGeom>
        </p:spPr>
      </p:pic>
      <p:sp>
        <p:nvSpPr>
          <p:cNvPr id="11" name="Hộp Văn bản 10">
            <a:extLst>
              <a:ext uri="{FF2B5EF4-FFF2-40B4-BE49-F238E27FC236}">
                <a16:creationId xmlns:a16="http://schemas.microsoft.com/office/drawing/2014/main" id="{B2B41DB9-E88A-C99B-E7BD-963F3E186465}"/>
              </a:ext>
            </a:extLst>
          </p:cNvPr>
          <p:cNvSpPr txBox="1"/>
          <p:nvPr/>
        </p:nvSpPr>
        <p:spPr>
          <a:xfrm>
            <a:off x="1650262" y="4534961"/>
            <a:ext cx="9260958" cy="1384995"/>
          </a:xfrm>
          <a:prstGeom prst="rect">
            <a:avLst/>
          </a:prstGeom>
          <a:noFill/>
        </p:spPr>
        <p:txBody>
          <a:bodyPr wrap="square">
            <a:spAutoFit/>
          </a:bodyPr>
          <a:lstStyle/>
          <a:p>
            <a:r>
              <a:rPr lang="en-US" sz="2800" b="1" dirty="0">
                <a:solidFill>
                  <a:srgbClr val="0099FF"/>
                </a:solidFill>
                <a:effectLst/>
                <a:latin typeface="Times New Roman" panose="02020603050405020304" pitchFamily="18" charset="0"/>
                <a:ea typeface="Times New Roman" panose="02020603050405020304" pitchFamily="18" charset="0"/>
              </a:rPr>
              <a:t>*</a:t>
            </a:r>
            <a:r>
              <a:rPr lang="en-US" sz="2800" b="1" dirty="0" err="1">
                <a:solidFill>
                  <a:srgbClr val="0099FF"/>
                </a:solidFill>
                <a:effectLst/>
                <a:latin typeface="Times New Roman" panose="02020603050405020304" pitchFamily="18" charset="0"/>
                <a:ea typeface="Times New Roman" panose="02020603050405020304" pitchFamily="18" charset="0"/>
              </a:rPr>
              <a:t>Căn</a:t>
            </a:r>
            <a:r>
              <a:rPr lang="en-US" sz="2800" b="1" dirty="0">
                <a:solidFill>
                  <a:srgbClr val="0099FF"/>
                </a:solidFill>
                <a:effectLst/>
                <a:latin typeface="Times New Roman" panose="02020603050405020304" pitchFamily="18" charset="0"/>
                <a:ea typeface="Times New Roman" panose="02020603050405020304" pitchFamily="18" charset="0"/>
              </a:rPr>
              <a:t> </a:t>
            </a:r>
            <a:r>
              <a:rPr lang="en-US" sz="2800" b="1" dirty="0" err="1">
                <a:solidFill>
                  <a:srgbClr val="0099FF"/>
                </a:solidFill>
                <a:effectLst/>
                <a:latin typeface="Times New Roman" panose="02020603050405020304" pitchFamily="18" charset="0"/>
                <a:ea typeface="Times New Roman" panose="02020603050405020304" pitchFamily="18" charset="0"/>
              </a:rPr>
              <a:t>cứ</a:t>
            </a:r>
            <a:r>
              <a:rPr lang="en-US" sz="2800" b="1" dirty="0">
                <a:solidFill>
                  <a:srgbClr val="0099FF"/>
                </a:solidFill>
                <a:effectLst/>
                <a:latin typeface="Times New Roman" panose="02020603050405020304" pitchFamily="18" charset="0"/>
                <a:ea typeface="Times New Roman" panose="02020603050405020304" pitchFamily="18" charset="0"/>
              </a:rPr>
              <a:t> </a:t>
            </a:r>
            <a:r>
              <a:rPr lang="en-US" sz="2800" b="1" dirty="0" err="1">
                <a:solidFill>
                  <a:srgbClr val="0099FF"/>
                </a:solidFill>
                <a:effectLst/>
                <a:latin typeface="Times New Roman" panose="02020603050405020304" pitchFamily="18" charset="0"/>
                <a:ea typeface="Times New Roman" panose="02020603050405020304" pitchFamily="18" charset="0"/>
              </a:rPr>
              <a:t>để</a:t>
            </a:r>
            <a:r>
              <a:rPr lang="en-US" sz="2800" b="1" dirty="0">
                <a:solidFill>
                  <a:srgbClr val="0099FF"/>
                </a:solidFill>
                <a:effectLst/>
                <a:latin typeface="Times New Roman" panose="02020603050405020304" pitchFamily="18" charset="0"/>
                <a:ea typeface="Times New Roman" panose="02020603050405020304" pitchFamily="18" charset="0"/>
              </a:rPr>
              <a:t> </a:t>
            </a:r>
            <a:r>
              <a:rPr lang="en-US" sz="2800" b="1" dirty="0" err="1">
                <a:solidFill>
                  <a:srgbClr val="0099FF"/>
                </a:solidFill>
                <a:effectLst/>
                <a:latin typeface="Times New Roman" panose="02020603050405020304" pitchFamily="18" charset="0"/>
                <a:ea typeface="Times New Roman" panose="02020603050405020304" pitchFamily="18" charset="0"/>
              </a:rPr>
              <a:t>xác</a:t>
            </a:r>
            <a:r>
              <a:rPr lang="en-US" sz="2800" b="1" dirty="0">
                <a:solidFill>
                  <a:srgbClr val="0099FF"/>
                </a:solidFill>
                <a:effectLst/>
                <a:latin typeface="Times New Roman" panose="02020603050405020304" pitchFamily="18" charset="0"/>
                <a:ea typeface="Times New Roman" panose="02020603050405020304" pitchFamily="18" charset="0"/>
              </a:rPr>
              <a:t> </a:t>
            </a:r>
            <a:r>
              <a:rPr lang="en-US" sz="2800" b="1" dirty="0" err="1">
                <a:solidFill>
                  <a:srgbClr val="0099FF"/>
                </a:solidFill>
                <a:effectLst/>
                <a:latin typeface="Times New Roman" panose="02020603050405020304" pitchFamily="18" charset="0"/>
                <a:ea typeface="Times New Roman" panose="02020603050405020304" pitchFamily="18" charset="0"/>
              </a:rPr>
              <a:t>định</a:t>
            </a:r>
            <a:r>
              <a:rPr lang="en-US" sz="2800" b="1" dirty="0">
                <a:solidFill>
                  <a:srgbClr val="0099FF"/>
                </a:solidFill>
                <a:effectLst/>
                <a:latin typeface="Times New Roman" panose="02020603050405020304" pitchFamily="18" charset="0"/>
                <a:ea typeface="Times New Roman" panose="02020603050405020304" pitchFamily="18" charset="0"/>
              </a:rPr>
              <a:t>:</a:t>
            </a:r>
            <a:r>
              <a:rPr lang="en-US" sz="2800" dirty="0">
                <a:solidFill>
                  <a:srgbClr val="0099FF"/>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trước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chỉ</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nguyên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đổi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đoan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thời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hậu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đổi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cực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đoan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đó</a:t>
            </a:r>
            <a:r>
              <a:rPr lang="en-US" sz="2800" dirty="0">
                <a:effectLst/>
                <a:latin typeface="Times New Roman" panose="02020603050405020304" pitchFamily="18" charset="0"/>
                <a:ea typeface="Times New Roman" panose="02020603050405020304" pitchFamily="18" charset="0"/>
              </a:rPr>
              <a:t>.</a:t>
            </a:r>
            <a:endParaRPr lang="en-US" sz="2800" dirty="0"/>
          </a:p>
        </p:txBody>
      </p:sp>
      <p:sp>
        <p:nvSpPr>
          <p:cNvPr id="8" name="Hộp Văn bản 7">
            <a:extLst>
              <a:ext uri="{FF2B5EF4-FFF2-40B4-BE49-F238E27FC236}">
                <a16:creationId xmlns:a16="http://schemas.microsoft.com/office/drawing/2014/main" id="{1832B4F0-D4A7-C3BC-5278-7A46EB0345CA}"/>
              </a:ext>
            </a:extLst>
          </p:cNvPr>
          <p:cNvSpPr txBox="1"/>
          <p:nvPr/>
        </p:nvSpPr>
        <p:spPr>
          <a:xfrm>
            <a:off x="1413965" y="1630541"/>
            <a:ext cx="10186156" cy="1055608"/>
          </a:xfrm>
          <a:prstGeom prst="roundRect">
            <a:avLst/>
          </a:prstGeom>
          <a:noFill/>
          <a:ln w="38100">
            <a:solidFill>
              <a:srgbClr val="0066FF"/>
            </a:solidFill>
          </a:ln>
        </p:spPr>
        <p:txBody>
          <a:bodyPr wrap="squar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Đoạn</a:t>
            </a:r>
            <a:r>
              <a:rPr lang="en-US" sz="2800" b="1" dirty="0">
                <a:solidFill>
                  <a:srgbClr val="000000"/>
                </a:solidFill>
                <a:latin typeface="Times New Roman" panose="02020603050405020304" pitchFamily="18" charset="0"/>
                <a:ea typeface="Times New Roman" panose="02020603050405020304" pitchFamily="18" charset="0"/>
              </a:rPr>
              <a:t> 4:</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Nhiệt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trung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 -&gt;</a:t>
            </a:r>
            <a:r>
              <a:rPr lang="en-US" sz="2800" dirty="0" err="1">
                <a:solidFill>
                  <a:srgbClr val="000000"/>
                </a:solidFill>
                <a:latin typeface="Times New Roman" panose="02020603050405020304" pitchFamily="18" charset="0"/>
                <a:ea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tăng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hậu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khô</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lớn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lũ</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lụt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nghiêm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C139504D-3E19-5797-3175-B4ED8A6B12CC}"/>
              </a:ext>
            </a:extLst>
          </p:cNvPr>
          <p:cNvSpPr txBox="1"/>
          <p:nvPr/>
        </p:nvSpPr>
        <p:spPr>
          <a:xfrm>
            <a:off x="1413965" y="2981842"/>
            <a:ext cx="10038050" cy="1055608"/>
          </a:xfrm>
          <a:prstGeom prst="roundRect">
            <a:avLst/>
          </a:prstGeom>
          <a:noFill/>
          <a:ln w="38100">
            <a:solidFill>
              <a:srgbClr val="0066FF"/>
            </a:solidFill>
          </a:ln>
        </p:spPr>
        <p:txBody>
          <a:bodyPr wrap="square">
            <a:spAutoFit/>
          </a:bodyPr>
          <a:lstStyle/>
          <a:p>
            <a:pPr algn="just"/>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Đoạn</a:t>
            </a:r>
            <a:r>
              <a:rPr lang="en-US" sz="2800" b="1" dirty="0">
                <a:solidFill>
                  <a:srgbClr val="000000"/>
                </a:solidFill>
                <a:latin typeface="Times New Roman" panose="02020603050405020304" pitchFamily="18" charset="0"/>
                <a:ea typeface="Times New Roman" panose="02020603050405020304" pitchFamily="18" charset="0"/>
              </a:rPr>
              <a:t> 5:</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rPr>
              <a:t>-&gt; </a:t>
            </a:r>
            <a:r>
              <a:rPr lang="en-US" sz="2800" dirty="0" err="1">
                <a:solidFill>
                  <a:srgbClr val="000000"/>
                </a:solidFill>
                <a:latin typeface="Times New Roman" panose="02020603050405020304" pitchFamily="18" charset="0"/>
                <a:ea typeface="Times New Roman" panose="02020603050405020304" pitchFamily="18" charset="0"/>
              </a:rPr>
              <a:t>ảnh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hưởng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 con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3938644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4">
              <a:duotone>
                <a:schemeClr val="accent6">
                  <a:shade val="45000"/>
                  <a:satMod val="135000"/>
                </a:schemeClr>
                <a:prstClr val="white"/>
              </a:duotone>
            </a:blip>
            <a:tile tx="0" ty="0" sx="100000" sy="100000" flip="none" algn="tl"/>
          </a:blipFill>
        </p:spPr>
      </p:pic>
      <p:pic>
        <p:nvPicPr>
          <p:cNvPr id="12" name="Chỗ dành sẵn cho Nội dung 8">
            <a:extLst>
              <a:ext uri="{FF2B5EF4-FFF2-40B4-BE49-F238E27FC236}">
                <a16:creationId xmlns:a16="http://schemas.microsoft.com/office/drawing/2014/main" id="{1F80D468-E964-D282-BED5-F4CC4A12986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597746" y="2791472"/>
            <a:ext cx="2020838" cy="3396059"/>
          </a:xfrm>
        </p:spPr>
      </p:pic>
      <p:sp>
        <p:nvSpPr>
          <p:cNvPr id="13" name="Bong bóng Lời nói: Hình chữ nhật với Góc Tròn 12">
            <a:extLst>
              <a:ext uri="{FF2B5EF4-FFF2-40B4-BE49-F238E27FC236}">
                <a16:creationId xmlns:a16="http://schemas.microsoft.com/office/drawing/2014/main" id="{4FBFF5A6-5D6E-D9E5-89F9-6E39FFF4CF74}"/>
              </a:ext>
            </a:extLst>
          </p:cNvPr>
          <p:cNvSpPr/>
          <p:nvPr/>
        </p:nvSpPr>
        <p:spPr>
          <a:xfrm>
            <a:off x="3822818" y="2350866"/>
            <a:ext cx="6235581" cy="1363750"/>
          </a:xfrm>
          <a:prstGeom prst="wedgeRoundRectCallout">
            <a:avLst>
              <a:gd name="adj1" fmla="val -52101"/>
              <a:gd name="adj2" fmla="val 34056"/>
              <a:gd name="adj3" fmla="val 16667"/>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Yêu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cầu</a:t>
            </a:r>
            <a:r>
              <a:rPr lang="en-US" sz="2800" b="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endParaRPr lang="en-US" sz="2800" dirty="0">
              <a:solidFill>
                <a:schemeClr val="tx1"/>
              </a:solidFill>
              <a:latin typeface="Times New Roman" panose="02020603050405020304" pitchFamily="18" charset="0"/>
              <a:cs typeface="Times New Roman" panose="02020603050405020304" pitchFamily="18" charset="0"/>
            </a:endParaRPr>
          </a:p>
          <a:p>
            <a:pPr algn="ctr"/>
            <a:r>
              <a:rPr lang="en-US" sz="2800" b="1" i="1" dirty="0" err="1">
                <a:solidFill>
                  <a:schemeClr val="tx1"/>
                </a:solidFill>
                <a:latin typeface="Times New Roman" panose="02020603050405020304" pitchFamily="18" charset="0"/>
                <a:cs typeface="Times New Roman" panose="02020603050405020304" pitchFamily="18" charset="0"/>
              </a:rPr>
              <a:t>Phiếu</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học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tập</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số</a:t>
            </a:r>
            <a:r>
              <a:rPr lang="en-US" sz="2800" b="1" i="1" dirty="0">
                <a:solidFill>
                  <a:schemeClr val="tx1"/>
                </a:solidFill>
                <a:latin typeface="Times New Roman" panose="02020603050405020304" pitchFamily="18" charset="0"/>
                <a:cs typeface="Times New Roman" panose="02020603050405020304" pitchFamily="18" charset="0"/>
              </a:rPr>
              <a:t> 3. </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3FBCED5A-776C-0371-B307-F59F409FC78B}"/>
              </a:ext>
            </a:extLst>
          </p:cNvPr>
          <p:cNvSpPr txBox="1"/>
          <p:nvPr/>
        </p:nvSpPr>
        <p:spPr>
          <a:xfrm>
            <a:off x="1317522" y="913823"/>
            <a:ext cx="10038050" cy="523220"/>
          </a:xfrm>
          <a:prstGeom prst="rect">
            <a:avLst/>
          </a:prstGeom>
          <a:noFill/>
        </p:spPr>
        <p:txBody>
          <a:bodyPr wrap="square">
            <a:spAutoFit/>
          </a:bodyPr>
          <a:lstStyle/>
          <a:p>
            <a:pPr marL="0" marR="0" algn="just">
              <a:spcBef>
                <a:spcPts val="0"/>
              </a:spcBef>
              <a:spcAft>
                <a:spcPts val="0"/>
              </a:spcAft>
            </a:pPr>
            <a:r>
              <a:rPr lang="en-US" sz="2800" b="1" dirty="0">
                <a:solidFill>
                  <a:srgbClr val="0099FF"/>
                </a:solidFill>
                <a:effectLst/>
                <a:latin typeface="Times New Roman" panose="02020603050405020304" pitchFamily="18" charset="0"/>
                <a:ea typeface="MS Mincho" panose="02020609040205080304" pitchFamily="49" charset="-128"/>
              </a:rPr>
              <a:t>3. </a:t>
            </a:r>
            <a:r>
              <a:rPr lang="en-US" sz="2800" b="1" dirty="0" err="1">
                <a:solidFill>
                  <a:srgbClr val="0099FF"/>
                </a:solidFill>
                <a:effectLst/>
                <a:latin typeface="Times New Roman" panose="02020603050405020304" pitchFamily="18" charset="0"/>
                <a:ea typeface="MS Mincho" panose="02020609040205080304" pitchFamily="49" charset="-128"/>
              </a:rPr>
              <a:t>Những</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báo</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cáo</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và</a:t>
            </a:r>
            <a:r>
              <a:rPr lang="en-US" sz="2800" b="1" dirty="0">
                <a:solidFill>
                  <a:srgbClr val="0099FF"/>
                </a:solidFill>
                <a:effectLst/>
                <a:latin typeface="Times New Roman" panose="02020603050405020304" pitchFamily="18" charset="0"/>
                <a:ea typeface="MS Mincho" panose="02020609040205080304" pitchFamily="49" charset="-128"/>
              </a:rPr>
              <a:t> con </a:t>
            </a:r>
            <a:r>
              <a:rPr lang="en-US" sz="2800" b="1" dirty="0" err="1">
                <a:solidFill>
                  <a:srgbClr val="0099FF"/>
                </a:solidFill>
                <a:effectLst/>
                <a:latin typeface="Times New Roman" panose="02020603050405020304" pitchFamily="18" charset="0"/>
                <a:ea typeface="MS Mincho" panose="02020609040205080304" pitchFamily="49" charset="-128"/>
              </a:rPr>
              <a:t>số</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đầy</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ám</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ảnh</a:t>
            </a:r>
            <a:endParaRPr lang="en-US" sz="2400" dirty="0">
              <a:solidFill>
                <a:srgbClr val="0099FF"/>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CC99FD40-B4FC-5266-0BA2-4B2DF01D7923}"/>
              </a:ext>
            </a:extLst>
          </p:cNvPr>
          <p:cNvSpPr txBox="1"/>
          <p:nvPr/>
        </p:nvSpPr>
        <p:spPr>
          <a:xfrm>
            <a:off x="1317522" y="267492"/>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II.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chi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tiết</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pic>
        <p:nvPicPr>
          <p:cNvPr id="10" name="Hình ảnh 9">
            <a:extLst>
              <a:ext uri="{FF2B5EF4-FFF2-40B4-BE49-F238E27FC236}">
                <a16:creationId xmlns:a16="http://schemas.microsoft.com/office/drawing/2014/main" id="{1D28483E-03E3-1DD4-5BEE-016B4DF004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11220" y="5547141"/>
            <a:ext cx="1280780" cy="1280780"/>
          </a:xfrm>
          <a:prstGeom prst="rect">
            <a:avLst/>
          </a:prstGeom>
        </p:spPr>
      </p:pic>
      <p:pic>
        <p:nvPicPr>
          <p:cNvPr id="8" name="Hình ảnh 7">
            <a:extLst>
              <a:ext uri="{FF2B5EF4-FFF2-40B4-BE49-F238E27FC236}">
                <a16:creationId xmlns:a16="http://schemas.microsoft.com/office/drawing/2014/main" id="{87496BDB-FEBD-AEE9-28AE-222BB15CD0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132353" y="4180012"/>
            <a:ext cx="2265097" cy="2242536"/>
          </a:xfrm>
          <a:prstGeom prst="rect">
            <a:avLst/>
          </a:prstGeom>
        </p:spPr>
      </p:pic>
    </p:spTree>
    <p:extLst>
      <p:ext uri="{BB962C8B-B14F-4D97-AF65-F5344CB8AC3E}">
        <p14:creationId xmlns:p14="http://schemas.microsoft.com/office/powerpoint/2010/main" val="22031546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F5C64598-C087-C5D5-FD0D-109A3158ED69}"/>
              </a:ext>
            </a:extLst>
          </p:cNvPr>
          <p:cNvSpPr txBox="1"/>
          <p:nvPr/>
        </p:nvSpPr>
        <p:spPr>
          <a:xfrm>
            <a:off x="2921295" y="214055"/>
            <a:ext cx="6097772" cy="523220"/>
          </a:xfrm>
          <a:prstGeom prst="rect">
            <a:avLst/>
          </a:prstGeom>
          <a:noFill/>
        </p:spPr>
        <p:txBody>
          <a:bodyPr wrap="square">
            <a:spAutoFit/>
          </a:bodyPr>
          <a:lstStyle/>
          <a:p>
            <a:pPr marL="0" marR="0" algn="ctr">
              <a:spcBef>
                <a:spcPts val="0"/>
              </a:spcBef>
              <a:spcAft>
                <a:spcPts val="0"/>
              </a:spcAft>
            </a:pPr>
            <a:r>
              <a:rPr lang="en-US" sz="2800" b="1" dirty="0">
                <a:solidFill>
                  <a:srgbClr val="00B0F0"/>
                </a:solidFill>
                <a:effectLst/>
                <a:latin typeface="Times New Roman" panose="02020603050405020304" pitchFamily="18" charset="0"/>
                <a:ea typeface="MS Mincho" panose="02020609040205080304" pitchFamily="49" charset="-128"/>
              </a:rPr>
              <a:t>PHIẾU HỌC TẬP SỐ 3</a:t>
            </a:r>
            <a:endParaRPr lang="en-US" sz="2400" dirty="0">
              <a:solidFill>
                <a:srgbClr val="00B0F0"/>
              </a:solidFill>
              <a:effectLst/>
              <a:latin typeface="Times New Roman" panose="02020603050405020304" pitchFamily="18" charset="0"/>
              <a:ea typeface="Times New Roman" panose="02020603050405020304" pitchFamily="18" charset="0"/>
            </a:endParaRPr>
          </a:p>
        </p:txBody>
      </p:sp>
      <p:graphicFrame>
        <p:nvGraphicFramePr>
          <p:cNvPr id="3" name="Bảng 2">
            <a:extLst>
              <a:ext uri="{FF2B5EF4-FFF2-40B4-BE49-F238E27FC236}">
                <a16:creationId xmlns:a16="http://schemas.microsoft.com/office/drawing/2014/main" id="{630DEEC0-35F9-1642-72C8-D1F2DF7C02AD}"/>
              </a:ext>
            </a:extLst>
          </p:cNvPr>
          <p:cNvGraphicFramePr>
            <a:graphicFrameLocks noGrp="1"/>
          </p:cNvGraphicFramePr>
          <p:nvPr>
            <p:extLst>
              <p:ext uri="{D42A27DB-BD31-4B8C-83A1-F6EECF244321}">
                <p14:modId xmlns:p14="http://schemas.microsoft.com/office/powerpoint/2010/main" val="4148936327"/>
              </p:ext>
            </p:extLst>
          </p:nvPr>
        </p:nvGraphicFramePr>
        <p:xfrm>
          <a:off x="1605563" y="1000432"/>
          <a:ext cx="8534305" cy="3413760"/>
        </p:xfrm>
        <a:graphic>
          <a:graphicData uri="http://schemas.openxmlformats.org/drawingml/2006/table">
            <a:tbl>
              <a:tblPr firstRow="1" firstCol="1" bandRow="1">
                <a:tableStyleId>{5C22544A-7EE6-4342-B048-85BDC9FD1C3A}</a:tableStyleId>
              </a:tblPr>
              <a:tblGrid>
                <a:gridCol w="5709637">
                  <a:extLst>
                    <a:ext uri="{9D8B030D-6E8A-4147-A177-3AD203B41FA5}">
                      <a16:colId xmlns:a16="http://schemas.microsoft.com/office/drawing/2014/main" val="1132309107"/>
                    </a:ext>
                  </a:extLst>
                </a:gridCol>
                <a:gridCol w="2824668">
                  <a:extLst>
                    <a:ext uri="{9D8B030D-6E8A-4147-A177-3AD203B41FA5}">
                      <a16:colId xmlns:a16="http://schemas.microsoft.com/office/drawing/2014/main" val="4150259983"/>
                    </a:ext>
                  </a:extLst>
                </a:gridCol>
              </a:tblGrid>
              <a:tr h="183613">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Chi </a:t>
                      </a:r>
                      <a:r>
                        <a:rPr lang="en-US" sz="2800" dirty="0" err="1">
                          <a:effectLst/>
                          <a:latin typeface="Times New Roman" panose="02020603050405020304" pitchFamily="18" charset="0"/>
                          <a:cs typeface="Times New Roman" panose="02020603050405020304" pitchFamily="18" charset="0"/>
                        </a:rPr>
                        <a:t>tiết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537023725"/>
                  </a:ext>
                </a:extLst>
              </a:tr>
              <a:tr h="918065">
                <a:tc>
                  <a:txBody>
                    <a:bodyPr/>
                    <a:lstStyle/>
                    <a:p>
                      <a:pPr marL="0" marR="0">
                        <a:spcBef>
                          <a:spcPts val="0"/>
                        </a:spcBef>
                        <a:spcAft>
                          <a:spcPts val="0"/>
                        </a:spcAft>
                      </a:pPr>
                      <a:r>
                        <a:rPr lang="en-US" sz="2800" dirty="0">
                          <a:effectLst/>
                          <a:latin typeface="Times New Roman" panose="02020603050405020304" pitchFamily="18" charset="0"/>
                          <a:cs typeface="Times New Roman" panose="02020603050405020304" pitchFamily="18" charset="0"/>
                        </a:rPr>
                        <a:t>1. </a:t>
                      </a:r>
                      <a:r>
                        <a:rPr lang="en-US" sz="2800" dirty="0" err="1">
                          <a:effectLst/>
                          <a:latin typeface="Times New Roman" panose="02020603050405020304" pitchFamily="18" charset="0"/>
                          <a:cs typeface="Times New Roman" panose="02020603050405020304" pitchFamily="18" charset="0"/>
                        </a:rPr>
                        <a:t>Bằng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chứng</a:t>
                      </a:r>
                      <a:r>
                        <a:rPr lang="en-US" sz="2800" dirty="0">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US" sz="2800" dirty="0">
                          <a:effectLst/>
                          <a:latin typeface="Times New Roman" panose="02020603050405020304" pitchFamily="18" charset="0"/>
                          <a:cs typeface="Times New Roman" panose="02020603050405020304" pitchFamily="18" charset="0"/>
                        </a:rPr>
                        <a:t>a. </a:t>
                      </a:r>
                      <a:r>
                        <a:rPr lang="vi-VN" sz="2800" dirty="0">
                          <a:effectLst/>
                          <a:latin typeface="Times New Roman" panose="02020603050405020304" pitchFamily="18" charset="0"/>
                          <a:cs typeface="Times New Roman" panose="02020603050405020304" pitchFamily="18" charset="0"/>
                        </a:rPr>
                        <a:t>Thời tiết thay đổi bất thường và diễn ra với tốc độ nhanh</a:t>
                      </a:r>
                      <a:r>
                        <a:rPr lang="en-US" sz="2800" dirty="0">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US" sz="2800" dirty="0">
                          <a:effectLst/>
                          <a:latin typeface="Times New Roman" panose="02020603050405020304" pitchFamily="18" charset="0"/>
                          <a:cs typeface="Times New Roman" panose="02020603050405020304" pitchFamily="18" charset="0"/>
                        </a:rPr>
                        <a:t>b.</a:t>
                      </a:r>
                      <a:r>
                        <a:rPr lang="vi-VN" sz="2800" dirty="0">
                          <a:effectLst/>
                          <a:latin typeface="Times New Roman" panose="02020603050405020304" pitchFamily="18" charset="0"/>
                          <a:cs typeface="Times New Roman" panose="02020603050405020304" pitchFamily="18" charset="0"/>
                        </a:rPr>
                        <a:t> Thời tiết đồng thời tồn tại ở hai thái cực</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74574561"/>
                  </a:ext>
                </a:extLst>
              </a:tr>
              <a:tr h="276723">
                <a:tc>
                  <a:txBody>
                    <a:bodyPr/>
                    <a:lstStyle/>
                    <a:p>
                      <a:pPr marL="0" marR="0">
                        <a:spcBef>
                          <a:spcPts val="0"/>
                        </a:spcBef>
                        <a:spcAft>
                          <a:spcPts val="0"/>
                        </a:spcAft>
                      </a:pPr>
                      <a:r>
                        <a:rPr lang="en-US" sz="2800">
                          <a:effectLst/>
                          <a:latin typeface="Times New Roman" panose="02020603050405020304" pitchFamily="18" charset="0"/>
                          <a:cs typeface="Times New Roman" panose="02020603050405020304" pitchFamily="18" charset="0"/>
                        </a:rPr>
                        <a:t>2. Tài liệu tham khảo:…..</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99325029"/>
                  </a:ext>
                </a:extLst>
              </a:tr>
              <a:tr h="183613">
                <a:tc>
                  <a:txBody>
                    <a:bodyPr/>
                    <a:lstStyle/>
                    <a:p>
                      <a:pPr marL="0" marR="0">
                        <a:spcBef>
                          <a:spcPts val="0"/>
                        </a:spcBef>
                        <a:spcAft>
                          <a:spcPts val="0"/>
                        </a:spcAft>
                      </a:pPr>
                      <a:r>
                        <a:rPr lang="en-US" sz="2800" dirty="0">
                          <a:effectLst/>
                          <a:latin typeface="Times New Roman" panose="02020603050405020304" pitchFamily="18" charset="0"/>
                          <a:cs typeface="Times New Roman" panose="02020603050405020304" pitchFamily="18" charset="0"/>
                        </a:rPr>
                        <a:t>3. </a:t>
                      </a: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liệu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6647773"/>
                  </a:ext>
                </a:extLst>
              </a:tr>
            </a:tbl>
          </a:graphicData>
        </a:graphic>
      </p:graphicFrame>
      <p:pic>
        <p:nvPicPr>
          <p:cNvPr id="4" name="Hình ảnh 3">
            <a:extLst>
              <a:ext uri="{FF2B5EF4-FFF2-40B4-BE49-F238E27FC236}">
                <a16:creationId xmlns:a16="http://schemas.microsoft.com/office/drawing/2014/main" id="{F121C7C3-5C60-52BB-EB81-558EB0F44E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8311" y="4677349"/>
            <a:ext cx="3235378" cy="2169294"/>
          </a:xfrm>
          <a:prstGeom prst="rect">
            <a:avLst/>
          </a:prstGeom>
        </p:spPr>
      </p:pic>
    </p:spTree>
    <p:extLst>
      <p:ext uri="{BB962C8B-B14F-4D97-AF65-F5344CB8AC3E}">
        <p14:creationId xmlns:p14="http://schemas.microsoft.com/office/powerpoint/2010/main" val="31143679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3" name="Hộp Văn bản 2">
            <a:extLst>
              <a:ext uri="{FF2B5EF4-FFF2-40B4-BE49-F238E27FC236}">
                <a16:creationId xmlns:a16="http://schemas.microsoft.com/office/drawing/2014/main" id="{3FBCED5A-776C-0371-B307-F59F409FC78B}"/>
              </a:ext>
            </a:extLst>
          </p:cNvPr>
          <p:cNvSpPr txBox="1"/>
          <p:nvPr/>
        </p:nvSpPr>
        <p:spPr>
          <a:xfrm>
            <a:off x="1317522" y="913823"/>
            <a:ext cx="10038050" cy="523220"/>
          </a:xfrm>
          <a:prstGeom prst="rect">
            <a:avLst/>
          </a:prstGeom>
          <a:noFill/>
        </p:spPr>
        <p:txBody>
          <a:bodyPr wrap="square">
            <a:spAutoFit/>
          </a:bodyPr>
          <a:lstStyle/>
          <a:p>
            <a:pPr marL="0" marR="0" algn="just">
              <a:spcBef>
                <a:spcPts val="0"/>
              </a:spcBef>
              <a:spcAft>
                <a:spcPts val="0"/>
              </a:spcAft>
            </a:pPr>
            <a:r>
              <a:rPr lang="en-US" sz="2800" b="1" dirty="0">
                <a:solidFill>
                  <a:srgbClr val="0099FF"/>
                </a:solidFill>
                <a:effectLst/>
                <a:latin typeface="Times New Roman" panose="02020603050405020304" pitchFamily="18" charset="0"/>
                <a:ea typeface="MS Mincho" panose="02020609040205080304" pitchFamily="49" charset="-128"/>
              </a:rPr>
              <a:t>3. </a:t>
            </a:r>
            <a:r>
              <a:rPr lang="en-US" sz="2800" b="1" dirty="0" err="1">
                <a:solidFill>
                  <a:srgbClr val="0099FF"/>
                </a:solidFill>
                <a:effectLst/>
                <a:latin typeface="Times New Roman" panose="02020603050405020304" pitchFamily="18" charset="0"/>
                <a:ea typeface="MS Mincho" panose="02020609040205080304" pitchFamily="49" charset="-128"/>
              </a:rPr>
              <a:t>Những</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báo</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cáo</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và</a:t>
            </a:r>
            <a:r>
              <a:rPr lang="en-US" sz="2800" b="1" dirty="0">
                <a:solidFill>
                  <a:srgbClr val="0099FF"/>
                </a:solidFill>
                <a:effectLst/>
                <a:latin typeface="Times New Roman" panose="02020603050405020304" pitchFamily="18" charset="0"/>
                <a:ea typeface="MS Mincho" panose="02020609040205080304" pitchFamily="49" charset="-128"/>
              </a:rPr>
              <a:t> con </a:t>
            </a:r>
            <a:r>
              <a:rPr lang="en-US" sz="2800" b="1" dirty="0" err="1">
                <a:solidFill>
                  <a:srgbClr val="0099FF"/>
                </a:solidFill>
                <a:effectLst/>
                <a:latin typeface="Times New Roman" panose="02020603050405020304" pitchFamily="18" charset="0"/>
                <a:ea typeface="MS Mincho" panose="02020609040205080304" pitchFamily="49" charset="-128"/>
              </a:rPr>
              <a:t>số</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đầy</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ám</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ảnh</a:t>
            </a:r>
            <a:endParaRPr lang="en-US" sz="2400" dirty="0">
              <a:solidFill>
                <a:srgbClr val="0099FF"/>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CC99FD40-B4FC-5266-0BA2-4B2DF01D7923}"/>
              </a:ext>
            </a:extLst>
          </p:cNvPr>
          <p:cNvSpPr txBox="1"/>
          <p:nvPr/>
        </p:nvSpPr>
        <p:spPr>
          <a:xfrm>
            <a:off x="1317522" y="267492"/>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II.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chi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tiết</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pic>
        <p:nvPicPr>
          <p:cNvPr id="10" name="Hình ảnh 9">
            <a:extLst>
              <a:ext uri="{FF2B5EF4-FFF2-40B4-BE49-F238E27FC236}">
                <a16:creationId xmlns:a16="http://schemas.microsoft.com/office/drawing/2014/main" id="{1D28483E-03E3-1DD4-5BEE-016B4DF00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1220" y="5547141"/>
            <a:ext cx="1280780" cy="1280780"/>
          </a:xfrm>
          <a:prstGeom prst="rect">
            <a:avLst/>
          </a:prstGeom>
        </p:spPr>
      </p:pic>
      <p:sp>
        <p:nvSpPr>
          <p:cNvPr id="9" name="Hộp Văn bản 8">
            <a:extLst>
              <a:ext uri="{FF2B5EF4-FFF2-40B4-BE49-F238E27FC236}">
                <a16:creationId xmlns:a16="http://schemas.microsoft.com/office/drawing/2014/main" id="{FBDAD62D-6B9D-65D2-A290-3333F908B466}"/>
              </a:ext>
            </a:extLst>
          </p:cNvPr>
          <p:cNvSpPr txBox="1"/>
          <p:nvPr/>
        </p:nvSpPr>
        <p:spPr>
          <a:xfrm>
            <a:off x="1617438" y="2630160"/>
            <a:ext cx="10038049" cy="1532334"/>
          </a:xfrm>
          <a:prstGeom prst="roundRect">
            <a:avLst/>
          </a:prstGeom>
          <a:noFill/>
          <a:ln w="38100">
            <a:solidFill>
              <a:srgbClr val="0066FF"/>
            </a:solidFill>
          </a:ln>
        </p:spPr>
        <p:txBody>
          <a:bodyPr wrap="square">
            <a:spAutoFit/>
          </a:bodyPr>
          <a:lstStyle/>
          <a:p>
            <a:pPr algn="just"/>
            <a:r>
              <a:rPr lang="vi-VN" sz="2800" dirty="0">
                <a:solidFill>
                  <a:srgbClr val="000000"/>
                </a:solidFill>
                <a:latin typeface="Times New Roman" panose="02020603050405020304" pitchFamily="18" charset="0"/>
                <a:ea typeface="Microsoft Sans Serif" panose="020B0604020202020204" pitchFamily="34" charset="0"/>
              </a:rPr>
              <a:t>1. Thời tiết thay đổi bất thường và diễn ra với tốc độ nhanh: hệ quả: thiên tai có quy mô lớn hơn, một số loài sinh vật hoặc biến mất do không kịp thích ứng hoặc phải thay đổi nhịp độ phát triển,...; </a:t>
            </a:r>
            <a:endParaRPr lang="en-US" sz="2400" dirty="0">
              <a:latin typeface="Times New Roman" panose="02020603050405020304" pitchFamily="18" charset="0"/>
              <a:ea typeface="Times New Roman" panose="02020603050405020304" pitchFamily="18" charset="0"/>
            </a:endParaRPr>
          </a:p>
        </p:txBody>
      </p:sp>
      <p:sp>
        <p:nvSpPr>
          <p:cNvPr id="11" name="Hộp Văn bản 10">
            <a:extLst>
              <a:ext uri="{FF2B5EF4-FFF2-40B4-BE49-F238E27FC236}">
                <a16:creationId xmlns:a16="http://schemas.microsoft.com/office/drawing/2014/main" id="{ACB6FC1B-B05F-6C2F-1752-869AA35DA6C7}"/>
              </a:ext>
            </a:extLst>
          </p:cNvPr>
          <p:cNvSpPr txBox="1"/>
          <p:nvPr/>
        </p:nvSpPr>
        <p:spPr>
          <a:xfrm>
            <a:off x="1521746" y="1464994"/>
            <a:ext cx="2497362" cy="578882"/>
          </a:xfrm>
          <a:prstGeom prst="roundRect">
            <a:avLst/>
          </a:prstGeom>
          <a:gradFill flip="none" rotWithShape="1">
            <a:gsLst>
              <a:gs pos="75000">
                <a:srgbClr val="0099FF"/>
              </a:gs>
              <a:gs pos="24000">
                <a:srgbClr val="00CCFF"/>
              </a:gs>
            </a:gsLst>
            <a:path path="circle">
              <a:fillToRect l="50000" t="50000" r="50000" b="50000"/>
            </a:path>
            <a:tileRect/>
          </a:gradFill>
          <a:ln w="38100">
            <a:solidFill>
              <a:srgbClr val="0066FF"/>
            </a:solidFill>
          </a:ln>
        </p:spPr>
        <p:txBody>
          <a:bodyPr wrap="square">
            <a:spAutoFit/>
          </a:bodyPr>
          <a:lstStyle/>
          <a:p>
            <a:pPr algn="just"/>
            <a:r>
              <a:rPr lang="en-US" sz="2800" b="1" dirty="0">
                <a:solidFill>
                  <a:schemeClr val="bg1"/>
                </a:solidFill>
                <a:latin typeface="Times New Roman" panose="02020603050405020304" pitchFamily="18" charset="0"/>
                <a:ea typeface="MS Mincho" panose="02020609040205080304" pitchFamily="49" charset="-128"/>
              </a:rPr>
              <a:t> *</a:t>
            </a:r>
            <a:r>
              <a:rPr lang="en-US" sz="2800" b="1" dirty="0" err="1">
                <a:solidFill>
                  <a:schemeClr val="bg1"/>
                </a:solidFill>
                <a:latin typeface="Times New Roman" panose="02020603050405020304" pitchFamily="18" charset="0"/>
                <a:ea typeface="MS Mincho" panose="02020609040205080304" pitchFamily="49" charset="-128"/>
              </a:rPr>
              <a:t>Bằng</a:t>
            </a:r>
            <a:r>
              <a:rPr lang="en-US" sz="2800" b="1" dirty="0">
                <a:solidFill>
                  <a:schemeClr val="bg1"/>
                </a:solidFill>
                <a:latin typeface="Times New Roman" panose="02020603050405020304" pitchFamily="18" charset="0"/>
                <a:ea typeface="MS Mincho" panose="02020609040205080304" pitchFamily="49" charset="-128"/>
              </a:rPr>
              <a:t> </a:t>
            </a:r>
            <a:r>
              <a:rPr lang="en-US" sz="2800" b="1" dirty="0" err="1">
                <a:solidFill>
                  <a:schemeClr val="bg1"/>
                </a:solidFill>
                <a:latin typeface="Times New Roman" panose="02020603050405020304" pitchFamily="18" charset="0"/>
                <a:ea typeface="MS Mincho" panose="02020609040205080304" pitchFamily="49" charset="-128"/>
              </a:rPr>
              <a:t>chứng</a:t>
            </a:r>
            <a:r>
              <a:rPr lang="en-US" sz="2800" b="1" dirty="0">
                <a:solidFill>
                  <a:schemeClr val="bg1"/>
                </a:solidFill>
                <a:latin typeface="Times New Roman" panose="02020603050405020304" pitchFamily="18" charset="0"/>
                <a:ea typeface="MS Mincho" panose="02020609040205080304" pitchFamily="49" charset="-128"/>
              </a:rPr>
              <a:t>:</a:t>
            </a:r>
            <a:endParaRPr lang="en-US" sz="24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064739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3" name="Hộp Văn bản 2">
            <a:extLst>
              <a:ext uri="{FF2B5EF4-FFF2-40B4-BE49-F238E27FC236}">
                <a16:creationId xmlns:a16="http://schemas.microsoft.com/office/drawing/2014/main" id="{3FBCED5A-776C-0371-B307-F59F409FC78B}"/>
              </a:ext>
            </a:extLst>
          </p:cNvPr>
          <p:cNvSpPr txBox="1"/>
          <p:nvPr/>
        </p:nvSpPr>
        <p:spPr>
          <a:xfrm>
            <a:off x="1317522" y="913823"/>
            <a:ext cx="10038050" cy="523220"/>
          </a:xfrm>
          <a:prstGeom prst="rect">
            <a:avLst/>
          </a:prstGeom>
          <a:noFill/>
        </p:spPr>
        <p:txBody>
          <a:bodyPr wrap="square">
            <a:spAutoFit/>
          </a:bodyPr>
          <a:lstStyle/>
          <a:p>
            <a:pPr marL="0" marR="0" algn="just">
              <a:spcBef>
                <a:spcPts val="0"/>
              </a:spcBef>
              <a:spcAft>
                <a:spcPts val="0"/>
              </a:spcAft>
            </a:pPr>
            <a:r>
              <a:rPr lang="en-US" sz="2800" b="1" dirty="0">
                <a:solidFill>
                  <a:srgbClr val="0099FF"/>
                </a:solidFill>
                <a:effectLst/>
                <a:latin typeface="Times New Roman" panose="02020603050405020304" pitchFamily="18" charset="0"/>
                <a:ea typeface="MS Mincho" panose="02020609040205080304" pitchFamily="49" charset="-128"/>
              </a:rPr>
              <a:t>3. </a:t>
            </a:r>
            <a:r>
              <a:rPr lang="en-US" sz="2800" b="1" dirty="0" err="1">
                <a:solidFill>
                  <a:srgbClr val="0099FF"/>
                </a:solidFill>
                <a:effectLst/>
                <a:latin typeface="Times New Roman" panose="02020603050405020304" pitchFamily="18" charset="0"/>
                <a:ea typeface="MS Mincho" panose="02020609040205080304" pitchFamily="49" charset="-128"/>
              </a:rPr>
              <a:t>Những</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báo</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cáo</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và</a:t>
            </a:r>
            <a:r>
              <a:rPr lang="en-US" sz="2800" b="1" dirty="0">
                <a:solidFill>
                  <a:srgbClr val="0099FF"/>
                </a:solidFill>
                <a:effectLst/>
                <a:latin typeface="Times New Roman" panose="02020603050405020304" pitchFamily="18" charset="0"/>
                <a:ea typeface="MS Mincho" panose="02020609040205080304" pitchFamily="49" charset="-128"/>
              </a:rPr>
              <a:t> con </a:t>
            </a:r>
            <a:r>
              <a:rPr lang="en-US" sz="2800" b="1" dirty="0" err="1">
                <a:solidFill>
                  <a:srgbClr val="0099FF"/>
                </a:solidFill>
                <a:effectLst/>
                <a:latin typeface="Times New Roman" panose="02020603050405020304" pitchFamily="18" charset="0"/>
                <a:ea typeface="MS Mincho" panose="02020609040205080304" pitchFamily="49" charset="-128"/>
              </a:rPr>
              <a:t>số</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đầy</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ám</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ảnh</a:t>
            </a:r>
            <a:endParaRPr lang="en-US" sz="2400" dirty="0">
              <a:solidFill>
                <a:srgbClr val="0099FF"/>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CC99FD40-B4FC-5266-0BA2-4B2DF01D7923}"/>
              </a:ext>
            </a:extLst>
          </p:cNvPr>
          <p:cNvSpPr txBox="1"/>
          <p:nvPr/>
        </p:nvSpPr>
        <p:spPr>
          <a:xfrm>
            <a:off x="1317522" y="267492"/>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II.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chi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tiết</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pic>
        <p:nvPicPr>
          <p:cNvPr id="10" name="Hình ảnh 9">
            <a:extLst>
              <a:ext uri="{FF2B5EF4-FFF2-40B4-BE49-F238E27FC236}">
                <a16:creationId xmlns:a16="http://schemas.microsoft.com/office/drawing/2014/main" id="{1D28483E-03E3-1DD4-5BEE-016B4DF00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1220" y="5547141"/>
            <a:ext cx="1280780" cy="1280780"/>
          </a:xfrm>
          <a:prstGeom prst="rect">
            <a:avLst/>
          </a:prstGeom>
        </p:spPr>
      </p:pic>
      <p:sp>
        <p:nvSpPr>
          <p:cNvPr id="7" name="Hộp Văn bản 6">
            <a:extLst>
              <a:ext uri="{FF2B5EF4-FFF2-40B4-BE49-F238E27FC236}">
                <a16:creationId xmlns:a16="http://schemas.microsoft.com/office/drawing/2014/main" id="{2E6256F7-74AA-8B0C-74DB-C25B385F2C30}"/>
              </a:ext>
            </a:extLst>
          </p:cNvPr>
          <p:cNvSpPr txBox="1"/>
          <p:nvPr/>
        </p:nvSpPr>
        <p:spPr>
          <a:xfrm>
            <a:off x="2770427" y="7347674"/>
            <a:ext cx="6097772" cy="5909310"/>
          </a:xfrm>
          <a:prstGeom prst="rect">
            <a:avLst/>
          </a:prstGeom>
          <a:noFill/>
        </p:spPr>
        <p:txBody>
          <a:bodyPr wrap="square">
            <a:spAutoFit/>
          </a:bodyPr>
          <a:lstStyle/>
          <a:p>
            <a:pPr marL="0" marR="0" algn="just">
              <a:spcBef>
                <a:spcPts val="0"/>
              </a:spcBef>
              <a:spcAft>
                <a:spcPts val="0"/>
              </a:spcAft>
            </a:pPr>
            <a:r>
              <a:rPr lang="en-US" sz="1800" b="1" dirty="0">
                <a:solidFill>
                  <a:srgbClr val="0070C0"/>
                </a:solidFill>
                <a:effectLst/>
                <a:latin typeface="Times New Roman" panose="02020603050405020304" pitchFamily="18" charset="0"/>
                <a:ea typeface="MS Mincho" panose="02020609040205080304" pitchFamily="49" charset="-128"/>
              </a:rPr>
              <a:t>*</a:t>
            </a:r>
            <a:r>
              <a:rPr lang="en-US" sz="1800" b="1" dirty="0" err="1">
                <a:solidFill>
                  <a:srgbClr val="0070C0"/>
                </a:solidFill>
                <a:effectLst/>
                <a:latin typeface="Times New Roman" panose="02020603050405020304" pitchFamily="18" charset="0"/>
                <a:ea typeface="MS Mincho" panose="02020609040205080304" pitchFamily="49" charset="-128"/>
              </a:rPr>
              <a:t>Tài</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liệu</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tham</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khảo</a:t>
            </a:r>
            <a:r>
              <a:rPr lang="en-US" sz="1800" b="1" dirty="0">
                <a:solidFill>
                  <a:srgbClr val="0070C0"/>
                </a:solidFill>
                <a:effectLst/>
                <a:latin typeface="Times New Roman" panose="02020603050405020304" pitchFamily="18" charset="0"/>
                <a:ea typeface="MS Mincho" panose="02020609040205080304" pitchFamily="49" charset="-128"/>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nêu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cụm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câu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nói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trọng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rPr>
              <a:t>: Hunter </a:t>
            </a:r>
            <a:r>
              <a:rPr lang="en-US" sz="1800" dirty="0" err="1">
                <a:solidFill>
                  <a:srgbClr val="000000"/>
                </a:solidFill>
                <a:effectLst/>
                <a:latin typeface="Times New Roman" panose="02020603050405020304" pitchFamily="18" charset="0"/>
                <a:ea typeface="Times New Roman" panose="02020603050405020304" pitchFamily="18" charset="0"/>
              </a:rPr>
              <a:t>Lovins</a:t>
            </a:r>
            <a:r>
              <a:rPr lang="en-US" sz="1800" dirty="0">
                <a:solidFill>
                  <a:srgbClr val="000000"/>
                </a:solidFill>
                <a:effectLst/>
                <a:latin typeface="Times New Roman" panose="02020603050405020304" pitchFamily="18" charset="0"/>
                <a:ea typeface="Times New Roman" panose="02020603050405020304" pitchFamily="18" charset="0"/>
              </a:rPr>
              <a:t>, John </a:t>
            </a:r>
            <a:r>
              <a:rPr lang="en-US" sz="1800" dirty="0" err="1">
                <a:solidFill>
                  <a:srgbClr val="000000"/>
                </a:solidFill>
                <a:effectLst/>
                <a:latin typeface="Times New Roman" panose="02020603050405020304" pitchFamily="18" charset="0"/>
                <a:ea typeface="Times New Roman" panose="02020603050405020304" pitchFamily="18" charset="0"/>
              </a:rPr>
              <a:t>Holdren</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Dẫn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liệu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theo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trang</a:t>
            </a:r>
            <a:r>
              <a:rPr lang="en-US" sz="1800" dirty="0">
                <a:solidFill>
                  <a:srgbClr val="000000"/>
                </a:solidFill>
                <a:effectLst/>
                <a:latin typeface="Times New Roman" panose="02020603050405020304" pitchFamily="18" charset="0"/>
                <a:ea typeface="Times New Roman" panose="02020603050405020304" pitchFamily="18" charset="0"/>
              </a:rPr>
              <a:t> CNN.com </a:t>
            </a:r>
            <a:r>
              <a:rPr lang="en-US" sz="1800" dirty="0" err="1">
                <a:solidFill>
                  <a:srgbClr val="000000"/>
                </a:solidFill>
                <a:effectLst/>
                <a:latin typeface="Times New Roman" panose="02020603050405020304" pitchFamily="18" charset="0"/>
                <a:ea typeface="Times New Roman" panose="02020603050405020304" pitchFamily="18" charset="0"/>
              </a:rPr>
              <a:t>giới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thiệu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cáo</a:t>
            </a:r>
            <a:r>
              <a:rPr lang="en-US" sz="1800" dirty="0">
                <a:solidFill>
                  <a:srgbClr val="000000"/>
                </a:solidFill>
                <a:effectLst/>
                <a:latin typeface="Times New Roman" panose="02020603050405020304" pitchFamily="18" charset="0"/>
                <a:ea typeface="Times New Roman" panose="02020603050405020304" pitchFamily="18" charset="0"/>
              </a:rPr>
              <a:t> do </a:t>
            </a:r>
            <a:r>
              <a:rPr lang="en-US" sz="1800" dirty="0" err="1">
                <a:solidFill>
                  <a:srgbClr val="000000"/>
                </a:solidFill>
                <a:effectLst/>
                <a:latin typeface="Times New Roman" panose="02020603050405020304" pitchFamily="18" charset="0"/>
                <a:ea typeface="Times New Roman" panose="02020603050405020304" pitchFamily="18" charset="0"/>
              </a:rPr>
              <a:t>Tổ</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Khí</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tượng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thế</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giới</a:t>
            </a:r>
            <a:r>
              <a:rPr lang="en-US" sz="1800" dirty="0">
                <a:solidFill>
                  <a:srgbClr val="000000"/>
                </a:solidFill>
                <a:effectLst/>
                <a:latin typeface="Times New Roman" panose="02020603050405020304" pitchFamily="18" charset="0"/>
                <a:ea typeface="Times New Roman" panose="02020603050405020304" pitchFamily="18" charset="0"/>
              </a:rPr>
              <a:t> (WMO)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Liên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hợp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quốc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bố</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nội</a:t>
            </a:r>
            <a:r>
              <a:rPr lang="en-US" sz="1800" dirty="0">
                <a:solidFill>
                  <a:srgbClr val="000000"/>
                </a:solidFill>
                <a:effectLst/>
                <a:latin typeface="Times New Roman" panose="02020603050405020304" pitchFamily="18" charset="0"/>
                <a:ea typeface="Times New Roman" panose="02020603050405020304" pitchFamily="18" charset="0"/>
              </a:rPr>
              <a:t> dung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tượng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tiết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dội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năm</a:t>
            </a:r>
            <a:r>
              <a:rPr lang="en-US" sz="1800" dirty="0">
                <a:solidFill>
                  <a:srgbClr val="000000"/>
                </a:solidFill>
                <a:effectLst/>
                <a:latin typeface="Times New Roman" panose="02020603050405020304" pitchFamily="18" charset="0"/>
                <a:ea typeface="Times New Roman" panose="02020603050405020304" pitchFamily="18" charset="0"/>
              </a:rPr>
              <a:t> 2007 </a:t>
            </a:r>
            <a:r>
              <a:rPr lang="en-US" sz="1800" dirty="0" err="1">
                <a:solidFill>
                  <a:srgbClr val="000000"/>
                </a:solidFill>
                <a:effectLst/>
                <a:latin typeface="Times New Roman" panose="02020603050405020304" pitchFamily="18" charset="0"/>
                <a:ea typeface="Times New Roman" panose="02020603050405020304" pitchFamily="18" charset="0"/>
              </a:rPr>
              <a:t>mà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trước</a:t>
            </a:r>
            <a:r>
              <a:rPr lang="en-US" sz="1800" dirty="0">
                <a:solidFill>
                  <a:srgbClr val="000000"/>
                </a:solidFill>
                <a:effectLst/>
                <a:latin typeface="Times New Roman" panose="02020603050405020304" pitchFamily="18" charset="0"/>
                <a:ea typeface="Times New Roman" panose="02020603050405020304" pitchFamily="18" charset="0"/>
              </a:rPr>
              <a:t> kia </a:t>
            </a:r>
            <a:r>
              <a:rPr lang="en-US" sz="1800" dirty="0" err="1">
                <a:solidFill>
                  <a:srgbClr val="000000"/>
                </a:solidFill>
                <a:effectLst/>
                <a:latin typeface="Times New Roman" panose="02020603050405020304" pitchFamily="18" charset="0"/>
                <a:ea typeface="Times New Roman" panose="02020603050405020304" pitchFamily="18" charset="0"/>
              </a:rPr>
              <a:t>chưa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xảy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ra.</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553085" algn="l"/>
              </a:tabLst>
            </a:pPr>
            <a:r>
              <a:rPr lang="en-US" sz="1800" b="1" dirty="0">
                <a:effectLst/>
                <a:latin typeface="Times New Roman" panose="02020603050405020304" pitchFamily="18" charset="0"/>
                <a:ea typeface="Times New Roman" panose="02020603050405020304" pitchFamily="18" charset="0"/>
              </a:rPr>
              <a:t>-&gt;</a:t>
            </a:r>
            <a:r>
              <a:rPr lang="en-US" sz="1800" b="1" dirty="0" err="1">
                <a:effectLst/>
                <a:latin typeface="Times New Roman" panose="02020603050405020304" pitchFamily="18" charset="0"/>
                <a:ea typeface="Times New Roman" panose="02020603050405020304" pitchFamily="18" charset="0"/>
              </a:rPr>
              <a:t>Tác</a:t>
            </a:r>
            <a:r>
              <a:rPr lang="en-US" sz="1800" b="1" dirty="0">
                <a:effectLst/>
                <a:latin typeface="Times New Roman" panose="02020603050405020304" pitchFamily="18" charset="0"/>
                <a:ea typeface="Times New Roman" panose="02020603050405020304" pitchFamily="18" charset="0"/>
              </a:rPr>
              <a:t> </a:t>
            </a:r>
            <a:r>
              <a:rPr lang="en-US" sz="1800" b="1" dirty="0" err="1">
                <a:effectLst/>
                <a:latin typeface="Times New Roman" panose="02020603050405020304" pitchFamily="18" charset="0"/>
                <a:ea typeface="Times New Roman" panose="02020603050405020304" pitchFamily="18" charset="0"/>
              </a:rPr>
              <a:t>dụng</a:t>
            </a:r>
            <a:r>
              <a:rPr lang="en-US" sz="1800" b="1" dirty="0">
                <a:effectLst/>
                <a:latin typeface="Times New Roman" panose="02020603050405020304" pitchFamily="18" charset="0"/>
                <a:ea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xác thực khi viết VB này, tác giả đã thu thập thông tin từ nhiều nguồn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nhau</a:t>
            </a:r>
            <a:r>
              <a:rPr lang="vi-VN" sz="1800" dirty="0">
                <a:solidFill>
                  <a:srgbClr val="000000"/>
                </a:solidFill>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553085" algn="l"/>
              </a:tabLst>
            </a:pPr>
            <a:r>
              <a:rPr lang="en-US" sz="1800" b="1" dirty="0">
                <a:solidFill>
                  <a:srgbClr val="0070C0"/>
                </a:solidFill>
                <a:effectLst/>
                <a:latin typeface="Times New Roman" panose="02020603050405020304" pitchFamily="18" charset="0"/>
                <a:ea typeface="MS Mincho" panose="02020609040205080304" pitchFamily="49" charset="-128"/>
              </a:rPr>
              <a:t>*</a:t>
            </a:r>
            <a:r>
              <a:rPr lang="en-US" sz="1800" b="1" dirty="0" err="1">
                <a:solidFill>
                  <a:srgbClr val="0070C0"/>
                </a:solidFill>
                <a:effectLst/>
                <a:latin typeface="Times New Roman" panose="02020603050405020304" pitchFamily="18" charset="0"/>
                <a:ea typeface="MS Mincho" panose="02020609040205080304" pitchFamily="49" charset="-128"/>
              </a:rPr>
              <a:t>Số</a:t>
            </a:r>
            <a:r>
              <a:rPr lang="en-US" sz="1800" b="1" dirty="0">
                <a:solidFill>
                  <a:srgbClr val="0070C0"/>
                </a:solidFill>
                <a:effectLst/>
                <a:latin typeface="Times New Roman" panose="02020603050405020304" pitchFamily="18" charset="0"/>
                <a:ea typeface="MS Mincho" panose="02020609040205080304" pitchFamily="49" charset="-128"/>
              </a:rPr>
              <a:t> </a:t>
            </a:r>
            <a:r>
              <a:rPr lang="en-US" sz="1800" b="1" dirty="0" err="1">
                <a:solidFill>
                  <a:srgbClr val="0070C0"/>
                </a:solidFill>
                <a:effectLst/>
                <a:latin typeface="Times New Roman" panose="02020603050405020304" pitchFamily="18" charset="0"/>
                <a:ea typeface="MS Mincho" panose="02020609040205080304" pitchFamily="49" charset="-128"/>
              </a:rPr>
              <a:t>liệu</a:t>
            </a:r>
            <a:r>
              <a:rPr lang="en-US" sz="1800" b="1" dirty="0">
                <a:solidFill>
                  <a:srgbClr val="0070C0"/>
                </a:solidFill>
                <a:effectLst/>
                <a:latin typeface="Times New Roman" panose="02020603050405020304" pitchFamily="18" charset="0"/>
                <a:ea typeface="MS Mincho" panose="02020609040205080304" pitchFamily="49" charset="-128"/>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cáo</a:t>
            </a:r>
            <a:r>
              <a:rPr lang="en-US" sz="1800" dirty="0">
                <a:solidFill>
                  <a:srgbClr val="000000"/>
                </a:solidFill>
                <a:effectLst/>
                <a:latin typeface="Times New Roman" panose="02020603050405020304" pitchFamily="18" charset="0"/>
                <a:ea typeface="Times New Roman" panose="02020603050405020304" pitchFamily="18" charset="0"/>
              </a:rPr>
              <a:t> do </a:t>
            </a:r>
            <a:r>
              <a:rPr lang="en-US" sz="1800" dirty="0" err="1">
                <a:solidFill>
                  <a:srgbClr val="000000"/>
                </a:solidFill>
                <a:effectLst/>
                <a:latin typeface="Times New Roman" panose="02020603050405020304" pitchFamily="18" charset="0"/>
                <a:ea typeface="Times New Roman" panose="02020603050405020304" pitchFamily="18" charset="0"/>
              </a:rPr>
              <a:t>Tổ</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Khí</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tượng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thế</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giới</a:t>
            </a:r>
            <a:r>
              <a:rPr lang="en-US" sz="1800" dirty="0">
                <a:solidFill>
                  <a:srgbClr val="000000"/>
                </a:solidFill>
                <a:effectLst/>
                <a:latin typeface="Times New Roman" panose="02020603050405020304" pitchFamily="18" charset="0"/>
                <a:ea typeface="Times New Roman" panose="02020603050405020304" pitchFamily="18" charset="0"/>
              </a:rPr>
              <a:t> (WMO)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Liên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hợp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quốc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công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bố</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nội</a:t>
            </a:r>
            <a:r>
              <a:rPr lang="en-US" sz="1800" dirty="0">
                <a:solidFill>
                  <a:srgbClr val="000000"/>
                </a:solidFill>
                <a:effectLst/>
                <a:latin typeface="Times New Roman" panose="02020603050405020304" pitchFamily="18" charset="0"/>
                <a:ea typeface="Times New Roman" panose="02020603050405020304" pitchFamily="18" charset="0"/>
              </a:rPr>
              <a:t> dung </a:t>
            </a:r>
            <a:r>
              <a:rPr lang="en-US" sz="1800" dirty="0" err="1">
                <a:solidFill>
                  <a:srgbClr val="000000"/>
                </a:solidFill>
                <a:effectLst/>
                <a:latin typeface="Times New Roman" panose="02020603050405020304" pitchFamily="18" charset="0"/>
                <a:ea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tượng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tiết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dữ</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dội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năm</a:t>
            </a:r>
            <a:r>
              <a:rPr lang="en-US" sz="1800" dirty="0">
                <a:solidFill>
                  <a:srgbClr val="000000"/>
                </a:solidFill>
                <a:effectLst/>
                <a:latin typeface="Times New Roman" panose="02020603050405020304" pitchFamily="18" charset="0"/>
                <a:ea typeface="Times New Roman" panose="02020603050405020304" pitchFamily="18" charset="0"/>
              </a:rPr>
              <a:t> 2007 </a:t>
            </a:r>
            <a:r>
              <a:rPr lang="en-US" sz="1800" dirty="0" err="1">
                <a:solidFill>
                  <a:srgbClr val="000000"/>
                </a:solidFill>
                <a:effectLst/>
                <a:latin typeface="Times New Roman" panose="02020603050405020304" pitchFamily="18" charset="0"/>
                <a:ea typeface="Times New Roman" panose="02020603050405020304" pitchFamily="18" charset="0"/>
              </a:rPr>
              <a:t>mà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trước</a:t>
            </a:r>
            <a:r>
              <a:rPr lang="en-US" sz="1800" dirty="0">
                <a:solidFill>
                  <a:srgbClr val="000000"/>
                </a:solidFill>
                <a:effectLst/>
                <a:latin typeface="Times New Roman" panose="02020603050405020304" pitchFamily="18" charset="0"/>
                <a:ea typeface="Times New Roman" panose="02020603050405020304" pitchFamily="18" charset="0"/>
              </a:rPr>
              <a:t> kia </a:t>
            </a:r>
            <a:r>
              <a:rPr lang="en-US" sz="1800" dirty="0" err="1">
                <a:solidFill>
                  <a:srgbClr val="000000"/>
                </a:solidFill>
                <a:effectLst/>
                <a:latin typeface="Times New Roman" panose="02020603050405020304" pitchFamily="18" charset="0"/>
                <a:ea typeface="Times New Roman" panose="02020603050405020304" pitchFamily="18" charset="0"/>
              </a:rPr>
              <a:t>chưa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từng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xảy</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ra.</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sự</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cực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đoan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đến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tận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mùa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hè</a:t>
            </a:r>
            <a:r>
              <a:rPr lang="en-US" sz="1800" dirty="0">
                <a:solidFill>
                  <a:srgbClr val="000000"/>
                </a:solidFill>
                <a:effectLst/>
                <a:latin typeface="Times New Roman" panose="02020603050405020304" pitchFamily="18" charset="0"/>
                <a:ea typeface="Times New Roman" panose="02020603050405020304" pitchFamily="18" charset="0"/>
              </a:rPr>
              <a:t> 2008.</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585470" algn="l"/>
              </a:tabLst>
            </a:pPr>
            <a:r>
              <a:rPr lang="en-US" sz="1800" b="1" dirty="0">
                <a:solidFill>
                  <a:srgbClr val="000000"/>
                </a:solidFill>
                <a:effectLst/>
                <a:latin typeface="Times New Roman" panose="02020603050405020304" pitchFamily="18" charset="0"/>
                <a:ea typeface="Times New Roman" panose="02020603050405020304" pitchFamily="18" charset="0"/>
              </a:rPr>
              <a:t>-&gt;T</a:t>
            </a:r>
            <a:r>
              <a:rPr lang="vi-VN" sz="1800" b="1" dirty="0">
                <a:solidFill>
                  <a:srgbClr val="000000"/>
                </a:solidFill>
                <a:effectLst/>
                <a:latin typeface="Times New Roman" panose="02020603050405020304" pitchFamily="18" charset="0"/>
                <a:ea typeface="Times New Roman" panose="02020603050405020304" pitchFamily="18" charset="0"/>
              </a:rPr>
              <a:t>ác dụng</a:t>
            </a:r>
            <a:r>
              <a:rPr lang="en-US" sz="1800" b="1" dirty="0">
                <a:solidFill>
                  <a:srgbClr val="000000"/>
                </a:solidFill>
                <a:effectLst/>
                <a:latin typeface="Times New Roman" panose="02020603050405020304" pitchFamily="18" charset="0"/>
                <a:ea typeface="Times New Roman" panose="02020603050405020304" pitchFamily="18" charset="0"/>
              </a:rPr>
              <a:t>:</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585470" algn="l"/>
              </a:tabLst>
            </a:pPr>
            <a:r>
              <a:rPr lang="en-US" sz="1800" dirty="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Làm tăng tính thuyết phục cho điều tác giả muốn nói (</a:t>
            </a:r>
            <a:r>
              <a:rPr lang="en-US" sz="1800" dirty="0" err="1">
                <a:effectLst/>
                <a:latin typeface="Times New Roman" panose="02020603050405020304" pitchFamily="18" charset="0"/>
                <a:ea typeface="Times New Roman" panose="02020603050405020304" pitchFamily="18" charset="0"/>
              </a:rPr>
              <a:t>củng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cố</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khẳng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định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lẽ</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đã</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nêu</a:t>
            </a:r>
            <a:r>
              <a:rPr lang="en-US" sz="1800" dirty="0">
                <a:effectLst/>
                <a:latin typeface="Times New Roman" panose="02020603050405020304" pitchFamily="18" charset="0"/>
                <a:ea typeface="Times New Roman" panose="02020603050405020304" pitchFamily="18" charset="0"/>
              </a:rPr>
              <a:t>).</a:t>
            </a:r>
            <a:endParaRPr lang="en-US" sz="16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585470" algn="l"/>
              </a:tabLst>
            </a:pPr>
            <a:r>
              <a:rPr lang="en-US" sz="1800" dirty="0">
                <a:solidFill>
                  <a:srgbClr val="000000"/>
                </a:solidFill>
                <a:effectLst/>
                <a:latin typeface="Times New Roman" panose="02020603050405020304" pitchFamily="18" charset="0"/>
                <a:ea typeface="Times New Roman" panose="02020603050405020304" pitchFamily="18" charset="0"/>
              </a:rPr>
              <a:t>+</a:t>
            </a:r>
            <a:r>
              <a:rPr lang="vi-VN" sz="1800" dirty="0">
                <a:solidFill>
                  <a:srgbClr val="000000"/>
                </a:solidFill>
                <a:effectLst/>
                <a:latin typeface="Times New Roman" panose="02020603050405020304" pitchFamily="18" charset="0"/>
                <a:ea typeface="Times New Roman" panose="02020603050405020304" pitchFamily="18" charset="0"/>
              </a:rPr>
              <a:t> Cho thấy mức độ cập nhật thông tin của tác giả (số liệu đưa ra cũ hay mới, chỉ dựa vào một nguồn hay nhiều nguồn tài liệu,...).</a:t>
            </a:r>
            <a:endParaRPr lang="en-US" sz="16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Giúp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người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đọc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hình</a:t>
            </a:r>
            <a:r>
              <a:rPr lang="en-US" sz="1800" dirty="0">
                <a:effectLst/>
                <a:latin typeface="Times New Roman" panose="02020603050405020304" pitchFamily="18" charset="0"/>
                <a:ea typeface="Times New Roman" panose="02020603050405020304" pitchFamily="18" charset="0"/>
              </a:rPr>
              <a:t> dung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cụ</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thể</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về</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rối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loạn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khí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hậu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toàn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sự</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cấp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bách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việc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bảo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vệ</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trường</a:t>
            </a:r>
            <a:r>
              <a:rPr lang="en-US" sz="1800" dirty="0">
                <a:effectLst/>
                <a:latin typeface="Times New Roman" panose="02020603050405020304" pitchFamily="18" charset="0"/>
                <a:ea typeface="Times New Roman" panose="02020603050405020304" pitchFamily="18" charset="0"/>
              </a:rPr>
              <a:t>.</a:t>
            </a:r>
            <a:endParaRPr lang="en-US" dirty="0"/>
          </a:p>
        </p:txBody>
      </p:sp>
      <p:sp>
        <p:nvSpPr>
          <p:cNvPr id="11" name="Hộp Văn bản 10">
            <a:extLst>
              <a:ext uri="{FF2B5EF4-FFF2-40B4-BE49-F238E27FC236}">
                <a16:creationId xmlns:a16="http://schemas.microsoft.com/office/drawing/2014/main" id="{ACB6FC1B-B05F-6C2F-1752-869AA35DA6C7}"/>
              </a:ext>
            </a:extLst>
          </p:cNvPr>
          <p:cNvSpPr txBox="1"/>
          <p:nvPr/>
        </p:nvSpPr>
        <p:spPr>
          <a:xfrm>
            <a:off x="1521746" y="1464994"/>
            <a:ext cx="2497362" cy="578882"/>
          </a:xfrm>
          <a:prstGeom prst="roundRect">
            <a:avLst/>
          </a:prstGeom>
          <a:gradFill flip="none" rotWithShape="1">
            <a:gsLst>
              <a:gs pos="75000">
                <a:srgbClr val="0099FF"/>
              </a:gs>
              <a:gs pos="24000">
                <a:srgbClr val="00CCFF"/>
              </a:gs>
            </a:gsLst>
            <a:path path="circle">
              <a:fillToRect l="50000" t="50000" r="50000" b="50000"/>
            </a:path>
            <a:tileRect/>
          </a:gradFill>
          <a:ln w="38100">
            <a:solidFill>
              <a:srgbClr val="0066FF"/>
            </a:solidFill>
          </a:ln>
        </p:spPr>
        <p:txBody>
          <a:bodyPr wrap="square">
            <a:spAutoFit/>
          </a:bodyPr>
          <a:lstStyle/>
          <a:p>
            <a:pPr algn="just"/>
            <a:r>
              <a:rPr lang="en-US" sz="2800" b="1" dirty="0">
                <a:solidFill>
                  <a:schemeClr val="bg1"/>
                </a:solidFill>
                <a:latin typeface="Times New Roman" panose="02020603050405020304" pitchFamily="18" charset="0"/>
                <a:ea typeface="MS Mincho" panose="02020609040205080304" pitchFamily="49" charset="-128"/>
              </a:rPr>
              <a:t> *</a:t>
            </a:r>
            <a:r>
              <a:rPr lang="en-US" sz="2800" b="1" dirty="0" err="1">
                <a:solidFill>
                  <a:schemeClr val="bg1"/>
                </a:solidFill>
                <a:latin typeface="Times New Roman" panose="02020603050405020304" pitchFamily="18" charset="0"/>
                <a:ea typeface="MS Mincho" panose="02020609040205080304" pitchFamily="49" charset="-128"/>
              </a:rPr>
              <a:t>Bằng</a:t>
            </a:r>
            <a:r>
              <a:rPr lang="en-US" sz="2800" b="1" dirty="0">
                <a:solidFill>
                  <a:schemeClr val="bg1"/>
                </a:solidFill>
                <a:latin typeface="Times New Roman" panose="02020603050405020304" pitchFamily="18" charset="0"/>
                <a:ea typeface="MS Mincho" panose="02020609040205080304" pitchFamily="49" charset="-128"/>
              </a:rPr>
              <a:t> </a:t>
            </a:r>
            <a:r>
              <a:rPr lang="en-US" sz="2800" b="1" dirty="0" err="1">
                <a:solidFill>
                  <a:schemeClr val="bg1"/>
                </a:solidFill>
                <a:latin typeface="Times New Roman" panose="02020603050405020304" pitchFamily="18" charset="0"/>
                <a:ea typeface="MS Mincho" panose="02020609040205080304" pitchFamily="49" charset="-128"/>
              </a:rPr>
              <a:t>chứng</a:t>
            </a:r>
            <a:r>
              <a:rPr lang="en-US" sz="2800" b="1" dirty="0">
                <a:solidFill>
                  <a:schemeClr val="bg1"/>
                </a:solidFill>
                <a:latin typeface="Times New Roman" panose="02020603050405020304" pitchFamily="18" charset="0"/>
                <a:ea typeface="MS Mincho" panose="02020609040205080304" pitchFamily="49" charset="-128"/>
              </a:rPr>
              <a:t>:</a:t>
            </a:r>
            <a:endParaRPr lang="en-US" sz="2400" dirty="0">
              <a:solidFill>
                <a:schemeClr val="bg1"/>
              </a:solidFill>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D0F66048-3FA4-9835-5871-0E77EE1BF843}"/>
              </a:ext>
            </a:extLst>
          </p:cNvPr>
          <p:cNvSpPr txBox="1"/>
          <p:nvPr/>
        </p:nvSpPr>
        <p:spPr>
          <a:xfrm>
            <a:off x="1521746" y="2327835"/>
            <a:ext cx="10038049" cy="1055608"/>
          </a:xfrm>
          <a:prstGeom prst="roundRect">
            <a:avLst/>
          </a:prstGeom>
          <a:noFill/>
          <a:ln w="38100">
            <a:solidFill>
              <a:srgbClr val="0066FF"/>
            </a:solidFill>
          </a:ln>
        </p:spPr>
        <p:txBody>
          <a:bodyPr wrap="square">
            <a:spAutoFit/>
          </a:bodyPr>
          <a:lstStyle/>
          <a:p>
            <a:pPr algn="just"/>
            <a:r>
              <a:rPr lang="vi-VN" sz="2800" dirty="0">
                <a:solidFill>
                  <a:srgbClr val="000000"/>
                </a:solidFill>
                <a:latin typeface="Times New Roman" panose="02020603050405020304" pitchFamily="18" charset="0"/>
                <a:ea typeface="Microsoft Sans Serif" panose="020B0604020202020204" pitchFamily="34" charset="0"/>
              </a:rPr>
              <a:t>2. Thời tiết đồng thời tồn tại ở hai thái cực: nơi nắng hạn gay gắt; nơi mưa bão, lụt lội kinh hoàng.</a:t>
            </a:r>
            <a:r>
              <a:rPr lang="vi-VN" sz="2800"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p:txBody>
      </p:sp>
      <p:sp>
        <p:nvSpPr>
          <p:cNvPr id="2" name="Hộp Văn bản 1">
            <a:extLst>
              <a:ext uri="{FF2B5EF4-FFF2-40B4-BE49-F238E27FC236}">
                <a16:creationId xmlns:a16="http://schemas.microsoft.com/office/drawing/2014/main" id="{5E404C54-140F-CD77-41D5-BDA8D94ED30E}"/>
              </a:ext>
            </a:extLst>
          </p:cNvPr>
          <p:cNvSpPr txBox="1"/>
          <p:nvPr/>
        </p:nvSpPr>
        <p:spPr>
          <a:xfrm>
            <a:off x="1499056" y="3557351"/>
            <a:ext cx="10038050" cy="1815882"/>
          </a:xfrm>
          <a:prstGeom prst="rect">
            <a:avLst/>
          </a:prstGeom>
          <a:noFill/>
        </p:spPr>
        <p:txBody>
          <a:bodyPr wrap="square">
            <a:spAutoFit/>
          </a:bodyPr>
          <a:lstStyle/>
          <a:p>
            <a:pPr marL="0" marR="0" algn="just">
              <a:spcBef>
                <a:spcPts val="0"/>
              </a:spcBef>
              <a:spcAft>
                <a:spcPts val="0"/>
              </a:spcAft>
            </a:pPr>
            <a:r>
              <a:rPr lang="en-US" sz="2800" b="1" dirty="0">
                <a:effectLst/>
                <a:latin typeface="Times New Roman" panose="02020603050405020304" pitchFamily="18" charset="0"/>
                <a:ea typeface="Times New Roman" panose="02020603050405020304" pitchFamily="18" charset="0"/>
              </a:rPr>
              <a:t>-&gt;</a:t>
            </a:r>
            <a:r>
              <a:rPr lang="en-US" sz="2800" b="1" dirty="0" err="1">
                <a:effectLst/>
                <a:latin typeface="Times New Roman" panose="02020603050405020304" pitchFamily="18" charset="0"/>
                <a:ea typeface="Times New Roman" panose="02020603050405020304" pitchFamily="18" charset="0"/>
              </a:rPr>
              <a:t>Bổ</a:t>
            </a:r>
            <a:r>
              <a:rPr lang="en-US" sz="2800" b="1" dirty="0">
                <a:effectLst/>
                <a:latin typeface="Times New Roman" panose="02020603050405020304" pitchFamily="18" charset="0"/>
                <a:ea typeface="Times New Roman" panose="02020603050405020304" pitchFamily="18" charset="0"/>
              </a:rPr>
              <a:t> sung </a:t>
            </a:r>
            <a:r>
              <a:rPr lang="en-US" sz="2800" b="1" dirty="0" err="1">
                <a:effectLst/>
                <a:latin typeface="Times New Roman" panose="02020603050405020304" pitchFamily="18" charset="0"/>
                <a:ea typeface="Times New Roman" panose="02020603050405020304" pitchFamily="18" charset="0"/>
              </a:rPr>
              <a:t>bằng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chứng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cho</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vấn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đề</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này</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hiện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tượng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thời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tiết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cực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đoan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đang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diễn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ra</a:t>
            </a:r>
            <a:r>
              <a:rPr lang="en-US" sz="2800" b="1" dirty="0">
                <a:effectLst/>
                <a:latin typeface="Times New Roman" panose="02020603050405020304" pitchFamily="18" charset="0"/>
                <a:ea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rPr>
              <a:t>Việt</a:t>
            </a:r>
            <a:r>
              <a:rPr lang="en-US" sz="2800" b="1" dirty="0">
                <a:effectLst/>
                <a:latin typeface="Times New Roman" panose="02020603050405020304" pitchFamily="18" charset="0"/>
                <a:ea typeface="Times New Roman" panose="02020603050405020304" pitchFamily="18" charset="0"/>
              </a:rPr>
              <a:t> Nam: </a:t>
            </a:r>
            <a:r>
              <a:rPr lang="en-US" sz="2800" b="1" dirty="0" err="1">
                <a:effectLst/>
                <a:latin typeface="Times New Roman" panose="02020603050405020304" pitchFamily="18" charset="0"/>
                <a:ea typeface="Times New Roman" panose="02020603050405020304" pitchFamily="18" charset="0"/>
              </a:rPr>
              <a:t>hiện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tượng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khô</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hạn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mưa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cực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đoan</a:t>
            </a:r>
            <a:r>
              <a:rPr lang="en-US" sz="2800" b="1" dirty="0">
                <a:effectLst/>
                <a:latin typeface="Times New Roman" panose="02020603050405020304" pitchFamily="18" charset="0"/>
                <a:ea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rPr>
              <a:t>miền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Trung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rét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đậm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rét</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hại</a:t>
            </a:r>
            <a:r>
              <a:rPr lang="en-US" sz="2800" b="1" dirty="0">
                <a:effectLst/>
                <a:latin typeface="Times New Roman" panose="02020603050405020304" pitchFamily="18" charset="0"/>
                <a:ea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rPr>
              <a:t>miền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núi</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phía</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Bắc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hạn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hán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xâm</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nhập</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mặn</a:t>
            </a:r>
            <a:r>
              <a:rPr lang="en-US" sz="2800" b="1" dirty="0">
                <a:effectLst/>
                <a:latin typeface="Times New Roman" panose="02020603050405020304" pitchFamily="18" charset="0"/>
                <a:ea typeface="Times New Roman" panose="02020603050405020304" pitchFamily="18" charset="0"/>
              </a:rPr>
              <a:t> ở </a:t>
            </a:r>
            <a:r>
              <a:rPr lang="en-US" sz="2800" b="1" dirty="0" err="1">
                <a:effectLst/>
                <a:latin typeface="Times New Roman" panose="02020603050405020304" pitchFamily="18" charset="0"/>
                <a:ea typeface="Times New Roman" panose="02020603050405020304" pitchFamily="18" charset="0"/>
              </a:rPr>
              <a:t>miền</a:t>
            </a:r>
            <a:r>
              <a:rPr lang="en-US" sz="2800" b="1" dirty="0">
                <a:effectLst/>
                <a:latin typeface="Times New Roman" panose="02020603050405020304" pitchFamily="18" charset="0"/>
                <a:ea typeface="Times New Roman" panose="02020603050405020304" pitchFamily="18" charset="0"/>
              </a:rPr>
              <a:t> Nam.</a:t>
            </a:r>
            <a:endParaRPr lang="en-US" sz="2400" b="1" dirty="0">
              <a:effectLst/>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B9ED69C4-0CE5-9CC1-F514-3E1B1B143001}"/>
              </a:ext>
            </a:extLst>
          </p:cNvPr>
          <p:cNvSpPr txBox="1"/>
          <p:nvPr/>
        </p:nvSpPr>
        <p:spPr>
          <a:xfrm>
            <a:off x="1638705" y="5474152"/>
            <a:ext cx="7950524" cy="954107"/>
          </a:xfrm>
          <a:prstGeom prst="rect">
            <a:avLst/>
          </a:prstGeom>
          <a:noFill/>
        </p:spPr>
        <p:txBody>
          <a:bodyPr wrap="square">
            <a:spAutoFit/>
          </a:bodyPr>
          <a:lstStyle/>
          <a:p>
            <a:pPr marL="0" marR="0" algn="just">
              <a:spcBef>
                <a:spcPts val="0"/>
              </a:spcBef>
              <a:spcAft>
                <a:spcPts val="0"/>
              </a:spcAft>
            </a:pPr>
            <a:r>
              <a:rPr lang="en-US" sz="2800" b="1" dirty="0">
                <a:solidFill>
                  <a:srgbClr val="0000FF"/>
                </a:solidFill>
                <a:effectLst/>
                <a:latin typeface="Times New Roman" panose="02020603050405020304" pitchFamily="18" charset="0"/>
                <a:ea typeface="Times New Roman" panose="02020603050405020304" pitchFamily="18" charset="0"/>
              </a:rPr>
              <a:t>-&gt;</a:t>
            </a:r>
            <a:r>
              <a:rPr lang="en-US" sz="2800" b="1" dirty="0" err="1">
                <a:solidFill>
                  <a:srgbClr val="0000FF"/>
                </a:solidFill>
                <a:effectLst/>
                <a:latin typeface="Times New Roman" panose="02020603050405020304" pitchFamily="18" charset="0"/>
                <a:ea typeface="Times New Roman" panose="02020603050405020304" pitchFamily="18" charset="0"/>
              </a:rPr>
              <a:t>Tác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dụng</a:t>
            </a:r>
            <a:r>
              <a:rPr lang="en-US" sz="2800" b="1" dirty="0">
                <a:solidFill>
                  <a:srgbClr val="0000FF"/>
                </a:solidFill>
                <a:effectLst/>
                <a:latin typeface="Times New Roman" panose="02020603050405020304" pitchFamily="18" charset="0"/>
                <a:ea typeface="Times New Roman" panose="02020603050405020304" pitchFamily="18" charset="0"/>
              </a:rPr>
              <a:t>:</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Giúp</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tăng</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tính</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thuyết</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phục</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độ</a:t>
            </a:r>
            <a:r>
              <a:rPr lang="en-US" sz="2800" dirty="0">
                <a:solidFill>
                  <a:srgbClr val="0000FF"/>
                </a:solidFill>
                <a:effectLst/>
                <a:latin typeface="Times New Roman" panose="02020603050405020304" pitchFamily="18" charset="0"/>
                <a:ea typeface="Times New Roman" panose="02020603050405020304" pitchFamily="18" charset="0"/>
              </a:rPr>
              <a:t> tin </a:t>
            </a:r>
            <a:r>
              <a:rPr lang="en-US" sz="2800" dirty="0" err="1">
                <a:solidFill>
                  <a:srgbClr val="0000FF"/>
                </a:solidFill>
                <a:effectLst/>
                <a:latin typeface="Times New Roman" panose="02020603050405020304" pitchFamily="18" charset="0"/>
                <a:ea typeface="Times New Roman" panose="02020603050405020304" pitchFamily="18" charset="0"/>
              </a:rPr>
              <a:t>cậy</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khi</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đưa</a:t>
            </a: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solidFill>
                  <a:srgbClr val="0000FF"/>
                </a:solidFill>
                <a:effectLst/>
                <a:latin typeface="Times New Roman" panose="02020603050405020304" pitchFamily="18" charset="0"/>
                <a:ea typeface="Times New Roman" panose="02020603050405020304" pitchFamily="18" charset="0"/>
              </a:rPr>
              <a:t>thông</a:t>
            </a:r>
            <a:r>
              <a:rPr lang="en-US" sz="2800" dirty="0">
                <a:solidFill>
                  <a:srgbClr val="0000FF"/>
                </a:solidFill>
                <a:effectLst/>
                <a:latin typeface="Times New Roman" panose="02020603050405020304" pitchFamily="18" charset="0"/>
                <a:ea typeface="Times New Roman" panose="02020603050405020304" pitchFamily="18" charset="0"/>
              </a:rPr>
              <a:t> tin.</a:t>
            </a:r>
            <a:endParaRPr lang="en-US" sz="2400" dirty="0">
              <a:solidFill>
                <a:srgbClr val="0000FF"/>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594934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21266"/>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3" name="Hộp Văn bản 2">
            <a:extLst>
              <a:ext uri="{FF2B5EF4-FFF2-40B4-BE49-F238E27FC236}">
                <a16:creationId xmlns:a16="http://schemas.microsoft.com/office/drawing/2014/main" id="{3FBCED5A-776C-0371-B307-F59F409FC78B}"/>
              </a:ext>
            </a:extLst>
          </p:cNvPr>
          <p:cNvSpPr txBox="1"/>
          <p:nvPr/>
        </p:nvSpPr>
        <p:spPr>
          <a:xfrm>
            <a:off x="1317522" y="839392"/>
            <a:ext cx="10038050" cy="523220"/>
          </a:xfrm>
          <a:prstGeom prst="rect">
            <a:avLst/>
          </a:prstGeom>
          <a:noFill/>
        </p:spPr>
        <p:txBody>
          <a:bodyPr wrap="square">
            <a:spAutoFit/>
          </a:bodyPr>
          <a:lstStyle/>
          <a:p>
            <a:pPr marL="0" marR="0" algn="just">
              <a:spcBef>
                <a:spcPts val="0"/>
              </a:spcBef>
              <a:spcAft>
                <a:spcPts val="0"/>
              </a:spcAft>
            </a:pPr>
            <a:r>
              <a:rPr lang="en-US" sz="2800" b="1" dirty="0">
                <a:solidFill>
                  <a:srgbClr val="0099FF"/>
                </a:solidFill>
                <a:effectLst/>
                <a:latin typeface="Times New Roman" panose="02020603050405020304" pitchFamily="18" charset="0"/>
                <a:ea typeface="MS Mincho" panose="02020609040205080304" pitchFamily="49" charset="-128"/>
              </a:rPr>
              <a:t>3. </a:t>
            </a:r>
            <a:r>
              <a:rPr lang="en-US" sz="2800" b="1" dirty="0" err="1">
                <a:solidFill>
                  <a:srgbClr val="0099FF"/>
                </a:solidFill>
                <a:effectLst/>
                <a:latin typeface="Times New Roman" panose="02020603050405020304" pitchFamily="18" charset="0"/>
                <a:ea typeface="MS Mincho" panose="02020609040205080304" pitchFamily="49" charset="-128"/>
              </a:rPr>
              <a:t>Những</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báo</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cáo</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và</a:t>
            </a:r>
            <a:r>
              <a:rPr lang="en-US" sz="2800" b="1" dirty="0">
                <a:solidFill>
                  <a:srgbClr val="0099FF"/>
                </a:solidFill>
                <a:effectLst/>
                <a:latin typeface="Times New Roman" panose="02020603050405020304" pitchFamily="18" charset="0"/>
                <a:ea typeface="MS Mincho" panose="02020609040205080304" pitchFamily="49" charset="-128"/>
              </a:rPr>
              <a:t> con </a:t>
            </a:r>
            <a:r>
              <a:rPr lang="en-US" sz="2800" b="1" dirty="0" err="1">
                <a:solidFill>
                  <a:srgbClr val="0099FF"/>
                </a:solidFill>
                <a:effectLst/>
                <a:latin typeface="Times New Roman" panose="02020603050405020304" pitchFamily="18" charset="0"/>
                <a:ea typeface="MS Mincho" panose="02020609040205080304" pitchFamily="49" charset="-128"/>
              </a:rPr>
              <a:t>số</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đầy</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ám</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ảnh</a:t>
            </a:r>
            <a:endParaRPr lang="en-US" sz="2400" dirty="0">
              <a:solidFill>
                <a:srgbClr val="0099FF"/>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CC99FD40-B4FC-5266-0BA2-4B2DF01D7923}"/>
              </a:ext>
            </a:extLst>
          </p:cNvPr>
          <p:cNvSpPr txBox="1"/>
          <p:nvPr/>
        </p:nvSpPr>
        <p:spPr>
          <a:xfrm>
            <a:off x="1317522" y="267492"/>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II.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chi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tiết</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pic>
        <p:nvPicPr>
          <p:cNvPr id="10" name="Hình ảnh 9">
            <a:extLst>
              <a:ext uri="{FF2B5EF4-FFF2-40B4-BE49-F238E27FC236}">
                <a16:creationId xmlns:a16="http://schemas.microsoft.com/office/drawing/2014/main" id="{1D28483E-03E3-1DD4-5BEE-016B4DF00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1220" y="5547141"/>
            <a:ext cx="1280780" cy="1280780"/>
          </a:xfrm>
          <a:prstGeom prst="rect">
            <a:avLst/>
          </a:prstGeom>
        </p:spPr>
      </p:pic>
      <p:sp>
        <p:nvSpPr>
          <p:cNvPr id="11" name="Hộp Văn bản 10">
            <a:extLst>
              <a:ext uri="{FF2B5EF4-FFF2-40B4-BE49-F238E27FC236}">
                <a16:creationId xmlns:a16="http://schemas.microsoft.com/office/drawing/2014/main" id="{ACB6FC1B-B05F-6C2F-1752-869AA35DA6C7}"/>
              </a:ext>
            </a:extLst>
          </p:cNvPr>
          <p:cNvSpPr txBox="1"/>
          <p:nvPr/>
        </p:nvSpPr>
        <p:spPr>
          <a:xfrm>
            <a:off x="1521746" y="1390563"/>
            <a:ext cx="3624412" cy="578882"/>
          </a:xfrm>
          <a:prstGeom prst="roundRect">
            <a:avLst/>
          </a:prstGeom>
          <a:gradFill flip="none" rotWithShape="1">
            <a:gsLst>
              <a:gs pos="75000">
                <a:srgbClr val="0099FF"/>
              </a:gs>
              <a:gs pos="24000">
                <a:srgbClr val="00CCFF"/>
              </a:gs>
            </a:gsLst>
            <a:path path="circle">
              <a:fillToRect l="50000" t="50000" r="50000" b="50000"/>
            </a:path>
            <a:tileRect/>
          </a:gradFill>
          <a:ln w="38100">
            <a:solidFill>
              <a:srgbClr val="0066FF"/>
            </a:solidFill>
          </a:ln>
        </p:spPr>
        <p:txBody>
          <a:bodyPr wrap="square">
            <a:spAutoFit/>
          </a:bodyPr>
          <a:lstStyle/>
          <a:p>
            <a:pPr algn="ctr"/>
            <a:r>
              <a:rPr lang="en-US" sz="2800" b="1" dirty="0">
                <a:solidFill>
                  <a:schemeClr val="bg1"/>
                </a:solidFill>
                <a:latin typeface="Times New Roman" panose="02020603050405020304" pitchFamily="18" charset="0"/>
                <a:ea typeface="MS Mincho" panose="02020609040205080304" pitchFamily="49" charset="-128"/>
              </a:rPr>
              <a:t> *</a:t>
            </a:r>
            <a:r>
              <a:rPr lang="en-US" sz="2800" b="1" dirty="0" err="1">
                <a:solidFill>
                  <a:schemeClr val="bg1"/>
                </a:solidFill>
                <a:latin typeface="Times New Roman" panose="02020603050405020304" pitchFamily="18" charset="0"/>
                <a:ea typeface="MS Mincho" panose="02020609040205080304" pitchFamily="49" charset="-128"/>
              </a:rPr>
              <a:t>Tài</a:t>
            </a:r>
            <a:r>
              <a:rPr lang="en-US" sz="2800" b="1" dirty="0">
                <a:solidFill>
                  <a:schemeClr val="bg1"/>
                </a:solidFill>
                <a:latin typeface="Times New Roman" panose="02020603050405020304" pitchFamily="18" charset="0"/>
                <a:ea typeface="MS Mincho" panose="02020609040205080304" pitchFamily="49" charset="-128"/>
              </a:rPr>
              <a:t> </a:t>
            </a:r>
            <a:r>
              <a:rPr lang="en-US" sz="2800" b="1" dirty="0" err="1">
                <a:solidFill>
                  <a:schemeClr val="bg1"/>
                </a:solidFill>
                <a:latin typeface="Times New Roman" panose="02020603050405020304" pitchFamily="18" charset="0"/>
                <a:ea typeface="MS Mincho" panose="02020609040205080304" pitchFamily="49" charset="-128"/>
              </a:rPr>
              <a:t>liệu</a:t>
            </a:r>
            <a:r>
              <a:rPr lang="en-US" sz="2800" b="1" dirty="0">
                <a:solidFill>
                  <a:schemeClr val="bg1"/>
                </a:solidFill>
                <a:latin typeface="Times New Roman" panose="02020603050405020304" pitchFamily="18" charset="0"/>
                <a:ea typeface="MS Mincho" panose="02020609040205080304" pitchFamily="49" charset="-128"/>
              </a:rPr>
              <a:t> </a:t>
            </a:r>
            <a:r>
              <a:rPr lang="en-US" sz="2800" b="1" dirty="0" err="1">
                <a:solidFill>
                  <a:schemeClr val="bg1"/>
                </a:solidFill>
                <a:latin typeface="Times New Roman" panose="02020603050405020304" pitchFamily="18" charset="0"/>
                <a:ea typeface="MS Mincho" panose="02020609040205080304" pitchFamily="49" charset="-128"/>
              </a:rPr>
              <a:t>tham</a:t>
            </a:r>
            <a:r>
              <a:rPr lang="en-US" sz="2800" b="1" dirty="0">
                <a:solidFill>
                  <a:schemeClr val="bg1"/>
                </a:solidFill>
                <a:latin typeface="Times New Roman" panose="02020603050405020304" pitchFamily="18" charset="0"/>
                <a:ea typeface="MS Mincho" panose="02020609040205080304" pitchFamily="49" charset="-128"/>
              </a:rPr>
              <a:t> </a:t>
            </a:r>
            <a:r>
              <a:rPr lang="en-US" sz="2800" b="1" dirty="0" err="1">
                <a:solidFill>
                  <a:schemeClr val="bg1"/>
                </a:solidFill>
                <a:latin typeface="Times New Roman" panose="02020603050405020304" pitchFamily="18" charset="0"/>
                <a:ea typeface="MS Mincho" panose="02020609040205080304" pitchFamily="49" charset="-128"/>
              </a:rPr>
              <a:t>khảo</a:t>
            </a:r>
            <a:r>
              <a:rPr lang="en-US" sz="2800" b="1" dirty="0">
                <a:solidFill>
                  <a:schemeClr val="bg1"/>
                </a:solidFill>
                <a:latin typeface="Times New Roman" panose="02020603050405020304" pitchFamily="18" charset="0"/>
                <a:ea typeface="MS Mincho" panose="02020609040205080304" pitchFamily="49" charset="-128"/>
              </a:rPr>
              <a:t>:</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D0F66048-3FA4-9835-5871-0E77EE1BF843}"/>
              </a:ext>
            </a:extLst>
          </p:cNvPr>
          <p:cNvSpPr txBox="1"/>
          <p:nvPr/>
        </p:nvSpPr>
        <p:spPr>
          <a:xfrm>
            <a:off x="1521746" y="2168340"/>
            <a:ext cx="10038049" cy="1055608"/>
          </a:xfrm>
          <a:prstGeom prst="roundRect">
            <a:avLst/>
          </a:prstGeom>
          <a:noFill/>
          <a:ln w="38100">
            <a:solidFill>
              <a:srgbClr val="0066FF"/>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cụm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nói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trọng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như</a:t>
            </a:r>
            <a:r>
              <a:rPr lang="en-US" sz="2800" dirty="0">
                <a:solidFill>
                  <a:srgbClr val="000000"/>
                </a:solidFill>
                <a:latin typeface="Times New Roman" panose="02020603050405020304" pitchFamily="18" charset="0"/>
                <a:ea typeface="Times New Roman" panose="02020603050405020304" pitchFamily="18" charset="0"/>
              </a:rPr>
              <a:t>: Hunter </a:t>
            </a:r>
            <a:r>
              <a:rPr lang="en-US" sz="2800" dirty="0" err="1">
                <a:solidFill>
                  <a:srgbClr val="000000"/>
                </a:solidFill>
                <a:latin typeface="Times New Roman" panose="02020603050405020304" pitchFamily="18" charset="0"/>
                <a:ea typeface="Times New Roman" panose="02020603050405020304" pitchFamily="18" charset="0"/>
              </a:rPr>
              <a:t>Lovins</a:t>
            </a:r>
            <a:r>
              <a:rPr lang="en-US" sz="2800" dirty="0">
                <a:solidFill>
                  <a:srgbClr val="000000"/>
                </a:solidFill>
                <a:latin typeface="Times New Roman" panose="02020603050405020304" pitchFamily="18" charset="0"/>
                <a:ea typeface="Times New Roman" panose="02020603050405020304" pitchFamily="18" charset="0"/>
              </a:rPr>
              <a:t>, John </a:t>
            </a:r>
            <a:r>
              <a:rPr lang="en-US" sz="2800" dirty="0" err="1">
                <a:solidFill>
                  <a:srgbClr val="000000"/>
                </a:solidFill>
                <a:latin typeface="Times New Roman" panose="02020603050405020304" pitchFamily="18" charset="0"/>
                <a:ea typeface="Times New Roman" panose="02020603050405020304" pitchFamily="18" charset="0"/>
              </a:rPr>
              <a:t>Holdren</a:t>
            </a:r>
            <a:r>
              <a:rPr lang="en-US" sz="2800" dirty="0">
                <a:solidFill>
                  <a:srgbClr val="000000"/>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B9ED69C4-0CE5-9CC1-F514-3E1B1B143001}"/>
              </a:ext>
            </a:extLst>
          </p:cNvPr>
          <p:cNvSpPr txBox="1"/>
          <p:nvPr/>
        </p:nvSpPr>
        <p:spPr>
          <a:xfrm>
            <a:off x="1638705" y="5474152"/>
            <a:ext cx="7950524" cy="954107"/>
          </a:xfrm>
          <a:prstGeom prst="rect">
            <a:avLst/>
          </a:prstGeom>
          <a:noFill/>
        </p:spPr>
        <p:txBody>
          <a:bodyPr wrap="square">
            <a:spAutoFit/>
          </a:bodyPr>
          <a:lstStyle/>
          <a:p>
            <a:pPr algn="just">
              <a:tabLst>
                <a:tab pos="553085" algn="l"/>
              </a:tabLst>
            </a:pPr>
            <a:r>
              <a:rPr lang="en-US" sz="2800" b="1" dirty="0">
                <a:solidFill>
                  <a:srgbClr val="0000FF"/>
                </a:solidFill>
                <a:latin typeface="Times New Roman" panose="02020603050405020304" pitchFamily="18" charset="0"/>
                <a:ea typeface="Times New Roman" panose="02020603050405020304" pitchFamily="18" charset="0"/>
              </a:rPr>
              <a:t>-&gt;</a:t>
            </a:r>
            <a:r>
              <a:rPr lang="en-US" sz="2800" b="1" dirty="0" err="1">
                <a:solidFill>
                  <a:srgbClr val="0000FF"/>
                </a:solidFill>
                <a:latin typeface="Times New Roman" panose="02020603050405020304" pitchFamily="18" charset="0"/>
                <a:ea typeface="Times New Roman" panose="02020603050405020304" pitchFamily="18" charset="0"/>
              </a:rPr>
              <a:t>Tác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dụng</a:t>
            </a:r>
            <a:r>
              <a:rPr lang="en-US" sz="2800" b="1" dirty="0">
                <a:solidFill>
                  <a:srgbClr val="0000FF"/>
                </a:solidFill>
                <a:latin typeface="Times New Roman" panose="02020603050405020304" pitchFamily="18" charset="0"/>
                <a:ea typeface="Times New Roman" panose="02020603050405020304" pitchFamily="18" charset="0"/>
              </a:rPr>
              <a:t>:</a:t>
            </a:r>
            <a:r>
              <a:rPr lang="en-US" sz="2800" dirty="0">
                <a:solidFill>
                  <a:srgbClr val="0000FF"/>
                </a:solidFill>
                <a:latin typeface="Times New Roman" panose="02020603050405020304" pitchFamily="18" charset="0"/>
                <a:ea typeface="Times New Roman" panose="02020603050405020304" pitchFamily="18" charset="0"/>
              </a:rPr>
              <a:t> </a:t>
            </a:r>
            <a:r>
              <a:rPr lang="vi-VN" sz="2800" dirty="0">
                <a:solidFill>
                  <a:srgbClr val="0000FF"/>
                </a:solidFill>
                <a:latin typeface="Times New Roman" panose="02020603050405020304" pitchFamily="18" charset="0"/>
                <a:ea typeface="Times New Roman" panose="02020603050405020304" pitchFamily="18" charset="0"/>
              </a:rPr>
              <a:t>xác thực khi viết VB này, tác giả đã thu thập thông tin từ nhiều nguồn</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khác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nhau</a:t>
            </a:r>
            <a:r>
              <a:rPr lang="vi-VN" sz="2800" dirty="0">
                <a:solidFill>
                  <a:srgbClr val="0000FF"/>
                </a:solidFill>
                <a:latin typeface="Times New Roman" panose="02020603050405020304" pitchFamily="18" charset="0"/>
                <a:ea typeface="Times New Roman" panose="02020603050405020304" pitchFamily="18" charset="0"/>
              </a:rPr>
              <a:t>.</a:t>
            </a:r>
            <a:endParaRPr lang="en-US" sz="2400" dirty="0">
              <a:solidFill>
                <a:srgbClr val="0000FF"/>
              </a:solidFill>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B781C8DC-5F86-8644-8F7F-29B0B3954382}"/>
              </a:ext>
            </a:extLst>
          </p:cNvPr>
          <p:cNvSpPr txBox="1"/>
          <p:nvPr/>
        </p:nvSpPr>
        <p:spPr>
          <a:xfrm>
            <a:off x="1513561" y="3421117"/>
            <a:ext cx="10038049" cy="2009061"/>
          </a:xfrm>
          <a:prstGeom prst="roundRect">
            <a:avLst/>
          </a:prstGeom>
          <a:noFill/>
          <a:ln w="38100">
            <a:solidFill>
              <a:srgbClr val="0066FF"/>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Dẫn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liệu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rPr>
              <a:t> CNN.com </a:t>
            </a:r>
            <a:r>
              <a:rPr lang="en-US" sz="2800" dirty="0" err="1">
                <a:solidFill>
                  <a:srgbClr val="000000"/>
                </a:solidFill>
                <a:latin typeface="Times New Roman" panose="02020603050405020304" pitchFamily="18" charset="0"/>
                <a:ea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thiệu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cáo</a:t>
            </a: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Tổ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rPr>
              <a:t> (WMO)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quốc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rPr>
              <a:t> 2007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kia </a:t>
            </a:r>
            <a:r>
              <a:rPr lang="en-US" sz="2800" dirty="0" err="1">
                <a:solidFill>
                  <a:srgbClr val="000000"/>
                </a:solidFill>
                <a:latin typeface="Times New Roman" panose="02020603050405020304" pitchFamily="18" charset="0"/>
                <a:ea typeface="Times New Roman" panose="02020603050405020304" pitchFamily="18" charset="0"/>
              </a:rPr>
              <a:t>chưa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xảy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24499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6"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21266"/>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3" name="Hộp Văn bản 2">
            <a:extLst>
              <a:ext uri="{FF2B5EF4-FFF2-40B4-BE49-F238E27FC236}">
                <a16:creationId xmlns:a16="http://schemas.microsoft.com/office/drawing/2014/main" id="{3FBCED5A-776C-0371-B307-F59F409FC78B}"/>
              </a:ext>
            </a:extLst>
          </p:cNvPr>
          <p:cNvSpPr txBox="1"/>
          <p:nvPr/>
        </p:nvSpPr>
        <p:spPr>
          <a:xfrm>
            <a:off x="1306889" y="921484"/>
            <a:ext cx="10038050" cy="523220"/>
          </a:xfrm>
          <a:prstGeom prst="rect">
            <a:avLst/>
          </a:prstGeom>
          <a:noFill/>
        </p:spPr>
        <p:txBody>
          <a:bodyPr wrap="square">
            <a:spAutoFit/>
          </a:bodyPr>
          <a:lstStyle/>
          <a:p>
            <a:pPr marL="0" marR="0" algn="just">
              <a:spcBef>
                <a:spcPts val="0"/>
              </a:spcBef>
              <a:spcAft>
                <a:spcPts val="0"/>
              </a:spcAft>
            </a:pPr>
            <a:r>
              <a:rPr lang="en-US" sz="2800" b="1" dirty="0">
                <a:solidFill>
                  <a:srgbClr val="0099FF"/>
                </a:solidFill>
                <a:effectLst/>
                <a:latin typeface="Times New Roman" panose="02020603050405020304" pitchFamily="18" charset="0"/>
                <a:ea typeface="MS Mincho" panose="02020609040205080304" pitchFamily="49" charset="-128"/>
              </a:rPr>
              <a:t>3. </a:t>
            </a:r>
            <a:r>
              <a:rPr lang="en-US" sz="2800" b="1" dirty="0" err="1">
                <a:solidFill>
                  <a:srgbClr val="0099FF"/>
                </a:solidFill>
                <a:effectLst/>
                <a:latin typeface="Times New Roman" panose="02020603050405020304" pitchFamily="18" charset="0"/>
                <a:ea typeface="MS Mincho" panose="02020609040205080304" pitchFamily="49" charset="-128"/>
              </a:rPr>
              <a:t>Những</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báo</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cáo</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và</a:t>
            </a:r>
            <a:r>
              <a:rPr lang="en-US" sz="2800" b="1" dirty="0">
                <a:solidFill>
                  <a:srgbClr val="0099FF"/>
                </a:solidFill>
                <a:effectLst/>
                <a:latin typeface="Times New Roman" panose="02020603050405020304" pitchFamily="18" charset="0"/>
                <a:ea typeface="MS Mincho" panose="02020609040205080304" pitchFamily="49" charset="-128"/>
              </a:rPr>
              <a:t> con </a:t>
            </a:r>
            <a:r>
              <a:rPr lang="en-US" sz="2800" b="1" dirty="0" err="1">
                <a:solidFill>
                  <a:srgbClr val="0099FF"/>
                </a:solidFill>
                <a:effectLst/>
                <a:latin typeface="Times New Roman" panose="02020603050405020304" pitchFamily="18" charset="0"/>
                <a:ea typeface="MS Mincho" panose="02020609040205080304" pitchFamily="49" charset="-128"/>
              </a:rPr>
              <a:t>số</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đầy</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ám</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ảnh</a:t>
            </a:r>
            <a:endParaRPr lang="en-US" sz="2400" dirty="0">
              <a:solidFill>
                <a:srgbClr val="0099FF"/>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CC99FD40-B4FC-5266-0BA2-4B2DF01D7923}"/>
              </a:ext>
            </a:extLst>
          </p:cNvPr>
          <p:cNvSpPr txBox="1"/>
          <p:nvPr/>
        </p:nvSpPr>
        <p:spPr>
          <a:xfrm>
            <a:off x="1200564" y="196922"/>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II.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chi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tiết</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pic>
        <p:nvPicPr>
          <p:cNvPr id="10" name="Hình ảnh 9">
            <a:extLst>
              <a:ext uri="{FF2B5EF4-FFF2-40B4-BE49-F238E27FC236}">
                <a16:creationId xmlns:a16="http://schemas.microsoft.com/office/drawing/2014/main" id="{1D28483E-03E3-1DD4-5BEE-016B4DF00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1220" y="5547141"/>
            <a:ext cx="1280780" cy="1280780"/>
          </a:xfrm>
          <a:prstGeom prst="rect">
            <a:avLst/>
          </a:prstGeom>
        </p:spPr>
      </p:pic>
      <p:sp>
        <p:nvSpPr>
          <p:cNvPr id="11" name="Hộp Văn bản 10">
            <a:extLst>
              <a:ext uri="{FF2B5EF4-FFF2-40B4-BE49-F238E27FC236}">
                <a16:creationId xmlns:a16="http://schemas.microsoft.com/office/drawing/2014/main" id="{ACB6FC1B-B05F-6C2F-1752-869AA35DA6C7}"/>
              </a:ext>
            </a:extLst>
          </p:cNvPr>
          <p:cNvSpPr txBox="1"/>
          <p:nvPr/>
        </p:nvSpPr>
        <p:spPr>
          <a:xfrm>
            <a:off x="1670603" y="1593273"/>
            <a:ext cx="1646756" cy="578882"/>
          </a:xfrm>
          <a:prstGeom prst="roundRect">
            <a:avLst/>
          </a:prstGeom>
          <a:gradFill flip="none" rotWithShape="1">
            <a:gsLst>
              <a:gs pos="75000">
                <a:srgbClr val="0099FF"/>
              </a:gs>
              <a:gs pos="24000">
                <a:srgbClr val="00CCFF"/>
              </a:gs>
            </a:gsLst>
            <a:path path="circle">
              <a:fillToRect l="50000" t="50000" r="50000" b="50000"/>
            </a:path>
            <a:tileRect/>
          </a:gradFill>
          <a:ln w="38100">
            <a:solidFill>
              <a:srgbClr val="0066FF"/>
            </a:solidFill>
          </a:ln>
        </p:spPr>
        <p:txBody>
          <a:bodyPr wrap="square">
            <a:spAutoFit/>
          </a:bodyPr>
          <a:lstStyle/>
          <a:p>
            <a:pPr algn="ctr"/>
            <a:r>
              <a:rPr lang="en-US" sz="2800" b="1" dirty="0">
                <a:solidFill>
                  <a:schemeClr val="bg1"/>
                </a:solidFill>
                <a:latin typeface="Times New Roman" panose="02020603050405020304" pitchFamily="18" charset="0"/>
                <a:ea typeface="MS Mincho" panose="02020609040205080304" pitchFamily="49" charset="-128"/>
              </a:rPr>
              <a:t> *</a:t>
            </a:r>
            <a:r>
              <a:rPr lang="en-US" sz="2800" b="1" dirty="0" err="1">
                <a:solidFill>
                  <a:schemeClr val="bg1"/>
                </a:solidFill>
                <a:latin typeface="Times New Roman" panose="02020603050405020304" pitchFamily="18" charset="0"/>
                <a:ea typeface="MS Mincho" panose="02020609040205080304" pitchFamily="49" charset="-128"/>
              </a:rPr>
              <a:t>Số</a:t>
            </a:r>
            <a:r>
              <a:rPr lang="en-US" sz="2800" b="1" dirty="0">
                <a:solidFill>
                  <a:schemeClr val="bg1"/>
                </a:solidFill>
                <a:latin typeface="Times New Roman" panose="02020603050405020304" pitchFamily="18" charset="0"/>
                <a:ea typeface="MS Mincho" panose="02020609040205080304" pitchFamily="49" charset="-128"/>
              </a:rPr>
              <a:t> </a:t>
            </a:r>
            <a:r>
              <a:rPr lang="en-US" sz="2800" b="1" dirty="0" err="1">
                <a:solidFill>
                  <a:schemeClr val="bg1"/>
                </a:solidFill>
                <a:latin typeface="Times New Roman" panose="02020603050405020304" pitchFamily="18" charset="0"/>
                <a:ea typeface="MS Mincho" panose="02020609040205080304" pitchFamily="49" charset="-128"/>
              </a:rPr>
              <a:t>liệu</a:t>
            </a:r>
            <a:r>
              <a:rPr lang="en-US" sz="2800" b="1" dirty="0">
                <a:solidFill>
                  <a:schemeClr val="bg1"/>
                </a:solidFill>
                <a:latin typeface="Times New Roman" panose="02020603050405020304" pitchFamily="18" charset="0"/>
                <a:ea typeface="MS Mincho" panose="02020609040205080304" pitchFamily="49" charset="-128"/>
              </a:rPr>
              <a:t>:</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D0F66048-3FA4-9835-5871-0E77EE1BF843}"/>
              </a:ext>
            </a:extLst>
          </p:cNvPr>
          <p:cNvSpPr txBox="1"/>
          <p:nvPr/>
        </p:nvSpPr>
        <p:spPr>
          <a:xfrm>
            <a:off x="1513562" y="2491830"/>
            <a:ext cx="10038049" cy="1532334"/>
          </a:xfrm>
          <a:prstGeom prst="roundRect">
            <a:avLst/>
          </a:prstGeom>
          <a:noFill/>
          <a:ln w="38100">
            <a:solidFill>
              <a:srgbClr val="0066FF"/>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cáo</a:t>
            </a:r>
            <a:r>
              <a:rPr lang="en-US" sz="2800" dirty="0">
                <a:solidFill>
                  <a:srgbClr val="000000"/>
                </a:solidFill>
                <a:latin typeface="Times New Roman" panose="02020603050405020304" pitchFamily="18" charset="0"/>
                <a:ea typeface="Times New Roman" panose="02020603050405020304" pitchFamily="18" charset="0"/>
              </a:rPr>
              <a:t> do </a:t>
            </a:r>
            <a:r>
              <a:rPr lang="en-US" sz="2800" dirty="0" err="1">
                <a:solidFill>
                  <a:srgbClr val="000000"/>
                </a:solidFill>
                <a:latin typeface="Times New Roman" panose="02020603050405020304" pitchFamily="18" charset="0"/>
                <a:ea typeface="Times New Roman" panose="02020603050405020304" pitchFamily="18" charset="0"/>
              </a:rPr>
              <a:t>Tổ</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thế</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rPr>
              <a:t> (WMO)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hợp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quốc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công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năm</a:t>
            </a:r>
            <a:r>
              <a:rPr lang="en-US" sz="2800" dirty="0">
                <a:solidFill>
                  <a:srgbClr val="000000"/>
                </a:solidFill>
                <a:latin typeface="Times New Roman" panose="02020603050405020304" pitchFamily="18" charset="0"/>
                <a:ea typeface="Times New Roman" panose="02020603050405020304" pitchFamily="18" charset="0"/>
              </a:rPr>
              <a:t> 2007 </a:t>
            </a:r>
            <a:r>
              <a:rPr lang="en-US" sz="2800" dirty="0" err="1">
                <a:solidFill>
                  <a:srgbClr val="000000"/>
                </a:solidFill>
                <a:latin typeface="Times New Roman" panose="02020603050405020304" pitchFamily="18" charset="0"/>
                <a:ea typeface="Times New Roman" panose="02020603050405020304" pitchFamily="18" charset="0"/>
              </a:rPr>
              <a:t>mà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kia </a:t>
            </a:r>
            <a:r>
              <a:rPr lang="en-US" sz="2800" dirty="0" err="1">
                <a:solidFill>
                  <a:srgbClr val="000000"/>
                </a:solidFill>
                <a:latin typeface="Times New Roman" panose="02020603050405020304" pitchFamily="18" charset="0"/>
                <a:ea typeface="Times New Roman" panose="02020603050405020304" pitchFamily="18" charset="0"/>
              </a:rPr>
              <a:t>chưa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xảy</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endParaRPr lang="en-US" sz="2400" dirty="0">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B781C8DC-5F86-8644-8F7F-29B0B3954382}"/>
              </a:ext>
            </a:extLst>
          </p:cNvPr>
          <p:cNvSpPr txBox="1"/>
          <p:nvPr/>
        </p:nvSpPr>
        <p:spPr>
          <a:xfrm>
            <a:off x="1513562" y="4395810"/>
            <a:ext cx="7354638" cy="578882"/>
          </a:xfrm>
          <a:prstGeom prst="roundRect">
            <a:avLst/>
          </a:prstGeom>
          <a:noFill/>
          <a:ln w="38100">
            <a:solidFill>
              <a:srgbClr val="0066FF"/>
            </a:solidFill>
          </a:ln>
        </p:spPr>
        <p:txBody>
          <a:bodyPr wrap="square">
            <a:spAutoFit/>
          </a:bodyPr>
          <a:lstStyle/>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cực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đến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mùa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hè</a:t>
            </a:r>
            <a:r>
              <a:rPr lang="en-US" sz="2800" dirty="0">
                <a:solidFill>
                  <a:srgbClr val="000000"/>
                </a:solidFill>
                <a:latin typeface="Times New Roman" panose="02020603050405020304" pitchFamily="18" charset="0"/>
                <a:ea typeface="Times New Roman" panose="02020603050405020304" pitchFamily="18" charset="0"/>
              </a:rPr>
              <a:t> 2008.</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924877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3" name="Hộp Văn bản 2">
            <a:extLst>
              <a:ext uri="{FF2B5EF4-FFF2-40B4-BE49-F238E27FC236}">
                <a16:creationId xmlns:a16="http://schemas.microsoft.com/office/drawing/2014/main" id="{3FBCED5A-776C-0371-B307-F59F409FC78B}"/>
              </a:ext>
            </a:extLst>
          </p:cNvPr>
          <p:cNvSpPr txBox="1"/>
          <p:nvPr/>
        </p:nvSpPr>
        <p:spPr>
          <a:xfrm>
            <a:off x="1317522" y="807495"/>
            <a:ext cx="10038050" cy="523220"/>
          </a:xfrm>
          <a:prstGeom prst="rect">
            <a:avLst/>
          </a:prstGeom>
          <a:noFill/>
        </p:spPr>
        <p:txBody>
          <a:bodyPr wrap="square">
            <a:spAutoFit/>
          </a:bodyPr>
          <a:lstStyle/>
          <a:p>
            <a:pPr marL="0" marR="0" algn="just">
              <a:spcBef>
                <a:spcPts val="0"/>
              </a:spcBef>
              <a:spcAft>
                <a:spcPts val="0"/>
              </a:spcAft>
            </a:pPr>
            <a:r>
              <a:rPr lang="en-US" sz="2800" b="1" dirty="0">
                <a:solidFill>
                  <a:srgbClr val="0099FF"/>
                </a:solidFill>
                <a:effectLst/>
                <a:latin typeface="Times New Roman" panose="02020603050405020304" pitchFamily="18" charset="0"/>
                <a:ea typeface="MS Mincho" panose="02020609040205080304" pitchFamily="49" charset="-128"/>
              </a:rPr>
              <a:t>3. </a:t>
            </a:r>
            <a:r>
              <a:rPr lang="en-US" sz="2800" b="1" dirty="0" err="1">
                <a:solidFill>
                  <a:srgbClr val="0099FF"/>
                </a:solidFill>
                <a:effectLst/>
                <a:latin typeface="Times New Roman" panose="02020603050405020304" pitchFamily="18" charset="0"/>
                <a:ea typeface="MS Mincho" panose="02020609040205080304" pitchFamily="49" charset="-128"/>
              </a:rPr>
              <a:t>Những</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báo</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cáo</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và</a:t>
            </a:r>
            <a:r>
              <a:rPr lang="en-US" sz="2800" b="1" dirty="0">
                <a:solidFill>
                  <a:srgbClr val="0099FF"/>
                </a:solidFill>
                <a:effectLst/>
                <a:latin typeface="Times New Roman" panose="02020603050405020304" pitchFamily="18" charset="0"/>
                <a:ea typeface="MS Mincho" panose="02020609040205080304" pitchFamily="49" charset="-128"/>
              </a:rPr>
              <a:t> con </a:t>
            </a:r>
            <a:r>
              <a:rPr lang="en-US" sz="2800" b="1" dirty="0" err="1">
                <a:solidFill>
                  <a:srgbClr val="0099FF"/>
                </a:solidFill>
                <a:effectLst/>
                <a:latin typeface="Times New Roman" panose="02020603050405020304" pitchFamily="18" charset="0"/>
                <a:ea typeface="MS Mincho" panose="02020609040205080304" pitchFamily="49" charset="-128"/>
              </a:rPr>
              <a:t>số</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đầy</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ám</a:t>
            </a:r>
            <a:r>
              <a:rPr lang="en-US" sz="2800" b="1" dirty="0">
                <a:solidFill>
                  <a:srgbClr val="0099FF"/>
                </a:solidFill>
                <a:effectLst/>
                <a:latin typeface="Times New Roman" panose="02020603050405020304" pitchFamily="18" charset="0"/>
                <a:ea typeface="MS Mincho" panose="02020609040205080304" pitchFamily="49" charset="-128"/>
              </a:rPr>
              <a:t> </a:t>
            </a:r>
            <a:r>
              <a:rPr lang="en-US" sz="2800" b="1" dirty="0" err="1">
                <a:solidFill>
                  <a:srgbClr val="0099FF"/>
                </a:solidFill>
                <a:effectLst/>
                <a:latin typeface="Times New Roman" panose="02020603050405020304" pitchFamily="18" charset="0"/>
                <a:ea typeface="MS Mincho" panose="02020609040205080304" pitchFamily="49" charset="-128"/>
              </a:rPr>
              <a:t>ảnh</a:t>
            </a:r>
            <a:endParaRPr lang="en-US" sz="2400" dirty="0">
              <a:solidFill>
                <a:srgbClr val="0099FF"/>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CC99FD40-B4FC-5266-0BA2-4B2DF01D7923}"/>
              </a:ext>
            </a:extLst>
          </p:cNvPr>
          <p:cNvSpPr txBox="1"/>
          <p:nvPr/>
        </p:nvSpPr>
        <p:spPr>
          <a:xfrm>
            <a:off x="1317522" y="203694"/>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II.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chi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tiết</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pic>
        <p:nvPicPr>
          <p:cNvPr id="10" name="Hình ảnh 9">
            <a:extLst>
              <a:ext uri="{FF2B5EF4-FFF2-40B4-BE49-F238E27FC236}">
                <a16:creationId xmlns:a16="http://schemas.microsoft.com/office/drawing/2014/main" id="{1D28483E-03E3-1DD4-5BEE-016B4DF00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1220" y="5547141"/>
            <a:ext cx="1280780" cy="1280780"/>
          </a:xfrm>
          <a:prstGeom prst="rect">
            <a:avLst/>
          </a:prstGeom>
        </p:spPr>
      </p:pic>
      <p:sp>
        <p:nvSpPr>
          <p:cNvPr id="11" name="Hộp Văn bản 10">
            <a:extLst>
              <a:ext uri="{FF2B5EF4-FFF2-40B4-BE49-F238E27FC236}">
                <a16:creationId xmlns:a16="http://schemas.microsoft.com/office/drawing/2014/main" id="{ACB6FC1B-B05F-6C2F-1752-869AA35DA6C7}"/>
              </a:ext>
            </a:extLst>
          </p:cNvPr>
          <p:cNvSpPr txBox="1"/>
          <p:nvPr/>
        </p:nvSpPr>
        <p:spPr>
          <a:xfrm>
            <a:off x="1659970" y="1627426"/>
            <a:ext cx="1646756" cy="578882"/>
          </a:xfrm>
          <a:prstGeom prst="roundRect">
            <a:avLst/>
          </a:prstGeom>
          <a:gradFill flip="none" rotWithShape="1">
            <a:gsLst>
              <a:gs pos="75000">
                <a:srgbClr val="0099FF"/>
              </a:gs>
              <a:gs pos="24000">
                <a:srgbClr val="00CCFF"/>
              </a:gs>
            </a:gsLst>
            <a:path path="circle">
              <a:fillToRect l="50000" t="50000" r="50000" b="50000"/>
            </a:path>
            <a:tileRect/>
          </a:gradFill>
          <a:ln w="38100">
            <a:solidFill>
              <a:srgbClr val="0066FF"/>
            </a:solidFill>
          </a:ln>
        </p:spPr>
        <p:txBody>
          <a:bodyPr wrap="square">
            <a:spAutoFit/>
          </a:bodyPr>
          <a:lstStyle/>
          <a:p>
            <a:pPr algn="ctr"/>
            <a:r>
              <a:rPr lang="en-US" sz="2800" b="1" dirty="0">
                <a:solidFill>
                  <a:schemeClr val="bg1"/>
                </a:solidFill>
                <a:latin typeface="Times New Roman" panose="02020603050405020304" pitchFamily="18" charset="0"/>
                <a:ea typeface="MS Mincho" panose="02020609040205080304" pitchFamily="49" charset="-128"/>
              </a:rPr>
              <a:t> *</a:t>
            </a:r>
            <a:r>
              <a:rPr lang="en-US" sz="2800" b="1" dirty="0" err="1">
                <a:solidFill>
                  <a:schemeClr val="bg1"/>
                </a:solidFill>
                <a:latin typeface="Times New Roman" panose="02020603050405020304" pitchFamily="18" charset="0"/>
                <a:ea typeface="MS Mincho" panose="02020609040205080304" pitchFamily="49" charset="-128"/>
              </a:rPr>
              <a:t>Số</a:t>
            </a:r>
            <a:r>
              <a:rPr lang="en-US" sz="2800" b="1" dirty="0">
                <a:solidFill>
                  <a:schemeClr val="bg1"/>
                </a:solidFill>
                <a:latin typeface="Times New Roman" panose="02020603050405020304" pitchFamily="18" charset="0"/>
                <a:ea typeface="MS Mincho" panose="02020609040205080304" pitchFamily="49" charset="-128"/>
              </a:rPr>
              <a:t> </a:t>
            </a:r>
            <a:r>
              <a:rPr lang="en-US" sz="2800" b="1" dirty="0" err="1">
                <a:solidFill>
                  <a:schemeClr val="bg1"/>
                </a:solidFill>
                <a:latin typeface="Times New Roman" panose="02020603050405020304" pitchFamily="18" charset="0"/>
                <a:ea typeface="MS Mincho" panose="02020609040205080304" pitchFamily="49" charset="-128"/>
              </a:rPr>
              <a:t>liệu</a:t>
            </a:r>
            <a:r>
              <a:rPr lang="en-US" sz="2800" b="1" dirty="0">
                <a:solidFill>
                  <a:schemeClr val="bg1"/>
                </a:solidFill>
                <a:latin typeface="Times New Roman" panose="02020603050405020304" pitchFamily="18" charset="0"/>
                <a:ea typeface="MS Mincho" panose="02020609040205080304" pitchFamily="49" charset="-128"/>
              </a:rPr>
              <a:t>:</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B9ED69C4-0CE5-9CC1-F514-3E1B1B143001}"/>
              </a:ext>
            </a:extLst>
          </p:cNvPr>
          <p:cNvSpPr txBox="1"/>
          <p:nvPr/>
        </p:nvSpPr>
        <p:spPr>
          <a:xfrm>
            <a:off x="1638705" y="2540086"/>
            <a:ext cx="9716867" cy="3108543"/>
          </a:xfrm>
          <a:prstGeom prst="rect">
            <a:avLst/>
          </a:prstGeom>
          <a:noFill/>
        </p:spPr>
        <p:txBody>
          <a:bodyPr wrap="square">
            <a:spAutoFit/>
          </a:bodyPr>
          <a:lstStyle/>
          <a:p>
            <a:pPr algn="just">
              <a:tabLst>
                <a:tab pos="585470" algn="l"/>
              </a:tabLst>
            </a:pPr>
            <a:r>
              <a:rPr lang="en-US" sz="2800" b="1" dirty="0">
                <a:solidFill>
                  <a:srgbClr val="0000FF"/>
                </a:solidFill>
                <a:latin typeface="Times New Roman" panose="02020603050405020304" pitchFamily="18" charset="0"/>
                <a:ea typeface="Times New Roman" panose="02020603050405020304" pitchFamily="18" charset="0"/>
              </a:rPr>
              <a:t>-&gt;T</a:t>
            </a:r>
            <a:r>
              <a:rPr lang="vi-VN" sz="2800" b="1" dirty="0">
                <a:solidFill>
                  <a:srgbClr val="0000FF"/>
                </a:solidFill>
                <a:latin typeface="Times New Roman" panose="02020603050405020304" pitchFamily="18" charset="0"/>
                <a:ea typeface="Times New Roman" panose="02020603050405020304" pitchFamily="18" charset="0"/>
              </a:rPr>
              <a:t>ác dụng</a:t>
            </a:r>
            <a:r>
              <a:rPr lang="en-US" sz="2800" b="1" dirty="0">
                <a:solidFill>
                  <a:srgbClr val="0000FF"/>
                </a:solidFill>
                <a:latin typeface="Times New Roman" panose="02020603050405020304" pitchFamily="18" charset="0"/>
                <a:ea typeface="Times New Roman" panose="02020603050405020304" pitchFamily="18" charset="0"/>
              </a:rPr>
              <a:t>:</a:t>
            </a:r>
            <a:r>
              <a:rPr lang="en-US" sz="2800" dirty="0">
                <a:solidFill>
                  <a:srgbClr val="0000FF"/>
                </a:solidFill>
                <a:latin typeface="Times New Roman" panose="02020603050405020304" pitchFamily="18" charset="0"/>
                <a:ea typeface="Times New Roman" panose="02020603050405020304" pitchFamily="18" charset="0"/>
              </a:rPr>
              <a:t> </a:t>
            </a:r>
            <a:endParaRPr lang="en-US" sz="2400" dirty="0">
              <a:solidFill>
                <a:srgbClr val="0000FF"/>
              </a:solidFill>
              <a:latin typeface="Times New Roman" panose="02020603050405020304" pitchFamily="18" charset="0"/>
              <a:ea typeface="Times New Roman" panose="02020603050405020304" pitchFamily="18" charset="0"/>
            </a:endParaRPr>
          </a:p>
          <a:p>
            <a:pPr algn="just">
              <a:tabLst>
                <a:tab pos="585470" algn="l"/>
              </a:tabLst>
            </a:pPr>
            <a:r>
              <a:rPr lang="en-US" sz="2800" dirty="0">
                <a:solidFill>
                  <a:srgbClr val="000000"/>
                </a:solidFill>
                <a:latin typeface="Times New Roman" panose="02020603050405020304" pitchFamily="18" charset="0"/>
                <a:ea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rPr>
              <a:t>Làm tăng tính thuyết phục cho điều tác giả muốn nói (</a:t>
            </a:r>
            <a:r>
              <a:rPr lang="en-US" sz="2800" dirty="0" err="1">
                <a:latin typeface="Times New Roman" panose="02020603050405020304" pitchFamily="18" charset="0"/>
                <a:ea typeface="Times New Roman" panose="02020603050405020304" pitchFamily="18" charset="0"/>
              </a:rPr>
              <a:t>củng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cố</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tabLst>
                <a:tab pos="585470" algn="l"/>
              </a:tabLst>
            </a:pPr>
            <a:r>
              <a:rPr lang="en-US" sz="2800" dirty="0">
                <a:solidFill>
                  <a:srgbClr val="000000"/>
                </a:solidFill>
                <a:latin typeface="Times New Roman" panose="02020603050405020304" pitchFamily="18" charset="0"/>
                <a:ea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rPr>
              <a:t> Cho thấy mức độ cập nhật thông tin của tác giả (số liệu đưa ra cũ hay mới, chỉ dựa vào một nguồn hay nhiều nguồn tài liệu,...).</a:t>
            </a:r>
            <a:endParaRPr lang="en-US" sz="2400" dirty="0">
              <a:latin typeface="Times New Roman" panose="02020603050405020304" pitchFamily="18" charset="0"/>
              <a:ea typeface="Times New Roman" panose="02020603050405020304" pitchFamily="18" charset="0"/>
            </a:endParaRPr>
          </a:p>
          <a:p>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hậu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trường</a:t>
            </a:r>
            <a:r>
              <a:rPr lang="en-US" sz="2800"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16965209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589" y="-29945"/>
            <a:ext cx="12193589" cy="6887945"/>
          </a:xfrm>
          <a:prstGeom prst="rect">
            <a:avLst/>
          </a:prstGeom>
          <a:blipFill>
            <a:blip r:embed="rId4">
              <a:duotone>
                <a:schemeClr val="accent6">
                  <a:shade val="45000"/>
                  <a:satMod val="135000"/>
                </a:schemeClr>
                <a:prstClr val="white"/>
              </a:duotone>
            </a:blip>
            <a:tile tx="0" ty="0" sx="100000" sy="100000" flip="none" algn="tl"/>
          </a:blipFill>
        </p:spPr>
      </p:pic>
      <p:sp>
        <p:nvSpPr>
          <p:cNvPr id="5" name="Hộp Văn bản 4">
            <a:extLst>
              <a:ext uri="{FF2B5EF4-FFF2-40B4-BE49-F238E27FC236}">
                <a16:creationId xmlns:a16="http://schemas.microsoft.com/office/drawing/2014/main" id="{7FEC4E6A-77CF-1B2D-A491-26CE8B4B9D55}"/>
              </a:ext>
            </a:extLst>
          </p:cNvPr>
          <p:cNvSpPr txBox="1"/>
          <p:nvPr/>
        </p:nvSpPr>
        <p:spPr>
          <a:xfrm>
            <a:off x="1406423" y="151899"/>
            <a:ext cx="2835378"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highlight>
                  <a:srgbClr val="0099FF"/>
                </a:highlight>
                <a:latin typeface="Times New Roman" panose="02020603050405020304" pitchFamily="18" charset="0"/>
                <a:ea typeface="Times New Roman" panose="02020603050405020304" pitchFamily="18" charset="0"/>
              </a:rPr>
              <a:t>III. </a:t>
            </a:r>
            <a:r>
              <a:rPr lang="en-US" sz="3600" b="1" dirty="0" err="1">
                <a:solidFill>
                  <a:schemeClr val="bg1"/>
                </a:solidFill>
                <a:highlight>
                  <a:srgbClr val="0099FF"/>
                </a:highlight>
                <a:latin typeface="Times New Roman" panose="02020603050405020304" pitchFamily="18" charset="0"/>
                <a:ea typeface="Times New Roman" panose="02020603050405020304" pitchFamily="18" charset="0"/>
              </a:rPr>
              <a:t>Tổng</a:t>
            </a:r>
            <a:r>
              <a:rPr lang="en-US" sz="3600" b="1" dirty="0">
                <a:solidFill>
                  <a:schemeClr val="bg1"/>
                </a:solidFill>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highlight>
                  <a:srgbClr val="0099FF"/>
                </a:highlight>
                <a:latin typeface="Times New Roman" panose="02020603050405020304" pitchFamily="18" charset="0"/>
                <a:ea typeface="Times New Roman" panose="02020603050405020304" pitchFamily="18" charset="0"/>
              </a:rPr>
              <a:t>kết</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pic>
        <p:nvPicPr>
          <p:cNvPr id="19" name="Hình ảnh 18">
            <a:extLst>
              <a:ext uri="{FF2B5EF4-FFF2-40B4-BE49-F238E27FC236}">
                <a16:creationId xmlns:a16="http://schemas.microsoft.com/office/drawing/2014/main" id="{1BBB4539-D226-0D38-9015-BF2D53D294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6476" y="0"/>
            <a:ext cx="1673052" cy="1115368"/>
          </a:xfrm>
          <a:prstGeom prst="rect">
            <a:avLst/>
          </a:prstGeom>
        </p:spPr>
      </p:pic>
      <p:pic>
        <p:nvPicPr>
          <p:cNvPr id="9" name="Chỗ dành sẵn cho Nội dung 8">
            <a:extLst>
              <a:ext uri="{FF2B5EF4-FFF2-40B4-BE49-F238E27FC236}">
                <a16:creationId xmlns:a16="http://schemas.microsoft.com/office/drawing/2014/main" id="{56B47DDB-45C3-1E0B-24D6-812EC9FCF58F}"/>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76928" y="3615070"/>
            <a:ext cx="1839330" cy="3091031"/>
          </a:xfrm>
        </p:spPr>
      </p:pic>
      <p:sp>
        <p:nvSpPr>
          <p:cNvPr id="11" name="Bong bóng Lời nói: Hình chữ nhật với Góc Tròn 10">
            <a:extLst>
              <a:ext uri="{FF2B5EF4-FFF2-40B4-BE49-F238E27FC236}">
                <a16:creationId xmlns:a16="http://schemas.microsoft.com/office/drawing/2014/main" id="{742A0CA5-39E6-EFEC-7F22-5F93FF9A8328}"/>
              </a:ext>
            </a:extLst>
          </p:cNvPr>
          <p:cNvSpPr/>
          <p:nvPr/>
        </p:nvSpPr>
        <p:spPr>
          <a:xfrm>
            <a:off x="1916258" y="979023"/>
            <a:ext cx="9857749" cy="5458841"/>
          </a:xfrm>
          <a:prstGeom prst="wedgeRoundRectCallout">
            <a:avLst>
              <a:gd name="adj1" fmla="val -55540"/>
              <a:gd name="adj2" fmla="val -2370"/>
              <a:gd name="adj3" fmla="val 16667"/>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i="1" dirty="0">
                <a:solidFill>
                  <a:schemeClr val="tx1"/>
                </a:solidFill>
                <a:latin typeface="+mj-lt"/>
              </a:rPr>
              <a:t>1) Nêu những </a:t>
            </a:r>
            <a:r>
              <a:rPr lang="en-US" sz="2800" i="1" dirty="0" err="1">
                <a:solidFill>
                  <a:schemeClr val="tx1"/>
                </a:solidFill>
                <a:latin typeface="Times New Roman" panose="02020603050405020304" pitchFamily="18" charset="0"/>
                <a:cs typeface="Times New Roman" panose="02020603050405020304" pitchFamily="18" charset="0"/>
              </a:rPr>
              <a:t>đặc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sắc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nghệ</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thuật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thông</a:t>
            </a:r>
            <a:r>
              <a:rPr lang="en-US" sz="2800" i="1" dirty="0">
                <a:solidFill>
                  <a:schemeClr val="tx1"/>
                </a:solidFill>
                <a:latin typeface="Times New Roman" panose="02020603050405020304" pitchFamily="18" charset="0"/>
                <a:cs typeface="Times New Roman" panose="02020603050405020304" pitchFamily="18" charset="0"/>
              </a:rPr>
              <a:t> tin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giả</a:t>
            </a:r>
            <a:r>
              <a:rPr lang="en-US" sz="2800" i="1" dirty="0">
                <a:solidFill>
                  <a:schemeClr val="tx1"/>
                </a:solidFill>
                <a:latin typeface="Times New Roman" panose="02020603050405020304" pitchFamily="18" charset="0"/>
                <a:cs typeface="Times New Roman" panose="02020603050405020304" pitchFamily="18" charset="0"/>
              </a:rPr>
              <a:t> </a:t>
            </a:r>
            <a:r>
              <a:rPr lang="vi-VN" sz="2800" i="1" dirty="0">
                <a:solidFill>
                  <a:schemeClr val="tx1"/>
                </a:solidFill>
                <a:latin typeface="Times New Roman" panose="02020603050405020304" pitchFamily="18" charset="0"/>
                <a:cs typeface="Times New Roman" panose="02020603050405020304" pitchFamily="18" charset="0"/>
              </a:rPr>
              <a:t>trong văn bản.</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2) </a:t>
            </a:r>
            <a:r>
              <a:rPr lang="en-US" sz="2800" i="1" dirty="0" err="1">
                <a:solidFill>
                  <a:schemeClr val="tx1"/>
                </a:solidFill>
                <a:latin typeface="Times New Roman" panose="02020603050405020304" pitchFamily="18" charset="0"/>
                <a:cs typeface="Times New Roman" panose="02020603050405020304" pitchFamily="18" charset="0"/>
              </a:rPr>
              <a:t>Nội</a:t>
            </a:r>
            <a:r>
              <a:rPr lang="en-US" sz="2800" i="1" dirty="0">
                <a:solidFill>
                  <a:schemeClr val="tx1"/>
                </a:solidFill>
                <a:latin typeface="Times New Roman" panose="02020603050405020304" pitchFamily="18" charset="0"/>
                <a:cs typeface="Times New Roman" panose="02020603050405020304" pitchFamily="18" charset="0"/>
              </a:rPr>
              <a:t> dung </a:t>
            </a:r>
            <a:r>
              <a:rPr lang="en-US" sz="2800" i="1" dirty="0" err="1">
                <a:solidFill>
                  <a:schemeClr val="tx1"/>
                </a:solidFill>
                <a:latin typeface="Times New Roman" panose="02020603050405020304" pitchFamily="18" charset="0"/>
                <a:cs typeface="Times New Roman" panose="02020603050405020304" pitchFamily="18" charset="0"/>
              </a:rPr>
              <a:t>chính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r>
              <a:rPr lang="vi-VN" sz="2800" i="1" dirty="0">
                <a:solidFill>
                  <a:schemeClr val="tx1"/>
                </a:solidFill>
                <a:latin typeface="Times New Roman" panose="02020603050405020304" pitchFamily="18" charset="0"/>
                <a:cs typeface="Times New Roman" panose="02020603050405020304" pitchFamily="18" charset="0"/>
              </a:rPr>
              <a:t>3</a:t>
            </a:r>
            <a:r>
              <a:rPr lang="en-US" sz="2800" i="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Nêu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điều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ý </a:t>
            </a:r>
            <a:r>
              <a:rPr lang="en-US" sz="2800" i="1" dirty="0" err="1">
                <a:solidFill>
                  <a:schemeClr val="tx1"/>
                </a:solidFill>
                <a:latin typeface="Times New Roman" panose="02020603050405020304" pitchFamily="18" charset="0"/>
                <a:cs typeface="Times New Roman" panose="02020603050405020304" pitchFamily="18" charset="0"/>
              </a:rPr>
              <a:t>nghĩa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nhất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được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sau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khi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đọc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này</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dirty="0">
                <a:solidFill>
                  <a:schemeClr val="tx1"/>
                </a:solidFill>
                <a:latin typeface="Times New Roman" panose="02020603050405020304" pitchFamily="18" charset="0"/>
                <a:cs typeface="Times New Roman" panose="02020603050405020304"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Gợi</a:t>
            </a:r>
            <a:r>
              <a:rPr lang="en-US" sz="2800" b="1" dirty="0">
                <a:solidFill>
                  <a:schemeClr val="tx1"/>
                </a:solidFill>
                <a:latin typeface="Times New Roman" panose="02020603050405020304" pitchFamily="18" charset="0"/>
                <a:cs typeface="Times New Roman" panose="02020603050405020304" pitchFamily="18" charset="0"/>
              </a:rPr>
              <a:t> ý:</a:t>
            </a:r>
            <a:r>
              <a:rPr lang="en-US" sz="2800" dirty="0">
                <a:solidFill>
                  <a:schemeClr val="tx1"/>
                </a:solidFill>
                <a:latin typeface="Times New Roman" panose="02020603050405020304" pitchFamily="18"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1. </a:t>
            </a:r>
            <a:r>
              <a:rPr lang="vi-VN" sz="2800" i="1" dirty="0">
                <a:solidFill>
                  <a:schemeClr val="tx1"/>
                </a:solidFill>
                <a:latin typeface="Times New Roman" panose="02020603050405020304" pitchFamily="18" charset="0"/>
                <a:cs typeface="Times New Roman" panose="02020603050405020304" pitchFamily="18" charset="0"/>
              </a:rPr>
              <a:t>VB giúp em hiểu như thế nào về vấn đề biến đổi khí hậu trên Trái Đất hiện nay?; </a:t>
            </a:r>
            <a:r>
              <a:rPr lang="vi-VN" sz="2800" dirty="0">
                <a:solidFill>
                  <a:schemeClr val="tx1"/>
                </a:solidFill>
                <a:latin typeface="Times New Roman" panose="02020603050405020304" pitchFamily="18" charset="0"/>
                <a:cs typeface="Times New Roman" panose="02020603050405020304" pitchFamily="18" charset="0"/>
              </a:rPr>
              <a:t>2.</a:t>
            </a:r>
            <a:r>
              <a:rPr lang="vi-VN" sz="2800" i="1" dirty="0">
                <a:solidFill>
                  <a:schemeClr val="tx1"/>
                </a:solidFill>
                <a:latin typeface="Times New Roman" panose="02020603050405020304" pitchFamily="18" charset="0"/>
                <a:cs typeface="Times New Roman" panose="02020603050405020304" pitchFamily="18" charset="0"/>
              </a:rPr>
              <a:t> Đọc VB “</a:t>
            </a:r>
            <a:r>
              <a:rPr lang="vi-VN" sz="2800" i="1" dirty="0" err="1">
                <a:solidFill>
                  <a:schemeClr val="tx1"/>
                </a:solidFill>
                <a:latin typeface="Times New Roman" panose="02020603050405020304" pitchFamily="18" charset="0"/>
                <a:cs typeface="Times New Roman" panose="02020603050405020304" pitchFamily="18" charset="0"/>
              </a:rPr>
              <a:t>Thuỷ</a:t>
            </a:r>
            <a:r>
              <a:rPr lang="vi-VN" sz="2800" i="1" dirty="0">
                <a:solidFill>
                  <a:schemeClr val="tx1"/>
                </a:solidFill>
                <a:latin typeface="Times New Roman" panose="02020603050405020304" pitchFamily="18" charset="0"/>
                <a:cs typeface="Times New Roman" panose="02020603050405020304" pitchFamily="18" charset="0"/>
              </a:rPr>
              <a:t> tiên tháng Một”, em có thêm kiến thức gì về VB thông tin nói chung (cách triển khai ý tưởng, sử dụng cước chú, tài liệu tham khảo, các số liệu,...)?</a:t>
            </a:r>
            <a:r>
              <a:rPr lang="en-US" sz="2800" dirty="0">
                <a:solidFill>
                  <a:schemeClr val="tx1"/>
                </a:solidFill>
                <a:latin typeface="Times New Roman" panose="02020603050405020304" pitchFamily="18" charset="0"/>
                <a:cs typeface="Times New Roman" panose="02020603050405020304" pitchFamily="18" charset="0"/>
              </a:rPr>
              <a:t>)</a:t>
            </a:r>
          </a:p>
          <a:p>
            <a:r>
              <a:rPr lang="en-US" sz="2800" i="1" dirty="0">
                <a:solidFill>
                  <a:schemeClr val="tx1"/>
                </a:solidFill>
                <a:latin typeface="Times New Roman" panose="02020603050405020304" pitchFamily="18" charset="0"/>
                <a:cs typeface="Times New Roman" panose="02020603050405020304" pitchFamily="18" charset="0"/>
              </a:rPr>
              <a:t>4) </a:t>
            </a:r>
            <a:r>
              <a:rPr lang="en-US" sz="2800" i="1" dirty="0" err="1">
                <a:solidFill>
                  <a:schemeClr val="tx1"/>
                </a:solidFill>
                <a:latin typeface="Times New Roman" panose="02020603050405020304" pitchFamily="18" charset="0"/>
                <a:cs typeface="Times New Roman" panose="02020603050405020304" pitchFamily="18" charset="0"/>
              </a:rPr>
              <a:t>Từ</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cần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lưu</a:t>
            </a:r>
            <a:r>
              <a:rPr lang="en-US" sz="2800" i="1" dirty="0">
                <a:solidFill>
                  <a:schemeClr val="tx1"/>
                </a:solidFill>
                <a:latin typeface="Times New Roman" panose="02020603050405020304" pitchFamily="18" charset="0"/>
                <a:cs typeface="Times New Roman" panose="02020603050405020304" pitchFamily="18" charset="0"/>
              </a:rPr>
              <a:t> ý </a:t>
            </a:r>
            <a:r>
              <a:rPr lang="en-US" sz="2800" i="1" dirty="0" err="1">
                <a:solidFill>
                  <a:schemeClr val="tx1"/>
                </a:solidFill>
                <a:latin typeface="Times New Roman" panose="02020603050405020304" pitchFamily="18" charset="0"/>
                <a:cs typeface="Times New Roman" panose="02020603050405020304" pitchFamily="18" charset="0"/>
              </a:rPr>
              <a:t>điều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đọc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kiểu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văn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bản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thông</a:t>
            </a:r>
            <a:r>
              <a:rPr lang="en-US" sz="2800" i="1" dirty="0">
                <a:solidFill>
                  <a:schemeClr val="tx1"/>
                </a:solidFill>
                <a:latin typeface="Times New Roman" panose="02020603050405020304" pitchFamily="18" charset="0"/>
                <a:cs typeface="Times New Roman" panose="02020603050405020304" pitchFamily="18" charset="0"/>
              </a:rPr>
              <a:t> tin?</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13712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841194EC-FF99-970B-7A25-D74BB3865B54}"/>
              </a:ext>
            </a:extLst>
          </p:cNvPr>
          <p:cNvGrpSpPr/>
          <p:nvPr/>
        </p:nvGrpSpPr>
        <p:grpSpPr>
          <a:xfrm>
            <a:off x="2949062" y="502947"/>
            <a:ext cx="7947623" cy="2345454"/>
            <a:chOff x="3267137" y="1316627"/>
            <a:chExt cx="9065598" cy="1796125"/>
          </a:xfrm>
        </p:grpSpPr>
        <p:sp>
          <p:nvSpPr>
            <p:cNvPr id="4" name="Hình chữ nhật 3">
              <a:extLst>
                <a:ext uri="{FF2B5EF4-FFF2-40B4-BE49-F238E27FC236}">
                  <a16:creationId xmlns:a16="http://schemas.microsoft.com/office/drawing/2014/main" id="{2EAE3156-A406-DE31-E087-9D8FB9026B1F}"/>
                </a:ext>
              </a:extLst>
            </p:cNvPr>
            <p:cNvSpPr/>
            <p:nvPr/>
          </p:nvSpPr>
          <p:spPr>
            <a:xfrm>
              <a:off x="3653836" y="1830265"/>
              <a:ext cx="8678899" cy="950624"/>
            </a:xfrm>
            <a:prstGeom prst="rect">
              <a:avLst/>
            </a:prstGeom>
            <a:solidFill>
              <a:srgbClr val="DAA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Mũi tên: Hình ngũ giác 5">
              <a:extLst>
                <a:ext uri="{FF2B5EF4-FFF2-40B4-BE49-F238E27FC236}">
                  <a16:creationId xmlns:a16="http://schemas.microsoft.com/office/drawing/2014/main" id="{35FC9A50-9082-D3FC-1F76-81C43C90C7B8}"/>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ũi tên: Hình ngũ giác 4">
              <a:extLst>
                <a:ext uri="{FF2B5EF4-FFF2-40B4-BE49-F238E27FC236}">
                  <a16:creationId xmlns:a16="http://schemas.microsoft.com/office/drawing/2014/main" id="{A9C550D2-C7AF-471D-B156-D0EBD9FDA418}"/>
                </a:ext>
              </a:extLst>
            </p:cNvPr>
            <p:cNvSpPr/>
            <p:nvPr/>
          </p:nvSpPr>
          <p:spPr>
            <a:xfrm>
              <a:off x="3267137" y="1316627"/>
              <a:ext cx="2663238" cy="1143000"/>
            </a:xfrm>
            <a:prstGeom prst="homePlate">
              <a:avLst>
                <a:gd name="adj" fmla="val 26543"/>
              </a:avLst>
            </a:prstGeom>
            <a:solidFill>
              <a:srgbClr val="FFFF0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Nhóm 17">
            <a:extLst>
              <a:ext uri="{FF2B5EF4-FFF2-40B4-BE49-F238E27FC236}">
                <a16:creationId xmlns:a16="http://schemas.microsoft.com/office/drawing/2014/main" id="{A69CF8B9-5A49-15DC-708C-D72E339275DB}"/>
              </a:ext>
            </a:extLst>
          </p:cNvPr>
          <p:cNvGrpSpPr/>
          <p:nvPr/>
        </p:nvGrpSpPr>
        <p:grpSpPr>
          <a:xfrm>
            <a:off x="2361269" y="1756113"/>
            <a:ext cx="8535416" cy="2345454"/>
            <a:chOff x="3267137" y="1316627"/>
            <a:chExt cx="9736075" cy="1796125"/>
          </a:xfrm>
        </p:grpSpPr>
        <p:sp>
          <p:nvSpPr>
            <p:cNvPr id="19" name="Hình chữ nhật 18">
              <a:extLst>
                <a:ext uri="{FF2B5EF4-FFF2-40B4-BE49-F238E27FC236}">
                  <a16:creationId xmlns:a16="http://schemas.microsoft.com/office/drawing/2014/main" id="{75A5C394-0A66-AECA-DBA1-18ED8EFF5E98}"/>
                </a:ext>
              </a:extLst>
            </p:cNvPr>
            <p:cNvSpPr/>
            <p:nvPr/>
          </p:nvSpPr>
          <p:spPr>
            <a:xfrm>
              <a:off x="3653836" y="1806311"/>
              <a:ext cx="9349376" cy="950624"/>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ũi tên: Hình ngũ giác 19">
              <a:extLst>
                <a:ext uri="{FF2B5EF4-FFF2-40B4-BE49-F238E27FC236}">
                  <a16:creationId xmlns:a16="http://schemas.microsoft.com/office/drawing/2014/main" id="{1E11D4AF-B213-A840-2549-81B41C477CA8}"/>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ũi tên: Hình ngũ giác 20">
              <a:extLst>
                <a:ext uri="{FF2B5EF4-FFF2-40B4-BE49-F238E27FC236}">
                  <a16:creationId xmlns:a16="http://schemas.microsoft.com/office/drawing/2014/main" id="{8EE424BF-0AC8-958E-8BFF-5BEA0A940F50}"/>
                </a:ext>
              </a:extLst>
            </p:cNvPr>
            <p:cNvSpPr/>
            <p:nvPr/>
          </p:nvSpPr>
          <p:spPr>
            <a:xfrm>
              <a:off x="3267137" y="1316627"/>
              <a:ext cx="2663238" cy="1143000"/>
            </a:xfrm>
            <a:prstGeom prst="homePlate">
              <a:avLst>
                <a:gd name="adj" fmla="val 26543"/>
              </a:avLst>
            </a:prstGeom>
            <a:solidFill>
              <a:srgbClr val="00B0F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 name="Nhóm 22">
            <a:extLst>
              <a:ext uri="{FF2B5EF4-FFF2-40B4-BE49-F238E27FC236}">
                <a16:creationId xmlns:a16="http://schemas.microsoft.com/office/drawing/2014/main" id="{EBBDB364-4A43-6D10-0545-DD9AD1273203}"/>
              </a:ext>
            </a:extLst>
          </p:cNvPr>
          <p:cNvGrpSpPr/>
          <p:nvPr/>
        </p:nvGrpSpPr>
        <p:grpSpPr>
          <a:xfrm>
            <a:off x="3759639" y="2945248"/>
            <a:ext cx="7137045" cy="2345454"/>
            <a:chOff x="3267137" y="1316627"/>
            <a:chExt cx="7733980" cy="1796125"/>
          </a:xfrm>
        </p:grpSpPr>
        <p:sp>
          <p:nvSpPr>
            <p:cNvPr id="24" name="Hình chữ nhật 23">
              <a:extLst>
                <a:ext uri="{FF2B5EF4-FFF2-40B4-BE49-F238E27FC236}">
                  <a16:creationId xmlns:a16="http://schemas.microsoft.com/office/drawing/2014/main" id="{0C61579C-0486-21BC-B3C3-E79337EA0B6F}"/>
                </a:ext>
              </a:extLst>
            </p:cNvPr>
            <p:cNvSpPr/>
            <p:nvPr/>
          </p:nvSpPr>
          <p:spPr>
            <a:xfrm>
              <a:off x="3653836" y="1806311"/>
              <a:ext cx="7347281" cy="950624"/>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ũi tên: Hình ngũ giác 24">
              <a:extLst>
                <a:ext uri="{FF2B5EF4-FFF2-40B4-BE49-F238E27FC236}">
                  <a16:creationId xmlns:a16="http://schemas.microsoft.com/office/drawing/2014/main" id="{35E9F23D-ADEF-C288-5417-9FD8F0BB5B85}"/>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ũi tên: Hình ngũ giác 25">
              <a:extLst>
                <a:ext uri="{FF2B5EF4-FFF2-40B4-BE49-F238E27FC236}">
                  <a16:creationId xmlns:a16="http://schemas.microsoft.com/office/drawing/2014/main" id="{200550EB-D21C-B79B-8BBA-FA8600AA4A55}"/>
                </a:ext>
              </a:extLst>
            </p:cNvPr>
            <p:cNvSpPr/>
            <p:nvPr/>
          </p:nvSpPr>
          <p:spPr>
            <a:xfrm>
              <a:off x="3267137" y="1316627"/>
              <a:ext cx="2663238" cy="1143000"/>
            </a:xfrm>
            <a:prstGeom prst="homePlate">
              <a:avLst>
                <a:gd name="adj" fmla="val 26543"/>
              </a:avLst>
            </a:prstGeom>
            <a:solidFill>
              <a:srgbClr val="00FF00"/>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Nhóm 26">
            <a:extLst>
              <a:ext uri="{FF2B5EF4-FFF2-40B4-BE49-F238E27FC236}">
                <a16:creationId xmlns:a16="http://schemas.microsoft.com/office/drawing/2014/main" id="{DBA580A8-4DD9-7566-F3D0-0D838EDC180A}"/>
              </a:ext>
            </a:extLst>
          </p:cNvPr>
          <p:cNvGrpSpPr/>
          <p:nvPr/>
        </p:nvGrpSpPr>
        <p:grpSpPr>
          <a:xfrm>
            <a:off x="3202681" y="4166751"/>
            <a:ext cx="7694002" cy="2345454"/>
            <a:chOff x="3267137" y="1316627"/>
            <a:chExt cx="8776301" cy="1796125"/>
          </a:xfrm>
        </p:grpSpPr>
        <p:sp>
          <p:nvSpPr>
            <p:cNvPr id="28" name="Hình chữ nhật 27">
              <a:extLst>
                <a:ext uri="{FF2B5EF4-FFF2-40B4-BE49-F238E27FC236}">
                  <a16:creationId xmlns:a16="http://schemas.microsoft.com/office/drawing/2014/main" id="{E6A4E1B1-728A-D67C-49B1-87D7B38B2FFC}"/>
                </a:ext>
              </a:extLst>
            </p:cNvPr>
            <p:cNvSpPr/>
            <p:nvPr/>
          </p:nvSpPr>
          <p:spPr>
            <a:xfrm>
              <a:off x="3653835" y="1806311"/>
              <a:ext cx="8389603" cy="950624"/>
            </a:xfrm>
            <a:prstGeom prst="rect">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ũi tên: Hình ngũ giác 28">
              <a:extLst>
                <a:ext uri="{FF2B5EF4-FFF2-40B4-BE49-F238E27FC236}">
                  <a16:creationId xmlns:a16="http://schemas.microsoft.com/office/drawing/2014/main" id="{AD645124-52D8-DAA7-92DB-57FBF4D17C8E}"/>
                </a:ext>
              </a:extLst>
            </p:cNvPr>
            <p:cNvSpPr/>
            <p:nvPr/>
          </p:nvSpPr>
          <p:spPr>
            <a:xfrm rot="1142435">
              <a:off x="3797969" y="2127763"/>
              <a:ext cx="2719306" cy="984989"/>
            </a:xfrm>
            <a:prstGeom prst="homePlate">
              <a:avLst>
                <a:gd name="adj" fmla="val 0"/>
              </a:avLst>
            </a:prstGeom>
            <a:gradFill flip="none" rotWithShape="1">
              <a:gsLst>
                <a:gs pos="24000">
                  <a:schemeClr val="tx1">
                    <a:lumMod val="99000"/>
                    <a:alpha val="0"/>
                  </a:schemeClr>
                </a:gs>
                <a:gs pos="100000">
                  <a:schemeClr val="tx1">
                    <a:alpha val="42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ũi tên: Hình ngũ giác 29">
              <a:extLst>
                <a:ext uri="{FF2B5EF4-FFF2-40B4-BE49-F238E27FC236}">
                  <a16:creationId xmlns:a16="http://schemas.microsoft.com/office/drawing/2014/main" id="{A7414418-C341-FCEF-13C9-CDC6A296C8A7}"/>
                </a:ext>
              </a:extLst>
            </p:cNvPr>
            <p:cNvSpPr/>
            <p:nvPr/>
          </p:nvSpPr>
          <p:spPr>
            <a:xfrm>
              <a:off x="3267137" y="1316627"/>
              <a:ext cx="2663238" cy="1143000"/>
            </a:xfrm>
            <a:prstGeom prst="homePlate">
              <a:avLst>
                <a:gd name="adj" fmla="val 26543"/>
              </a:avLst>
            </a:prstGeom>
            <a:solidFill>
              <a:srgbClr val="FF99FF"/>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Hình chữ nhật 31">
            <a:extLst>
              <a:ext uri="{FF2B5EF4-FFF2-40B4-BE49-F238E27FC236}">
                <a16:creationId xmlns:a16="http://schemas.microsoft.com/office/drawing/2014/main" id="{88D0E33E-19E1-7B9A-5943-37418A2232A3}"/>
              </a:ext>
            </a:extLst>
          </p:cNvPr>
          <p:cNvSpPr/>
          <p:nvPr/>
        </p:nvSpPr>
        <p:spPr>
          <a:xfrm>
            <a:off x="10837387" y="658388"/>
            <a:ext cx="249454" cy="5934609"/>
          </a:xfrm>
          <a:prstGeom prst="rect">
            <a:avLst/>
          </a:prstGeom>
          <a:solidFill>
            <a:srgbClr val="B4C7E7"/>
          </a:solidFill>
          <a:ln>
            <a:noFill/>
          </a:ln>
          <a:effectLst>
            <a:outerShdw blurRad="50800" dist="38100" dir="10800000" sx="105000" sy="10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32">
            <a:extLst>
              <a:ext uri="{FF2B5EF4-FFF2-40B4-BE49-F238E27FC236}">
                <a16:creationId xmlns:a16="http://schemas.microsoft.com/office/drawing/2014/main" id="{4F823B73-A0BD-1F61-2E46-BB49A30F8BEC}"/>
              </a:ext>
            </a:extLst>
          </p:cNvPr>
          <p:cNvSpPr/>
          <p:nvPr/>
        </p:nvSpPr>
        <p:spPr>
          <a:xfrm>
            <a:off x="10805160" y="1506"/>
            <a:ext cx="1386840" cy="6858000"/>
          </a:xfrm>
          <a:prstGeom prst="rect">
            <a:avLst/>
          </a:prstGeom>
          <a:solidFill>
            <a:srgbClr val="B4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Hình ảnh 41">
            <a:extLst>
              <a:ext uri="{FF2B5EF4-FFF2-40B4-BE49-F238E27FC236}">
                <a16:creationId xmlns:a16="http://schemas.microsoft.com/office/drawing/2014/main" id="{8D0E0244-AC76-7BEC-DD45-548B33C9CDE9}"/>
              </a:ext>
            </a:extLst>
          </p:cNvPr>
          <p:cNvPicPr>
            <a:picLocks noChangeAspect="1"/>
          </p:cNvPicPr>
          <p:nvPr/>
        </p:nvPicPr>
        <p:blipFill>
          <a:blip r:embed="rId2"/>
          <a:stretch>
            <a:fillRect/>
          </a:stretch>
        </p:blipFill>
        <p:spPr>
          <a:xfrm>
            <a:off x="10872310" y="2570862"/>
            <a:ext cx="870208" cy="847425"/>
          </a:xfrm>
          <a:prstGeom prst="rect">
            <a:avLst/>
          </a:prstGeom>
          <a:gradFill>
            <a:gsLst>
              <a:gs pos="24000">
                <a:schemeClr val="tx1">
                  <a:lumMod val="99000"/>
                  <a:alpha val="0"/>
                </a:schemeClr>
              </a:gs>
              <a:gs pos="100000">
                <a:srgbClr val="0000FF"/>
              </a:gs>
            </a:gsLst>
            <a:lin ang="10800000" scaled="1"/>
          </a:gradFill>
        </p:spPr>
      </p:pic>
      <p:pic>
        <p:nvPicPr>
          <p:cNvPr id="43" name="Hình ảnh 42">
            <a:extLst>
              <a:ext uri="{FF2B5EF4-FFF2-40B4-BE49-F238E27FC236}">
                <a16:creationId xmlns:a16="http://schemas.microsoft.com/office/drawing/2014/main" id="{F8546BCF-6465-B874-23BF-1B8E919A837D}"/>
              </a:ext>
            </a:extLst>
          </p:cNvPr>
          <p:cNvPicPr>
            <a:picLocks noChangeAspect="1"/>
          </p:cNvPicPr>
          <p:nvPr/>
        </p:nvPicPr>
        <p:blipFill>
          <a:blip r:embed="rId3"/>
          <a:stretch>
            <a:fillRect/>
          </a:stretch>
        </p:blipFill>
        <p:spPr>
          <a:xfrm>
            <a:off x="10837387" y="1349359"/>
            <a:ext cx="941390" cy="903011"/>
          </a:xfrm>
          <a:prstGeom prst="rect">
            <a:avLst/>
          </a:prstGeom>
          <a:gradFill>
            <a:gsLst>
              <a:gs pos="24000">
                <a:srgbClr val="FF9900"/>
              </a:gs>
              <a:gs pos="100000">
                <a:schemeClr val="bg1">
                  <a:lumMod val="85000"/>
                </a:schemeClr>
              </a:gs>
            </a:gsLst>
            <a:lin ang="10800000" scaled="1"/>
          </a:gradFill>
        </p:spPr>
      </p:pic>
      <p:pic>
        <p:nvPicPr>
          <p:cNvPr id="44" name="Hình ảnh 43">
            <a:extLst>
              <a:ext uri="{FF2B5EF4-FFF2-40B4-BE49-F238E27FC236}">
                <a16:creationId xmlns:a16="http://schemas.microsoft.com/office/drawing/2014/main" id="{E4554DBA-CC15-7974-7C72-F8C6D9E36891}"/>
              </a:ext>
            </a:extLst>
          </p:cNvPr>
          <p:cNvPicPr>
            <a:picLocks noChangeAspect="1"/>
          </p:cNvPicPr>
          <p:nvPr/>
        </p:nvPicPr>
        <p:blipFill>
          <a:blip r:embed="rId4"/>
          <a:stretch>
            <a:fillRect/>
          </a:stretch>
        </p:blipFill>
        <p:spPr>
          <a:xfrm>
            <a:off x="10872310" y="4999523"/>
            <a:ext cx="942801" cy="1018235"/>
          </a:xfrm>
          <a:prstGeom prst="rect">
            <a:avLst/>
          </a:prstGeom>
          <a:gradFill>
            <a:gsLst>
              <a:gs pos="84000">
                <a:srgbClr val="CC0099"/>
              </a:gs>
              <a:gs pos="24000">
                <a:schemeClr val="bg1">
                  <a:lumMod val="85000"/>
                </a:schemeClr>
              </a:gs>
            </a:gsLst>
            <a:lin ang="10800000" scaled="1"/>
          </a:gradFill>
        </p:spPr>
      </p:pic>
      <p:pic>
        <p:nvPicPr>
          <p:cNvPr id="45" name="Hình ảnh 44">
            <a:extLst>
              <a:ext uri="{FF2B5EF4-FFF2-40B4-BE49-F238E27FC236}">
                <a16:creationId xmlns:a16="http://schemas.microsoft.com/office/drawing/2014/main" id="{5CCC7E68-F2D7-009D-1BD6-4E77074FEC29}"/>
              </a:ext>
            </a:extLst>
          </p:cNvPr>
          <p:cNvPicPr>
            <a:picLocks noChangeAspect="1"/>
          </p:cNvPicPr>
          <p:nvPr/>
        </p:nvPicPr>
        <p:blipFill>
          <a:blip r:embed="rId5"/>
          <a:stretch>
            <a:fillRect/>
          </a:stretch>
        </p:blipFill>
        <p:spPr>
          <a:xfrm flipV="1">
            <a:off x="10887362" y="3772224"/>
            <a:ext cx="942801" cy="942801"/>
          </a:xfrm>
          <a:prstGeom prst="rect">
            <a:avLst/>
          </a:prstGeom>
          <a:gradFill>
            <a:gsLst>
              <a:gs pos="74000">
                <a:srgbClr val="00CC00"/>
              </a:gs>
              <a:gs pos="22000">
                <a:schemeClr val="bg1">
                  <a:lumMod val="85000"/>
                </a:schemeClr>
              </a:gs>
            </a:gsLst>
            <a:lin ang="10800000" scaled="1"/>
          </a:gradFill>
        </p:spPr>
      </p:pic>
      <p:pic>
        <p:nvPicPr>
          <p:cNvPr id="47" name="Hình ảnh 46">
            <a:extLst>
              <a:ext uri="{FF2B5EF4-FFF2-40B4-BE49-F238E27FC236}">
                <a16:creationId xmlns:a16="http://schemas.microsoft.com/office/drawing/2014/main" id="{D2C6F1B3-9724-8EE2-4765-39B435DF35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918" y="262959"/>
            <a:ext cx="5357390" cy="6643477"/>
          </a:xfrm>
          <a:prstGeom prst="rect">
            <a:avLst/>
          </a:prstGeom>
        </p:spPr>
      </p:pic>
      <p:sp>
        <p:nvSpPr>
          <p:cNvPr id="48" name="Hộp Văn bản 47">
            <a:extLst>
              <a:ext uri="{FF2B5EF4-FFF2-40B4-BE49-F238E27FC236}">
                <a16:creationId xmlns:a16="http://schemas.microsoft.com/office/drawing/2014/main" id="{C017278F-D6A9-F68F-319C-D4CBF460E34E}"/>
              </a:ext>
            </a:extLst>
          </p:cNvPr>
          <p:cNvSpPr txBox="1"/>
          <p:nvPr/>
        </p:nvSpPr>
        <p:spPr>
          <a:xfrm>
            <a:off x="2668390" y="1822796"/>
            <a:ext cx="1643742" cy="1323439"/>
          </a:xfrm>
          <a:prstGeom prst="rect">
            <a:avLst/>
          </a:prstGeom>
          <a:noFill/>
          <a:scene3d>
            <a:camera prst="isometricRightUp"/>
            <a:lightRig rig="threePt" dir="t"/>
          </a:scene3d>
        </p:spPr>
        <p:txBody>
          <a:bodyPr wrap="square" rtlCol="0">
            <a:spAutoFit/>
          </a:bodyPr>
          <a:lstStyle/>
          <a:p>
            <a:r>
              <a:rPr lang="en-US" sz="8000" dirty="0">
                <a:latin typeface="Bodoni MT Black" panose="02070A03080606020203" pitchFamily="18" charset="0"/>
                <a:cs typeface="Times New Roman" panose="02020603050405020304" pitchFamily="18" charset="0"/>
              </a:rPr>
              <a:t>02</a:t>
            </a:r>
          </a:p>
        </p:txBody>
      </p:sp>
      <p:sp>
        <p:nvSpPr>
          <p:cNvPr id="51" name="Hộp Văn bản 50">
            <a:extLst>
              <a:ext uri="{FF2B5EF4-FFF2-40B4-BE49-F238E27FC236}">
                <a16:creationId xmlns:a16="http://schemas.microsoft.com/office/drawing/2014/main" id="{12803DA8-1CF6-6F5D-01DB-1D08657B7C35}"/>
              </a:ext>
            </a:extLst>
          </p:cNvPr>
          <p:cNvSpPr txBox="1"/>
          <p:nvPr/>
        </p:nvSpPr>
        <p:spPr>
          <a:xfrm>
            <a:off x="3342379" y="493988"/>
            <a:ext cx="1643742" cy="1323439"/>
          </a:xfrm>
          <a:prstGeom prst="rect">
            <a:avLst/>
          </a:prstGeom>
          <a:noFill/>
          <a:scene3d>
            <a:camera prst="isometricRightUp"/>
            <a:lightRig rig="threePt" dir="t"/>
          </a:scene3d>
        </p:spPr>
        <p:txBody>
          <a:bodyPr wrap="square" rtlCol="0">
            <a:spAutoFit/>
          </a:bodyPr>
          <a:lstStyle/>
          <a:p>
            <a:r>
              <a:rPr lang="en-US" sz="8000" dirty="0">
                <a:latin typeface="Bodoni MT Black" panose="02070A03080606020203" pitchFamily="18" charset="0"/>
                <a:cs typeface="Times New Roman" panose="02020603050405020304" pitchFamily="18" charset="0"/>
              </a:rPr>
              <a:t>01</a:t>
            </a:r>
          </a:p>
        </p:txBody>
      </p:sp>
      <p:sp>
        <p:nvSpPr>
          <p:cNvPr id="52" name="Hộp Văn bản 51">
            <a:extLst>
              <a:ext uri="{FF2B5EF4-FFF2-40B4-BE49-F238E27FC236}">
                <a16:creationId xmlns:a16="http://schemas.microsoft.com/office/drawing/2014/main" id="{8151EFDD-D3CF-D5FF-8E36-6E56EF5649A7}"/>
              </a:ext>
            </a:extLst>
          </p:cNvPr>
          <p:cNvSpPr txBox="1"/>
          <p:nvPr/>
        </p:nvSpPr>
        <p:spPr>
          <a:xfrm rot="21333283">
            <a:off x="4023496" y="2947985"/>
            <a:ext cx="1643742" cy="1323439"/>
          </a:xfrm>
          <a:prstGeom prst="rect">
            <a:avLst/>
          </a:prstGeom>
          <a:noFill/>
          <a:scene3d>
            <a:camera prst="isometricRightUp"/>
            <a:lightRig rig="threePt" dir="t"/>
          </a:scene3d>
        </p:spPr>
        <p:txBody>
          <a:bodyPr wrap="square" rtlCol="0">
            <a:spAutoFit/>
          </a:bodyPr>
          <a:lstStyle/>
          <a:p>
            <a:r>
              <a:rPr lang="en-US" sz="8000" dirty="0">
                <a:latin typeface="Bodoni MT Black" panose="02070A03080606020203" pitchFamily="18" charset="0"/>
                <a:cs typeface="Times New Roman" panose="02020603050405020304" pitchFamily="18" charset="0"/>
              </a:rPr>
              <a:t>03</a:t>
            </a:r>
          </a:p>
        </p:txBody>
      </p:sp>
      <p:sp>
        <p:nvSpPr>
          <p:cNvPr id="55" name="Hộp Văn bản 54">
            <a:extLst>
              <a:ext uri="{FF2B5EF4-FFF2-40B4-BE49-F238E27FC236}">
                <a16:creationId xmlns:a16="http://schemas.microsoft.com/office/drawing/2014/main" id="{0DF42132-F6A8-B0ED-22F8-0F58BC95A398}"/>
              </a:ext>
            </a:extLst>
          </p:cNvPr>
          <p:cNvSpPr txBox="1"/>
          <p:nvPr/>
        </p:nvSpPr>
        <p:spPr>
          <a:xfrm>
            <a:off x="6002901" y="2466623"/>
            <a:ext cx="4058938" cy="1200329"/>
          </a:xfrm>
          <a:prstGeom prst="rect">
            <a:avLst/>
          </a:prstGeom>
          <a:noFill/>
        </p:spPr>
        <p:txBody>
          <a:bodyPr wrap="square" rtlCol="0">
            <a:spAutoFit/>
          </a:bodyPr>
          <a:lstStyle/>
          <a:p>
            <a:pPr algn="ctr"/>
            <a:r>
              <a:rPr lang="en-US" sz="3600" dirty="0">
                <a:solidFill>
                  <a:schemeClr val="bg1"/>
                </a:solidFill>
                <a:latin typeface="Ravie" panose="04040805050809020602" pitchFamily="82" charset="0"/>
                <a:cs typeface="Times New Roman" panose="02020603050405020304" pitchFamily="18" charset="0"/>
              </a:rPr>
              <a:t>HÌNH THÀNH </a:t>
            </a:r>
          </a:p>
          <a:p>
            <a:pPr algn="ctr"/>
            <a:r>
              <a:rPr lang="en-US" sz="3600" dirty="0">
                <a:solidFill>
                  <a:schemeClr val="bg1"/>
                </a:solidFill>
                <a:latin typeface="Ravie" panose="04040805050809020602" pitchFamily="82" charset="0"/>
                <a:cs typeface="Times New Roman" panose="02020603050405020304" pitchFamily="18" charset="0"/>
              </a:rPr>
              <a:t>KIẾN THỨC</a:t>
            </a:r>
          </a:p>
        </p:txBody>
      </p:sp>
      <p:sp>
        <p:nvSpPr>
          <p:cNvPr id="53" name="Hộp Văn bản 52">
            <a:extLst>
              <a:ext uri="{FF2B5EF4-FFF2-40B4-BE49-F238E27FC236}">
                <a16:creationId xmlns:a16="http://schemas.microsoft.com/office/drawing/2014/main" id="{E4EC7BFF-DA6D-5D5D-4E4B-6EE889CFC762}"/>
              </a:ext>
            </a:extLst>
          </p:cNvPr>
          <p:cNvSpPr txBox="1"/>
          <p:nvPr/>
        </p:nvSpPr>
        <p:spPr>
          <a:xfrm>
            <a:off x="3490261" y="4272155"/>
            <a:ext cx="1643742" cy="1323439"/>
          </a:xfrm>
          <a:prstGeom prst="rect">
            <a:avLst/>
          </a:prstGeom>
          <a:noFill/>
          <a:scene3d>
            <a:camera prst="isometricRightUp"/>
            <a:lightRig rig="threePt" dir="t"/>
          </a:scene3d>
        </p:spPr>
        <p:txBody>
          <a:bodyPr wrap="square" rtlCol="0">
            <a:spAutoFit/>
          </a:bodyPr>
          <a:lstStyle/>
          <a:p>
            <a:r>
              <a:rPr lang="en-US" sz="8000" dirty="0">
                <a:latin typeface="Bodoni MT Black" panose="02070A03080606020203" pitchFamily="18" charset="0"/>
                <a:cs typeface="Times New Roman" panose="02020603050405020304" pitchFamily="18" charset="0"/>
              </a:rPr>
              <a:t>04</a:t>
            </a:r>
          </a:p>
        </p:txBody>
      </p:sp>
      <p:sp>
        <p:nvSpPr>
          <p:cNvPr id="49" name="Hộp Văn bản 48">
            <a:extLst>
              <a:ext uri="{FF2B5EF4-FFF2-40B4-BE49-F238E27FC236}">
                <a16:creationId xmlns:a16="http://schemas.microsoft.com/office/drawing/2014/main" id="{7EBBF506-C9FF-DE80-2707-3F729FAB7260}"/>
              </a:ext>
            </a:extLst>
          </p:cNvPr>
          <p:cNvSpPr txBox="1"/>
          <p:nvPr/>
        </p:nvSpPr>
        <p:spPr>
          <a:xfrm>
            <a:off x="5845932" y="1378154"/>
            <a:ext cx="4578232" cy="769441"/>
          </a:xfrm>
          <a:prstGeom prst="rect">
            <a:avLst/>
          </a:prstGeom>
          <a:noFill/>
        </p:spPr>
        <p:txBody>
          <a:bodyPr wrap="square" rtlCol="0">
            <a:spAutoFit/>
          </a:bodyPr>
          <a:lstStyle/>
          <a:p>
            <a:r>
              <a:rPr lang="en-US" sz="4400" dirty="0">
                <a:solidFill>
                  <a:schemeClr val="bg1"/>
                </a:solidFill>
                <a:latin typeface="Ravie" panose="04040805050809020602" pitchFamily="82" charset="0"/>
                <a:cs typeface="Times New Roman" panose="02020603050405020304" pitchFamily="18" charset="0"/>
              </a:rPr>
              <a:t>KHỞI ĐỘNG</a:t>
            </a:r>
          </a:p>
        </p:txBody>
      </p:sp>
      <p:sp>
        <p:nvSpPr>
          <p:cNvPr id="56" name="Hộp Văn bản 55">
            <a:extLst>
              <a:ext uri="{FF2B5EF4-FFF2-40B4-BE49-F238E27FC236}">
                <a16:creationId xmlns:a16="http://schemas.microsoft.com/office/drawing/2014/main" id="{C4604784-4CA2-ADE1-7F59-C21A0C68FE69}"/>
              </a:ext>
            </a:extLst>
          </p:cNvPr>
          <p:cNvSpPr txBox="1"/>
          <p:nvPr/>
        </p:nvSpPr>
        <p:spPr>
          <a:xfrm>
            <a:off x="5942647" y="3921681"/>
            <a:ext cx="4578232" cy="769441"/>
          </a:xfrm>
          <a:prstGeom prst="rect">
            <a:avLst/>
          </a:prstGeom>
          <a:noFill/>
        </p:spPr>
        <p:txBody>
          <a:bodyPr wrap="square" rtlCol="0">
            <a:spAutoFit/>
          </a:bodyPr>
          <a:lstStyle/>
          <a:p>
            <a:r>
              <a:rPr lang="en-US" sz="4400" dirty="0">
                <a:solidFill>
                  <a:schemeClr val="bg1"/>
                </a:solidFill>
                <a:latin typeface="Ravie" panose="04040805050809020602" pitchFamily="82" charset="0"/>
                <a:cs typeface="Times New Roman" panose="02020603050405020304" pitchFamily="18" charset="0"/>
              </a:rPr>
              <a:t>LUYỆN TẬP</a:t>
            </a:r>
          </a:p>
        </p:txBody>
      </p:sp>
      <p:sp>
        <p:nvSpPr>
          <p:cNvPr id="57" name="Hộp Văn bản 56">
            <a:extLst>
              <a:ext uri="{FF2B5EF4-FFF2-40B4-BE49-F238E27FC236}">
                <a16:creationId xmlns:a16="http://schemas.microsoft.com/office/drawing/2014/main" id="{55AA719B-4A77-1C0E-3AFF-850E73EC8177}"/>
              </a:ext>
            </a:extLst>
          </p:cNvPr>
          <p:cNvSpPr txBox="1"/>
          <p:nvPr/>
        </p:nvSpPr>
        <p:spPr>
          <a:xfrm>
            <a:off x="5839733" y="5010488"/>
            <a:ext cx="4578232" cy="769441"/>
          </a:xfrm>
          <a:prstGeom prst="rect">
            <a:avLst/>
          </a:prstGeom>
          <a:noFill/>
        </p:spPr>
        <p:txBody>
          <a:bodyPr wrap="square" rtlCol="0">
            <a:spAutoFit/>
          </a:bodyPr>
          <a:lstStyle/>
          <a:p>
            <a:r>
              <a:rPr lang="en-US" sz="4400" dirty="0">
                <a:solidFill>
                  <a:schemeClr val="bg1"/>
                </a:solidFill>
                <a:latin typeface="Ravie" panose="04040805050809020602" pitchFamily="82" charset="0"/>
                <a:cs typeface="Times New Roman" panose="02020603050405020304" pitchFamily="18" charset="0"/>
              </a:rPr>
              <a:t>VẬN DỤNG</a:t>
            </a:r>
          </a:p>
        </p:txBody>
      </p:sp>
    </p:spTree>
    <p:extLst>
      <p:ext uri="{BB962C8B-B14F-4D97-AF65-F5344CB8AC3E}">
        <p14:creationId xmlns:p14="http://schemas.microsoft.com/office/powerpoint/2010/main" val="27865673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par>
                                <p:cTn id="11" presetID="16" presetClass="entr" presetSubtype="21"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inVertical)">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500"/>
                                        <p:tgtEl>
                                          <p:spTgt spid="4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barn(inVertical)">
                                      <p:cBhvr>
                                        <p:cTn id="21" dur="500"/>
                                        <p:tgtEl>
                                          <p:spTgt spid="55"/>
                                        </p:tgtEl>
                                      </p:cBhvr>
                                    </p:animEffect>
                                  </p:childTnLst>
                                </p:cTn>
                              </p:par>
                              <p:par>
                                <p:cTn id="22" presetID="16" presetClass="entr" presetSubtype="21"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barn(inVertical)">
                                      <p:cBhvr>
                                        <p:cTn id="29" dur="500"/>
                                        <p:tgtEl>
                                          <p:spTgt spid="5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barn(inVertical)">
                                      <p:cBhvr>
                                        <p:cTn id="32" dur="500"/>
                                        <p:tgtEl>
                                          <p:spTgt spid="56"/>
                                        </p:tgtEl>
                                      </p:cBhvr>
                                    </p:animEffect>
                                  </p:childTnLst>
                                </p:cTn>
                              </p:par>
                              <p:par>
                                <p:cTn id="33" presetID="16" presetClass="entr" presetSubtype="21"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barn(inVertical)">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barn(inVertical)">
                                      <p:cBhvr>
                                        <p:cTn id="40" dur="500"/>
                                        <p:tgtEl>
                                          <p:spTgt spid="5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barn(inVertical)">
                                      <p:cBhvr>
                                        <p:cTn id="43" dur="500"/>
                                        <p:tgtEl>
                                          <p:spTgt spid="57"/>
                                        </p:tgtEl>
                                      </p:cBhvr>
                                    </p:animEffect>
                                  </p:childTnLst>
                                </p:cTn>
                              </p:par>
                              <p:par>
                                <p:cTn id="44" presetID="16" presetClass="entr" presetSubtype="21"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barn(inVertical)">
                                      <p:cBhvr>
                                        <p:cTn id="4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P spid="52" grpId="0"/>
      <p:bldP spid="55" grpId="0"/>
      <p:bldP spid="53" grpId="0"/>
      <p:bldP spid="49" grpId="0"/>
      <p:bldP spid="56" grpId="0"/>
      <p:bldP spid="5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3589" cy="6887945"/>
          </a:xfrm>
          <a:prstGeom prst="rect">
            <a:avLst/>
          </a:prstGeom>
          <a:blipFill>
            <a:blip r:embed="rId4">
              <a:duotone>
                <a:schemeClr val="accent6">
                  <a:shade val="45000"/>
                  <a:satMod val="135000"/>
                </a:schemeClr>
                <a:prstClr val="white"/>
              </a:duotone>
            </a:blip>
            <a:tile tx="0" ty="0" sx="100000" sy="100000" flip="none" algn="tl"/>
          </a:blipFill>
        </p:spPr>
      </p:pic>
      <p:sp>
        <p:nvSpPr>
          <p:cNvPr id="3" name="Hộp Văn bản 2">
            <a:extLst>
              <a:ext uri="{FF2B5EF4-FFF2-40B4-BE49-F238E27FC236}">
                <a16:creationId xmlns:a16="http://schemas.microsoft.com/office/drawing/2014/main" id="{EF04A358-D6C7-A358-AE90-F0E01A173B28}"/>
              </a:ext>
            </a:extLst>
          </p:cNvPr>
          <p:cNvSpPr txBox="1"/>
          <p:nvPr/>
        </p:nvSpPr>
        <p:spPr>
          <a:xfrm>
            <a:off x="1406423" y="753763"/>
            <a:ext cx="9733936" cy="584775"/>
          </a:xfrm>
          <a:prstGeom prst="rect">
            <a:avLst/>
          </a:prstGeom>
          <a:noFill/>
        </p:spPr>
        <p:txBody>
          <a:bodyPr wrap="square">
            <a:spAutoFit/>
          </a:bodyPr>
          <a:lstStyle/>
          <a:p>
            <a:pPr algn="just"/>
            <a:r>
              <a:rPr lang="en-US" sz="3200" b="1" dirty="0">
                <a:solidFill>
                  <a:srgbClr val="0066FF"/>
                </a:solidFill>
                <a:effectLst/>
                <a:latin typeface="Times New Roman" panose="02020603050405020304" pitchFamily="18" charset="0"/>
                <a:ea typeface="MS Mincho" panose="02020609040205080304" pitchFamily="49" charset="-128"/>
                <a:cs typeface="Times New Roman" panose="02020603050405020304" pitchFamily="18" charset="0"/>
              </a:rPr>
              <a:t>1. </a:t>
            </a:r>
            <a:r>
              <a:rPr lang="en-US" sz="3200" b="1" dirty="0" err="1">
                <a:solidFill>
                  <a:srgbClr val="0066FF"/>
                </a:solidFill>
                <a:effectLst/>
                <a:latin typeface="Times New Roman" panose="02020603050405020304" pitchFamily="18" charset="0"/>
                <a:ea typeface="MS Mincho" panose="02020609040205080304" pitchFamily="49" charset="-128"/>
                <a:cs typeface="Times New Roman" panose="02020603050405020304" pitchFamily="18" charset="0"/>
              </a:rPr>
              <a:t>Nghệ</a:t>
            </a:r>
            <a:r>
              <a:rPr lang="en-US" sz="3200" b="1" dirty="0">
                <a:solidFill>
                  <a:srgbClr val="0066FF"/>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dirty="0" err="1">
                <a:solidFill>
                  <a:srgbClr val="0066FF"/>
                </a:solidFill>
                <a:effectLst/>
                <a:latin typeface="Times New Roman" panose="02020603050405020304" pitchFamily="18" charset="0"/>
                <a:ea typeface="MS Mincho" panose="02020609040205080304" pitchFamily="49" charset="-128"/>
                <a:cs typeface="Times New Roman" panose="02020603050405020304" pitchFamily="18" charset="0"/>
              </a:rPr>
              <a:t>thuật</a:t>
            </a:r>
            <a:endParaRPr lang="en-US" sz="3200" dirty="0">
              <a:solidFill>
                <a:srgbClr val="0066FF"/>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7FEC4E6A-77CF-1B2D-A491-26CE8B4B9D55}"/>
              </a:ext>
            </a:extLst>
          </p:cNvPr>
          <p:cNvSpPr txBox="1"/>
          <p:nvPr/>
        </p:nvSpPr>
        <p:spPr>
          <a:xfrm>
            <a:off x="1393369" y="159107"/>
            <a:ext cx="2835378"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highlight>
                  <a:srgbClr val="0099FF"/>
                </a:highlight>
                <a:latin typeface="Times New Roman" panose="02020603050405020304" pitchFamily="18" charset="0"/>
                <a:ea typeface="Times New Roman" panose="02020603050405020304" pitchFamily="18" charset="0"/>
              </a:rPr>
              <a:t>III. </a:t>
            </a:r>
            <a:r>
              <a:rPr lang="en-US" sz="3600" b="1" dirty="0" err="1">
                <a:solidFill>
                  <a:schemeClr val="bg1"/>
                </a:solidFill>
                <a:highlight>
                  <a:srgbClr val="0099FF"/>
                </a:highlight>
                <a:latin typeface="Times New Roman" panose="02020603050405020304" pitchFamily="18" charset="0"/>
                <a:ea typeface="Times New Roman" panose="02020603050405020304" pitchFamily="18" charset="0"/>
              </a:rPr>
              <a:t>Tổng</a:t>
            </a:r>
            <a:r>
              <a:rPr lang="en-US" sz="3600" b="1" dirty="0">
                <a:solidFill>
                  <a:schemeClr val="bg1"/>
                </a:solidFill>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highlight>
                  <a:srgbClr val="0099FF"/>
                </a:highlight>
                <a:latin typeface="Times New Roman" panose="02020603050405020304" pitchFamily="18" charset="0"/>
                <a:ea typeface="Times New Roman" panose="02020603050405020304" pitchFamily="18" charset="0"/>
              </a:rPr>
              <a:t>kết</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pic>
        <p:nvPicPr>
          <p:cNvPr id="19" name="Hình ảnh 18">
            <a:extLst>
              <a:ext uri="{FF2B5EF4-FFF2-40B4-BE49-F238E27FC236}">
                <a16:creationId xmlns:a16="http://schemas.microsoft.com/office/drawing/2014/main" id="{1BBB4539-D226-0D38-9015-BF2D53D294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6476" y="0"/>
            <a:ext cx="1673052" cy="1115368"/>
          </a:xfrm>
          <a:prstGeom prst="rect">
            <a:avLst/>
          </a:prstGeom>
        </p:spPr>
      </p:pic>
      <p:sp>
        <p:nvSpPr>
          <p:cNvPr id="11" name="Hộp Văn bản 10">
            <a:extLst>
              <a:ext uri="{FF2B5EF4-FFF2-40B4-BE49-F238E27FC236}">
                <a16:creationId xmlns:a16="http://schemas.microsoft.com/office/drawing/2014/main" id="{4A28E142-9EB8-7AC9-B9C5-6BCF8976C7E1}"/>
              </a:ext>
            </a:extLst>
          </p:cNvPr>
          <p:cNvSpPr txBox="1"/>
          <p:nvPr/>
        </p:nvSpPr>
        <p:spPr>
          <a:xfrm>
            <a:off x="1454548" y="1689283"/>
            <a:ext cx="6615564" cy="578882"/>
          </a:xfrm>
          <a:prstGeom prst="roundRect">
            <a:avLst/>
          </a:prstGeom>
          <a:noFill/>
          <a:ln w="38100">
            <a:solidFill>
              <a:srgbClr val="0066FF"/>
            </a:solidFill>
          </a:ln>
        </p:spPr>
        <p:txBody>
          <a:bodyPr wrap="square">
            <a:spAutoFit/>
          </a:bodyPr>
          <a:lstStyle/>
          <a:p>
            <a:pPr algn="just"/>
            <a:r>
              <a:rPr lang="fr-FR" sz="2800" dirty="0">
                <a:solidFill>
                  <a:srgbClr val="0D0D0D"/>
                </a:solidFill>
                <a:latin typeface="Times New Roman" panose="02020603050405020304" pitchFamily="18" charset="0"/>
                <a:ea typeface="Times New Roman" panose="02020603050405020304" pitchFamily="18" charset="0"/>
              </a:rPr>
              <a:t>- T</a:t>
            </a:r>
            <a:r>
              <a:rPr lang="vi-VN" sz="2800" dirty="0">
                <a:solidFill>
                  <a:srgbClr val="0D0D0D"/>
                </a:solidFill>
                <a:latin typeface="Times New Roman" panose="02020603050405020304" pitchFamily="18" charset="0"/>
                <a:ea typeface="Times New Roman" panose="02020603050405020304" pitchFamily="18" charset="0"/>
              </a:rPr>
              <a:t>rình bày thông tin </a:t>
            </a:r>
            <a:r>
              <a:rPr lang="fr-FR" sz="2800" dirty="0" err="1">
                <a:solidFill>
                  <a:srgbClr val="0D0D0D"/>
                </a:solidFill>
                <a:latin typeface="Times New Roman" panose="02020603050405020304" pitchFamily="18" charset="0"/>
                <a:ea typeface="Times New Roman" panose="02020603050405020304" pitchFamily="18" charset="0"/>
              </a:rPr>
              <a:t>theo</a:t>
            </a:r>
            <a:r>
              <a:rPr lang="fr-FR"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quan hệ</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nhân</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quả</a:t>
            </a:r>
            <a:r>
              <a:rPr lang="fr-FR"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3" name="Hộp Văn bản 12">
            <a:extLst>
              <a:ext uri="{FF2B5EF4-FFF2-40B4-BE49-F238E27FC236}">
                <a16:creationId xmlns:a16="http://schemas.microsoft.com/office/drawing/2014/main" id="{880B2D32-778B-5D83-9471-724F8C3C3491}"/>
              </a:ext>
            </a:extLst>
          </p:cNvPr>
          <p:cNvSpPr txBox="1"/>
          <p:nvPr/>
        </p:nvSpPr>
        <p:spPr>
          <a:xfrm>
            <a:off x="1393369" y="2617551"/>
            <a:ext cx="10226776" cy="1055608"/>
          </a:xfrm>
          <a:prstGeom prst="roundRect">
            <a:avLst/>
          </a:prstGeom>
          <a:noFill/>
          <a:ln w="38100">
            <a:solidFill>
              <a:srgbClr val="0066FF"/>
            </a:solidFill>
          </a:ln>
        </p:spPr>
        <p:txBody>
          <a:bodyPr wrap="square">
            <a:spAutoFit/>
          </a:bodyPr>
          <a:lstStyle/>
          <a:p>
            <a:pPr algn="just"/>
            <a:r>
              <a:rPr lang="en-US" sz="2800" dirty="0">
                <a:solidFill>
                  <a:srgbClr val="000000"/>
                </a:solidFill>
                <a:latin typeface="Times New Roman" panose="02020603050405020304" pitchFamily="18" charset="0"/>
                <a:ea typeface="Calibri" panose="020F0502020204030204" pitchFamily="34" charset="0"/>
              </a:rPr>
              <a:t> </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Kết</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hợp</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nhuần</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nhuyễn</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giữa</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thông</a:t>
            </a:r>
            <a:r>
              <a:rPr lang="fr-FR" sz="2800" dirty="0">
                <a:solidFill>
                  <a:srgbClr val="0D0D0D"/>
                </a:solidFill>
                <a:latin typeface="Times New Roman" panose="02020603050405020304" pitchFamily="18" charset="0"/>
                <a:ea typeface="Times New Roman" panose="02020603050405020304" pitchFamily="18" charset="0"/>
              </a:rPr>
              <a:t> tin </a:t>
            </a:r>
            <a:r>
              <a:rPr lang="fr-FR" sz="2800" dirty="0" err="1">
                <a:solidFill>
                  <a:srgbClr val="0D0D0D"/>
                </a:solidFill>
                <a:latin typeface="Times New Roman" panose="02020603050405020304" pitchFamily="18" charset="0"/>
                <a:ea typeface="Times New Roman" panose="02020603050405020304" pitchFamily="18" charset="0"/>
              </a:rPr>
              <a:t>khoa</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học</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với</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những</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quan</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sát</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trải</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nghiệm</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của</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bản</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thân</a:t>
            </a:r>
            <a:r>
              <a:rPr lang="fr-FR"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14" name="Hộp Văn bản 13">
            <a:extLst>
              <a:ext uri="{FF2B5EF4-FFF2-40B4-BE49-F238E27FC236}">
                <a16:creationId xmlns:a16="http://schemas.microsoft.com/office/drawing/2014/main" id="{892EF771-7C7D-197A-63BC-2A9F321510E5}"/>
              </a:ext>
            </a:extLst>
          </p:cNvPr>
          <p:cNvSpPr txBox="1"/>
          <p:nvPr/>
        </p:nvSpPr>
        <p:spPr>
          <a:xfrm>
            <a:off x="1454548" y="4154140"/>
            <a:ext cx="8582587" cy="578882"/>
          </a:xfrm>
          <a:prstGeom prst="roundRect">
            <a:avLst/>
          </a:prstGeom>
          <a:noFill/>
          <a:ln w="38100">
            <a:solidFill>
              <a:srgbClr val="0066FF"/>
            </a:solidFill>
          </a:ln>
        </p:spPr>
        <p:txBody>
          <a:bodyPr wrap="square">
            <a:spAutoFit/>
          </a:bodyPr>
          <a:lstStyle/>
          <a:p>
            <a:pPr algn="just"/>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Sử</a:t>
            </a:r>
            <a:r>
              <a:rPr lang="fr-FR" sz="2800" dirty="0">
                <a:solidFill>
                  <a:srgbClr val="0D0D0D"/>
                </a:solidFill>
                <a:latin typeface="Times New Roman" panose="02020603050405020304" pitchFamily="18" charset="0"/>
                <a:ea typeface="Times New Roman" panose="02020603050405020304" pitchFamily="18" charset="0"/>
              </a:rPr>
              <a:t> </a:t>
            </a:r>
            <a:r>
              <a:rPr lang="fr-FR" sz="2800" dirty="0" err="1">
                <a:solidFill>
                  <a:srgbClr val="0D0D0D"/>
                </a:solidFill>
                <a:latin typeface="Times New Roman" panose="02020603050405020304" pitchFamily="18" charset="0"/>
                <a:ea typeface="Times New Roman" panose="02020603050405020304" pitchFamily="18" charset="0"/>
              </a:rPr>
              <a:t>dụng</a:t>
            </a:r>
            <a:r>
              <a:rPr lang="vi-VN" sz="2800" dirty="0">
                <a:solidFill>
                  <a:srgbClr val="0D0D0D"/>
                </a:solidFill>
                <a:latin typeface="Times New Roman" panose="02020603050405020304" pitchFamily="18" charset="0"/>
                <a:ea typeface="Times New Roman" panose="02020603050405020304" pitchFamily="18" charset="0"/>
              </a:rPr>
              <a:t> những số liệu chính xác, có căn cứ thuyết phục.</a:t>
            </a:r>
            <a:endParaRPr lang="en-US" sz="2400" dirty="0">
              <a:latin typeface="Times New Roman" panose="02020603050405020304" pitchFamily="18" charset="0"/>
              <a:ea typeface="Times New Roman" panose="02020603050405020304" pitchFamily="18" charset="0"/>
            </a:endParaRPr>
          </a:p>
        </p:txBody>
      </p:sp>
      <p:sp>
        <p:nvSpPr>
          <p:cNvPr id="15" name="Hộp Văn bản 14">
            <a:extLst>
              <a:ext uri="{FF2B5EF4-FFF2-40B4-BE49-F238E27FC236}">
                <a16:creationId xmlns:a16="http://schemas.microsoft.com/office/drawing/2014/main" id="{414C9BA8-FAC2-D318-864B-E5EB1D1E82ED}"/>
              </a:ext>
            </a:extLst>
          </p:cNvPr>
          <p:cNvSpPr txBox="1"/>
          <p:nvPr/>
        </p:nvSpPr>
        <p:spPr>
          <a:xfrm>
            <a:off x="1454547" y="5076944"/>
            <a:ext cx="10165597" cy="578882"/>
          </a:xfrm>
          <a:prstGeom prst="roundRect">
            <a:avLst/>
          </a:prstGeom>
          <a:noFill/>
          <a:ln w="38100">
            <a:solidFill>
              <a:srgbClr val="0066FF"/>
            </a:solidFill>
          </a:ln>
        </p:spPr>
        <p:txBody>
          <a:bodyPr wrap="square">
            <a:spAutoFit/>
          </a:bodyPr>
          <a:lstStyle/>
          <a:p>
            <a:pPr algn="just"/>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ấn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tượng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suy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đoán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nhiều</a:t>
            </a:r>
            <a:r>
              <a:rPr lang="en-US" sz="2800" dirty="0">
                <a:solidFill>
                  <a:srgbClr val="0D0D0D"/>
                </a:solidFill>
                <a:latin typeface="Times New Roman" panose="02020603050405020304" pitchFamily="18" charset="0"/>
                <a:ea typeface="Times New Roman" panose="02020603050405020304" pitchFamily="18" charset="0"/>
              </a:rPr>
              <a:t> chi </a:t>
            </a:r>
            <a:r>
              <a:rPr lang="en-US" sz="2800" dirty="0" err="1">
                <a:solidFill>
                  <a:srgbClr val="0D0D0D"/>
                </a:solidFill>
                <a:latin typeface="Times New Roman" panose="02020603050405020304" pitchFamily="18" charset="0"/>
                <a:ea typeface="Times New Roman" panose="02020603050405020304" pitchFamily="18" charset="0"/>
              </a:rPr>
              <a:t>tiết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mang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tính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995547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3589" cy="6887945"/>
          </a:xfrm>
          <a:prstGeom prst="rect">
            <a:avLst/>
          </a:prstGeom>
          <a:blipFill>
            <a:blip r:embed="rId4">
              <a:duotone>
                <a:schemeClr val="accent6">
                  <a:shade val="45000"/>
                  <a:satMod val="135000"/>
                </a:schemeClr>
                <a:prstClr val="white"/>
              </a:duotone>
            </a:blip>
            <a:tile tx="0" ty="0" sx="100000" sy="100000" flip="none" algn="tl"/>
          </a:blipFill>
        </p:spPr>
      </p:pic>
      <p:sp>
        <p:nvSpPr>
          <p:cNvPr id="3" name="Hộp Văn bản 2">
            <a:extLst>
              <a:ext uri="{FF2B5EF4-FFF2-40B4-BE49-F238E27FC236}">
                <a16:creationId xmlns:a16="http://schemas.microsoft.com/office/drawing/2014/main" id="{EF04A358-D6C7-A358-AE90-F0E01A173B28}"/>
              </a:ext>
            </a:extLst>
          </p:cNvPr>
          <p:cNvSpPr txBox="1"/>
          <p:nvPr/>
        </p:nvSpPr>
        <p:spPr>
          <a:xfrm>
            <a:off x="1406423" y="1053311"/>
            <a:ext cx="9733936" cy="584775"/>
          </a:xfrm>
          <a:prstGeom prst="rect">
            <a:avLst/>
          </a:prstGeom>
          <a:noFill/>
        </p:spPr>
        <p:txBody>
          <a:bodyPr wrap="square">
            <a:spAutoFit/>
          </a:bodyPr>
          <a:lstStyle/>
          <a:p>
            <a:pPr algn="just"/>
            <a:r>
              <a:rPr lang="en-US" sz="3200" b="1" dirty="0">
                <a:solidFill>
                  <a:srgbClr val="0066FF"/>
                </a:solidFill>
                <a:effectLst/>
                <a:latin typeface="Times New Roman" panose="02020603050405020304" pitchFamily="18" charset="0"/>
                <a:ea typeface="MS Mincho" panose="02020609040205080304" pitchFamily="49" charset="-128"/>
                <a:cs typeface="Times New Roman" panose="02020603050405020304" pitchFamily="18" charset="0"/>
              </a:rPr>
              <a:t>2. </a:t>
            </a:r>
            <a:r>
              <a:rPr lang="en-US" sz="3200" b="1" dirty="0" err="1">
                <a:solidFill>
                  <a:srgbClr val="0066FF"/>
                </a:solidFill>
                <a:effectLst/>
                <a:latin typeface="Times New Roman" panose="02020603050405020304" pitchFamily="18" charset="0"/>
                <a:ea typeface="MS Mincho" panose="02020609040205080304" pitchFamily="49" charset="-128"/>
                <a:cs typeface="Times New Roman" panose="02020603050405020304" pitchFamily="18" charset="0"/>
              </a:rPr>
              <a:t>Nội</a:t>
            </a:r>
            <a:r>
              <a:rPr lang="en-US" sz="3200" b="1" dirty="0">
                <a:solidFill>
                  <a:srgbClr val="0066FF"/>
                </a:solidFill>
                <a:effectLst/>
                <a:latin typeface="Times New Roman" panose="02020603050405020304" pitchFamily="18" charset="0"/>
                <a:ea typeface="MS Mincho" panose="02020609040205080304" pitchFamily="49" charset="-128"/>
                <a:cs typeface="Times New Roman" panose="02020603050405020304" pitchFamily="18" charset="0"/>
              </a:rPr>
              <a:t> dung – Ý </a:t>
            </a:r>
            <a:r>
              <a:rPr lang="en-US" sz="3200" b="1" dirty="0" err="1">
                <a:solidFill>
                  <a:srgbClr val="0066FF"/>
                </a:solidFill>
                <a:effectLst/>
                <a:latin typeface="Times New Roman" panose="02020603050405020304" pitchFamily="18" charset="0"/>
                <a:ea typeface="MS Mincho" panose="02020609040205080304" pitchFamily="49" charset="-128"/>
                <a:cs typeface="Times New Roman" panose="02020603050405020304" pitchFamily="18" charset="0"/>
              </a:rPr>
              <a:t>nghĩa</a:t>
            </a:r>
            <a:endParaRPr lang="en-US" sz="3200" dirty="0">
              <a:solidFill>
                <a:srgbClr val="0066FF"/>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7FEC4E6A-77CF-1B2D-A491-26CE8B4B9D55}"/>
              </a:ext>
            </a:extLst>
          </p:cNvPr>
          <p:cNvSpPr txBox="1"/>
          <p:nvPr/>
        </p:nvSpPr>
        <p:spPr>
          <a:xfrm>
            <a:off x="1393369" y="159107"/>
            <a:ext cx="2835378"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highlight>
                  <a:srgbClr val="0099FF"/>
                </a:highlight>
                <a:latin typeface="Times New Roman" panose="02020603050405020304" pitchFamily="18" charset="0"/>
                <a:ea typeface="Times New Roman" panose="02020603050405020304" pitchFamily="18" charset="0"/>
              </a:rPr>
              <a:t>III. </a:t>
            </a:r>
            <a:r>
              <a:rPr lang="en-US" sz="3600" b="1" dirty="0" err="1">
                <a:solidFill>
                  <a:schemeClr val="bg1"/>
                </a:solidFill>
                <a:highlight>
                  <a:srgbClr val="0099FF"/>
                </a:highlight>
                <a:latin typeface="Times New Roman" panose="02020603050405020304" pitchFamily="18" charset="0"/>
                <a:ea typeface="Times New Roman" panose="02020603050405020304" pitchFamily="18" charset="0"/>
              </a:rPr>
              <a:t>Tổng</a:t>
            </a:r>
            <a:r>
              <a:rPr lang="en-US" sz="3600" b="1" dirty="0">
                <a:solidFill>
                  <a:schemeClr val="bg1"/>
                </a:solidFill>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highlight>
                  <a:srgbClr val="0099FF"/>
                </a:highlight>
                <a:latin typeface="Times New Roman" panose="02020603050405020304" pitchFamily="18" charset="0"/>
                <a:ea typeface="Times New Roman" panose="02020603050405020304" pitchFamily="18" charset="0"/>
              </a:rPr>
              <a:t>kết</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pic>
        <p:nvPicPr>
          <p:cNvPr id="19" name="Hình ảnh 18">
            <a:extLst>
              <a:ext uri="{FF2B5EF4-FFF2-40B4-BE49-F238E27FC236}">
                <a16:creationId xmlns:a16="http://schemas.microsoft.com/office/drawing/2014/main" id="{1BBB4539-D226-0D38-9015-BF2D53D294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6476" y="0"/>
            <a:ext cx="1673052" cy="1115368"/>
          </a:xfrm>
          <a:prstGeom prst="rect">
            <a:avLst/>
          </a:prstGeom>
        </p:spPr>
      </p:pic>
      <p:sp>
        <p:nvSpPr>
          <p:cNvPr id="11" name="Hộp Văn bản 10">
            <a:extLst>
              <a:ext uri="{FF2B5EF4-FFF2-40B4-BE49-F238E27FC236}">
                <a16:creationId xmlns:a16="http://schemas.microsoft.com/office/drawing/2014/main" id="{4A28E142-9EB8-7AC9-B9C5-6BCF8976C7E1}"/>
              </a:ext>
            </a:extLst>
          </p:cNvPr>
          <p:cNvSpPr txBox="1"/>
          <p:nvPr/>
        </p:nvSpPr>
        <p:spPr>
          <a:xfrm>
            <a:off x="1406423" y="1933194"/>
            <a:ext cx="10243466" cy="2485787"/>
          </a:xfrm>
          <a:prstGeom prst="roundRect">
            <a:avLst/>
          </a:prstGeom>
          <a:noFill/>
          <a:ln w="38100">
            <a:solidFill>
              <a:srgbClr val="0066FF"/>
            </a:solidFill>
          </a:ln>
        </p:spPr>
        <p:txBody>
          <a:bodyPr wrap="square">
            <a:spAutoFit/>
          </a:bodyPr>
          <a:lstStyle/>
          <a:p>
            <a:pPr algn="just"/>
            <a:r>
              <a:rPr lang="vi-VN" sz="2800" dirty="0">
                <a:latin typeface="Times New Roman" panose="02020603050405020304" pitchFamily="18" charset="0"/>
                <a:ea typeface="Times New Roman" panose="02020603050405020304" pitchFamily="18" charset="0"/>
              </a:rPr>
              <a:t>- </a:t>
            </a:r>
            <a:r>
              <a:rPr lang="nl-NL" sz="2800" dirty="0">
                <a:solidFill>
                  <a:srgbClr val="0D0D0D"/>
                </a:solidFill>
                <a:latin typeface="Times New Roman" panose="02020603050405020304" pitchFamily="18" charset="0"/>
                <a:ea typeface="Times New Roman" panose="02020603050405020304" pitchFamily="18" charset="0"/>
              </a:rPr>
              <a:t>Văn bản đề cập đến vấn đề b</a:t>
            </a:r>
            <a:r>
              <a:rPr lang="vi-VN" sz="2800" dirty="0" err="1">
                <a:solidFill>
                  <a:srgbClr val="0D0D0D"/>
                </a:solidFill>
                <a:latin typeface="Times New Roman" panose="02020603050405020304" pitchFamily="18" charset="0"/>
                <a:ea typeface="Times New Roman" panose="02020603050405020304" pitchFamily="18" charset="0"/>
              </a:rPr>
              <a:t>iến</a:t>
            </a:r>
            <a:r>
              <a:rPr lang="vi-VN" sz="2800" dirty="0">
                <a:solidFill>
                  <a:srgbClr val="0D0D0D"/>
                </a:solidFill>
                <a:latin typeface="Times New Roman" panose="02020603050405020304" pitchFamily="18" charset="0"/>
                <a:ea typeface="Times New Roman" panose="02020603050405020304" pitchFamily="18" charset="0"/>
              </a:rPr>
              <a:t> đổi khí hậu</a:t>
            </a:r>
            <a:r>
              <a:rPr lang="nl-NL" sz="2800" dirty="0">
                <a:solidFill>
                  <a:srgbClr val="0D0D0D"/>
                </a:solidFill>
                <a:latin typeface="Times New Roman" panose="02020603050405020304" pitchFamily="18" charset="0"/>
                <a:ea typeface="Times New Roman" panose="02020603050405020304" pitchFamily="18" charset="0"/>
              </a:rPr>
              <a:t> trên Trái Đất đang diễn ra </a:t>
            </a:r>
            <a:r>
              <a:rPr lang="vi-VN" sz="2800" dirty="0">
                <a:solidFill>
                  <a:srgbClr val="0D0D0D"/>
                </a:solidFill>
                <a:latin typeface="Times New Roman" panose="02020603050405020304" pitchFamily="18" charset="0"/>
                <a:ea typeface="Times New Roman" panose="02020603050405020304" pitchFamily="18" charset="0"/>
              </a:rPr>
              <a:t>với những hiện tượng thời tiết </a:t>
            </a:r>
            <a:r>
              <a:rPr lang="en-US" sz="2800" dirty="0" err="1">
                <a:solidFill>
                  <a:srgbClr val="0D0D0D"/>
                </a:solidFill>
                <a:latin typeface="Times New Roman" panose="02020603050405020304" pitchFamily="18" charset="0"/>
                <a:ea typeface="Times New Roman" panose="02020603050405020304" pitchFamily="18" charset="0"/>
              </a:rPr>
              <a:t>vô</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thường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cực đoan</a:t>
            </a:r>
            <a:r>
              <a:rPr lang="nl-NL" sz="2800" dirty="0">
                <a:solidFill>
                  <a:srgbClr val="0D0D0D"/>
                </a:solidFill>
                <a:latin typeface="Times New Roman" panose="02020603050405020304" pitchFamily="18" charset="0"/>
                <a:ea typeface="Times New Roman" panose="02020603050405020304" pitchFamily="18" charset="0"/>
              </a:rPr>
              <a:t>. Từ 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mỗi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người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rPr>
              <a:t>nhận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thức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sâu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sắc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về</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sự</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rối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loạn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khí</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hậu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toàn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cầu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có</a:t>
            </a:r>
            <a:r>
              <a:rPr lang="en-US" sz="2800" dirty="0">
                <a:solidFill>
                  <a:srgbClr val="000000"/>
                </a:solidFill>
                <a:latin typeface="Times New Roman" panose="02020603050405020304" pitchFamily="18" charset="0"/>
                <a:ea typeface="Calibri" panose="020F0502020204030204" pitchFamily="34" charset="0"/>
              </a:rPr>
              <a:t> ý </a:t>
            </a:r>
            <a:r>
              <a:rPr lang="en-US" sz="2800" dirty="0" err="1">
                <a:solidFill>
                  <a:srgbClr val="000000"/>
                </a:solidFill>
                <a:latin typeface="Times New Roman" panose="02020603050405020304" pitchFamily="18" charset="0"/>
                <a:ea typeface="Calibri" panose="020F0502020204030204" pitchFamily="34" charset="0"/>
              </a:rPr>
              <a:t>thức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bảo</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vệ</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môi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trường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để</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cuộc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sống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ngày</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càng</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tốt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hơn</a:t>
            </a:r>
            <a:r>
              <a:rPr lang="en-US" sz="2800" dirty="0">
                <a:solidFill>
                  <a:srgbClr val="000000"/>
                </a:solidFill>
                <a:latin typeface="Times New Roman" panose="02020603050405020304" pitchFamily="18" charset="0"/>
                <a:ea typeface="Calibri" panose="020F0502020204030204" pitchFamily="34"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498691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3589" cy="6887945"/>
          </a:xfrm>
          <a:prstGeom prst="rect">
            <a:avLst/>
          </a:prstGeom>
          <a:blipFill>
            <a:blip r:embed="rId4">
              <a:duotone>
                <a:schemeClr val="accent6">
                  <a:shade val="45000"/>
                  <a:satMod val="135000"/>
                </a:schemeClr>
                <a:prstClr val="white"/>
              </a:duotone>
            </a:blip>
            <a:tile tx="0" ty="0" sx="100000" sy="100000" flip="none" algn="tl"/>
          </a:blipFill>
        </p:spPr>
      </p:pic>
      <p:sp>
        <p:nvSpPr>
          <p:cNvPr id="3" name="Hộp Văn bản 2">
            <a:extLst>
              <a:ext uri="{FF2B5EF4-FFF2-40B4-BE49-F238E27FC236}">
                <a16:creationId xmlns:a16="http://schemas.microsoft.com/office/drawing/2014/main" id="{EF04A358-D6C7-A358-AE90-F0E01A173B28}"/>
              </a:ext>
            </a:extLst>
          </p:cNvPr>
          <p:cNvSpPr txBox="1"/>
          <p:nvPr/>
        </p:nvSpPr>
        <p:spPr>
          <a:xfrm>
            <a:off x="1337499" y="822980"/>
            <a:ext cx="9733936" cy="584775"/>
          </a:xfrm>
          <a:prstGeom prst="rect">
            <a:avLst/>
          </a:prstGeom>
          <a:noFill/>
        </p:spPr>
        <p:txBody>
          <a:bodyPr wrap="square">
            <a:spAutoFit/>
          </a:bodyPr>
          <a:lstStyle/>
          <a:p>
            <a:pPr algn="just"/>
            <a:r>
              <a:rPr lang="en-US" sz="3200" b="1" dirty="0">
                <a:solidFill>
                  <a:srgbClr val="0099FF"/>
                </a:solidFill>
                <a:latin typeface="Times New Roman" panose="02020603050405020304" pitchFamily="18" charset="0"/>
                <a:ea typeface="MS Mincho" panose="02020609040205080304" pitchFamily="49" charset="-128"/>
                <a:cs typeface="Times New Roman" panose="02020603050405020304" pitchFamily="18" charset="0"/>
              </a:rPr>
              <a:t>3.</a:t>
            </a:r>
            <a:r>
              <a:rPr lang="vi-VN" sz="3200" b="1" dirty="0">
                <a:solidFill>
                  <a:srgbClr val="0099FF"/>
                </a:solidFill>
                <a:effectLst/>
                <a:latin typeface="Times New Roman" panose="02020603050405020304" pitchFamily="18" charset="0"/>
                <a:ea typeface="Times New Roman" panose="02020603050405020304" pitchFamily="18" charset="0"/>
              </a:rPr>
              <a:t> Cách đọc hiểu văn bản thông tin</a:t>
            </a:r>
            <a:endParaRPr lang="en-US" sz="2800" dirty="0">
              <a:solidFill>
                <a:srgbClr val="0099FF"/>
              </a:solidFill>
              <a:effectLst/>
              <a:latin typeface="Times New Roman" panose="02020603050405020304" pitchFamily="18" charset="0"/>
              <a:ea typeface="Times New Roman" panose="02020603050405020304" pitchFamily="18" charset="0"/>
            </a:endParaRPr>
          </a:p>
        </p:txBody>
      </p:sp>
      <p:sp>
        <p:nvSpPr>
          <p:cNvPr id="5" name="Hộp Văn bản 4">
            <a:extLst>
              <a:ext uri="{FF2B5EF4-FFF2-40B4-BE49-F238E27FC236}">
                <a16:creationId xmlns:a16="http://schemas.microsoft.com/office/drawing/2014/main" id="{7FEC4E6A-77CF-1B2D-A491-26CE8B4B9D55}"/>
              </a:ext>
            </a:extLst>
          </p:cNvPr>
          <p:cNvSpPr txBox="1"/>
          <p:nvPr/>
        </p:nvSpPr>
        <p:spPr>
          <a:xfrm>
            <a:off x="1393369" y="159107"/>
            <a:ext cx="2835378"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highlight>
                  <a:srgbClr val="0099FF"/>
                </a:highlight>
                <a:latin typeface="Times New Roman" panose="02020603050405020304" pitchFamily="18" charset="0"/>
                <a:ea typeface="Times New Roman" panose="02020603050405020304" pitchFamily="18" charset="0"/>
              </a:rPr>
              <a:t>III. </a:t>
            </a:r>
            <a:r>
              <a:rPr lang="en-US" sz="3600" b="1" dirty="0" err="1">
                <a:solidFill>
                  <a:schemeClr val="bg1"/>
                </a:solidFill>
                <a:highlight>
                  <a:srgbClr val="0099FF"/>
                </a:highlight>
                <a:latin typeface="Times New Roman" panose="02020603050405020304" pitchFamily="18" charset="0"/>
                <a:ea typeface="Times New Roman" panose="02020603050405020304" pitchFamily="18" charset="0"/>
              </a:rPr>
              <a:t>Tổng</a:t>
            </a:r>
            <a:r>
              <a:rPr lang="en-US" sz="3600" b="1" dirty="0">
                <a:solidFill>
                  <a:schemeClr val="bg1"/>
                </a:solidFill>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highlight>
                  <a:srgbClr val="0099FF"/>
                </a:highlight>
                <a:latin typeface="Times New Roman" panose="02020603050405020304" pitchFamily="18" charset="0"/>
                <a:ea typeface="Times New Roman" panose="02020603050405020304" pitchFamily="18" charset="0"/>
              </a:rPr>
              <a:t>kết</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pic>
        <p:nvPicPr>
          <p:cNvPr id="19" name="Hình ảnh 18">
            <a:extLst>
              <a:ext uri="{FF2B5EF4-FFF2-40B4-BE49-F238E27FC236}">
                <a16:creationId xmlns:a16="http://schemas.microsoft.com/office/drawing/2014/main" id="{1BBB4539-D226-0D38-9015-BF2D53D294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6476" y="0"/>
            <a:ext cx="1673052" cy="1115368"/>
          </a:xfrm>
          <a:prstGeom prst="rect">
            <a:avLst/>
          </a:prstGeom>
        </p:spPr>
      </p:pic>
      <p:sp>
        <p:nvSpPr>
          <p:cNvPr id="11" name="Hộp Văn bản 10">
            <a:extLst>
              <a:ext uri="{FF2B5EF4-FFF2-40B4-BE49-F238E27FC236}">
                <a16:creationId xmlns:a16="http://schemas.microsoft.com/office/drawing/2014/main" id="{4A28E142-9EB8-7AC9-B9C5-6BCF8976C7E1}"/>
              </a:ext>
            </a:extLst>
          </p:cNvPr>
          <p:cNvSpPr txBox="1"/>
          <p:nvPr/>
        </p:nvSpPr>
        <p:spPr>
          <a:xfrm>
            <a:off x="1337499" y="1427677"/>
            <a:ext cx="10386184" cy="578882"/>
          </a:xfrm>
          <a:prstGeom prst="roundRect">
            <a:avLst/>
          </a:prstGeom>
          <a:noFill/>
          <a:ln w="38100">
            <a:solidFill>
              <a:srgbClr val="0066FF"/>
            </a:solidFill>
          </a:ln>
        </p:spPr>
        <p:txBody>
          <a:bodyPr wrap="square">
            <a:spAutoFit/>
          </a:bodyPr>
          <a:lstStyle/>
          <a:p>
            <a:pPr algn="just"/>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định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tượng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2" name="Hộp Văn bản 1">
            <a:extLst>
              <a:ext uri="{FF2B5EF4-FFF2-40B4-BE49-F238E27FC236}">
                <a16:creationId xmlns:a16="http://schemas.microsoft.com/office/drawing/2014/main" id="{1E321570-ABF0-5BC8-2B20-323B895CB8E3}"/>
              </a:ext>
            </a:extLst>
          </p:cNvPr>
          <p:cNvSpPr txBox="1"/>
          <p:nvPr/>
        </p:nvSpPr>
        <p:spPr>
          <a:xfrm>
            <a:off x="1337499" y="2212989"/>
            <a:ext cx="9383053" cy="578882"/>
          </a:xfrm>
          <a:prstGeom prst="roundRect">
            <a:avLst/>
          </a:prstGeom>
          <a:noFill/>
          <a:ln w="38100">
            <a:solidFill>
              <a:srgbClr val="0066FF"/>
            </a:solidFill>
          </a:ln>
        </p:spPr>
        <p:txBody>
          <a:bodyPr wrap="square">
            <a:spAutoFit/>
          </a:bodyPr>
          <a:lstStyle/>
          <a:p>
            <a:pPr algn="just"/>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lướt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nổi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6" name="Hộp Văn bản 5">
            <a:extLst>
              <a:ext uri="{FF2B5EF4-FFF2-40B4-BE49-F238E27FC236}">
                <a16:creationId xmlns:a16="http://schemas.microsoft.com/office/drawing/2014/main" id="{1844F35B-39FC-C693-51C4-A2897A28558D}"/>
              </a:ext>
            </a:extLst>
          </p:cNvPr>
          <p:cNvSpPr txBox="1"/>
          <p:nvPr/>
        </p:nvSpPr>
        <p:spPr>
          <a:xfrm>
            <a:off x="1337498" y="3051391"/>
            <a:ext cx="10202861" cy="1055608"/>
          </a:xfrm>
          <a:prstGeom prst="roundRect">
            <a:avLst/>
          </a:prstGeom>
          <a:noFill/>
          <a:ln w="38100">
            <a:solidFill>
              <a:srgbClr val="0066FF"/>
            </a:solidFill>
          </a:ln>
        </p:spPr>
        <p:txBody>
          <a:bodyPr wrap="square">
            <a:spAutoFit/>
          </a:bodyPr>
          <a:lstStyle/>
          <a:p>
            <a:pPr algn="just"/>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chính</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nổi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8" name="Hộp Văn bản 7">
            <a:extLst>
              <a:ext uri="{FF2B5EF4-FFF2-40B4-BE49-F238E27FC236}">
                <a16:creationId xmlns:a16="http://schemas.microsoft.com/office/drawing/2014/main" id="{F54E5D83-08F5-D93B-FF2F-8FD95C7797E3}"/>
              </a:ext>
            </a:extLst>
          </p:cNvPr>
          <p:cNvSpPr txBox="1"/>
          <p:nvPr/>
        </p:nvSpPr>
        <p:spPr>
          <a:xfrm>
            <a:off x="1393369" y="4222494"/>
            <a:ext cx="10202861" cy="1532334"/>
          </a:xfrm>
          <a:prstGeom prst="roundRect">
            <a:avLst/>
          </a:prstGeom>
          <a:noFill/>
          <a:ln w="38100">
            <a:solidFill>
              <a:srgbClr val="0066FF"/>
            </a:solidFill>
          </a:ln>
        </p:spPr>
        <p:txBody>
          <a:bodyPr wrap="square">
            <a:spAutoFit/>
          </a:bodyPr>
          <a:lstStyle/>
          <a:p>
            <a:pPr algn="just"/>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đồ</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nếu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như</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tin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
        <p:nvSpPr>
          <p:cNvPr id="9" name="Hộp Văn bản 8">
            <a:extLst>
              <a:ext uri="{FF2B5EF4-FFF2-40B4-BE49-F238E27FC236}">
                <a16:creationId xmlns:a16="http://schemas.microsoft.com/office/drawing/2014/main" id="{350583E6-59B3-241E-D5CE-7B543D7E4325}"/>
              </a:ext>
            </a:extLst>
          </p:cNvPr>
          <p:cNvSpPr txBox="1"/>
          <p:nvPr/>
        </p:nvSpPr>
        <p:spPr>
          <a:xfrm>
            <a:off x="1325774" y="5878027"/>
            <a:ext cx="10202861" cy="578882"/>
          </a:xfrm>
          <a:prstGeom prst="roundRect">
            <a:avLst/>
          </a:prstGeom>
          <a:noFill/>
          <a:ln w="38100">
            <a:solidFill>
              <a:srgbClr val="0066FF"/>
            </a:solidFill>
          </a:ln>
        </p:spPr>
        <p:txBody>
          <a:bodyPr wrap="square">
            <a:spAutoFit/>
          </a:bodyPr>
          <a:lstStyle/>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10676863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P spid="6"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F97E5374-0B96-3F9F-6AF1-FDA77F5E9E39}"/>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29945"/>
            <a:ext cx="12193589" cy="6887945"/>
          </a:xfrm>
          <a:prstGeom prst="rect">
            <a:avLst/>
          </a:prstGeom>
          <a:blipFill>
            <a:blip r:embed="rId4">
              <a:duotone>
                <a:schemeClr val="accent6">
                  <a:shade val="45000"/>
                  <a:satMod val="135000"/>
                </a:schemeClr>
                <a:prstClr val="white"/>
              </a:duotone>
            </a:blip>
            <a:tile tx="0" ty="0" sx="100000" sy="100000" flip="none" algn="tl"/>
          </a:blipFill>
        </p:spPr>
      </p:pic>
      <p:sp>
        <p:nvSpPr>
          <p:cNvPr id="6" name="Hình chữ nhật: Góc Chéo Tròn 5">
            <a:extLst>
              <a:ext uri="{FF2B5EF4-FFF2-40B4-BE49-F238E27FC236}">
                <a16:creationId xmlns:a16="http://schemas.microsoft.com/office/drawing/2014/main" id="{60243E13-757E-BFAA-3CD5-1CCB2ECE559C}"/>
              </a:ext>
            </a:extLst>
          </p:cNvPr>
          <p:cNvSpPr/>
          <p:nvPr/>
        </p:nvSpPr>
        <p:spPr>
          <a:xfrm>
            <a:off x="3315928" y="337348"/>
            <a:ext cx="5560143" cy="860832"/>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FF"/>
                </a:solidFill>
                <a:latin typeface="Broadway" panose="04040905080B02020502" pitchFamily="82" charset="0"/>
                <a:cs typeface="Times New Roman" panose="02020603050405020304" pitchFamily="18" charset="0"/>
              </a:rPr>
              <a:t>LUYỆN TẬP</a:t>
            </a:r>
          </a:p>
        </p:txBody>
      </p:sp>
      <p:sp>
        <p:nvSpPr>
          <p:cNvPr id="9" name="Hộp Văn bản 8">
            <a:extLst>
              <a:ext uri="{FF2B5EF4-FFF2-40B4-BE49-F238E27FC236}">
                <a16:creationId xmlns:a16="http://schemas.microsoft.com/office/drawing/2014/main" id="{061A71CE-AE30-4081-0C06-F35FB66B0B7A}"/>
              </a:ext>
            </a:extLst>
          </p:cNvPr>
          <p:cNvSpPr txBox="1"/>
          <p:nvPr/>
        </p:nvSpPr>
        <p:spPr>
          <a:xfrm>
            <a:off x="1626885" y="1565473"/>
            <a:ext cx="9854375" cy="1055608"/>
          </a:xfrm>
          <a:prstGeom prst="roundRect">
            <a:avLst/>
          </a:prstGeom>
          <a:noFill/>
          <a:ln w="38100">
            <a:solidFill>
              <a:srgbClr val="0066FF"/>
            </a:solidFill>
          </a:ln>
        </p:spPr>
        <p:txBody>
          <a:bodyPr wrap="square">
            <a:spAutoFit/>
          </a:bodyPr>
          <a:lstStyle/>
          <a:p>
            <a:r>
              <a:rPr lang="en-US" sz="2800" b="1" dirty="0">
                <a:solidFill>
                  <a:srgbClr val="00B0F0"/>
                </a:solidFill>
                <a:latin typeface="Times New Roman" panose="02020603050405020304" pitchFamily="18" charset="0"/>
                <a:cs typeface="Times New Roman" panose="02020603050405020304" pitchFamily="18" charset="0"/>
              </a:rPr>
              <a:t>*</a:t>
            </a:r>
            <a:r>
              <a:rPr lang="en-US" sz="2800" b="1" dirty="0" err="1">
                <a:solidFill>
                  <a:srgbClr val="00B0F0"/>
                </a:solidFill>
                <a:latin typeface="Times New Roman" panose="02020603050405020304" pitchFamily="18" charset="0"/>
                <a:cs typeface="Times New Roman" panose="02020603050405020304" pitchFamily="18" charset="0"/>
              </a:rPr>
              <a:t>Bài</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err="1">
                <a:solidFill>
                  <a:srgbClr val="00B0F0"/>
                </a:solidFill>
                <a:latin typeface="Times New Roman" panose="02020603050405020304" pitchFamily="18" charset="0"/>
                <a:cs typeface="Times New Roman" panose="02020603050405020304" pitchFamily="18" charset="0"/>
              </a:rPr>
              <a:t>tập</a:t>
            </a:r>
            <a:r>
              <a:rPr lang="en-US" sz="2800" dirty="0">
                <a:solidFill>
                  <a:srgbClr val="00B0F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a:t>
            </a:r>
          </a:p>
        </p:txBody>
      </p:sp>
      <p:sp>
        <p:nvSpPr>
          <p:cNvPr id="7" name="Hộp Văn bản 6">
            <a:extLst>
              <a:ext uri="{FF2B5EF4-FFF2-40B4-BE49-F238E27FC236}">
                <a16:creationId xmlns:a16="http://schemas.microsoft.com/office/drawing/2014/main" id="{0B60F054-165D-A248-871D-69DE1F478600}"/>
              </a:ext>
            </a:extLst>
          </p:cNvPr>
          <p:cNvSpPr txBox="1"/>
          <p:nvPr/>
        </p:nvSpPr>
        <p:spPr>
          <a:xfrm>
            <a:off x="1626885" y="2989467"/>
            <a:ext cx="9586060" cy="2677656"/>
          </a:xfrm>
          <a:prstGeom prst="rect">
            <a:avLst/>
          </a:prstGeom>
          <a:noFill/>
        </p:spPr>
        <p:txBody>
          <a:bodyPr wrap="square">
            <a:spAutoFit/>
          </a:bodyPr>
          <a:lstStyle/>
          <a:p>
            <a:pPr marL="0" marR="30480" algn="just">
              <a:spcBef>
                <a:spcPts val="0"/>
              </a:spcBef>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rPr>
              <a:t>*</a:t>
            </a:r>
            <a:r>
              <a:rPr lang="en-US" sz="2800" b="1" dirty="0" err="1">
                <a:solidFill>
                  <a:srgbClr val="FF0000"/>
                </a:solidFill>
                <a:effectLst/>
                <a:latin typeface="Times New Roman" panose="02020603050405020304" pitchFamily="18" charset="0"/>
                <a:ea typeface="Times New Roman" panose="02020603050405020304" pitchFamily="18" charset="0"/>
              </a:rPr>
              <a:t>Yêu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cầu</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và</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gợi</a:t>
            </a:r>
            <a:r>
              <a:rPr lang="en-US" sz="2800" b="1" dirty="0">
                <a:solidFill>
                  <a:srgbClr val="FF0000"/>
                </a:solidFill>
                <a:effectLst/>
                <a:latin typeface="Times New Roman" panose="02020603050405020304" pitchFamily="18" charset="0"/>
                <a:ea typeface="Times New Roman" panose="02020603050405020304" pitchFamily="18" charset="0"/>
              </a:rPr>
              <a:t> ý:</a:t>
            </a:r>
            <a:endParaRPr lang="en-US" sz="2800" dirty="0">
              <a:effectLst/>
              <a:latin typeface="Times New Roman" panose="02020603050405020304" pitchFamily="18" charset="0"/>
              <a:ea typeface="Times New Roman" panose="02020603050405020304" pitchFamily="18" charset="0"/>
            </a:endParaRPr>
          </a:p>
          <a:p>
            <a:pPr marL="0" marR="30480" algn="just">
              <a:spcBef>
                <a:spcPts val="0"/>
              </a:spcBef>
              <a:spcAft>
                <a:spcPts val="0"/>
              </a:spcAft>
            </a:pP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Em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cần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xác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định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văn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thể</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hiện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mối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quan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hệ</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nhân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quả</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Đó</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là</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rPr>
              <a:t> 2,3,4,5);</a:t>
            </a:r>
            <a:endParaRPr lang="en-US" sz="2800" dirty="0">
              <a:effectLst/>
              <a:latin typeface="Times New Roman" panose="02020603050405020304" pitchFamily="18" charset="0"/>
              <a:ea typeface="Times New Roman" panose="02020603050405020304" pitchFamily="18" charset="0"/>
            </a:endParaRPr>
          </a:p>
          <a:p>
            <a:pPr marL="0" marR="30480" algn="just">
              <a:spcBef>
                <a:spcPts val="0"/>
              </a:spcBef>
              <a:spcAft>
                <a:spcPts val="0"/>
              </a:spcAft>
            </a:pPr>
            <a:r>
              <a:rPr lang="en-US" sz="2800" dirty="0">
                <a:solidFill>
                  <a:srgbClr val="0D0D0D"/>
                </a:solidFill>
                <a:effectLst/>
                <a:latin typeface="Times New Roman" panose="02020603050405020304" pitchFamily="18" charset="0"/>
                <a:ea typeface="Times New Roman" panose="02020603050405020304" pitchFamily="18" charset="0"/>
              </a:rPr>
              <a:t>- Sau </a:t>
            </a:r>
            <a:r>
              <a:rPr lang="en-US" sz="2800" dirty="0" err="1">
                <a:solidFill>
                  <a:srgbClr val="0D0D0D"/>
                </a:solidFill>
                <a:effectLst/>
                <a:latin typeface="Times New Roman" panose="02020603050405020304" pitchFamily="18" charset="0"/>
                <a:ea typeface="Times New Roman" panose="02020603050405020304" pitchFamily="18" charset="0"/>
              </a:rPr>
              <a:t>đó</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chọn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từ</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khoá</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phân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tích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cách</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triển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khai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và</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làm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sáng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tỏ</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vấn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đề</a:t>
            </a:r>
            <a:r>
              <a:rPr lang="en-US" sz="2800" dirty="0">
                <a:solidFill>
                  <a:srgbClr val="0D0D0D"/>
                </a:solidFill>
                <a:effectLst/>
                <a:latin typeface="Times New Roman" panose="02020603050405020304" pitchFamily="18" charset="0"/>
                <a:ea typeface="Times New Roman" panose="02020603050405020304" pitchFamily="18" charset="0"/>
              </a:rPr>
              <a:t>/</a:t>
            </a:r>
            <a:r>
              <a:rPr lang="en-US" sz="2800" dirty="0" err="1">
                <a:solidFill>
                  <a:srgbClr val="0D0D0D"/>
                </a:solidFill>
                <a:effectLst/>
                <a:latin typeface="Times New Roman" panose="02020603050405020304" pitchFamily="18" charset="0"/>
                <a:ea typeface="Times New Roman" panose="02020603050405020304" pitchFamily="18" charset="0"/>
              </a:rPr>
              <a:t>thông</a:t>
            </a:r>
            <a:r>
              <a:rPr lang="en-US" sz="2800" dirty="0">
                <a:solidFill>
                  <a:srgbClr val="0D0D0D"/>
                </a:solidFill>
                <a:effectLst/>
                <a:latin typeface="Times New Roman" panose="02020603050405020304" pitchFamily="18" charset="0"/>
                <a:ea typeface="Times New Roman" panose="02020603050405020304" pitchFamily="18" charset="0"/>
              </a:rPr>
              <a:t> tin </a:t>
            </a:r>
            <a:r>
              <a:rPr lang="en-US" sz="2800" dirty="0" err="1">
                <a:solidFill>
                  <a:srgbClr val="0D0D0D"/>
                </a:solidFill>
                <a:effectLst/>
                <a:latin typeface="Times New Roman" panose="02020603050405020304" pitchFamily="18" charset="0"/>
                <a:ea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tác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giả</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30480" algn="just">
              <a:spcBef>
                <a:spcPts val="0"/>
              </a:spcBef>
              <a:spcAft>
                <a:spcPts val="0"/>
              </a:spcAft>
            </a:pP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Em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làm</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rPr>
              <a:t> 2 </a:t>
            </a:r>
            <a:r>
              <a:rPr lang="en-US" sz="2800" dirty="0" err="1">
                <a:solidFill>
                  <a:srgbClr val="0D0D0D"/>
                </a:solidFill>
                <a:effectLst/>
                <a:latin typeface="Times New Roman" panose="02020603050405020304" pitchFamily="18" charset="0"/>
                <a:ea typeface="Times New Roman" panose="02020603050405020304" pitchFamily="18" charset="0"/>
              </a:rPr>
              <a:t>trên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lớp</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các</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đoạn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tương</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tự</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còn</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lại</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nhà</a:t>
            </a:r>
            <a:r>
              <a:rPr lang="en-US" sz="2800" dirty="0">
                <a:solidFill>
                  <a:srgbClr val="0D0D0D"/>
                </a:solidFill>
                <a:effectLst/>
                <a:latin typeface="Times New Roman" panose="02020603050405020304" pitchFamily="18" charset="0"/>
                <a:ea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rPr>
              <a:t>làm</a:t>
            </a:r>
            <a:r>
              <a:rPr lang="en-US" sz="2800" dirty="0">
                <a:solidFill>
                  <a:srgbClr val="0D0D0D"/>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8" name="Hình ảnh 7">
            <a:extLst>
              <a:ext uri="{FF2B5EF4-FFF2-40B4-BE49-F238E27FC236}">
                <a16:creationId xmlns:a16="http://schemas.microsoft.com/office/drawing/2014/main" id="{9B2EA3AF-E92F-BAD1-02DB-4AD3CC6455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5115" y="5298876"/>
            <a:ext cx="1559124" cy="1559124"/>
          </a:xfrm>
          <a:prstGeom prst="rect">
            <a:avLst/>
          </a:prstGeom>
        </p:spPr>
      </p:pic>
    </p:spTree>
    <p:extLst>
      <p:ext uri="{BB962C8B-B14F-4D97-AF65-F5344CB8AC3E}">
        <p14:creationId xmlns:p14="http://schemas.microsoft.com/office/powerpoint/2010/main" val="23697409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F97E5374-0B96-3F9F-6AF1-FDA77F5E9E39}"/>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3589" cy="6887945"/>
          </a:xfrm>
          <a:prstGeom prst="rect">
            <a:avLst/>
          </a:prstGeom>
          <a:blipFill>
            <a:blip r:embed="rId4">
              <a:duotone>
                <a:schemeClr val="accent6">
                  <a:shade val="45000"/>
                  <a:satMod val="135000"/>
                </a:schemeClr>
                <a:prstClr val="white"/>
              </a:duotone>
            </a:blip>
            <a:tile tx="0" ty="0" sx="100000" sy="100000" flip="none" algn="tl"/>
          </a:blipFill>
        </p:spPr>
      </p:pic>
      <p:pic>
        <p:nvPicPr>
          <p:cNvPr id="8" name="Hình ảnh 7">
            <a:extLst>
              <a:ext uri="{FF2B5EF4-FFF2-40B4-BE49-F238E27FC236}">
                <a16:creationId xmlns:a16="http://schemas.microsoft.com/office/drawing/2014/main" id="{9B2EA3AF-E92F-BAD1-02DB-4AD3CC6455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5115" y="5298876"/>
            <a:ext cx="1559124" cy="1559124"/>
          </a:xfrm>
          <a:prstGeom prst="rect">
            <a:avLst/>
          </a:prstGeom>
        </p:spPr>
      </p:pic>
      <p:sp>
        <p:nvSpPr>
          <p:cNvPr id="5" name="Hộp Văn bản 4">
            <a:extLst>
              <a:ext uri="{FF2B5EF4-FFF2-40B4-BE49-F238E27FC236}">
                <a16:creationId xmlns:a16="http://schemas.microsoft.com/office/drawing/2014/main" id="{669B3E28-B38C-F847-577F-782BDFE5AF08}"/>
              </a:ext>
            </a:extLst>
          </p:cNvPr>
          <p:cNvSpPr txBox="1"/>
          <p:nvPr/>
        </p:nvSpPr>
        <p:spPr>
          <a:xfrm>
            <a:off x="1511502" y="272806"/>
            <a:ext cx="7826189" cy="523220"/>
          </a:xfrm>
          <a:prstGeom prst="rect">
            <a:avLst/>
          </a:prstGeom>
          <a:noFill/>
        </p:spPr>
        <p:txBody>
          <a:bodyPr wrap="square">
            <a:spAutoFit/>
          </a:bodyPr>
          <a:lstStyle/>
          <a:p>
            <a:pPr marL="0" marR="30480" algn="just">
              <a:spcBef>
                <a:spcPts val="0"/>
              </a:spcBef>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rPr>
              <a:t>*</a:t>
            </a:r>
            <a:r>
              <a:rPr lang="en-US" sz="2800" b="1" dirty="0" err="1">
                <a:solidFill>
                  <a:srgbClr val="FF0000"/>
                </a:solidFill>
                <a:effectLst/>
                <a:latin typeface="Times New Roman" panose="02020603050405020304" pitchFamily="18" charset="0"/>
                <a:ea typeface="Times New Roman" panose="02020603050405020304" pitchFamily="18" charset="0"/>
              </a:rPr>
              <a:t>Đáp</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án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tham</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khảo</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Đoạn</a:t>
            </a:r>
            <a:r>
              <a:rPr lang="en-US" sz="2800" b="1" dirty="0">
                <a:solidFill>
                  <a:srgbClr val="FF0000"/>
                </a:solidFill>
                <a:effectLst/>
                <a:latin typeface="Times New Roman" panose="02020603050405020304" pitchFamily="18" charset="0"/>
                <a:ea typeface="Times New Roman" panose="02020603050405020304" pitchFamily="18" charset="0"/>
              </a:rPr>
              <a:t> 2 </a:t>
            </a:r>
            <a:r>
              <a:rPr lang="en-US" sz="2800" b="1" dirty="0" err="1">
                <a:solidFill>
                  <a:srgbClr val="FF0000"/>
                </a:solidFill>
                <a:effectLst/>
                <a:latin typeface="Times New Roman" panose="02020603050405020304" pitchFamily="18" charset="0"/>
                <a:ea typeface="Times New Roman" panose="02020603050405020304" pitchFamily="18" charset="0"/>
              </a:rPr>
              <a:t>của</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văn</a:t>
            </a:r>
            <a:r>
              <a:rPr lang="en-US" sz="2800" b="1" dirty="0">
                <a:solidFill>
                  <a:srgbClr val="FF0000"/>
                </a:solidFill>
                <a:effectLst/>
                <a:latin typeface="Times New Roman" panose="02020603050405020304" pitchFamily="18" charset="0"/>
                <a:ea typeface="Times New Roman" panose="02020603050405020304" pitchFamily="18" charset="0"/>
              </a:rPr>
              <a:t> </a:t>
            </a:r>
            <a:r>
              <a:rPr lang="en-US" sz="2800" b="1" dirty="0" err="1">
                <a:solidFill>
                  <a:srgbClr val="FF0000"/>
                </a:solidFill>
                <a:effectLst/>
                <a:latin typeface="Times New Roman" panose="02020603050405020304" pitchFamily="18" charset="0"/>
                <a:ea typeface="Times New Roman" panose="02020603050405020304" pitchFamily="18" charset="0"/>
              </a:rPr>
              <a:t>bản</a:t>
            </a:r>
            <a:r>
              <a:rPr lang="en-US" sz="2800" b="1" dirty="0">
                <a:solidFill>
                  <a:srgbClr val="FF0000"/>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1" name="Rounded Rectangle 4">
            <a:extLst>
              <a:ext uri="{FF2B5EF4-FFF2-40B4-BE49-F238E27FC236}">
                <a16:creationId xmlns:a16="http://schemas.microsoft.com/office/drawing/2014/main" id="{0BAAB8D4-7633-E9E6-BE22-7EFB2F75628D}"/>
              </a:ext>
            </a:extLst>
          </p:cNvPr>
          <p:cNvSpPr>
            <a:spLocks noChangeArrowheads="1"/>
          </p:cNvSpPr>
          <p:nvPr/>
        </p:nvSpPr>
        <p:spPr bwMode="auto">
          <a:xfrm>
            <a:off x="1621558" y="2910380"/>
            <a:ext cx="2026806" cy="936275"/>
          </a:xfrm>
          <a:prstGeom prst="roundRect">
            <a:avLst>
              <a:gd name="adj" fmla="val 16667"/>
            </a:avLst>
          </a:prstGeom>
          <a:solidFill>
            <a:srgbClr val="00B0F0"/>
          </a:solidFill>
          <a:ln w="12700">
            <a:solidFill>
              <a:srgbClr val="4962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rgbClr val="0D0D0D"/>
                </a:solidFill>
                <a:effectLst/>
                <a:latin typeface="+mj-lt"/>
                <a:ea typeface="Times New Roman" panose="02020603050405020304" pitchFamily="18" charset="0"/>
              </a:rPr>
              <a:t>Trái Đất nóng lên</a:t>
            </a:r>
            <a:endParaRPr kumimoji="0" lang="vi-VN" altLang="en-US" sz="2800" b="0" i="0" u="none" strike="noStrike" cap="none" normalizeH="0" baseline="0" dirty="0">
              <a:ln>
                <a:noFill/>
              </a:ln>
              <a:solidFill>
                <a:schemeClr val="tx1"/>
              </a:solidFill>
              <a:effectLst/>
              <a:latin typeface="+mj-lt"/>
            </a:endParaRPr>
          </a:p>
        </p:txBody>
      </p:sp>
      <p:sp>
        <p:nvSpPr>
          <p:cNvPr id="12" name="Oval 5">
            <a:extLst>
              <a:ext uri="{FF2B5EF4-FFF2-40B4-BE49-F238E27FC236}">
                <a16:creationId xmlns:a16="http://schemas.microsoft.com/office/drawing/2014/main" id="{9909489D-117C-F9E6-7170-CE27FA3A7334}"/>
              </a:ext>
            </a:extLst>
          </p:cNvPr>
          <p:cNvSpPr>
            <a:spLocks noChangeArrowheads="1"/>
          </p:cNvSpPr>
          <p:nvPr/>
        </p:nvSpPr>
        <p:spPr bwMode="auto">
          <a:xfrm>
            <a:off x="4618876" y="1468406"/>
            <a:ext cx="5802283" cy="969005"/>
          </a:xfrm>
          <a:prstGeom prst="ellipse">
            <a:avLst/>
          </a:prstGeom>
          <a:solidFill>
            <a:srgbClr val="00B0F0"/>
          </a:solidFill>
          <a:ln w="12700">
            <a:solidFill>
              <a:srgbClr val="4962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rgbClr val="0D0D0D"/>
                </a:solidFill>
                <a:effectLst/>
                <a:latin typeface="+mj-lt"/>
                <a:ea typeface="Times New Roman" panose="02020603050405020304" pitchFamily="18" charset="0"/>
              </a:rPr>
              <a:t>Hạn hán, tuyết rơi dày, bão lũ, mưa to, cháy rừng…</a:t>
            </a:r>
            <a:endParaRPr kumimoji="0" lang="vi-VN" altLang="en-US" sz="2800" b="0" i="0" u="none" strike="noStrike" cap="none" normalizeH="0" baseline="0" dirty="0">
              <a:ln>
                <a:noFill/>
              </a:ln>
              <a:solidFill>
                <a:schemeClr val="tx1"/>
              </a:solidFill>
              <a:effectLst/>
              <a:latin typeface="+mj-lt"/>
            </a:endParaRPr>
          </a:p>
        </p:txBody>
      </p:sp>
      <p:sp>
        <p:nvSpPr>
          <p:cNvPr id="13" name="Oval 15">
            <a:extLst>
              <a:ext uri="{FF2B5EF4-FFF2-40B4-BE49-F238E27FC236}">
                <a16:creationId xmlns:a16="http://schemas.microsoft.com/office/drawing/2014/main" id="{200A2BC2-CFF2-C5DA-2E4F-CA1262071C57}"/>
              </a:ext>
            </a:extLst>
          </p:cNvPr>
          <p:cNvSpPr>
            <a:spLocks noChangeArrowheads="1"/>
          </p:cNvSpPr>
          <p:nvPr/>
        </p:nvSpPr>
        <p:spPr bwMode="auto">
          <a:xfrm>
            <a:off x="4692304" y="2712476"/>
            <a:ext cx="5963977" cy="504383"/>
          </a:xfrm>
          <a:prstGeom prst="ellipse">
            <a:avLst/>
          </a:prstGeom>
          <a:solidFill>
            <a:srgbClr val="00B0F0"/>
          </a:solidFill>
          <a:ln w="12700">
            <a:solidFill>
              <a:srgbClr val="6B91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mj-lt"/>
                <a:ea typeface="Times New Roman" panose="02020603050405020304" pitchFamily="18" charset="0"/>
              </a:rPr>
              <a:t>Các loài sinh vật biến mất;</a:t>
            </a:r>
            <a:endParaRPr kumimoji="0" lang="vi-VN" altLang="en-US" sz="2800" b="0" i="0" u="none" strike="noStrike" cap="none" normalizeH="0" baseline="0" dirty="0">
              <a:ln>
                <a:noFill/>
              </a:ln>
              <a:solidFill>
                <a:schemeClr val="tx1"/>
              </a:solidFill>
              <a:effectLst/>
              <a:latin typeface="+mj-lt"/>
            </a:endParaRPr>
          </a:p>
        </p:txBody>
      </p:sp>
      <p:sp>
        <p:nvSpPr>
          <p:cNvPr id="14" name="Oval 19">
            <a:extLst>
              <a:ext uri="{FF2B5EF4-FFF2-40B4-BE49-F238E27FC236}">
                <a16:creationId xmlns:a16="http://schemas.microsoft.com/office/drawing/2014/main" id="{11BAA61F-A059-7BCA-29C6-B6608334AE9D}"/>
              </a:ext>
            </a:extLst>
          </p:cNvPr>
          <p:cNvSpPr>
            <a:spLocks noChangeArrowheads="1"/>
          </p:cNvSpPr>
          <p:nvPr/>
        </p:nvSpPr>
        <p:spPr bwMode="auto">
          <a:xfrm>
            <a:off x="4678334" y="3558864"/>
            <a:ext cx="6089015" cy="519605"/>
          </a:xfrm>
          <a:prstGeom prst="ellipse">
            <a:avLst/>
          </a:prstGeom>
          <a:solidFill>
            <a:srgbClr val="00B0F0"/>
          </a:solidFill>
          <a:ln w="12700">
            <a:solidFill>
              <a:srgbClr val="6B91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mj-lt"/>
                <a:ea typeface="Times New Roman" panose="02020603050405020304" pitchFamily="18" charset="0"/>
              </a:rPr>
              <a:t>Thời tiết không bình thường;</a:t>
            </a:r>
            <a:endParaRPr kumimoji="0" lang="vi-VN" altLang="en-US" sz="2800" b="0" i="0" u="none" strike="noStrike" cap="none" normalizeH="0" baseline="0" dirty="0">
              <a:ln>
                <a:noFill/>
              </a:ln>
              <a:solidFill>
                <a:schemeClr val="tx1"/>
              </a:solidFill>
              <a:effectLst/>
              <a:latin typeface="+mj-lt"/>
            </a:endParaRPr>
          </a:p>
        </p:txBody>
      </p:sp>
      <p:sp>
        <p:nvSpPr>
          <p:cNvPr id="15" name="Oval 23">
            <a:extLst>
              <a:ext uri="{FF2B5EF4-FFF2-40B4-BE49-F238E27FC236}">
                <a16:creationId xmlns:a16="http://schemas.microsoft.com/office/drawing/2014/main" id="{4826E20D-185A-C40E-D92F-88268FFC4EE2}"/>
              </a:ext>
            </a:extLst>
          </p:cNvPr>
          <p:cNvSpPr>
            <a:spLocks noChangeArrowheads="1"/>
          </p:cNvSpPr>
          <p:nvPr/>
        </p:nvSpPr>
        <p:spPr bwMode="auto">
          <a:xfrm>
            <a:off x="4678334" y="4581873"/>
            <a:ext cx="6830175" cy="519606"/>
          </a:xfrm>
          <a:prstGeom prst="ellipse">
            <a:avLst/>
          </a:prstGeom>
          <a:solidFill>
            <a:srgbClr val="00B0F0"/>
          </a:solidFill>
          <a:ln w="12700">
            <a:solidFill>
              <a:srgbClr val="6B910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mj-lt"/>
                <a:ea typeface="Times New Roman" panose="02020603050405020304" pitchFamily="18" charset="0"/>
              </a:rPr>
              <a:t>Hoa </a:t>
            </a:r>
            <a:r>
              <a:rPr kumimoji="0" lang="vi-VN" altLang="en-US" sz="2800" b="0" i="0" u="none" strike="noStrike" cap="none" normalizeH="0" baseline="0" dirty="0" err="1">
                <a:ln>
                  <a:noFill/>
                </a:ln>
                <a:solidFill>
                  <a:schemeClr val="tx1"/>
                </a:solidFill>
                <a:effectLst/>
                <a:latin typeface="+mj-lt"/>
                <a:ea typeface="Times New Roman" panose="02020603050405020304" pitchFamily="18" charset="0"/>
              </a:rPr>
              <a:t>thuỷ</a:t>
            </a:r>
            <a:r>
              <a:rPr kumimoji="0" lang="vi-VN" altLang="en-US" sz="2800" b="0" i="0" u="none" strike="noStrike" cap="none" normalizeH="0" baseline="0" dirty="0">
                <a:ln>
                  <a:noFill/>
                </a:ln>
                <a:solidFill>
                  <a:schemeClr val="tx1"/>
                </a:solidFill>
                <a:effectLst/>
                <a:latin typeface="+mj-lt"/>
                <a:ea typeface="Times New Roman" panose="02020603050405020304" pitchFamily="18" charset="0"/>
              </a:rPr>
              <a:t> tiên nở vào tháng Một.</a:t>
            </a:r>
            <a:endParaRPr kumimoji="0" lang="vi-VN" altLang="en-US" sz="2800" b="0" i="0" u="none" strike="noStrike" cap="none" normalizeH="0" baseline="0" dirty="0">
              <a:ln>
                <a:noFill/>
              </a:ln>
              <a:solidFill>
                <a:schemeClr val="tx1"/>
              </a:solidFill>
              <a:effectLst/>
              <a:latin typeface="+mj-lt"/>
            </a:endParaRPr>
          </a:p>
        </p:txBody>
      </p:sp>
      <p:cxnSp>
        <p:nvCxnSpPr>
          <p:cNvPr id="16" name="Straight Arrow Connector 25">
            <a:extLst>
              <a:ext uri="{FF2B5EF4-FFF2-40B4-BE49-F238E27FC236}">
                <a16:creationId xmlns:a16="http://schemas.microsoft.com/office/drawing/2014/main" id="{2368EC35-AFAD-9EEF-AF21-D5192DE82626}"/>
              </a:ext>
            </a:extLst>
          </p:cNvPr>
          <p:cNvCxnSpPr/>
          <p:nvPr/>
        </p:nvCxnSpPr>
        <p:spPr>
          <a:xfrm flipV="1">
            <a:off x="3648364" y="1976120"/>
            <a:ext cx="1023620" cy="145288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27">
            <a:extLst>
              <a:ext uri="{FF2B5EF4-FFF2-40B4-BE49-F238E27FC236}">
                <a16:creationId xmlns:a16="http://schemas.microsoft.com/office/drawing/2014/main" id="{5385828A-982C-B64A-2A6E-1A13E7C15820}"/>
              </a:ext>
            </a:extLst>
          </p:cNvPr>
          <p:cNvCxnSpPr/>
          <p:nvPr/>
        </p:nvCxnSpPr>
        <p:spPr>
          <a:xfrm flipV="1">
            <a:off x="3662334" y="2966085"/>
            <a:ext cx="1036955" cy="47053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32">
            <a:extLst>
              <a:ext uri="{FF2B5EF4-FFF2-40B4-BE49-F238E27FC236}">
                <a16:creationId xmlns:a16="http://schemas.microsoft.com/office/drawing/2014/main" id="{DCDFF393-8977-2063-8FCA-7EFF9301027F}"/>
              </a:ext>
            </a:extLst>
          </p:cNvPr>
          <p:cNvCxnSpPr/>
          <p:nvPr/>
        </p:nvCxnSpPr>
        <p:spPr>
          <a:xfrm>
            <a:off x="3675669" y="3429000"/>
            <a:ext cx="989330" cy="44386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33">
            <a:extLst>
              <a:ext uri="{FF2B5EF4-FFF2-40B4-BE49-F238E27FC236}">
                <a16:creationId xmlns:a16="http://schemas.microsoft.com/office/drawing/2014/main" id="{7E2FFE55-8DD3-4EF9-F007-84AE87E179D7}"/>
              </a:ext>
            </a:extLst>
          </p:cNvPr>
          <p:cNvCxnSpPr/>
          <p:nvPr/>
        </p:nvCxnSpPr>
        <p:spPr>
          <a:xfrm>
            <a:off x="3628044" y="3409315"/>
            <a:ext cx="1016000" cy="1480185"/>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0">
            <a:extLst>
              <a:ext uri="{FF2B5EF4-FFF2-40B4-BE49-F238E27FC236}">
                <a16:creationId xmlns:a16="http://schemas.microsoft.com/office/drawing/2014/main" id="{F39B72B2-174C-5575-F938-1445A34093FD}"/>
              </a:ext>
            </a:extLst>
          </p:cNvPr>
          <p:cNvSpPr>
            <a:spLocks noChangeArrowheads="1"/>
          </p:cNvSpPr>
          <p:nvPr/>
        </p:nvSpPr>
        <p:spPr bwMode="auto">
          <a:xfrm>
            <a:off x="-1589" y="1497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1" name="Rectangle 16">
            <a:extLst>
              <a:ext uri="{FF2B5EF4-FFF2-40B4-BE49-F238E27FC236}">
                <a16:creationId xmlns:a16="http://schemas.microsoft.com/office/drawing/2014/main" id="{0753A800-B86F-E62B-79F5-2D43F627CD3C}"/>
              </a:ext>
            </a:extLst>
          </p:cNvPr>
          <p:cNvSpPr>
            <a:spLocks noChangeArrowheads="1"/>
          </p:cNvSpPr>
          <p:nvPr/>
        </p:nvSpPr>
        <p:spPr bwMode="auto">
          <a:xfrm>
            <a:off x="-1589" y="47217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81480871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2" presetClass="entr" presetSubtype="8" fill="hold" grpId="0"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grpId="0" nodeType="withEffect">
                                  <p:stCondLst>
                                    <p:cond delay="10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100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22" presetClass="entr" presetSubtype="8" fill="hold" nodeType="withEffect">
                                  <p:stCondLst>
                                    <p:cond delay="50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par>
                                <p:cTn id="28" presetID="22" presetClass="entr" presetSubtype="8" fill="hold" nodeType="withEffect">
                                  <p:stCondLst>
                                    <p:cond delay="50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par>
                                <p:cTn id="31" presetID="22" presetClass="entr" presetSubtype="8" fill="hold" nodeType="withEffect">
                                  <p:stCondLst>
                                    <p:cond delay="50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500"/>
                                        <p:tgtEl>
                                          <p:spTgt spid="18"/>
                                        </p:tgtEl>
                                      </p:cBhvr>
                                    </p:animEffect>
                                  </p:childTnLst>
                                </p:cTn>
                              </p:par>
                              <p:par>
                                <p:cTn id="34" presetID="22" presetClass="entr" presetSubtype="8" fill="hold" nodeType="withEffect">
                                  <p:stCondLst>
                                    <p:cond delay="50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150+ Hình Nền Slide PowerPoint Thuyết Trình Đẹp Nhất">
            <a:extLst>
              <a:ext uri="{FF2B5EF4-FFF2-40B4-BE49-F238E27FC236}">
                <a16:creationId xmlns:a16="http://schemas.microsoft.com/office/drawing/2014/main" id="{9266D622-6085-A9B3-6AC7-D54FE8391198}"/>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65814" y="-14973"/>
            <a:ext cx="12459403" cy="6887945"/>
          </a:xfrm>
          <a:prstGeom prst="rect">
            <a:avLst/>
          </a:prstGeom>
          <a:blipFill>
            <a:blip r:embed="rId4">
              <a:duotone>
                <a:schemeClr val="accent6">
                  <a:shade val="45000"/>
                  <a:satMod val="135000"/>
                </a:schemeClr>
                <a:prstClr val="white"/>
              </a:duotone>
            </a:blip>
            <a:tile tx="0" ty="0" sx="100000" sy="100000" flip="none" algn="tl"/>
          </a:blipFill>
        </p:spPr>
      </p:pic>
      <p:sp>
        <p:nvSpPr>
          <p:cNvPr id="6" name="Hình chữ nhật: Góc Chéo Tròn 5">
            <a:extLst>
              <a:ext uri="{FF2B5EF4-FFF2-40B4-BE49-F238E27FC236}">
                <a16:creationId xmlns:a16="http://schemas.microsoft.com/office/drawing/2014/main" id="{60243E13-757E-BFAA-3CD5-1CCB2ECE559C}"/>
              </a:ext>
            </a:extLst>
          </p:cNvPr>
          <p:cNvSpPr/>
          <p:nvPr/>
        </p:nvSpPr>
        <p:spPr>
          <a:xfrm>
            <a:off x="3480449" y="326837"/>
            <a:ext cx="5560143" cy="829301"/>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FF"/>
                </a:solidFill>
                <a:latin typeface="Broadway" panose="04040905080B02020502" pitchFamily="82" charset="0"/>
                <a:cs typeface="Times New Roman" panose="02020603050405020304" pitchFamily="18" charset="0"/>
              </a:rPr>
              <a:t>VẬN DỤNG</a:t>
            </a:r>
          </a:p>
        </p:txBody>
      </p:sp>
      <p:sp>
        <p:nvSpPr>
          <p:cNvPr id="10" name="Hộp Văn bản 9">
            <a:extLst>
              <a:ext uri="{FF2B5EF4-FFF2-40B4-BE49-F238E27FC236}">
                <a16:creationId xmlns:a16="http://schemas.microsoft.com/office/drawing/2014/main" id="{F1284907-D375-D919-E515-CBE38D56F423}"/>
              </a:ext>
            </a:extLst>
          </p:cNvPr>
          <p:cNvSpPr txBox="1"/>
          <p:nvPr/>
        </p:nvSpPr>
        <p:spPr>
          <a:xfrm>
            <a:off x="1446783" y="1422500"/>
            <a:ext cx="10198680" cy="1532334"/>
          </a:xfrm>
          <a:prstGeom prst="roundRect">
            <a:avLst/>
          </a:prstGeom>
          <a:ln w="38100">
            <a:solidFill>
              <a:srgbClr val="0000FF"/>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a:latin typeface="Times New Roman" panose="02020603050405020304" pitchFamily="18" charset="0"/>
                <a:cs typeface="Times New Roman" panose="02020603050405020304" pitchFamily="18" charset="0"/>
              </a:rPr>
              <a:t>*VIẾT KẾT NỐI ĐỌC: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5 - 7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a:t>
            </a:r>
          </a:p>
        </p:txBody>
      </p:sp>
      <p:pic>
        <p:nvPicPr>
          <p:cNvPr id="4" name="Hình ảnh 3">
            <a:extLst>
              <a:ext uri="{FF2B5EF4-FFF2-40B4-BE49-F238E27FC236}">
                <a16:creationId xmlns:a16="http://schemas.microsoft.com/office/drawing/2014/main" id="{BCAC4518-1164-FC0C-0D26-DB4567E99A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7651" y="42396"/>
            <a:ext cx="1358705" cy="1358705"/>
          </a:xfrm>
          <a:prstGeom prst="rect">
            <a:avLst/>
          </a:prstGeom>
        </p:spPr>
      </p:pic>
      <p:sp>
        <p:nvSpPr>
          <p:cNvPr id="8" name="Hộp Văn bản 7">
            <a:extLst>
              <a:ext uri="{FF2B5EF4-FFF2-40B4-BE49-F238E27FC236}">
                <a16:creationId xmlns:a16="http://schemas.microsoft.com/office/drawing/2014/main" id="{B2482984-4018-3543-116D-1739C880A481}"/>
              </a:ext>
            </a:extLst>
          </p:cNvPr>
          <p:cNvSpPr txBox="1"/>
          <p:nvPr/>
        </p:nvSpPr>
        <p:spPr>
          <a:xfrm>
            <a:off x="1079418" y="2869873"/>
            <a:ext cx="10706986" cy="3970318"/>
          </a:xfrm>
          <a:prstGeom prst="rect">
            <a:avLst/>
          </a:prstGeom>
          <a:noFill/>
        </p:spPr>
        <p:txBody>
          <a:bodyPr wrap="square">
            <a:spAutoFit/>
          </a:bodyPr>
          <a:lstStyle/>
          <a:p>
            <a:pPr marL="0" marR="0" algn="just">
              <a:spcBef>
                <a:spcPts val="0"/>
              </a:spcBef>
              <a:spcAft>
                <a:spcPts val="0"/>
              </a:spcAft>
            </a:pPr>
            <a:r>
              <a:rPr lang="en-US" sz="2700" b="1" dirty="0">
                <a:solidFill>
                  <a:srgbClr val="FF0000"/>
                </a:solidFill>
                <a:effectLst/>
                <a:latin typeface="Times New Roman" panose="02020603050405020304" pitchFamily="18" charset="0"/>
                <a:ea typeface="Times New Roman" panose="02020603050405020304" pitchFamily="18" charset="0"/>
              </a:rPr>
              <a:t>*</a:t>
            </a:r>
            <a:r>
              <a:rPr lang="en-US" sz="2700" b="1" dirty="0" err="1">
                <a:solidFill>
                  <a:srgbClr val="FF0000"/>
                </a:solidFill>
                <a:effectLst/>
                <a:latin typeface="Times New Roman" panose="02020603050405020304" pitchFamily="18" charset="0"/>
                <a:ea typeface="Times New Roman" panose="02020603050405020304" pitchFamily="18" charset="0"/>
              </a:rPr>
              <a:t>Gợi</a:t>
            </a:r>
            <a:r>
              <a:rPr lang="en-US" sz="2700" b="1" dirty="0">
                <a:solidFill>
                  <a:srgbClr val="FF0000"/>
                </a:solidFill>
                <a:effectLst/>
                <a:latin typeface="Times New Roman" panose="02020603050405020304" pitchFamily="18" charset="0"/>
                <a:ea typeface="Times New Roman" panose="02020603050405020304" pitchFamily="18" charset="0"/>
              </a:rPr>
              <a:t> ý:</a:t>
            </a:r>
            <a:endParaRPr lang="en-US" sz="2700" dirty="0">
              <a:effectLst/>
              <a:latin typeface="Times New Roman" panose="02020603050405020304" pitchFamily="18" charset="0"/>
              <a:ea typeface="Times New Roman" panose="02020603050405020304" pitchFamily="18" charset="0"/>
            </a:endParaRPr>
          </a:p>
          <a:p>
            <a:pPr marL="0" marR="0" algn="just">
              <a:spcBef>
                <a:spcPts val="0"/>
              </a:spcBef>
              <a:spcAft>
                <a:spcPts val="0"/>
              </a:spcAft>
              <a:tabLst>
                <a:tab pos="671830" algn="l"/>
              </a:tabLst>
            </a:pPr>
            <a:r>
              <a:rPr lang="en-US" sz="2700" b="1" dirty="0">
                <a:solidFill>
                  <a:srgbClr val="000000"/>
                </a:solidFill>
                <a:effectLst/>
                <a:latin typeface="Times New Roman" panose="02020603050405020304" pitchFamily="18" charset="0"/>
                <a:ea typeface="Times New Roman" panose="02020603050405020304" pitchFamily="18" charset="0"/>
              </a:rPr>
              <a:t>- </a:t>
            </a:r>
            <a:r>
              <a:rPr lang="vi-VN" sz="2700" b="1" dirty="0">
                <a:solidFill>
                  <a:srgbClr val="000000"/>
                </a:solidFill>
                <a:effectLst/>
                <a:latin typeface="Times New Roman" panose="02020603050405020304" pitchFamily="18" charset="0"/>
                <a:ea typeface="Times New Roman" panose="02020603050405020304" pitchFamily="18" charset="0"/>
              </a:rPr>
              <a:t>Về hình thức:</a:t>
            </a:r>
            <a:r>
              <a:rPr lang="vi-VN" sz="2700" dirty="0">
                <a:solidFill>
                  <a:srgbClr val="000000"/>
                </a:solidFill>
                <a:effectLst/>
                <a:latin typeface="Times New Roman" panose="02020603050405020304" pitchFamily="18" charset="0"/>
                <a:ea typeface="Times New Roman" panose="02020603050405020304" pitchFamily="18" charset="0"/>
              </a:rPr>
              <a:t> Số câu cần đúng với quy định, đoạn văn không ngắn quá hoặc dài quá, có phần Mở đoạn, Thân đoạn và Kết đoạn rõ ràng. Các câu trong đoạn phải đúng ngữ pháp, tập trung vào chủ đề, liên kết với nhau bằng các phương tiện phù hợp, không mắc lỗi về chính tả, diễn đạt.</a:t>
            </a:r>
            <a:endParaRPr lang="en-US" sz="2700" dirty="0">
              <a:effectLst/>
              <a:latin typeface="Times New Roman" panose="02020603050405020304" pitchFamily="18" charset="0"/>
              <a:ea typeface="Times New Roman" panose="02020603050405020304" pitchFamily="18" charset="0"/>
            </a:endParaRPr>
          </a:p>
          <a:p>
            <a:pPr marL="0" marR="0" indent="0" algn="just">
              <a:spcBef>
                <a:spcPts val="0"/>
              </a:spcBef>
              <a:spcAft>
                <a:spcPts val="0"/>
              </a:spcAft>
              <a:tabLst>
                <a:tab pos="582295" algn="l"/>
              </a:tabLst>
            </a:pPr>
            <a:r>
              <a:rPr lang="en-US" sz="2700" b="1" dirty="0">
                <a:solidFill>
                  <a:srgbClr val="000000"/>
                </a:solidFill>
                <a:effectLst/>
                <a:latin typeface="Times New Roman" panose="02020603050405020304" pitchFamily="18" charset="0"/>
                <a:ea typeface="Times New Roman" panose="02020603050405020304" pitchFamily="18" charset="0"/>
              </a:rPr>
              <a:t>- </a:t>
            </a:r>
            <a:r>
              <a:rPr lang="vi-VN" sz="2700" b="1" dirty="0">
                <a:solidFill>
                  <a:srgbClr val="000000"/>
                </a:solidFill>
                <a:effectLst/>
                <a:latin typeface="Times New Roman" panose="02020603050405020304" pitchFamily="18" charset="0"/>
                <a:ea typeface="Times New Roman" panose="02020603050405020304" pitchFamily="18" charset="0"/>
              </a:rPr>
              <a:t>Về nội dung:</a:t>
            </a:r>
            <a:r>
              <a:rPr lang="vi-VN" sz="2700" dirty="0">
                <a:solidFill>
                  <a:srgbClr val="000000"/>
                </a:solidFill>
                <a:effectLst/>
                <a:latin typeface="Times New Roman" panose="02020603050405020304" pitchFamily="18" charset="0"/>
                <a:ea typeface="Times New Roman" panose="02020603050405020304" pitchFamily="18" charset="0"/>
              </a:rPr>
              <a:t> Đoạn văn cần trả lời được các câu hỏi: </a:t>
            </a:r>
            <a:r>
              <a:rPr lang="vi-VN" sz="2700" i="1" dirty="0">
                <a:solidFill>
                  <a:srgbClr val="000000"/>
                </a:solidFill>
                <a:effectLst/>
                <a:latin typeface="Times New Roman" panose="02020603050405020304" pitchFamily="18" charset="0"/>
                <a:ea typeface="Times New Roman" panose="02020603050405020304" pitchFamily="18" charset="0"/>
              </a:rPr>
              <a:t>Vì</a:t>
            </a:r>
            <a:r>
              <a:rPr lang="vi-VN" sz="2700" dirty="0">
                <a:solidFill>
                  <a:srgbClr val="000000"/>
                </a:solidFill>
                <a:effectLst/>
                <a:latin typeface="Times New Roman" panose="02020603050405020304" pitchFamily="18" charset="0"/>
                <a:ea typeface="Times New Roman" panose="02020603050405020304" pitchFamily="18" charset="0"/>
              </a:rPr>
              <a:t> </a:t>
            </a:r>
            <a:r>
              <a:rPr lang="vi-VN" sz="2700" i="1" dirty="0">
                <a:solidFill>
                  <a:srgbClr val="000000"/>
                </a:solidFill>
                <a:effectLst/>
                <a:latin typeface="Times New Roman" panose="02020603050405020304" pitchFamily="18" charset="0"/>
                <a:ea typeface="Times New Roman" panose="02020603050405020304" pitchFamily="18" charset="0"/>
              </a:rPr>
              <a:t>sao hiện tượng biến đổi khí hậu khiến cả loài người quan tâm? Những tác hại mà nó gây ra cho sự sống trên Trái Đất là gì? Hãy chỉ ra những biểu hiện cụ thể của hiện tượng biến đổi khí hậu ở địa phương em.</a:t>
            </a:r>
            <a:endParaRPr lang="en-US" sz="27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341724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150+ Hình Nền Slide PowerPoint Thuyết Trình Đẹp Nhất">
            <a:extLst>
              <a:ext uri="{FF2B5EF4-FFF2-40B4-BE49-F238E27FC236}">
                <a16:creationId xmlns:a16="http://schemas.microsoft.com/office/drawing/2014/main" id="{9266D622-6085-A9B3-6AC7-D54FE8391198}"/>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65814" y="-14973"/>
            <a:ext cx="12459403" cy="6887945"/>
          </a:xfrm>
          <a:prstGeom prst="rect">
            <a:avLst/>
          </a:prstGeom>
          <a:blipFill>
            <a:blip r:embed="rId4">
              <a:duotone>
                <a:schemeClr val="accent6">
                  <a:shade val="45000"/>
                  <a:satMod val="135000"/>
                </a:schemeClr>
                <a:prstClr val="white"/>
              </a:duotone>
            </a:blip>
            <a:tile tx="0" ty="0" sx="100000" sy="100000" flip="none" algn="tl"/>
          </a:blipFill>
        </p:spPr>
      </p:pic>
      <p:sp>
        <p:nvSpPr>
          <p:cNvPr id="5" name="Hộp Văn bản 4">
            <a:extLst>
              <a:ext uri="{FF2B5EF4-FFF2-40B4-BE49-F238E27FC236}">
                <a16:creationId xmlns:a16="http://schemas.microsoft.com/office/drawing/2014/main" id="{A01E4539-8EF7-4C79-FE62-8FC41545D4AC}"/>
              </a:ext>
            </a:extLst>
          </p:cNvPr>
          <p:cNvSpPr txBox="1"/>
          <p:nvPr/>
        </p:nvSpPr>
        <p:spPr>
          <a:xfrm>
            <a:off x="1052624" y="481354"/>
            <a:ext cx="10749516" cy="5693866"/>
          </a:xfrm>
          <a:prstGeom prst="rect">
            <a:avLst/>
          </a:prstGeom>
          <a:noFill/>
        </p:spPr>
        <p:txBody>
          <a:bodyPr wrap="square">
            <a:spAutoFit/>
          </a:bodyPr>
          <a:lstStyle/>
          <a:p>
            <a:pPr marL="0" marR="0" algn="ctr">
              <a:spcBef>
                <a:spcPts val="0"/>
              </a:spcBef>
              <a:spcAft>
                <a:spcPts val="0"/>
              </a:spcAft>
            </a:pPr>
            <a:r>
              <a:rPr lang="en-US" sz="2800" b="1" dirty="0">
                <a:solidFill>
                  <a:srgbClr val="FF0000"/>
                </a:solidFill>
                <a:effectLst/>
                <a:latin typeface="Times New Roman" panose="02020603050405020304" pitchFamily="18" charset="0"/>
                <a:ea typeface="Times New Roman" panose="02020603050405020304" pitchFamily="18" charset="0"/>
              </a:rPr>
              <a:t>ĐOẠN VĂN THAM KHẢO</a:t>
            </a:r>
            <a:endParaRPr lang="en-US" sz="2800" dirty="0">
              <a:effectLst/>
              <a:latin typeface="Times New Roman" panose="02020603050405020304" pitchFamily="18" charset="0"/>
              <a:ea typeface="Times New Roman" panose="02020603050405020304" pitchFamily="18" charset="0"/>
            </a:endParaRPr>
          </a:p>
          <a:p>
            <a:pPr marL="0" marR="0" indent="457200" algn="just">
              <a:spcBef>
                <a:spcPts val="0"/>
              </a:spcBef>
              <a:spcAft>
                <a:spcPts val="0"/>
              </a:spcAft>
            </a:pP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đổi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hậu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cầu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vấn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vô</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cùng</a:t>
            </a:r>
            <a:r>
              <a:rPr lang="en-US" sz="2800" dirty="0">
                <a:solidFill>
                  <a:srgbClr val="000000"/>
                </a:solidFill>
                <a:effectLst/>
                <a:latin typeface="Times New Roman" panose="02020603050405020304" pitchFamily="18" charset="0"/>
                <a:ea typeface="Calibri" panose="020F0502020204030204" pitchFamily="34" charset="0"/>
              </a:rPr>
              <a:t> nan </a:t>
            </a:r>
            <a:r>
              <a:rPr lang="en-US" sz="2800" dirty="0" err="1">
                <a:solidFill>
                  <a:srgbClr val="000000"/>
                </a:solidFill>
                <a:effectLst/>
                <a:latin typeface="Times New Roman" panose="02020603050405020304" pitchFamily="18" charset="0"/>
                <a:ea typeface="Calibri" panose="020F0502020204030204" pitchFamily="34" charset="0"/>
              </a:rPr>
              <a:t>giải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đang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diễn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ngày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Ngay</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nơi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em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thấy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rõ</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điều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này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Quê</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em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nằm</a:t>
            </a:r>
            <a:r>
              <a:rPr lang="en-US" sz="2800" dirty="0">
                <a:solidFill>
                  <a:srgbClr val="000000"/>
                </a:solidFill>
                <a:effectLst/>
                <a:latin typeface="Times New Roman" panose="02020603050405020304" pitchFamily="18" charset="0"/>
                <a:ea typeface="Calibri" panose="020F0502020204030204" pitchFamily="34" charset="0"/>
              </a:rPr>
              <a:t> ở </a:t>
            </a:r>
            <a:r>
              <a:rPr lang="en-US" sz="2800" dirty="0" err="1">
                <a:solidFill>
                  <a:srgbClr val="000000"/>
                </a:solidFill>
                <a:effectLst/>
                <a:latin typeface="Times New Roman" panose="02020603050405020304" pitchFamily="18" charset="0"/>
                <a:ea typeface="Calibri" panose="020F0502020204030204" pitchFamily="34" charset="0"/>
              </a:rPr>
              <a:t>dải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miền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mùa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tê</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còn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mùa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hè</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thì</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thổi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nóng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Năm</a:t>
            </a:r>
            <a:r>
              <a:rPr lang="en-US" sz="2800" dirty="0">
                <a:solidFill>
                  <a:srgbClr val="000000"/>
                </a:solidFill>
                <a:effectLst/>
                <a:latin typeface="Times New Roman" panose="02020603050405020304" pitchFamily="18" charset="0"/>
                <a:ea typeface="Calibri" panose="020F0502020204030204" pitchFamily="34" charset="0"/>
              </a:rPr>
              <a:t> 2020 </a:t>
            </a:r>
            <a:r>
              <a:rPr lang="en-US" sz="2800" dirty="0" err="1">
                <a:solidFill>
                  <a:srgbClr val="000000"/>
                </a:solidFill>
                <a:effectLst/>
                <a:latin typeface="Times New Roman" panose="02020603050405020304" pitchFamily="18" charset="0"/>
                <a:ea typeface="Calibri" panose="020F0502020204030204" pitchFamily="34" charset="0"/>
              </a:rPr>
              <a:t>mới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miền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phải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chịu</a:t>
            </a:r>
            <a:r>
              <a:rPr lang="en-US" sz="2800" dirty="0">
                <a:solidFill>
                  <a:srgbClr val="000000"/>
                </a:solidFill>
                <a:effectLst/>
                <a:latin typeface="Times New Roman" panose="02020603050405020304" pitchFamily="18" charset="0"/>
                <a:ea typeface="Calibri" panose="020F0502020204030204" pitchFamily="34" charset="0"/>
              </a:rPr>
              <a:t> 13 </a:t>
            </a:r>
            <a:r>
              <a:rPr lang="en-US" sz="2800" dirty="0" err="1">
                <a:solidFill>
                  <a:srgbClr val="000000"/>
                </a:solidFill>
                <a:effectLst/>
                <a:latin typeface="Times New Roman" panose="02020603050405020304" pitchFamily="18" charset="0"/>
                <a:ea typeface="Calibri" panose="020F0502020204030204" pitchFamily="34" charset="0"/>
              </a:rPr>
              <a:t>cơn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bão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nhiệt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liên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gây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lũ</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lở</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tồi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trong</a:t>
            </a:r>
            <a:r>
              <a:rPr lang="en-US" sz="2800" dirty="0">
                <a:solidFill>
                  <a:srgbClr val="000000"/>
                </a:solidFill>
                <a:effectLst/>
                <a:latin typeface="Times New Roman" panose="02020603050405020304" pitchFamily="18" charset="0"/>
                <a:ea typeface="Calibri" panose="020F0502020204030204" pitchFamily="34" charset="0"/>
              </a:rPr>
              <a:t> 10 </a:t>
            </a:r>
            <a:r>
              <a:rPr lang="en-US" sz="2800" dirty="0" err="1">
                <a:solidFill>
                  <a:srgbClr val="000000"/>
                </a:solidFill>
                <a:effectLst/>
                <a:latin typeface="Times New Roman" panose="02020603050405020304" pitchFamily="18" charset="0"/>
                <a:ea typeface="Calibri" panose="020F0502020204030204" pitchFamily="34" charset="0"/>
              </a:rPr>
              <a:t>năm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trở</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hoa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màu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quê</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em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vốn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khăn</a:t>
            </a:r>
            <a:r>
              <a:rPr lang="en-US" sz="2800" dirty="0">
                <a:solidFill>
                  <a:srgbClr val="000000"/>
                </a:solidFill>
                <a:effectLst/>
                <a:latin typeface="Times New Roman" panose="02020603050405020304" pitchFamily="18" charset="0"/>
                <a:ea typeface="Calibri" panose="020F0502020204030204" pitchFamily="34" charset="0"/>
              </a:rPr>
              <a:t> nay </a:t>
            </a:r>
            <a:r>
              <a:rPr lang="en-US" sz="2800" dirty="0" err="1">
                <a:solidFill>
                  <a:srgbClr val="000000"/>
                </a:solidFill>
                <a:effectLst/>
                <a:latin typeface="Times New Roman" panose="02020603050405020304" pitchFamily="18" charset="0"/>
                <a:ea typeface="Calibri" panose="020F0502020204030204" pitchFamily="34" charset="0"/>
              </a:rPr>
              <a:t>lại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lâm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tay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Thật</a:t>
            </a:r>
            <a:r>
              <a:rPr lang="en-US" sz="2800" dirty="0">
                <a:solidFill>
                  <a:srgbClr val="000000"/>
                </a:solidFill>
                <a:effectLst/>
                <a:latin typeface="Times New Roman" panose="02020603050405020304" pitchFamily="18" charset="0"/>
                <a:ea typeface="Calibri" panose="020F0502020204030204" pitchFamily="34" charset="0"/>
              </a:rPr>
              <a:t> may </a:t>
            </a:r>
            <a:r>
              <a:rPr lang="en-US" sz="2800" dirty="0" err="1">
                <a:solidFill>
                  <a:srgbClr val="000000"/>
                </a:solidFill>
                <a:effectLst/>
                <a:latin typeface="Times New Roman" panose="02020603050405020304" pitchFamily="18" charset="0"/>
                <a:ea typeface="Calibri" panose="020F0502020204030204" pitchFamily="34" charset="0"/>
              </a:rPr>
              <a:t>vì</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người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Việt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bão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đi</a:t>
            </a:r>
            <a:r>
              <a:rPr lang="en-US" sz="2800" dirty="0">
                <a:solidFill>
                  <a:srgbClr val="000000"/>
                </a:solidFill>
                <a:effectLst/>
                <a:latin typeface="Times New Roman" panose="02020603050405020304" pitchFamily="18" charset="0"/>
                <a:ea typeface="Calibri" panose="020F0502020204030204" pitchFamily="34" charset="0"/>
              </a:rPr>
              <a:t> qua, </a:t>
            </a:r>
            <a:r>
              <a:rPr lang="en-US" sz="2800" dirty="0" err="1">
                <a:solidFill>
                  <a:srgbClr val="000000"/>
                </a:solidFill>
                <a:effectLst/>
                <a:latin typeface="Times New Roman" panose="02020603050405020304" pitchFamily="18" charset="0"/>
                <a:ea typeface="Calibri" panose="020F0502020204030204" pitchFamily="34" charset="0"/>
              </a:rPr>
              <a:t>miền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Trung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dậy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Em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chỉ</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mong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ý </a:t>
            </a:r>
            <a:r>
              <a:rPr lang="en-US" sz="2800" dirty="0" err="1">
                <a:solidFill>
                  <a:srgbClr val="000000"/>
                </a:solidFill>
                <a:effectLst/>
                <a:latin typeface="Times New Roman" panose="02020603050405020304" pitchFamily="18" charset="0"/>
                <a:ea typeface="Calibri" panose="020F0502020204030204" pitchFamily="34" charset="0"/>
              </a:rPr>
              <a:t>thức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bảo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vệ</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môi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tốt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ngăn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chặn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biến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đổi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khí</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hậu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toàn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cầu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không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nóng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lên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thì</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 ta </a:t>
            </a:r>
            <a:r>
              <a:rPr lang="en-US" sz="2800" dirty="0" err="1">
                <a:solidFill>
                  <a:srgbClr val="000000"/>
                </a:solidFill>
                <a:effectLst/>
                <a:latin typeface="Times New Roman" panose="02020603050405020304" pitchFamily="18" charset="0"/>
                <a:ea typeface="Calibri" panose="020F0502020204030204" pitchFamily="34" charset="0"/>
              </a:rPr>
              <a:t>sẽ</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bớt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những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mối</a:t>
            </a:r>
            <a:r>
              <a:rPr lang="en-US" sz="2800" dirty="0">
                <a:solidFill>
                  <a:srgbClr val="000000"/>
                </a:solidFill>
                <a:effectLst/>
                <a:latin typeface="Times New Roman" panose="02020603050405020304" pitchFamily="18" charset="0"/>
                <a:ea typeface="Calibri" panose="020F0502020204030204" pitchFamily="34" charset="0"/>
              </a:rPr>
              <a:t> lo, </a:t>
            </a:r>
            <a:r>
              <a:rPr lang="en-US" sz="2800" dirty="0" err="1">
                <a:solidFill>
                  <a:srgbClr val="000000"/>
                </a:solidFill>
                <a:effectLst/>
                <a:latin typeface="Times New Roman" panose="02020603050405020304" pitchFamily="18" charset="0"/>
                <a:ea typeface="Calibri" panose="020F0502020204030204" pitchFamily="34" charset="0"/>
              </a:rPr>
              <a:t>vui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nhiều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hơn</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16123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F90B455B-D11B-BDE0-C580-DD851137486F}"/>
              </a:ext>
            </a:extLst>
          </p:cNvPr>
          <p:cNvSpPr txBox="1"/>
          <p:nvPr/>
        </p:nvSpPr>
        <p:spPr>
          <a:xfrm>
            <a:off x="3387356" y="681612"/>
            <a:ext cx="6097772" cy="954107"/>
          </a:xfrm>
          <a:prstGeom prst="rect">
            <a:avLst/>
          </a:prstGeom>
          <a:noFill/>
        </p:spPr>
        <p:txBody>
          <a:bodyPr wrap="square">
            <a:spAutoFit/>
          </a:bodyPr>
          <a:lstStyle/>
          <a:p>
            <a:pPr marL="0" marR="0" algn="ctr">
              <a:spcBef>
                <a:spcPts val="0"/>
              </a:spcBef>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rPr>
              <a:t>Bảng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kiểm</a:t>
            </a:r>
            <a:endParaRPr lang="en-US" sz="2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800" b="1" dirty="0" err="1">
                <a:solidFill>
                  <a:srgbClr val="0070C0"/>
                </a:solidFill>
                <a:effectLst/>
                <a:latin typeface="Times New Roman" panose="02020603050405020304" pitchFamily="18" charset="0"/>
                <a:ea typeface="Times New Roman" panose="02020603050405020304" pitchFamily="18" charset="0"/>
              </a:rPr>
              <a:t>Đánh</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giá</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kĩ</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năng</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viết</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đoạn</a:t>
            </a:r>
            <a:r>
              <a:rPr lang="en-US" sz="2800" b="1" dirty="0">
                <a:solidFill>
                  <a:srgbClr val="0070C0"/>
                </a:solidFill>
                <a:effectLst/>
                <a:latin typeface="Times New Roman" panose="02020603050405020304" pitchFamily="18" charset="0"/>
                <a:ea typeface="Times New Roman" panose="02020603050405020304" pitchFamily="18" charset="0"/>
              </a:rPr>
              <a:t> </a:t>
            </a:r>
            <a:r>
              <a:rPr lang="en-US" sz="2800" b="1" dirty="0" err="1">
                <a:solidFill>
                  <a:srgbClr val="0070C0"/>
                </a:solidFill>
                <a:effectLst/>
                <a:latin typeface="Times New Roman" panose="02020603050405020304" pitchFamily="18" charset="0"/>
                <a:ea typeface="Times New Roman" panose="02020603050405020304" pitchFamily="18" charset="0"/>
              </a:rPr>
              <a:t>văn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8" name="Bảng 7">
            <a:extLst>
              <a:ext uri="{FF2B5EF4-FFF2-40B4-BE49-F238E27FC236}">
                <a16:creationId xmlns:a16="http://schemas.microsoft.com/office/drawing/2014/main" id="{DFCE6788-C073-5BC1-8BFC-D3477FE41F70}"/>
              </a:ext>
            </a:extLst>
          </p:cNvPr>
          <p:cNvGraphicFramePr>
            <a:graphicFrameLocks noGrp="1"/>
          </p:cNvGraphicFramePr>
          <p:nvPr>
            <p:extLst>
              <p:ext uri="{D42A27DB-BD31-4B8C-83A1-F6EECF244321}">
                <p14:modId xmlns:p14="http://schemas.microsoft.com/office/powerpoint/2010/main" val="2596714718"/>
              </p:ext>
            </p:extLst>
          </p:nvPr>
        </p:nvGraphicFramePr>
        <p:xfrm>
          <a:off x="595223" y="1778534"/>
          <a:ext cx="10749716" cy="4267200"/>
        </p:xfrm>
        <a:graphic>
          <a:graphicData uri="http://schemas.openxmlformats.org/drawingml/2006/table">
            <a:tbl>
              <a:tblPr firstRow="1" firstCol="1" bandRow="1">
                <a:tableStyleId>{5C22544A-7EE6-4342-B048-85BDC9FD1C3A}</a:tableStyleId>
              </a:tblPr>
              <a:tblGrid>
                <a:gridCol w="845114">
                  <a:extLst>
                    <a:ext uri="{9D8B030D-6E8A-4147-A177-3AD203B41FA5}">
                      <a16:colId xmlns:a16="http://schemas.microsoft.com/office/drawing/2014/main" val="959248395"/>
                    </a:ext>
                  </a:extLst>
                </a:gridCol>
                <a:gridCol w="7660405">
                  <a:extLst>
                    <a:ext uri="{9D8B030D-6E8A-4147-A177-3AD203B41FA5}">
                      <a16:colId xmlns:a16="http://schemas.microsoft.com/office/drawing/2014/main" val="3522800562"/>
                    </a:ext>
                  </a:extLst>
                </a:gridCol>
                <a:gridCol w="802065">
                  <a:extLst>
                    <a:ext uri="{9D8B030D-6E8A-4147-A177-3AD203B41FA5}">
                      <a16:colId xmlns:a16="http://schemas.microsoft.com/office/drawing/2014/main" val="239180160"/>
                    </a:ext>
                  </a:extLst>
                </a:gridCol>
                <a:gridCol w="1442132">
                  <a:extLst>
                    <a:ext uri="{9D8B030D-6E8A-4147-A177-3AD203B41FA5}">
                      <a16:colId xmlns:a16="http://schemas.microsoft.com/office/drawing/2014/main" val="2372312530"/>
                    </a:ext>
                  </a:extLst>
                </a:gridCol>
              </a:tblGrid>
              <a:tr h="670727">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Tiêu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096955802"/>
                  </a:ext>
                </a:extLst>
              </a:tr>
              <a:tr h="670727">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thức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cs typeface="Times New Roman" panose="02020603050405020304" pitchFamily="18" charset="0"/>
                        </a:rPr>
                        <a:t>lượng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khoảng</a:t>
                      </a:r>
                      <a:r>
                        <a:rPr lang="en-US" sz="2800" dirty="0">
                          <a:effectLst/>
                          <a:latin typeface="Times New Roman" panose="02020603050405020304" pitchFamily="18" charset="0"/>
                          <a:cs typeface="Times New Roman" panose="02020603050405020304" pitchFamily="18" charset="0"/>
                        </a:rPr>
                        <a:t> 5 - 7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1978522"/>
                  </a:ext>
                </a:extLst>
              </a:tr>
              <a:tr h="402517">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a:effectLst/>
                          <a:latin typeface="Times New Roman" panose="02020603050405020304" pitchFamily="18" charset="0"/>
                          <a:cs typeface="Times New Roman" panose="02020603050405020304" pitchFamily="18" charset="0"/>
                        </a:rPr>
                        <a:t>Đoạn văn đúng chủ đề yêu cầu.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3265122"/>
                  </a:ext>
                </a:extLst>
              </a:tr>
              <a:tr h="335363">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Lí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lẽ</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dẫn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chứng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thuyết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phục</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181126"/>
                  </a:ext>
                </a:extLst>
              </a:tr>
              <a:tr h="670727">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liên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7807902"/>
                  </a:ext>
                </a:extLst>
              </a:tr>
              <a:tr h="670727">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5</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just">
                        <a:spcBef>
                          <a:spcPts val="0"/>
                        </a:spcBef>
                        <a:spcAft>
                          <a:spcPts val="0"/>
                        </a:spcAft>
                      </a:pPr>
                      <a:r>
                        <a:rPr lang="en-US" sz="2800" dirty="0" err="1">
                          <a:effectLst/>
                          <a:latin typeface="Times New Roman" panose="02020603050405020304" pitchFamily="18" charset="0"/>
                          <a:cs typeface="Times New Roman" panose="02020603050405020304" pitchFamily="18" charset="0"/>
                        </a:rPr>
                        <a:t>Đoạn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đảm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yêu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chính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23840169"/>
                  </a:ext>
                </a:extLst>
              </a:tr>
            </a:tbl>
          </a:graphicData>
        </a:graphic>
      </p:graphicFrame>
      <p:pic>
        <p:nvPicPr>
          <p:cNvPr id="10" name="Hình ảnh 9">
            <a:extLst>
              <a:ext uri="{FF2B5EF4-FFF2-40B4-BE49-F238E27FC236}">
                <a16:creationId xmlns:a16="http://schemas.microsoft.com/office/drawing/2014/main" id="{B4EC974C-588C-322B-EFF1-EA4A3D7E6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881" y="245545"/>
            <a:ext cx="1409590" cy="1296175"/>
          </a:xfrm>
          <a:prstGeom prst="rect">
            <a:avLst/>
          </a:prstGeom>
        </p:spPr>
      </p:pic>
    </p:spTree>
    <p:extLst>
      <p:ext uri="{BB962C8B-B14F-4D97-AF65-F5344CB8AC3E}">
        <p14:creationId xmlns:p14="http://schemas.microsoft.com/office/powerpoint/2010/main" val="29454014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150+ Hình Nền Slide PowerPoint Thuyết Trình Đẹp Nhất">
            <a:extLst>
              <a:ext uri="{FF2B5EF4-FFF2-40B4-BE49-F238E27FC236}">
                <a16:creationId xmlns:a16="http://schemas.microsoft.com/office/drawing/2014/main" id="{9266D622-6085-A9B3-6AC7-D54FE8391198}"/>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65814" y="-14973"/>
            <a:ext cx="12459403" cy="6887945"/>
          </a:xfrm>
          <a:prstGeom prst="rect">
            <a:avLst/>
          </a:prstGeom>
          <a:blipFill>
            <a:blip r:embed="rId4">
              <a:duotone>
                <a:schemeClr val="accent6">
                  <a:shade val="45000"/>
                  <a:satMod val="135000"/>
                </a:schemeClr>
                <a:prstClr val="white"/>
              </a:duotone>
            </a:blip>
            <a:tile tx="0" ty="0" sx="100000" sy="100000" flip="none" algn="tl"/>
          </a:blipFill>
        </p:spPr>
      </p:pic>
      <p:pic>
        <p:nvPicPr>
          <p:cNvPr id="4" name="Hình ảnh 3">
            <a:extLst>
              <a:ext uri="{FF2B5EF4-FFF2-40B4-BE49-F238E27FC236}">
                <a16:creationId xmlns:a16="http://schemas.microsoft.com/office/drawing/2014/main" id="{BCAC4518-1164-FC0C-0D26-DB4567E99A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2980" y="1754238"/>
            <a:ext cx="3583306" cy="3583306"/>
          </a:xfrm>
          <a:prstGeom prst="rect">
            <a:avLst/>
          </a:prstGeom>
        </p:spPr>
      </p:pic>
      <p:sp>
        <p:nvSpPr>
          <p:cNvPr id="3" name="Hộp Văn bản 2">
            <a:extLst>
              <a:ext uri="{FF2B5EF4-FFF2-40B4-BE49-F238E27FC236}">
                <a16:creationId xmlns:a16="http://schemas.microsoft.com/office/drawing/2014/main" id="{37993A50-0E09-3D85-DA51-7A0AEFDEA40A}"/>
              </a:ext>
            </a:extLst>
          </p:cNvPr>
          <p:cNvSpPr txBox="1"/>
          <p:nvPr/>
        </p:nvSpPr>
        <p:spPr>
          <a:xfrm>
            <a:off x="4997303" y="1978231"/>
            <a:ext cx="6230678" cy="2677656"/>
          </a:xfrm>
          <a:prstGeom prst="rect">
            <a:avLst/>
          </a:prstGeom>
          <a:noFill/>
          <a:ln w="38100">
            <a:solidFill>
              <a:srgbClr val="0000FF"/>
            </a:solidFill>
          </a:ln>
        </p:spPr>
        <p:txBody>
          <a:bodyPr wrap="square">
            <a:spAutoFit/>
          </a:bodyPr>
          <a:lstStyle/>
          <a:p>
            <a:pPr marL="0" marR="0" algn="ctr">
              <a:spcBef>
                <a:spcPts val="0"/>
              </a:spcBef>
              <a:spcAft>
                <a:spcPts val="0"/>
              </a:spcAft>
            </a:pPr>
            <a:r>
              <a:rPr lang="en-US" sz="2800" b="1" dirty="0">
                <a:solidFill>
                  <a:srgbClr val="00B0F0"/>
                </a:solidFill>
                <a:effectLst/>
                <a:latin typeface="Times New Roman" panose="02020603050405020304" pitchFamily="18" charset="0"/>
                <a:ea typeface="Times New Roman" panose="02020603050405020304" pitchFamily="18" charset="0"/>
              </a:rPr>
              <a:t>HƯỚNG DẪN TỰ HỌC</a:t>
            </a:r>
            <a:endParaRPr lang="en-US" sz="2800" dirty="0">
              <a:solidFill>
                <a:srgbClr val="00B0F0"/>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pt-BR" sz="2800" dirty="0">
                <a:effectLst/>
                <a:latin typeface="Times New Roman" panose="02020603050405020304" pitchFamily="18" charset="0"/>
                <a:ea typeface="Times New Roman" panose="02020603050405020304" pitchFamily="18" charset="0"/>
              </a:rPr>
              <a:t>- Hoàn thiện các đơn vị kiến thức và nhiệm vụ của bài học.</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pt-BR" sz="2800" dirty="0">
                <a:effectLst/>
                <a:latin typeface="Times New Roman" panose="02020603050405020304" pitchFamily="18" charset="0"/>
                <a:ea typeface="Times New Roman" panose="02020603050405020304" pitchFamily="18" charset="0"/>
              </a:rPr>
              <a:t>- Chuẩn bị soạn bài: đọc, tìm hiểu bài </a:t>
            </a:r>
            <a:r>
              <a:rPr lang="pt-BR" sz="2800" b="1" dirty="0">
                <a:effectLst/>
                <a:latin typeface="Times New Roman" panose="02020603050405020304" pitchFamily="18" charset="0"/>
                <a:ea typeface="Times New Roman" panose="02020603050405020304" pitchFamily="18" charset="0"/>
              </a:rPr>
              <a:t>Thực hành tiếng Việt:</a:t>
            </a:r>
            <a:r>
              <a:rPr lang="pt-BR" sz="2800" dirty="0">
                <a:effectLst/>
                <a:latin typeface="Times New Roman" panose="02020603050405020304" pitchFamily="18" charset="0"/>
                <a:ea typeface="Times New Roman" panose="02020603050405020304" pitchFamily="18" charset="0"/>
              </a:rPr>
              <a:t> </a:t>
            </a:r>
            <a:r>
              <a:rPr lang="pt-BR" sz="2800" i="1" dirty="0">
                <a:effectLst/>
                <a:latin typeface="Times New Roman" panose="02020603050405020304" pitchFamily="18" charset="0"/>
                <a:ea typeface="Times New Roman" panose="02020603050405020304" pitchFamily="18" charset="0"/>
              </a:rPr>
              <a:t>Cước chú và tài liệu tham khảo.</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18608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EB3E731A-5C5E-3F6C-B96F-22FA7B518FD0}"/>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6" name="Hình chữ nhật: Góc Chéo Tròn 5">
            <a:extLst>
              <a:ext uri="{FF2B5EF4-FFF2-40B4-BE49-F238E27FC236}">
                <a16:creationId xmlns:a16="http://schemas.microsoft.com/office/drawing/2014/main" id="{60243E13-757E-BFAA-3CD5-1CCB2ECE559C}"/>
              </a:ext>
            </a:extLst>
          </p:cNvPr>
          <p:cNvSpPr/>
          <p:nvPr/>
        </p:nvSpPr>
        <p:spPr>
          <a:xfrm>
            <a:off x="3988703" y="669303"/>
            <a:ext cx="4591665" cy="882445"/>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FF"/>
                </a:solidFill>
                <a:latin typeface="Broadway" panose="04040905080B02020502" pitchFamily="82" charset="0"/>
                <a:cs typeface="Times New Roman" panose="02020603050405020304" pitchFamily="18" charset="0"/>
              </a:rPr>
              <a:t>KHỞI ĐỘNG</a:t>
            </a:r>
          </a:p>
        </p:txBody>
      </p:sp>
      <p:pic>
        <p:nvPicPr>
          <p:cNvPr id="10" name="Chỗ dành sẵn cho Nội dung 8">
            <a:extLst>
              <a:ext uri="{FF2B5EF4-FFF2-40B4-BE49-F238E27FC236}">
                <a16:creationId xmlns:a16="http://schemas.microsoft.com/office/drawing/2014/main" id="{FA624C5D-C91D-0EE9-073A-2452F9B75CD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93154" y="2930120"/>
            <a:ext cx="2210840" cy="3715360"/>
          </a:xfrm>
        </p:spPr>
      </p:pic>
      <p:sp>
        <p:nvSpPr>
          <p:cNvPr id="11" name="Bong bóng Lời nói: Hình chữ nhật với Góc Tròn 10">
            <a:extLst>
              <a:ext uri="{FF2B5EF4-FFF2-40B4-BE49-F238E27FC236}">
                <a16:creationId xmlns:a16="http://schemas.microsoft.com/office/drawing/2014/main" id="{FD32E944-3F1F-3D56-E83D-C910A984692E}"/>
              </a:ext>
            </a:extLst>
          </p:cNvPr>
          <p:cNvSpPr/>
          <p:nvPr/>
        </p:nvSpPr>
        <p:spPr>
          <a:xfrm>
            <a:off x="3500284" y="2394408"/>
            <a:ext cx="5661646" cy="671521"/>
          </a:xfrm>
          <a:prstGeom prst="wedgeRoundRectCallout">
            <a:avLst>
              <a:gd name="adj1" fmla="val -59460"/>
              <a:gd name="adj2" fmla="val 39853"/>
              <a:gd name="adj3" fmla="val 16667"/>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Quan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video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hỏi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12" name="Hình ảnh 11">
            <a:extLst>
              <a:ext uri="{FF2B5EF4-FFF2-40B4-BE49-F238E27FC236}">
                <a16:creationId xmlns:a16="http://schemas.microsoft.com/office/drawing/2014/main" id="{A6F2C863-72E1-F971-1FA3-6F4DB0B260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7508" y="4026024"/>
            <a:ext cx="2545720" cy="2830368"/>
          </a:xfrm>
          <a:prstGeom prst="rect">
            <a:avLst/>
          </a:prstGeom>
        </p:spPr>
      </p:pic>
    </p:spTree>
    <p:extLst>
      <p:ext uri="{BB962C8B-B14F-4D97-AF65-F5344CB8AC3E}">
        <p14:creationId xmlns:p14="http://schemas.microsoft.com/office/powerpoint/2010/main" val="16603539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in thiên tai lũ lụt sáng 30112021 Nước lũ cuốn trôi mất tích 2 người phụ nữ ở Đắk Lắk_1080p">
            <a:hlinkClick r:id="" action="ppaction://media"/>
            <a:extLst>
              <a:ext uri="{FF2B5EF4-FFF2-40B4-BE49-F238E27FC236}">
                <a16:creationId xmlns:a16="http://schemas.microsoft.com/office/drawing/2014/main" id="{7F8A3100-2D76-F879-F1A3-4E107EB471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5992220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6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EB3E731A-5C5E-3F6C-B96F-22FA7B518FD0}"/>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29945"/>
            <a:ext cx="12192000" cy="6887945"/>
          </a:xfrm>
          <a:prstGeom prst="rect">
            <a:avLst/>
          </a:prstGeom>
          <a:blipFill>
            <a:blip r:embed="rId4">
              <a:duotone>
                <a:schemeClr val="accent6">
                  <a:shade val="45000"/>
                  <a:satMod val="135000"/>
                </a:schemeClr>
                <a:prstClr val="white"/>
              </a:duotone>
            </a:blip>
            <a:tile tx="0" ty="0" sx="100000" sy="100000" flip="none" algn="tl"/>
          </a:blipFill>
        </p:spPr>
      </p:pic>
      <p:pic>
        <p:nvPicPr>
          <p:cNvPr id="10" name="Chỗ dành sẵn cho Nội dung 8">
            <a:extLst>
              <a:ext uri="{FF2B5EF4-FFF2-40B4-BE49-F238E27FC236}">
                <a16:creationId xmlns:a16="http://schemas.microsoft.com/office/drawing/2014/main" id="{FA624C5D-C91D-0EE9-073A-2452F9B75CD9}"/>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4236" y="3001838"/>
            <a:ext cx="2210840" cy="3715360"/>
          </a:xfrm>
        </p:spPr>
      </p:pic>
      <p:sp>
        <p:nvSpPr>
          <p:cNvPr id="11" name="Bong bóng Lời nói: Hình chữ nhật với Góc Tròn 10">
            <a:extLst>
              <a:ext uri="{FF2B5EF4-FFF2-40B4-BE49-F238E27FC236}">
                <a16:creationId xmlns:a16="http://schemas.microsoft.com/office/drawing/2014/main" id="{FD32E944-3F1F-3D56-E83D-C910A984692E}"/>
              </a:ext>
            </a:extLst>
          </p:cNvPr>
          <p:cNvSpPr/>
          <p:nvPr/>
        </p:nvSpPr>
        <p:spPr>
          <a:xfrm>
            <a:off x="2070848" y="1075384"/>
            <a:ext cx="9529482" cy="3112004"/>
          </a:xfrm>
          <a:prstGeom prst="wedgeRoundRectCallout">
            <a:avLst>
              <a:gd name="adj1" fmla="val -52781"/>
              <a:gd name="adj2" fmla="val 35819"/>
              <a:gd name="adj3" fmla="val 16667"/>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dirty="0">
                <a:solidFill>
                  <a:schemeClr val="tx1"/>
                </a:solidFill>
                <a:latin typeface="Times New Roman" panose="02020603050405020304" pitchFamily="18" charset="0"/>
                <a:cs typeface="Times New Roman" panose="02020603050405020304" pitchFamily="18" charset="0"/>
              </a:rPr>
              <a:t>1) "</a:t>
            </a:r>
            <a:r>
              <a:rPr lang="en-US" sz="2800" i="1" dirty="0" err="1">
                <a:solidFill>
                  <a:schemeClr val="tx1"/>
                </a:solidFill>
                <a:latin typeface="Times New Roman" panose="02020603050405020304" pitchFamily="18" charset="0"/>
                <a:cs typeface="Times New Roman" panose="02020603050405020304" pitchFamily="18" charset="0"/>
              </a:rPr>
              <a:t>Thời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tiết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bây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giờ</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khó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lường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thật</a:t>
            </a:r>
            <a:r>
              <a:rPr lang="en-US" sz="2800" i="1" dirty="0">
                <a:solidFill>
                  <a:schemeClr val="tx1"/>
                </a:solidFill>
                <a:latin typeface="Times New Roman" panose="02020603050405020304" pitchFamily="18" charset="0"/>
                <a:cs typeface="Times New Roman" panose="02020603050405020304" pitchFamily="18" charset="0"/>
              </a:rPr>
              <a:t>!" - </a:t>
            </a:r>
            <a:r>
              <a:rPr lang="en-US" sz="2800" i="1" dirty="0" err="1">
                <a:solidFill>
                  <a:schemeClr val="tx1"/>
                </a:solidFill>
                <a:latin typeface="Times New Roman" panose="02020603050405020304" pitchFamily="18" charset="0"/>
                <a:cs typeface="Times New Roman" panose="02020603050405020304" pitchFamily="18" charset="0"/>
              </a:rPr>
              <a:t>Đó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lời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xét</a:t>
            </a:r>
            <a:r>
              <a:rPr lang="en-US" sz="2800" i="1" dirty="0">
                <a:solidFill>
                  <a:schemeClr val="tx1"/>
                </a:solidFill>
                <a:latin typeface="Times New Roman" panose="02020603050405020304" pitchFamily="18" charset="0"/>
                <a:cs typeface="Times New Roman" panose="02020603050405020304" pitchFamily="18" charset="0"/>
              </a:rPr>
              <a:t> ta </a:t>
            </a:r>
            <a:r>
              <a:rPr lang="en-US" sz="2800" i="1" dirty="0" err="1">
                <a:solidFill>
                  <a:schemeClr val="tx1"/>
                </a:solidFill>
                <a:latin typeface="Times New Roman" panose="02020603050405020304" pitchFamily="18" charset="0"/>
                <a:cs typeface="Times New Roman" panose="02020603050405020304" pitchFamily="18" charset="0"/>
              </a:rPr>
              <a:t>vẫn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thường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nghe</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có</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cảm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lo </a:t>
            </a:r>
            <a:r>
              <a:rPr lang="en-US" sz="2800" i="1" dirty="0" err="1">
                <a:solidFill>
                  <a:schemeClr val="tx1"/>
                </a:solidFill>
                <a:latin typeface="Times New Roman" panose="02020603050405020304" pitchFamily="18" charset="0"/>
                <a:cs typeface="Times New Roman" panose="02020603050405020304" pitchFamily="18" charset="0"/>
              </a:rPr>
              <a:t>lắng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ẩn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chứa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đó</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r>
              <a:rPr lang="en-US" sz="2800" i="1" dirty="0">
                <a:solidFill>
                  <a:schemeClr val="tx1"/>
                </a:solidFill>
                <a:latin typeface="Times New Roman" panose="02020603050405020304" pitchFamily="18" charset="0"/>
                <a:cs typeface="Times New Roman" panose="02020603050405020304" pitchFamily="18" charset="0"/>
              </a:rPr>
              <a:t>2) Qua </a:t>
            </a:r>
            <a:r>
              <a:rPr lang="en-US" sz="2800" i="1" dirty="0" err="1">
                <a:solidFill>
                  <a:schemeClr val="tx1"/>
                </a:solidFill>
                <a:latin typeface="Times New Roman" panose="02020603050405020304" pitchFamily="18" charset="0"/>
                <a:cs typeface="Times New Roman" panose="02020603050405020304" pitchFamily="18" charset="0"/>
              </a:rPr>
              <a:t>quan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sát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trực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tiếp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hoặc</a:t>
            </a:r>
            <a:r>
              <a:rPr lang="en-US" sz="2800" i="1" dirty="0">
                <a:solidFill>
                  <a:schemeClr val="tx1"/>
                </a:solidFill>
                <a:latin typeface="Times New Roman" panose="02020603050405020304" pitchFamily="18" charset="0"/>
                <a:cs typeface="Times New Roman" panose="02020603050405020304" pitchFamily="18" charset="0"/>
              </a:rPr>
              <a:t> qua </a:t>
            </a:r>
            <a:r>
              <a:rPr lang="en-US" sz="2800" i="1" dirty="0" err="1">
                <a:solidFill>
                  <a:schemeClr val="tx1"/>
                </a:solidFill>
                <a:latin typeface="Times New Roman" panose="02020603050405020304" pitchFamily="18" charset="0"/>
                <a:cs typeface="Times New Roman" panose="02020603050405020304" pitchFamily="18" charset="0"/>
              </a:rPr>
              <a:t>tìm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hiểu</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các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nguồn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thông</a:t>
            </a:r>
            <a:r>
              <a:rPr lang="en-US" sz="2800" i="1" dirty="0">
                <a:solidFill>
                  <a:schemeClr val="tx1"/>
                </a:solidFill>
                <a:latin typeface="Times New Roman" panose="02020603050405020304" pitchFamily="18" charset="0"/>
                <a:cs typeface="Times New Roman" panose="02020603050405020304" pitchFamily="18" charset="0"/>
              </a:rPr>
              <a:t> tin,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đã</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biết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được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thay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đổi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bất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thường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nào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nhịp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sinh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trưởng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tập</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tính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của</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một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số</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loài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sinh</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vật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Những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thay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đổi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bất</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thường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ấy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đã</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gợi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lên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trong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em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cảm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nhận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suy</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nghĩ</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gì</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Hình ảnh 11">
            <a:extLst>
              <a:ext uri="{FF2B5EF4-FFF2-40B4-BE49-F238E27FC236}">
                <a16:creationId xmlns:a16="http://schemas.microsoft.com/office/drawing/2014/main" id="{A6F2C863-72E1-F971-1FA3-6F4DB0B260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2096" y="4187388"/>
            <a:ext cx="2545720" cy="2830368"/>
          </a:xfrm>
          <a:prstGeom prst="rect">
            <a:avLst/>
          </a:prstGeom>
        </p:spPr>
      </p:pic>
    </p:spTree>
    <p:extLst>
      <p:ext uri="{BB962C8B-B14F-4D97-AF65-F5344CB8AC3E}">
        <p14:creationId xmlns:p14="http://schemas.microsoft.com/office/powerpoint/2010/main" val="32348098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6E6E69A1-A640-517D-D2DA-9DB5BEDDDC73}"/>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6" name="Hình chữ nhật: Góc Chéo Tròn 5">
            <a:extLst>
              <a:ext uri="{FF2B5EF4-FFF2-40B4-BE49-F238E27FC236}">
                <a16:creationId xmlns:a16="http://schemas.microsoft.com/office/drawing/2014/main" id="{60243E13-757E-BFAA-3CD5-1CCB2ECE559C}"/>
              </a:ext>
            </a:extLst>
          </p:cNvPr>
          <p:cNvSpPr/>
          <p:nvPr/>
        </p:nvSpPr>
        <p:spPr>
          <a:xfrm>
            <a:off x="3164921" y="860372"/>
            <a:ext cx="5560143" cy="1474839"/>
          </a:xfrm>
          <a:prstGeom prst="round2DiagRect">
            <a:avLst>
              <a:gd name="adj1" fmla="val 50000"/>
              <a:gd name="adj2" fmla="val 0"/>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00FF"/>
                </a:solidFill>
                <a:latin typeface="Broadway" panose="04040905080B02020502" pitchFamily="82" charset="0"/>
                <a:cs typeface="Times New Roman" panose="02020603050405020304" pitchFamily="18" charset="0"/>
              </a:rPr>
              <a:t>HÌNH THÀNH KIẾN THỨC</a:t>
            </a:r>
          </a:p>
        </p:txBody>
      </p:sp>
      <p:pic>
        <p:nvPicPr>
          <p:cNvPr id="8" name="Hình ảnh 7">
            <a:extLst>
              <a:ext uri="{FF2B5EF4-FFF2-40B4-BE49-F238E27FC236}">
                <a16:creationId xmlns:a16="http://schemas.microsoft.com/office/drawing/2014/main" id="{67C6D708-A8FC-F872-703E-2A1775D9C9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4582" y="2458659"/>
            <a:ext cx="3750101" cy="4128262"/>
          </a:xfrm>
          <a:prstGeom prst="rect">
            <a:avLst/>
          </a:prstGeom>
        </p:spPr>
      </p:pic>
    </p:spTree>
    <p:extLst>
      <p:ext uri="{BB962C8B-B14F-4D97-AF65-F5344CB8AC3E}">
        <p14:creationId xmlns:p14="http://schemas.microsoft.com/office/powerpoint/2010/main" val="39990156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50+ Hình Nền Slide PowerPoint Thuyết Trình Đẹp Nhất">
            <a:extLst>
              <a:ext uri="{FF2B5EF4-FFF2-40B4-BE49-F238E27FC236}">
                <a16:creationId xmlns:a16="http://schemas.microsoft.com/office/drawing/2014/main" id="{A201D6F1-B63A-CCFA-6904-B8508865D342}"/>
              </a:ext>
            </a:extLst>
          </p:cNvPr>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87945"/>
          </a:xfrm>
          <a:prstGeom prst="rect">
            <a:avLst/>
          </a:prstGeom>
          <a:blipFill>
            <a:blip r:embed="rId4">
              <a:duotone>
                <a:schemeClr val="accent6">
                  <a:shade val="45000"/>
                  <a:satMod val="135000"/>
                </a:schemeClr>
                <a:prstClr val="white"/>
              </a:duotone>
            </a:blip>
            <a:tile tx="0" ty="0" sx="100000" sy="100000" flip="none" algn="tl"/>
          </a:blipFill>
        </p:spPr>
      </p:pic>
      <p:sp>
        <p:nvSpPr>
          <p:cNvPr id="9" name="Hộp Văn bản 8">
            <a:extLst>
              <a:ext uri="{FF2B5EF4-FFF2-40B4-BE49-F238E27FC236}">
                <a16:creationId xmlns:a16="http://schemas.microsoft.com/office/drawing/2014/main" id="{835ECA49-B8E3-2AE6-3098-ED2666DBA27F}"/>
              </a:ext>
            </a:extLst>
          </p:cNvPr>
          <p:cNvSpPr txBox="1"/>
          <p:nvPr/>
        </p:nvSpPr>
        <p:spPr>
          <a:xfrm>
            <a:off x="1317522" y="267492"/>
            <a:ext cx="5961819" cy="646331"/>
          </a:xfrm>
          <a:prstGeom prst="rect">
            <a:avLst/>
          </a:prstGeom>
          <a:noFill/>
        </p:spPr>
        <p:txBody>
          <a:bodyPr wrap="square">
            <a:spAutoFit/>
          </a:bodyPr>
          <a:lstStyle/>
          <a:p>
            <a:pPr marL="0" marR="0" algn="just">
              <a:spcBef>
                <a:spcPts val="0"/>
              </a:spcBef>
              <a:spcAft>
                <a:spcPts val="0"/>
              </a:spcAft>
            </a:pP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I.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Khám</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phá</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chung</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văn</a:t>
            </a:r>
            <a:r>
              <a:rPr lang="en-US" sz="3600" b="1" dirty="0">
                <a:solidFill>
                  <a:schemeClr val="bg1"/>
                </a:solidFill>
                <a:effectLst/>
                <a:highlight>
                  <a:srgbClr val="0099FF"/>
                </a:highlight>
                <a:latin typeface="Times New Roman" panose="02020603050405020304" pitchFamily="18" charset="0"/>
                <a:ea typeface="Times New Roman" panose="02020603050405020304" pitchFamily="18" charset="0"/>
              </a:rPr>
              <a:t> </a:t>
            </a:r>
            <a:r>
              <a:rPr lang="en-US" sz="3600" b="1" dirty="0" err="1">
                <a:solidFill>
                  <a:schemeClr val="bg1"/>
                </a:solidFill>
                <a:effectLst/>
                <a:highlight>
                  <a:srgbClr val="0099FF"/>
                </a:highlight>
                <a:latin typeface="Times New Roman" panose="02020603050405020304" pitchFamily="18" charset="0"/>
                <a:ea typeface="Times New Roman" panose="02020603050405020304" pitchFamily="18" charset="0"/>
              </a:rPr>
              <a:t>bản</a:t>
            </a:r>
            <a:endParaRPr lang="en-US" sz="3200" dirty="0">
              <a:solidFill>
                <a:schemeClr val="bg1"/>
              </a:solidFill>
              <a:effectLst/>
              <a:highlight>
                <a:srgbClr val="0099FF"/>
              </a:highlight>
              <a:latin typeface="Times New Roman" panose="02020603050405020304" pitchFamily="18" charset="0"/>
              <a:ea typeface="Times New Roman" panose="02020603050405020304" pitchFamily="18" charset="0"/>
            </a:endParaRPr>
          </a:p>
        </p:txBody>
      </p:sp>
      <p:pic>
        <p:nvPicPr>
          <p:cNvPr id="12" name="Chỗ dành sẵn cho Nội dung 8">
            <a:extLst>
              <a:ext uri="{FF2B5EF4-FFF2-40B4-BE49-F238E27FC236}">
                <a16:creationId xmlns:a16="http://schemas.microsoft.com/office/drawing/2014/main" id="{1F80D468-E964-D282-BED5-F4CC4A129868}"/>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39806" y="3264023"/>
            <a:ext cx="2020838" cy="3396059"/>
          </a:xfrm>
        </p:spPr>
      </p:pic>
      <p:sp>
        <p:nvSpPr>
          <p:cNvPr id="13" name="Bong bóng Lời nói: Hình chữ nhật với Góc Tròn 12">
            <a:extLst>
              <a:ext uri="{FF2B5EF4-FFF2-40B4-BE49-F238E27FC236}">
                <a16:creationId xmlns:a16="http://schemas.microsoft.com/office/drawing/2014/main" id="{4FBFF5A6-5D6E-D9E5-89F9-6E39FFF4CF74}"/>
              </a:ext>
            </a:extLst>
          </p:cNvPr>
          <p:cNvSpPr/>
          <p:nvPr/>
        </p:nvSpPr>
        <p:spPr>
          <a:xfrm>
            <a:off x="3354987" y="2195375"/>
            <a:ext cx="5878660" cy="1068648"/>
          </a:xfrm>
          <a:prstGeom prst="wedgeRoundRectCallout">
            <a:avLst>
              <a:gd name="adj1" fmla="val -52101"/>
              <a:gd name="adj2" fmla="val 34056"/>
              <a:gd name="adj3" fmla="val 16667"/>
            </a:avLst>
          </a:prstGeom>
          <a:noFill/>
          <a:ln w="5715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dirty="0" err="1">
                <a:solidFill>
                  <a:schemeClr val="tx1"/>
                </a:solidFill>
                <a:latin typeface="Times New Roman" panose="02020603050405020304" pitchFamily="18" charset="0"/>
                <a:cs typeface="Times New Roman" panose="02020603050405020304" pitchFamily="18" charset="0"/>
              </a:rPr>
              <a:t>Thực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hiện</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đối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chiếu</a:t>
            </a:r>
            <a:r>
              <a:rPr lang="en-US" sz="2800"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phiếu</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học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tập</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số</a:t>
            </a:r>
            <a:r>
              <a:rPr lang="en-US" sz="2800" b="1" i="1" dirty="0">
                <a:solidFill>
                  <a:schemeClr val="tx1"/>
                </a:solidFill>
                <a:latin typeface="Times New Roman" panose="02020603050405020304" pitchFamily="18" charset="0"/>
                <a:cs typeface="Times New Roman" panose="02020603050405020304" pitchFamily="18" charset="0"/>
              </a:rPr>
              <a:t> 1 </a:t>
            </a:r>
            <a:r>
              <a:rPr lang="en-US" sz="2800" i="1" dirty="0" err="1">
                <a:solidFill>
                  <a:schemeClr val="tx1"/>
                </a:solidFill>
                <a:latin typeface="Times New Roman" panose="02020603050405020304" pitchFamily="18" charset="0"/>
                <a:cs typeface="Times New Roman" panose="02020603050405020304" pitchFamily="18" charset="0"/>
              </a:rPr>
              <a:t>đã</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giao</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về</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nhà</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8" name="Hình ảnh 7">
            <a:extLst>
              <a:ext uri="{FF2B5EF4-FFF2-40B4-BE49-F238E27FC236}">
                <a16:creationId xmlns:a16="http://schemas.microsoft.com/office/drawing/2014/main" id="{0B669A2E-2D90-6122-5E32-572360C0AB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7721" y="3846240"/>
            <a:ext cx="1845483" cy="2607110"/>
          </a:xfrm>
          <a:prstGeom prst="rect">
            <a:avLst/>
          </a:prstGeom>
        </p:spPr>
      </p:pic>
    </p:spTree>
    <p:extLst>
      <p:ext uri="{BB962C8B-B14F-4D97-AF65-F5344CB8AC3E}">
        <p14:creationId xmlns:p14="http://schemas.microsoft.com/office/powerpoint/2010/main" val="2954127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42FED8D0-E45F-3A5A-EF5B-2DD51C1785C8}"/>
              </a:ext>
            </a:extLst>
          </p:cNvPr>
          <p:cNvSpPr txBox="1"/>
          <p:nvPr/>
        </p:nvSpPr>
        <p:spPr>
          <a:xfrm>
            <a:off x="2877671" y="367570"/>
            <a:ext cx="6096000" cy="1384995"/>
          </a:xfrm>
          <a:prstGeom prst="rect">
            <a:avLst/>
          </a:prstGeom>
          <a:noFill/>
        </p:spPr>
        <p:txBody>
          <a:bodyPr wrap="square">
            <a:spAutoFit/>
          </a:bodyPr>
          <a:lstStyle/>
          <a:p>
            <a:pPr marL="0" marR="0" algn="ctr">
              <a:spcBef>
                <a:spcPts val="0"/>
              </a:spcBef>
              <a:spcAft>
                <a:spcPts val="0"/>
              </a:spcAft>
            </a:pPr>
            <a:r>
              <a:rPr lang="en-US" sz="2800" b="1" dirty="0">
                <a:solidFill>
                  <a:srgbClr val="00B0F0"/>
                </a:solidFill>
                <a:effectLst/>
                <a:latin typeface="Times New Roman" panose="02020603050405020304" pitchFamily="18" charset="0"/>
                <a:ea typeface="Times New Roman" panose="02020603050405020304" pitchFamily="18" charset="0"/>
              </a:rPr>
              <a:t>PHIẾU HỌC TẬP 01</a:t>
            </a:r>
            <a:endParaRPr lang="en-US" sz="2800" dirty="0">
              <a:solidFill>
                <a:srgbClr val="00B0F0"/>
              </a:solidFill>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pt-BR" sz="2800" b="1" dirty="0">
                <a:solidFill>
                  <a:srgbClr val="00B0F0"/>
                </a:solidFill>
                <a:effectLst/>
                <a:latin typeface="Times New Roman" panose="02020603050405020304" pitchFamily="18" charset="0"/>
                <a:ea typeface="Times New Roman" panose="02020603050405020304" pitchFamily="18" charset="0"/>
              </a:rPr>
              <a:t>Khám phá chung về văn bản</a:t>
            </a:r>
            <a:endParaRPr lang="en-US" sz="2800" dirty="0">
              <a:solidFill>
                <a:srgbClr val="00B0F0"/>
              </a:solidFill>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2800" dirty="0">
                <a:effectLst/>
                <a:latin typeface="Times New Roman" panose="02020603050405020304" pitchFamily="18" charset="0"/>
                <a:ea typeface="Times New Roman" panose="02020603050405020304" pitchFamily="18" charset="0"/>
              </a:rPr>
              <a:t>(</a:t>
            </a:r>
            <a:r>
              <a:rPr lang="en-US" sz="2800" dirty="0" err="1">
                <a:effectLst/>
                <a:latin typeface="Times New Roman" panose="02020603050405020304" pitchFamily="18" charset="0"/>
                <a:ea typeface="Times New Roman" panose="02020603050405020304" pitchFamily="18" charset="0"/>
              </a:rPr>
              <a:t>Phiếu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giao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nhà</a:t>
            </a:r>
            <a:r>
              <a:rPr lang="en-US" sz="2800" dirty="0">
                <a:effectLst/>
                <a:latin typeface="Times New Roman" panose="02020603050405020304" pitchFamily="18" charset="0"/>
                <a:ea typeface="Times New Roman" panose="02020603050405020304" pitchFamily="18" charset="0"/>
              </a:rPr>
              <a:t>)</a:t>
            </a:r>
          </a:p>
        </p:txBody>
      </p:sp>
      <p:graphicFrame>
        <p:nvGraphicFramePr>
          <p:cNvPr id="8" name="Bảng 7">
            <a:extLst>
              <a:ext uri="{FF2B5EF4-FFF2-40B4-BE49-F238E27FC236}">
                <a16:creationId xmlns:a16="http://schemas.microsoft.com/office/drawing/2014/main" id="{84C159FC-F30D-F656-1366-9DA3C311180B}"/>
              </a:ext>
            </a:extLst>
          </p:cNvPr>
          <p:cNvGraphicFramePr>
            <a:graphicFrameLocks noGrp="1"/>
          </p:cNvGraphicFramePr>
          <p:nvPr>
            <p:extLst>
              <p:ext uri="{D42A27DB-BD31-4B8C-83A1-F6EECF244321}">
                <p14:modId xmlns:p14="http://schemas.microsoft.com/office/powerpoint/2010/main" val="591876720"/>
              </p:ext>
            </p:extLst>
          </p:nvPr>
        </p:nvGraphicFramePr>
        <p:xfrm>
          <a:off x="1489804" y="2309309"/>
          <a:ext cx="8998903" cy="3840480"/>
        </p:xfrm>
        <a:graphic>
          <a:graphicData uri="http://schemas.openxmlformats.org/drawingml/2006/table">
            <a:tbl>
              <a:tblPr firstRow="1" firstCol="1" bandRow="1">
                <a:tableStyleId>{5C22544A-7EE6-4342-B048-85BDC9FD1C3A}</a:tableStyleId>
              </a:tblPr>
              <a:tblGrid>
                <a:gridCol w="825777">
                  <a:extLst>
                    <a:ext uri="{9D8B030D-6E8A-4147-A177-3AD203B41FA5}">
                      <a16:colId xmlns:a16="http://schemas.microsoft.com/office/drawing/2014/main" val="1351209817"/>
                    </a:ext>
                  </a:extLst>
                </a:gridCol>
                <a:gridCol w="5125920">
                  <a:extLst>
                    <a:ext uri="{9D8B030D-6E8A-4147-A177-3AD203B41FA5}">
                      <a16:colId xmlns:a16="http://schemas.microsoft.com/office/drawing/2014/main" val="755185831"/>
                    </a:ext>
                  </a:extLst>
                </a:gridCol>
                <a:gridCol w="3047206">
                  <a:extLst>
                    <a:ext uri="{9D8B030D-6E8A-4147-A177-3AD203B41FA5}">
                      <a16:colId xmlns:a16="http://schemas.microsoft.com/office/drawing/2014/main" val="1162722360"/>
                    </a:ext>
                  </a:extLst>
                </a:gridCol>
              </a:tblGrid>
              <a:tr h="144003">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STT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cs typeface="Times New Roman" panose="02020603050405020304" pitchFamily="18" charset="0"/>
                        </a:rPr>
                        <a:t> tin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spcBef>
                          <a:spcPts val="0"/>
                        </a:spcBef>
                        <a:spcAft>
                          <a:spcPts val="0"/>
                        </a:spcAft>
                      </a:pPr>
                      <a:r>
                        <a:rPr lang="en-US" sz="2800" dirty="0" err="1">
                          <a:effectLst/>
                          <a:latin typeface="Times New Roman" panose="02020603050405020304" pitchFamily="18" charset="0"/>
                          <a:cs typeface="Times New Roman" panose="02020603050405020304" pitchFamily="18" charset="0"/>
                        </a:rPr>
                        <a:t>Trả</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1041919360"/>
                  </a:ext>
                </a:extLst>
              </a:tr>
              <a:tr h="144003">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5388854"/>
                  </a:ext>
                </a:extLst>
              </a:tr>
              <a:tr h="144003">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effectLst/>
                          <a:latin typeface="Times New Roman" panose="02020603050405020304" pitchFamily="18" charset="0"/>
                          <a:cs typeface="Times New Roman" panose="02020603050405020304" pitchFamily="18" charset="0"/>
                        </a:rPr>
                        <a:t>Xuất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xứ</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0944280"/>
                  </a:ext>
                </a:extLst>
              </a:tr>
              <a:tr h="144003">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dirty="0" err="1">
                          <a:effectLst/>
                          <a:latin typeface="Times New Roman" panose="02020603050405020304" pitchFamily="18" charset="0"/>
                          <a:cs typeface="Times New Roman" panose="02020603050405020304" pitchFamily="18" charset="0"/>
                        </a:rPr>
                        <a:t>Kiểu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văn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bản</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4943026"/>
                  </a:ext>
                </a:extLst>
              </a:tr>
              <a:tr h="144003">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a:effectLst/>
                          <a:latin typeface="Times New Roman" panose="02020603050405020304" pitchFamily="18" charset="0"/>
                          <a:cs typeface="Times New Roman" panose="02020603050405020304" pitchFamily="18" charset="0"/>
                        </a:rPr>
                        <a:t>Vấn đề được đề cập: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3540911"/>
                  </a:ext>
                </a:extLst>
              </a:tr>
              <a:tr h="144003">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a:effectLst/>
                          <a:latin typeface="Times New Roman" panose="02020603050405020304" pitchFamily="18" charset="0"/>
                          <a:cs typeface="Times New Roman" panose="02020603050405020304" pitchFamily="18" charset="0"/>
                        </a:rPr>
                        <a:t>Phương thức biểu 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8060152"/>
                  </a:ext>
                </a:extLst>
              </a:tr>
              <a:tr h="376977">
                <a:tc>
                  <a:txBody>
                    <a:bodyPr/>
                    <a:lstStyle/>
                    <a:p>
                      <a:pPr marL="0" marR="0" algn="ctr">
                        <a:spcBef>
                          <a:spcPts val="0"/>
                        </a:spcBef>
                        <a:spcAft>
                          <a:spcPts val="0"/>
                        </a:spcAft>
                      </a:pPr>
                      <a:r>
                        <a:rPr lang="en-US" sz="2800">
                          <a:effectLst/>
                          <a:latin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a:effectLst/>
                          <a:latin typeface="Times New Roman" panose="02020603050405020304" pitchFamily="18" charset="0"/>
                          <a:cs typeface="Times New Roman" panose="02020603050405020304" pitchFamily="18" charset="0"/>
                        </a:rPr>
                        <a:t>Bố cục và nội dung chính (đặt tiêu đề cho từng phần):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97745704"/>
                  </a:ext>
                </a:extLst>
              </a:tr>
              <a:tr h="144003">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7</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spcBef>
                          <a:spcPts val="0"/>
                        </a:spcBef>
                        <a:spcAft>
                          <a:spcPts val="0"/>
                        </a:spcAft>
                      </a:pPr>
                      <a:r>
                        <a:rPr lang="en-US" sz="2800">
                          <a:effectLst/>
                          <a:latin typeface="Times New Roman" panose="02020603050405020304" pitchFamily="18" charset="0"/>
                          <a:cs typeface="Times New Roman" panose="02020603050405020304" pitchFamily="18" charset="0"/>
                        </a:rPr>
                        <a:t>Ý nghĩa nhan đề:</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spcBef>
                          <a:spcPts val="0"/>
                        </a:spcBef>
                        <a:spcAft>
                          <a:spcPts val="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501945"/>
                  </a:ext>
                </a:extLst>
              </a:tr>
            </a:tbl>
          </a:graphicData>
        </a:graphic>
      </p:graphicFrame>
      <p:pic>
        <p:nvPicPr>
          <p:cNvPr id="2" name="Hình ảnh 1">
            <a:extLst>
              <a:ext uri="{FF2B5EF4-FFF2-40B4-BE49-F238E27FC236}">
                <a16:creationId xmlns:a16="http://schemas.microsoft.com/office/drawing/2014/main" id="{64607719-9A5D-3F4D-BD3A-338E735A7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4354" y="4016361"/>
            <a:ext cx="1845483" cy="2607110"/>
          </a:xfrm>
          <a:prstGeom prst="rect">
            <a:avLst/>
          </a:prstGeom>
        </p:spPr>
      </p:pic>
    </p:spTree>
    <p:extLst>
      <p:ext uri="{BB962C8B-B14F-4D97-AF65-F5344CB8AC3E}">
        <p14:creationId xmlns:p14="http://schemas.microsoft.com/office/powerpoint/2010/main" val="9548312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3487</Words>
  <Application>Microsoft Office PowerPoint</Application>
  <PresentationFormat>Màn hình rộng</PresentationFormat>
  <Paragraphs>251</Paragraphs>
  <Slides>38</Slides>
  <Notes>0</Notes>
  <HiddenSlides>0</HiddenSlides>
  <MMClips>1</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38</vt:i4>
      </vt:variant>
    </vt:vector>
  </HeadingPairs>
  <TitlesOfParts>
    <vt:vector size="46" baseType="lpstr">
      <vt:lpstr>Arial</vt:lpstr>
      <vt:lpstr>Bodoni MT Black</vt:lpstr>
      <vt:lpstr>Broadway</vt:lpstr>
      <vt:lpstr>Calibri</vt:lpstr>
      <vt:lpstr>Calibri Light</vt:lpstr>
      <vt:lpstr>Ravie</vt:lpstr>
      <vt:lpstr>Times New Roman</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Thúy Mai</dc:creator>
  <cp:lastModifiedBy>Thúy Mai</cp:lastModifiedBy>
  <cp:revision>81</cp:revision>
  <dcterms:created xsi:type="dcterms:W3CDTF">2023-01-26T09:06:50Z</dcterms:created>
  <dcterms:modified xsi:type="dcterms:W3CDTF">2023-01-26T13:38:32Z</dcterms:modified>
</cp:coreProperties>
</file>