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67" r:id="rId3"/>
    <p:sldId id="336" r:id="rId4"/>
    <p:sldId id="375" r:id="rId5"/>
    <p:sldId id="392" r:id="rId6"/>
    <p:sldId id="393" r:id="rId7"/>
    <p:sldId id="381" r:id="rId8"/>
    <p:sldId id="384" r:id="rId9"/>
    <p:sldId id="397" r:id="rId10"/>
    <p:sldId id="398" r:id="rId11"/>
    <p:sldId id="399" r:id="rId12"/>
    <p:sldId id="400" r:id="rId13"/>
    <p:sldId id="396" r:id="rId14"/>
    <p:sldId id="3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5" d="100"/>
          <a:sy n="55" d="100"/>
        </p:scale>
        <p:origin x="1181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084C0A01-2A88-4876-B74F-98AA079F633E}"/>
    <pc:docChg chg="undo custSel addSld delSld modSld sldOrd">
      <pc:chgData name="Thúy Mai" userId="222f1c7e07c9bd7a" providerId="LiveId" clId="{084C0A01-2A88-4876-B74F-98AA079F633E}" dt="2023-01-27T10:46:15.586" v="618" actId="1076"/>
      <pc:docMkLst>
        <pc:docMk/>
      </pc:docMkLst>
      <pc:sldChg chg="addSp delSp modSp mod">
        <pc:chgData name="Thúy Mai" userId="222f1c7e07c9bd7a" providerId="LiveId" clId="{084C0A01-2A88-4876-B74F-98AA079F633E}" dt="2023-01-27T10:18:29.394" v="10" actId="1076"/>
        <pc:sldMkLst>
          <pc:docMk/>
          <pc:sldMk cId="4232748279" sldId="257"/>
        </pc:sldMkLst>
        <pc:spChg chg="mod">
          <ac:chgData name="Thúy Mai" userId="222f1c7e07c9bd7a" providerId="LiveId" clId="{084C0A01-2A88-4876-B74F-98AA079F633E}" dt="2023-01-27T10:18:29.394" v="10" actId="1076"/>
          <ac:spMkLst>
            <pc:docMk/>
            <pc:sldMk cId="4232748279" sldId="257"/>
            <ac:spMk id="9" creationId="{FF14EAD3-BCCA-1188-1007-727E26C9E4D9}"/>
          </ac:spMkLst>
        </pc:spChg>
        <pc:graphicFrameChg chg="add del mod">
          <ac:chgData name="Thúy Mai" userId="222f1c7e07c9bd7a" providerId="LiveId" clId="{084C0A01-2A88-4876-B74F-98AA079F633E}" dt="2023-01-27T10:18:18.721" v="2"/>
          <ac:graphicFrameMkLst>
            <pc:docMk/>
            <pc:sldMk cId="4232748279" sldId="257"/>
            <ac:graphicFrameMk id="2" creationId="{4171FE21-8BE6-238F-2730-F97F7C96D6BB}"/>
          </ac:graphicFrameMkLst>
        </pc:graphicFrameChg>
      </pc:sldChg>
      <pc:sldChg chg="del">
        <pc:chgData name="Thúy Mai" userId="222f1c7e07c9bd7a" providerId="LiveId" clId="{084C0A01-2A88-4876-B74F-98AA079F633E}" dt="2023-01-27T10:18:47.261" v="12" actId="47"/>
        <pc:sldMkLst>
          <pc:docMk/>
          <pc:sldMk cId="299901974" sldId="260"/>
        </pc:sldMkLst>
      </pc:sldChg>
      <pc:sldChg chg="modSp mod">
        <pc:chgData name="Thúy Mai" userId="222f1c7e07c9bd7a" providerId="LiveId" clId="{084C0A01-2A88-4876-B74F-98AA079F633E}" dt="2023-01-27T10:22:01.554" v="136" actId="1076"/>
        <pc:sldMkLst>
          <pc:docMk/>
          <pc:sldMk cId="1242711209" sldId="336"/>
        </pc:sldMkLst>
        <pc:spChg chg="mod">
          <ac:chgData name="Thúy Mai" userId="222f1c7e07c9bd7a" providerId="LiveId" clId="{084C0A01-2A88-4876-B74F-98AA079F633E}" dt="2023-01-27T10:22:01.554" v="136" actId="1076"/>
          <ac:spMkLst>
            <pc:docMk/>
            <pc:sldMk cId="1242711209" sldId="336"/>
            <ac:spMk id="14" creationId="{761421B1-1906-4F8E-BF53-DF1E9D07C1F2}"/>
          </ac:spMkLst>
        </pc:spChg>
      </pc:sldChg>
      <pc:sldChg chg="del">
        <pc:chgData name="Thúy Mai" userId="222f1c7e07c9bd7a" providerId="LiveId" clId="{084C0A01-2A88-4876-B74F-98AA079F633E}" dt="2023-01-27T10:44:46.837" v="572" actId="47"/>
        <pc:sldMkLst>
          <pc:docMk/>
          <pc:sldMk cId="1268020633" sldId="360"/>
        </pc:sldMkLst>
      </pc:sldChg>
      <pc:sldChg chg="addSp delSp modSp add del mod">
        <pc:chgData name="Thúy Mai" userId="222f1c7e07c9bd7a" providerId="LiveId" clId="{084C0A01-2A88-4876-B74F-98AA079F633E}" dt="2023-01-27T10:46:15.586" v="618" actId="1076"/>
        <pc:sldMkLst>
          <pc:docMk/>
          <pc:sldMk cId="658365227" sldId="365"/>
        </pc:sldMkLst>
        <pc:spChg chg="mod">
          <ac:chgData name="Thúy Mai" userId="222f1c7e07c9bd7a" providerId="LiveId" clId="{084C0A01-2A88-4876-B74F-98AA079F633E}" dt="2023-01-27T10:46:00.782" v="611" actId="403"/>
          <ac:spMkLst>
            <pc:docMk/>
            <pc:sldMk cId="658365227" sldId="365"/>
            <ac:spMk id="6" creationId="{33C9A906-C68F-8732-E591-D7A874286443}"/>
          </ac:spMkLst>
        </pc:spChg>
        <pc:spChg chg="mod">
          <ac:chgData name="Thúy Mai" userId="222f1c7e07c9bd7a" providerId="LiveId" clId="{084C0A01-2A88-4876-B74F-98AA079F633E}" dt="2023-01-27T10:46:09.196" v="613" actId="14100"/>
          <ac:spMkLst>
            <pc:docMk/>
            <pc:sldMk cId="658365227" sldId="365"/>
            <ac:spMk id="7" creationId="{7D8243EA-75EA-D4DE-EC6A-355D7E1BD0BB}"/>
          </ac:spMkLst>
        </pc:spChg>
        <pc:graphicFrameChg chg="add del mod">
          <ac:chgData name="Thúy Mai" userId="222f1c7e07c9bd7a" providerId="LiveId" clId="{084C0A01-2A88-4876-B74F-98AA079F633E}" dt="2023-01-27T10:45:52.351" v="605"/>
          <ac:graphicFrameMkLst>
            <pc:docMk/>
            <pc:sldMk cId="658365227" sldId="365"/>
            <ac:graphicFrameMk id="2" creationId="{920B77A3-7889-FB98-05F9-1503E792E165}"/>
          </ac:graphicFrameMkLst>
        </pc:graphicFrameChg>
        <pc:picChg chg="mod">
          <ac:chgData name="Thúy Mai" userId="222f1c7e07c9bd7a" providerId="LiveId" clId="{084C0A01-2A88-4876-B74F-98AA079F633E}" dt="2023-01-27T10:46:15.586" v="618" actId="1076"/>
          <ac:picMkLst>
            <pc:docMk/>
            <pc:sldMk cId="658365227" sldId="365"/>
            <ac:picMk id="5" creationId="{A6E35B99-F68E-2900-49FB-C44B248D2879}"/>
          </ac:picMkLst>
        </pc:picChg>
        <pc:picChg chg="mod">
          <ac:chgData name="Thúy Mai" userId="222f1c7e07c9bd7a" providerId="LiveId" clId="{084C0A01-2A88-4876-B74F-98AA079F633E}" dt="2023-01-27T10:46:10.459" v="614" actId="1076"/>
          <ac:picMkLst>
            <pc:docMk/>
            <pc:sldMk cId="658365227" sldId="365"/>
            <ac:picMk id="9" creationId="{BFEB0C58-9B1B-9FC4-9094-E3A1AF48F599}"/>
          </ac:picMkLst>
        </pc:picChg>
      </pc:sldChg>
      <pc:sldChg chg="del">
        <pc:chgData name="Thúy Mai" userId="222f1c7e07c9bd7a" providerId="LiveId" clId="{084C0A01-2A88-4876-B74F-98AA079F633E}" dt="2023-01-27T10:18:45.242" v="11" actId="47"/>
        <pc:sldMkLst>
          <pc:docMk/>
          <pc:sldMk cId="242806533" sldId="366"/>
        </pc:sldMkLst>
      </pc:sldChg>
      <pc:sldChg chg="addSp delSp modSp mod delAnim">
        <pc:chgData name="Thúy Mai" userId="222f1c7e07c9bd7a" providerId="LiveId" clId="{084C0A01-2A88-4876-B74F-98AA079F633E}" dt="2023-01-27T10:21:32.734" v="78" actId="20577"/>
        <pc:sldMkLst>
          <pc:docMk/>
          <pc:sldMk cId="152001222" sldId="367"/>
        </pc:sldMkLst>
        <pc:spChg chg="mod">
          <ac:chgData name="Thúy Mai" userId="222f1c7e07c9bd7a" providerId="LiveId" clId="{084C0A01-2A88-4876-B74F-98AA079F633E}" dt="2023-01-27T10:19:53.443" v="34" actId="1076"/>
          <ac:spMkLst>
            <pc:docMk/>
            <pc:sldMk cId="152001222" sldId="367"/>
            <ac:spMk id="4" creationId="{733FB279-2DB0-6477-5543-8CE75DD2C018}"/>
          </ac:spMkLst>
        </pc:spChg>
        <pc:spChg chg="del">
          <ac:chgData name="Thúy Mai" userId="222f1c7e07c9bd7a" providerId="LiveId" clId="{084C0A01-2A88-4876-B74F-98AA079F633E}" dt="2023-01-27T10:19:11.967" v="17" actId="478"/>
          <ac:spMkLst>
            <pc:docMk/>
            <pc:sldMk cId="152001222" sldId="367"/>
            <ac:spMk id="11" creationId="{CA6F7490-BE96-6228-C565-C09B7EDEF9C9}"/>
          </ac:spMkLst>
        </pc:spChg>
        <pc:spChg chg="mod">
          <ac:chgData name="Thúy Mai" userId="222f1c7e07c9bd7a" providerId="LiveId" clId="{084C0A01-2A88-4876-B74F-98AA079F633E}" dt="2023-01-27T10:21:32.734" v="78" actId="20577"/>
          <ac:spMkLst>
            <pc:docMk/>
            <pc:sldMk cId="152001222" sldId="367"/>
            <ac:spMk id="13" creationId="{3C896F61-E2AC-593B-6252-D214FB202F31}"/>
          </ac:spMkLst>
        </pc:spChg>
        <pc:graphicFrameChg chg="add del mod">
          <ac:chgData name="Thúy Mai" userId="222f1c7e07c9bd7a" providerId="LiveId" clId="{084C0A01-2A88-4876-B74F-98AA079F633E}" dt="2023-01-27T10:19:21.417" v="20"/>
          <ac:graphicFrameMkLst>
            <pc:docMk/>
            <pc:sldMk cId="152001222" sldId="367"/>
            <ac:graphicFrameMk id="2" creationId="{1746274A-5EE5-8EE4-806E-BDB8852D4D2C}"/>
          </ac:graphicFrameMkLst>
        </pc:graphicFrameChg>
        <pc:graphicFrameChg chg="add del mod">
          <ac:chgData name="Thúy Mai" userId="222f1c7e07c9bd7a" providerId="LiveId" clId="{084C0A01-2A88-4876-B74F-98AA079F633E}" dt="2023-01-27T10:20:13.132" v="40"/>
          <ac:graphicFrameMkLst>
            <pc:docMk/>
            <pc:sldMk cId="152001222" sldId="367"/>
            <ac:graphicFrameMk id="3" creationId="{DE5CFEB6-A312-7BFB-052E-A4ADA3365D20}"/>
          </ac:graphicFrameMkLst>
        </pc:graphicFrameChg>
        <pc:picChg chg="mod">
          <ac:chgData name="Thúy Mai" userId="222f1c7e07c9bd7a" providerId="LiveId" clId="{084C0A01-2A88-4876-B74F-98AA079F633E}" dt="2023-01-27T10:20:46.880" v="57" actId="1076"/>
          <ac:picMkLst>
            <pc:docMk/>
            <pc:sldMk cId="152001222" sldId="367"/>
            <ac:picMk id="5" creationId="{61EBD6A7-FB2C-2820-0EB9-0C351978DD64}"/>
          </ac:picMkLst>
        </pc:picChg>
        <pc:picChg chg="mod">
          <ac:chgData name="Thúy Mai" userId="222f1c7e07c9bd7a" providerId="LiveId" clId="{084C0A01-2A88-4876-B74F-98AA079F633E}" dt="2023-01-27T10:20:23.581" v="46" actId="1076"/>
          <ac:picMkLst>
            <pc:docMk/>
            <pc:sldMk cId="152001222" sldId="367"/>
            <ac:picMk id="7" creationId="{76E560CE-D1A3-4480-4180-D795C5F756FA}"/>
          </ac:picMkLst>
        </pc:picChg>
      </pc:sldChg>
      <pc:sldChg chg="del">
        <pc:chgData name="Thúy Mai" userId="222f1c7e07c9bd7a" providerId="LiveId" clId="{084C0A01-2A88-4876-B74F-98AA079F633E}" dt="2023-01-27T10:26:21.480" v="228" actId="47"/>
        <pc:sldMkLst>
          <pc:docMk/>
          <pc:sldMk cId="430233499" sldId="369"/>
        </pc:sldMkLst>
      </pc:sldChg>
      <pc:sldChg chg="del">
        <pc:chgData name="Thúy Mai" userId="222f1c7e07c9bd7a" providerId="LiveId" clId="{084C0A01-2A88-4876-B74F-98AA079F633E}" dt="2023-01-27T10:26:21.714" v="229" actId="47"/>
        <pc:sldMkLst>
          <pc:docMk/>
          <pc:sldMk cId="1499090201" sldId="370"/>
        </pc:sldMkLst>
      </pc:sldChg>
      <pc:sldChg chg="del">
        <pc:chgData name="Thúy Mai" userId="222f1c7e07c9bd7a" providerId="LiveId" clId="{084C0A01-2A88-4876-B74F-98AA079F633E}" dt="2023-01-27T10:29:26.290" v="254" actId="47"/>
        <pc:sldMkLst>
          <pc:docMk/>
          <pc:sldMk cId="3908028467" sldId="371"/>
        </pc:sldMkLst>
      </pc:sldChg>
      <pc:sldChg chg="del">
        <pc:chgData name="Thúy Mai" userId="222f1c7e07c9bd7a" providerId="LiveId" clId="{084C0A01-2A88-4876-B74F-98AA079F633E}" dt="2023-01-27T10:44:42.155" v="566" actId="47"/>
        <pc:sldMkLst>
          <pc:docMk/>
          <pc:sldMk cId="3151233603" sldId="372"/>
        </pc:sldMkLst>
      </pc:sldChg>
      <pc:sldChg chg="del">
        <pc:chgData name="Thúy Mai" userId="222f1c7e07c9bd7a" providerId="LiveId" clId="{084C0A01-2A88-4876-B74F-98AA079F633E}" dt="2023-01-27T10:26:21.958" v="230" actId="47"/>
        <pc:sldMkLst>
          <pc:docMk/>
          <pc:sldMk cId="1623687258" sldId="373"/>
        </pc:sldMkLst>
      </pc:sldChg>
      <pc:sldChg chg="del">
        <pc:chgData name="Thúy Mai" userId="222f1c7e07c9bd7a" providerId="LiveId" clId="{084C0A01-2A88-4876-B74F-98AA079F633E}" dt="2023-01-27T10:26:22.842" v="231" actId="47"/>
        <pc:sldMkLst>
          <pc:docMk/>
          <pc:sldMk cId="3769896913" sldId="374"/>
        </pc:sldMkLst>
      </pc:sldChg>
      <pc:sldChg chg="addSp delSp modSp mod ord modAnim">
        <pc:chgData name="Thúy Mai" userId="222f1c7e07c9bd7a" providerId="LiveId" clId="{084C0A01-2A88-4876-B74F-98AA079F633E}" dt="2023-01-27T10:25:55.116" v="217"/>
        <pc:sldMkLst>
          <pc:docMk/>
          <pc:sldMk cId="1485825761" sldId="375"/>
        </pc:sldMkLst>
        <pc:spChg chg="add mod">
          <ac:chgData name="Thúy Mai" userId="222f1c7e07c9bd7a" providerId="LiveId" clId="{084C0A01-2A88-4876-B74F-98AA079F633E}" dt="2023-01-27T10:24:08.947" v="184" actId="1076"/>
          <ac:spMkLst>
            <pc:docMk/>
            <pc:sldMk cId="1485825761" sldId="375"/>
            <ac:spMk id="4" creationId="{06593749-A66D-1DE1-65DB-9575DDEEEBEA}"/>
          </ac:spMkLst>
        </pc:spChg>
        <pc:spChg chg="mod">
          <ac:chgData name="Thúy Mai" userId="222f1c7e07c9bd7a" providerId="LiveId" clId="{084C0A01-2A88-4876-B74F-98AA079F633E}" dt="2023-01-27T10:24:22.748" v="193" actId="20577"/>
          <ac:spMkLst>
            <pc:docMk/>
            <pc:sldMk cId="1485825761" sldId="375"/>
            <ac:spMk id="8" creationId="{73438BDE-F8FF-90F4-F687-74EDF64C78AE}"/>
          </ac:spMkLst>
        </pc:spChg>
        <pc:spChg chg="mod">
          <ac:chgData name="Thúy Mai" userId="222f1c7e07c9bd7a" providerId="LiveId" clId="{084C0A01-2A88-4876-B74F-98AA079F633E}" dt="2023-01-27T10:25:03.942" v="201" actId="14100"/>
          <ac:spMkLst>
            <pc:docMk/>
            <pc:sldMk cId="1485825761" sldId="375"/>
            <ac:spMk id="9" creationId="{2883CC56-FBBF-E429-7027-6BED450BEE4D}"/>
          </ac:spMkLst>
        </pc:spChg>
        <pc:graphicFrameChg chg="add del mod">
          <ac:chgData name="Thúy Mai" userId="222f1c7e07c9bd7a" providerId="LiveId" clId="{084C0A01-2A88-4876-B74F-98AA079F633E}" dt="2023-01-27T10:23:59.602" v="178"/>
          <ac:graphicFrameMkLst>
            <pc:docMk/>
            <pc:sldMk cId="1485825761" sldId="375"/>
            <ac:graphicFrameMk id="2" creationId="{797C6A9D-3320-CCEA-9033-A22B5EC0A37D}"/>
          </ac:graphicFrameMkLst>
        </pc:graphicFrameChg>
        <pc:graphicFrameChg chg="add del mod">
          <ac:chgData name="Thúy Mai" userId="222f1c7e07c9bd7a" providerId="LiveId" clId="{084C0A01-2A88-4876-B74F-98AA079F633E}" dt="2023-01-27T10:24:50.840" v="196"/>
          <ac:graphicFrameMkLst>
            <pc:docMk/>
            <pc:sldMk cId="1485825761" sldId="375"/>
            <ac:graphicFrameMk id="5" creationId="{7A5DBAAD-7495-52C9-1640-3BC1FC864169}"/>
          </ac:graphicFrameMkLst>
        </pc:graphicFrameChg>
        <pc:picChg chg="add del mod">
          <ac:chgData name="Thúy Mai" userId="222f1c7e07c9bd7a" providerId="LiveId" clId="{084C0A01-2A88-4876-B74F-98AA079F633E}" dt="2023-01-27T10:25:26.247" v="206" actId="478"/>
          <ac:picMkLst>
            <pc:docMk/>
            <pc:sldMk cId="1485825761" sldId="375"/>
            <ac:picMk id="10" creationId="{6E26626A-25E7-42E5-79A3-9ED14F7818CE}"/>
          </ac:picMkLst>
        </pc:picChg>
        <pc:picChg chg="mod">
          <ac:chgData name="Thúy Mai" userId="222f1c7e07c9bd7a" providerId="LiveId" clId="{084C0A01-2A88-4876-B74F-98AA079F633E}" dt="2023-01-27T10:25:07.562" v="204" actId="1076"/>
          <ac:picMkLst>
            <pc:docMk/>
            <pc:sldMk cId="1485825761" sldId="375"/>
            <ac:picMk id="12" creationId="{918881E4-A75E-098C-666A-CC01D9905AEB}"/>
          </ac:picMkLst>
        </pc:picChg>
        <pc:picChg chg="add mod">
          <ac:chgData name="Thúy Mai" userId="222f1c7e07c9bd7a" providerId="LiveId" clId="{084C0A01-2A88-4876-B74F-98AA079F633E}" dt="2023-01-27T10:25:44.330" v="212" actId="1076"/>
          <ac:picMkLst>
            <pc:docMk/>
            <pc:sldMk cId="1485825761" sldId="375"/>
            <ac:picMk id="13" creationId="{595E1EEF-30B2-CCED-0AC7-FAA9B03F6A67}"/>
          </ac:picMkLst>
        </pc:picChg>
      </pc:sldChg>
      <pc:sldChg chg="del">
        <pc:chgData name="Thúy Mai" userId="222f1c7e07c9bd7a" providerId="LiveId" clId="{084C0A01-2A88-4876-B74F-98AA079F633E}" dt="2023-01-27T10:29:26.626" v="255" actId="47"/>
        <pc:sldMkLst>
          <pc:docMk/>
          <pc:sldMk cId="3323137084" sldId="376"/>
        </pc:sldMkLst>
      </pc:sldChg>
      <pc:sldChg chg="del">
        <pc:chgData name="Thúy Mai" userId="222f1c7e07c9bd7a" providerId="LiveId" clId="{084C0A01-2A88-4876-B74F-98AA079F633E}" dt="2023-01-27T10:29:27.209" v="256" actId="47"/>
        <pc:sldMkLst>
          <pc:docMk/>
          <pc:sldMk cId="3318233806" sldId="377"/>
        </pc:sldMkLst>
      </pc:sldChg>
      <pc:sldChg chg="del">
        <pc:chgData name="Thúy Mai" userId="222f1c7e07c9bd7a" providerId="LiveId" clId="{084C0A01-2A88-4876-B74F-98AA079F633E}" dt="2023-01-27T10:29:28.105" v="258" actId="47"/>
        <pc:sldMkLst>
          <pc:docMk/>
          <pc:sldMk cId="2134302617" sldId="378"/>
        </pc:sldMkLst>
      </pc:sldChg>
      <pc:sldChg chg="del">
        <pc:chgData name="Thúy Mai" userId="222f1c7e07c9bd7a" providerId="LiveId" clId="{084C0A01-2A88-4876-B74F-98AA079F633E}" dt="2023-01-27T10:29:27.642" v="257" actId="47"/>
        <pc:sldMkLst>
          <pc:docMk/>
          <pc:sldMk cId="301493533" sldId="379"/>
        </pc:sldMkLst>
      </pc:sldChg>
      <pc:sldChg chg="del">
        <pc:chgData name="Thúy Mai" userId="222f1c7e07c9bd7a" providerId="LiveId" clId="{084C0A01-2A88-4876-B74F-98AA079F633E}" dt="2023-01-27T10:44:44.043" v="567" actId="47"/>
        <pc:sldMkLst>
          <pc:docMk/>
          <pc:sldMk cId="2393294251" sldId="380"/>
        </pc:sldMkLst>
      </pc:sldChg>
      <pc:sldChg chg="addSp delSp modSp mod ord delAnim modAnim">
        <pc:chgData name="Thúy Mai" userId="222f1c7e07c9bd7a" providerId="LiveId" clId="{084C0A01-2A88-4876-B74F-98AA079F633E}" dt="2023-01-27T10:30:21.455" v="293"/>
        <pc:sldMkLst>
          <pc:docMk/>
          <pc:sldMk cId="2083358767" sldId="381"/>
        </pc:sldMkLst>
        <pc:spChg chg="mod">
          <ac:chgData name="Thúy Mai" userId="222f1c7e07c9bd7a" providerId="LiveId" clId="{084C0A01-2A88-4876-B74F-98AA079F633E}" dt="2023-01-27T10:29:57.717" v="287" actId="14100"/>
          <ac:spMkLst>
            <pc:docMk/>
            <pc:sldMk cId="2083358767" sldId="381"/>
            <ac:spMk id="14" creationId="{761421B1-1906-4F8E-BF53-DF1E9D07C1F2}"/>
          </ac:spMkLst>
        </pc:spChg>
        <pc:picChg chg="add mod">
          <ac:chgData name="Thúy Mai" userId="222f1c7e07c9bd7a" providerId="LiveId" clId="{084C0A01-2A88-4876-B74F-98AA079F633E}" dt="2023-01-27T10:30:15.947" v="291" actId="1076"/>
          <ac:picMkLst>
            <pc:docMk/>
            <pc:sldMk cId="2083358767" sldId="381"/>
            <ac:picMk id="3" creationId="{9E217574-3B02-9AE1-0A36-5BC821D5A20C}"/>
          </ac:picMkLst>
        </pc:picChg>
        <pc:picChg chg="del mod">
          <ac:chgData name="Thúy Mai" userId="222f1c7e07c9bd7a" providerId="LiveId" clId="{084C0A01-2A88-4876-B74F-98AA079F633E}" dt="2023-01-27T10:29:58.638" v="289" actId="478"/>
          <ac:picMkLst>
            <pc:docMk/>
            <pc:sldMk cId="2083358767" sldId="381"/>
            <ac:picMk id="4" creationId="{2AAB932B-70EF-4F28-5856-078E7A82FEB9}"/>
          </ac:picMkLst>
        </pc:picChg>
      </pc:sldChg>
      <pc:sldChg chg="del">
        <pc:chgData name="Thúy Mai" userId="222f1c7e07c9bd7a" providerId="LiveId" clId="{084C0A01-2A88-4876-B74F-98AA079F633E}" dt="2023-01-27T10:44:45.793" v="571" actId="47"/>
        <pc:sldMkLst>
          <pc:docMk/>
          <pc:sldMk cId="2168102782" sldId="382"/>
        </pc:sldMkLst>
      </pc:sldChg>
      <pc:sldChg chg="del">
        <pc:chgData name="Thúy Mai" userId="222f1c7e07c9bd7a" providerId="LiveId" clId="{084C0A01-2A88-4876-B74F-98AA079F633E}" dt="2023-01-27T10:44:44.361" v="568" actId="47"/>
        <pc:sldMkLst>
          <pc:docMk/>
          <pc:sldMk cId="1478605480" sldId="383"/>
        </pc:sldMkLst>
      </pc:sldChg>
      <pc:sldChg chg="addSp delSp modSp mod ord modAnim">
        <pc:chgData name="Thúy Mai" userId="222f1c7e07c9bd7a" providerId="LiveId" clId="{084C0A01-2A88-4876-B74F-98AA079F633E}" dt="2023-01-27T10:34:46.964" v="378" actId="478"/>
        <pc:sldMkLst>
          <pc:docMk/>
          <pc:sldMk cId="3557081829" sldId="384"/>
        </pc:sldMkLst>
        <pc:spChg chg="add del mod">
          <ac:chgData name="Thúy Mai" userId="222f1c7e07c9bd7a" providerId="LiveId" clId="{084C0A01-2A88-4876-B74F-98AA079F633E}" dt="2023-01-27T10:34:46.964" v="378" actId="478"/>
          <ac:spMkLst>
            <pc:docMk/>
            <pc:sldMk cId="3557081829" sldId="384"/>
            <ac:spMk id="4" creationId="{F2E8FF29-F65D-7398-B268-6855F02D4672}"/>
          </ac:spMkLst>
        </pc:spChg>
        <pc:spChg chg="mod">
          <ac:chgData name="Thúy Mai" userId="222f1c7e07c9bd7a" providerId="LiveId" clId="{084C0A01-2A88-4876-B74F-98AA079F633E}" dt="2023-01-27T10:34:00.845" v="368" actId="1076"/>
          <ac:spMkLst>
            <pc:docMk/>
            <pc:sldMk cId="3557081829" sldId="384"/>
            <ac:spMk id="5" creationId="{F57EE870-9720-5FCB-1FB1-6A8A7D95697F}"/>
          </ac:spMkLst>
        </pc:spChg>
        <pc:spChg chg="mod">
          <ac:chgData name="Thúy Mai" userId="222f1c7e07c9bd7a" providerId="LiveId" clId="{084C0A01-2A88-4876-B74F-98AA079F633E}" dt="2023-01-27T10:31:14.372" v="334" actId="207"/>
          <ac:spMkLst>
            <pc:docMk/>
            <pc:sldMk cId="3557081829" sldId="384"/>
            <ac:spMk id="6" creationId="{B024D8E0-37E2-5BCB-0134-749C97EF3EDD}"/>
          </ac:spMkLst>
        </pc:spChg>
        <pc:spChg chg="mod">
          <ac:chgData name="Thúy Mai" userId="222f1c7e07c9bd7a" providerId="LiveId" clId="{084C0A01-2A88-4876-B74F-98AA079F633E}" dt="2023-01-27T10:30:52.604" v="328" actId="20577"/>
          <ac:spMkLst>
            <pc:docMk/>
            <pc:sldMk cId="3557081829" sldId="384"/>
            <ac:spMk id="8" creationId="{73438BDE-F8FF-90F4-F687-74EDF64C78AE}"/>
          </ac:spMkLst>
        </pc:spChg>
        <pc:spChg chg="add del">
          <ac:chgData name="Thúy Mai" userId="222f1c7e07c9bd7a" providerId="LiveId" clId="{084C0A01-2A88-4876-B74F-98AA079F633E}" dt="2023-01-27T10:31:54.828" v="344" actId="478"/>
          <ac:spMkLst>
            <pc:docMk/>
            <pc:sldMk cId="3557081829" sldId="384"/>
            <ac:spMk id="10" creationId="{7E75DAEA-3C0C-EC2D-C717-97D8F5A46017}"/>
          </ac:spMkLst>
        </pc:spChg>
        <pc:spChg chg="add mod">
          <ac:chgData name="Thúy Mai" userId="222f1c7e07c9bd7a" providerId="LiveId" clId="{084C0A01-2A88-4876-B74F-98AA079F633E}" dt="2023-01-27T10:32:27.833" v="355" actId="1076"/>
          <ac:spMkLst>
            <pc:docMk/>
            <pc:sldMk cId="3557081829" sldId="384"/>
            <ac:spMk id="11" creationId="{116D21E8-DB30-B56A-3927-09C10B7C728D}"/>
          </ac:spMkLst>
        </pc:spChg>
        <pc:spChg chg="add mod">
          <ac:chgData name="Thúy Mai" userId="222f1c7e07c9bd7a" providerId="LiveId" clId="{084C0A01-2A88-4876-B74F-98AA079F633E}" dt="2023-01-27T10:34:39.732" v="376" actId="1076"/>
          <ac:spMkLst>
            <pc:docMk/>
            <pc:sldMk cId="3557081829" sldId="384"/>
            <ac:spMk id="12" creationId="{3F30A297-6F95-87FB-15D5-92CD74663F7F}"/>
          </ac:spMkLst>
        </pc:spChg>
        <pc:spChg chg="mod">
          <ac:chgData name="Thúy Mai" userId="222f1c7e07c9bd7a" providerId="LiveId" clId="{084C0A01-2A88-4876-B74F-98AA079F633E}" dt="2023-01-27T10:31:34.618" v="340" actId="1076"/>
          <ac:spMkLst>
            <pc:docMk/>
            <pc:sldMk cId="3557081829" sldId="384"/>
            <ac:spMk id="15" creationId="{79223689-8C5F-5BAD-4B46-69AC7C4BE9B7}"/>
          </ac:spMkLst>
        </pc:spChg>
        <pc:graphicFrameChg chg="add del mod">
          <ac:chgData name="Thúy Mai" userId="222f1c7e07c9bd7a" providerId="LiveId" clId="{084C0A01-2A88-4876-B74F-98AA079F633E}" dt="2023-01-27T10:30:41.938" v="298"/>
          <ac:graphicFrameMkLst>
            <pc:docMk/>
            <pc:sldMk cId="3557081829" sldId="384"/>
            <ac:graphicFrameMk id="2" creationId="{D2C28012-15ED-B7F3-90FA-0B0B92A07FC2}"/>
          </ac:graphicFrameMkLst>
        </pc:graphicFrameChg>
        <pc:picChg chg="add mod">
          <ac:chgData name="Thúy Mai" userId="222f1c7e07c9bd7a" providerId="LiveId" clId="{084C0A01-2A88-4876-B74F-98AA079F633E}" dt="2023-01-27T10:34:19.484" v="375" actId="1076"/>
          <ac:picMkLst>
            <pc:docMk/>
            <pc:sldMk cId="3557081829" sldId="384"/>
            <ac:picMk id="13" creationId="{30733DFE-8A2C-6659-779E-89A7EFE95103}"/>
          </ac:picMkLst>
        </pc:picChg>
      </pc:sldChg>
      <pc:sldChg chg="del">
        <pc:chgData name="Thúy Mai" userId="222f1c7e07c9bd7a" providerId="LiveId" clId="{084C0A01-2A88-4876-B74F-98AA079F633E}" dt="2023-01-27T10:44:44.986" v="569" actId="47"/>
        <pc:sldMkLst>
          <pc:docMk/>
          <pc:sldMk cId="301540489" sldId="385"/>
        </pc:sldMkLst>
      </pc:sldChg>
      <pc:sldChg chg="del">
        <pc:chgData name="Thúy Mai" userId="222f1c7e07c9bd7a" providerId="LiveId" clId="{084C0A01-2A88-4876-B74F-98AA079F633E}" dt="2023-01-27T10:44:45.325" v="570" actId="47"/>
        <pc:sldMkLst>
          <pc:docMk/>
          <pc:sldMk cId="3749331812" sldId="386"/>
        </pc:sldMkLst>
      </pc:sldChg>
      <pc:sldChg chg="del">
        <pc:chgData name="Thúy Mai" userId="222f1c7e07c9bd7a" providerId="LiveId" clId="{084C0A01-2A88-4876-B74F-98AA079F633E}" dt="2023-01-27T10:44:47.367" v="573" actId="47"/>
        <pc:sldMkLst>
          <pc:docMk/>
          <pc:sldMk cId="329334656" sldId="387"/>
        </pc:sldMkLst>
      </pc:sldChg>
      <pc:sldChg chg="del">
        <pc:chgData name="Thúy Mai" userId="222f1c7e07c9bd7a" providerId="LiveId" clId="{084C0A01-2A88-4876-B74F-98AA079F633E}" dt="2023-01-27T10:44:51.107" v="576" actId="47"/>
        <pc:sldMkLst>
          <pc:docMk/>
          <pc:sldMk cId="3192227886" sldId="388"/>
        </pc:sldMkLst>
      </pc:sldChg>
      <pc:sldChg chg="del">
        <pc:chgData name="Thúy Mai" userId="222f1c7e07c9bd7a" providerId="LiveId" clId="{084C0A01-2A88-4876-B74F-98AA079F633E}" dt="2023-01-27T10:44:51.619" v="577" actId="47"/>
        <pc:sldMkLst>
          <pc:docMk/>
          <pc:sldMk cId="1917057076" sldId="389"/>
        </pc:sldMkLst>
      </pc:sldChg>
      <pc:sldChg chg="del">
        <pc:chgData name="Thúy Mai" userId="222f1c7e07c9bd7a" providerId="LiveId" clId="{084C0A01-2A88-4876-B74F-98AA079F633E}" dt="2023-01-27T10:44:52.115" v="578" actId="47"/>
        <pc:sldMkLst>
          <pc:docMk/>
          <pc:sldMk cId="794011508" sldId="390"/>
        </pc:sldMkLst>
      </pc:sldChg>
      <pc:sldChg chg="del">
        <pc:chgData name="Thúy Mai" userId="222f1c7e07c9bd7a" providerId="LiveId" clId="{084C0A01-2A88-4876-B74F-98AA079F633E}" dt="2023-01-27T10:44:52.582" v="579" actId="47"/>
        <pc:sldMkLst>
          <pc:docMk/>
          <pc:sldMk cId="3347291751" sldId="391"/>
        </pc:sldMkLst>
      </pc:sldChg>
      <pc:sldChg chg="addSp delSp modSp new mod modAnim">
        <pc:chgData name="Thúy Mai" userId="222f1c7e07c9bd7a" providerId="LiveId" clId="{084C0A01-2A88-4876-B74F-98AA079F633E}" dt="2023-01-27T10:26:06.280" v="220" actId="1076"/>
        <pc:sldMkLst>
          <pc:docMk/>
          <pc:sldMk cId="896511889" sldId="392"/>
        </pc:sldMkLst>
        <pc:spChg chg="del">
          <ac:chgData name="Thúy Mai" userId="222f1c7e07c9bd7a" providerId="LiveId" clId="{084C0A01-2A88-4876-B74F-98AA079F633E}" dt="2023-01-27T10:22:13.098" v="138" actId="478"/>
          <ac:spMkLst>
            <pc:docMk/>
            <pc:sldMk cId="896511889" sldId="392"/>
            <ac:spMk id="2" creationId="{A1ADA1D1-F3E5-B416-24BC-4F0A2171F2D3}"/>
          </ac:spMkLst>
        </pc:spChg>
        <pc:spChg chg="del">
          <ac:chgData name="Thúy Mai" userId="222f1c7e07c9bd7a" providerId="LiveId" clId="{084C0A01-2A88-4876-B74F-98AA079F633E}" dt="2023-01-27T10:22:13.098" v="138" actId="478"/>
          <ac:spMkLst>
            <pc:docMk/>
            <pc:sldMk cId="896511889" sldId="392"/>
            <ac:spMk id="3" creationId="{5F3E5423-1A14-5E41-9C0C-9DF4E9DAFC70}"/>
          </ac:spMkLst>
        </pc:spChg>
        <pc:spChg chg="add mod">
          <ac:chgData name="Thúy Mai" userId="222f1c7e07c9bd7a" providerId="LiveId" clId="{084C0A01-2A88-4876-B74F-98AA079F633E}" dt="2023-01-27T10:23:33.525" v="172" actId="1076"/>
          <ac:spMkLst>
            <pc:docMk/>
            <pc:sldMk cId="896511889" sldId="392"/>
            <ac:spMk id="6" creationId="{0B26F47F-977E-C2C5-DAE9-458F67F76BE5}"/>
          </ac:spMkLst>
        </pc:spChg>
        <pc:graphicFrameChg chg="add del mod">
          <ac:chgData name="Thúy Mai" userId="222f1c7e07c9bd7a" providerId="LiveId" clId="{084C0A01-2A88-4876-B74F-98AA079F633E}" dt="2023-01-27T10:22:14.087" v="141"/>
          <ac:graphicFrameMkLst>
            <pc:docMk/>
            <pc:sldMk cId="896511889" sldId="392"/>
            <ac:graphicFrameMk id="4" creationId="{D15AADBA-E79F-0429-5E38-6BF78DD3376D}"/>
          </ac:graphicFrameMkLst>
        </pc:graphicFrameChg>
        <pc:graphicFrameChg chg="add del mod">
          <ac:chgData name="Thúy Mai" userId="222f1c7e07c9bd7a" providerId="LiveId" clId="{084C0A01-2A88-4876-B74F-98AA079F633E}" dt="2023-01-27T10:22:27.988" v="149"/>
          <ac:graphicFrameMkLst>
            <pc:docMk/>
            <pc:sldMk cId="896511889" sldId="392"/>
            <ac:graphicFrameMk id="7" creationId="{6196E581-F809-FAFF-562B-F93D97771980}"/>
          </ac:graphicFrameMkLst>
        </pc:graphicFrameChg>
        <pc:graphicFrameChg chg="add mod modGraphic">
          <ac:chgData name="Thúy Mai" userId="222f1c7e07c9bd7a" providerId="LiveId" clId="{084C0A01-2A88-4876-B74F-98AA079F633E}" dt="2023-01-27T10:23:35.192" v="173" actId="1076"/>
          <ac:graphicFrameMkLst>
            <pc:docMk/>
            <pc:sldMk cId="896511889" sldId="392"/>
            <ac:graphicFrameMk id="8" creationId="{D928C66E-4BCF-39F7-8661-449090C7ABE0}"/>
          </ac:graphicFrameMkLst>
        </pc:graphicFrameChg>
        <pc:picChg chg="add mod">
          <ac:chgData name="Thúy Mai" userId="222f1c7e07c9bd7a" providerId="LiveId" clId="{084C0A01-2A88-4876-B74F-98AA079F633E}" dt="2023-01-27T10:26:06.280" v="220" actId="1076"/>
          <ac:picMkLst>
            <pc:docMk/>
            <pc:sldMk cId="896511889" sldId="392"/>
            <ac:picMk id="9" creationId="{3E718FFA-0E51-DFC8-FDE0-9796CECCB6F3}"/>
          </ac:picMkLst>
        </pc:picChg>
      </pc:sldChg>
      <pc:sldChg chg="addSp delSp modSp add mod ord delAnim modAnim">
        <pc:chgData name="Thúy Mai" userId="222f1c7e07c9bd7a" providerId="LiveId" clId="{084C0A01-2A88-4876-B74F-98AA079F633E}" dt="2023-01-27T10:27:38.464" v="253"/>
        <pc:sldMkLst>
          <pc:docMk/>
          <pc:sldMk cId="1964016960" sldId="393"/>
        </pc:sldMkLst>
        <pc:spChg chg="add mod">
          <ac:chgData name="Thúy Mai" userId="222f1c7e07c9bd7a" providerId="LiveId" clId="{084C0A01-2A88-4876-B74F-98AA079F633E}" dt="2023-01-27T10:26:57.342" v="239" actId="1076"/>
          <ac:spMkLst>
            <pc:docMk/>
            <pc:sldMk cId="1964016960" sldId="393"/>
            <ac:spMk id="2" creationId="{0BDAF1A4-963C-C9B5-A43A-806341B49323}"/>
          </ac:spMkLst>
        </pc:spChg>
        <pc:spChg chg="add mod">
          <ac:chgData name="Thúy Mai" userId="222f1c7e07c9bd7a" providerId="LiveId" clId="{084C0A01-2A88-4876-B74F-98AA079F633E}" dt="2023-01-27T10:27:07.244" v="244" actId="1076"/>
          <ac:spMkLst>
            <pc:docMk/>
            <pc:sldMk cId="1964016960" sldId="393"/>
            <ac:spMk id="3" creationId="{03323C4E-55E6-BFE2-2048-C161137C0A23}"/>
          </ac:spMkLst>
        </pc:spChg>
        <pc:spChg chg="del mod">
          <ac:chgData name="Thúy Mai" userId="222f1c7e07c9bd7a" providerId="LiveId" clId="{084C0A01-2A88-4876-B74F-98AA079F633E}" dt="2023-01-27T10:27:38.464" v="253"/>
          <ac:spMkLst>
            <pc:docMk/>
            <pc:sldMk cId="1964016960" sldId="393"/>
            <ac:spMk id="4" creationId="{06593749-A66D-1DE1-65DB-9575DDEEEBEA}"/>
          </ac:spMkLst>
        </pc:spChg>
        <pc:spChg chg="add mod">
          <ac:chgData name="Thúy Mai" userId="222f1c7e07c9bd7a" providerId="LiveId" clId="{084C0A01-2A88-4876-B74F-98AA079F633E}" dt="2023-01-27T10:27:13.664" v="248"/>
          <ac:spMkLst>
            <pc:docMk/>
            <pc:sldMk cId="1964016960" sldId="393"/>
            <ac:spMk id="5" creationId="{B4CCF554-1E98-E59A-7D0D-3D427784871D}"/>
          </ac:spMkLst>
        </pc:spChg>
        <pc:spChg chg="del">
          <ac:chgData name="Thúy Mai" userId="222f1c7e07c9bd7a" providerId="LiveId" clId="{084C0A01-2A88-4876-B74F-98AA079F633E}" dt="2023-01-27T10:26:16.128" v="227" actId="478"/>
          <ac:spMkLst>
            <pc:docMk/>
            <pc:sldMk cId="1964016960" sldId="393"/>
            <ac:spMk id="9" creationId="{2883CC56-FBBF-E429-7027-6BED450BEE4D}"/>
          </ac:spMkLst>
        </pc:spChg>
        <pc:picChg chg="add mod">
          <ac:chgData name="Thúy Mai" userId="222f1c7e07c9bd7a" providerId="LiveId" clId="{084C0A01-2A88-4876-B74F-98AA079F633E}" dt="2023-01-27T10:27:37.273" v="251" actId="1076"/>
          <ac:picMkLst>
            <pc:docMk/>
            <pc:sldMk cId="1964016960" sldId="393"/>
            <ac:picMk id="10" creationId="{691EFDE3-855F-AD08-83B0-8571300D9582}"/>
          </ac:picMkLst>
        </pc:picChg>
        <pc:picChg chg="del">
          <ac:chgData name="Thúy Mai" userId="222f1c7e07c9bd7a" providerId="LiveId" clId="{084C0A01-2A88-4876-B74F-98AA079F633E}" dt="2023-01-27T10:26:16.128" v="227" actId="478"/>
          <ac:picMkLst>
            <pc:docMk/>
            <pc:sldMk cId="1964016960" sldId="393"/>
            <ac:picMk id="12" creationId="{918881E4-A75E-098C-666A-CC01D9905AEB}"/>
          </ac:picMkLst>
        </pc:picChg>
        <pc:picChg chg="del">
          <ac:chgData name="Thúy Mai" userId="222f1c7e07c9bd7a" providerId="LiveId" clId="{084C0A01-2A88-4876-B74F-98AA079F633E}" dt="2023-01-27T10:26:16.128" v="227" actId="478"/>
          <ac:picMkLst>
            <pc:docMk/>
            <pc:sldMk cId="1964016960" sldId="393"/>
            <ac:picMk id="13" creationId="{595E1EEF-30B2-CCED-0AC7-FAA9B03F6A67}"/>
          </ac:picMkLst>
        </pc:picChg>
      </pc:sldChg>
      <pc:sldChg chg="modSp new del">
        <pc:chgData name="Thúy Mai" userId="222f1c7e07c9bd7a" providerId="LiveId" clId="{084C0A01-2A88-4876-B74F-98AA079F633E}" dt="2023-01-27T10:45:32.293" v="599" actId="47"/>
        <pc:sldMkLst>
          <pc:docMk/>
          <pc:sldMk cId="4242044683" sldId="394"/>
        </pc:sldMkLst>
        <pc:spChg chg="mod">
          <ac:chgData name="Thúy Mai" userId="222f1c7e07c9bd7a" providerId="LiveId" clId="{084C0A01-2A88-4876-B74F-98AA079F633E}" dt="2023-01-27T10:26:42.431" v="234"/>
          <ac:spMkLst>
            <pc:docMk/>
            <pc:sldMk cId="4242044683" sldId="394"/>
            <ac:spMk id="2" creationId="{0181334D-DAC2-2BBF-5C45-83E29EBC41D8}"/>
          </ac:spMkLst>
        </pc:spChg>
        <pc:spChg chg="mod">
          <ac:chgData name="Thúy Mai" userId="222f1c7e07c9bd7a" providerId="LiveId" clId="{084C0A01-2A88-4876-B74F-98AA079F633E}" dt="2023-01-27T10:26:42.431" v="234"/>
          <ac:spMkLst>
            <pc:docMk/>
            <pc:sldMk cId="4242044683" sldId="394"/>
            <ac:spMk id="3" creationId="{35435AD6-8147-E6FB-0677-5014B26A0C6E}"/>
          </ac:spMkLst>
        </pc:spChg>
      </pc:sldChg>
      <pc:sldChg chg="delSp new del mod">
        <pc:chgData name="Thúy Mai" userId="222f1c7e07c9bd7a" providerId="LiveId" clId="{084C0A01-2A88-4876-B74F-98AA079F633E}" dt="2023-01-27T10:45:32.493" v="600" actId="47"/>
        <pc:sldMkLst>
          <pc:docMk/>
          <pc:sldMk cId="2331119821" sldId="395"/>
        </pc:sldMkLst>
        <pc:spChg chg="del">
          <ac:chgData name="Thúy Mai" userId="222f1c7e07c9bd7a" providerId="LiveId" clId="{084C0A01-2A88-4876-B74F-98AA079F633E}" dt="2023-01-27T10:26:13.688" v="226" actId="478"/>
          <ac:spMkLst>
            <pc:docMk/>
            <pc:sldMk cId="2331119821" sldId="395"/>
            <ac:spMk id="2" creationId="{1DC404C5-D9C5-9C9B-89EA-193F825E1179}"/>
          </ac:spMkLst>
        </pc:spChg>
        <pc:spChg chg="del">
          <ac:chgData name="Thúy Mai" userId="222f1c7e07c9bd7a" providerId="LiveId" clId="{084C0A01-2A88-4876-B74F-98AA079F633E}" dt="2023-01-27T10:26:13.688" v="226" actId="478"/>
          <ac:spMkLst>
            <pc:docMk/>
            <pc:sldMk cId="2331119821" sldId="395"/>
            <ac:spMk id="3" creationId="{D825EE77-EBBA-6E80-B5D0-081242B57D21}"/>
          </ac:spMkLst>
        </pc:spChg>
      </pc:sldChg>
      <pc:sldChg chg="addSp delSp modSp add mod ord modAnim">
        <pc:chgData name="Thúy Mai" userId="222f1c7e07c9bd7a" providerId="LiveId" clId="{084C0A01-2A88-4876-B74F-98AA079F633E}" dt="2023-01-27T10:45:29.110" v="598"/>
        <pc:sldMkLst>
          <pc:docMk/>
          <pc:sldMk cId="1186871728" sldId="396"/>
        </pc:sldMkLst>
        <pc:spChg chg="add del mod">
          <ac:chgData name="Thúy Mai" userId="222f1c7e07c9bd7a" providerId="LiveId" clId="{084C0A01-2A88-4876-B74F-98AA079F633E}" dt="2023-01-27T10:44:41.395" v="565"/>
          <ac:spMkLst>
            <pc:docMk/>
            <pc:sldMk cId="1186871728" sldId="396"/>
            <ac:spMk id="5" creationId="{D53E4C6E-4E85-9B06-595F-E87EFD16D5F5}"/>
          </ac:spMkLst>
        </pc:spChg>
        <pc:spChg chg="add mod">
          <ac:chgData name="Thúy Mai" userId="222f1c7e07c9bd7a" providerId="LiveId" clId="{084C0A01-2A88-4876-B74F-98AA079F633E}" dt="2023-01-27T10:45:14.977" v="589"/>
          <ac:spMkLst>
            <pc:docMk/>
            <pc:sldMk cId="1186871728" sldId="396"/>
            <ac:spMk id="6" creationId="{AD11933B-389D-FFC6-AC16-5E3AD883FCEE}"/>
          </ac:spMkLst>
        </pc:spChg>
        <pc:spChg chg="add mod">
          <ac:chgData name="Thúy Mai" userId="222f1c7e07c9bd7a" providerId="LiveId" clId="{084C0A01-2A88-4876-B74F-98AA079F633E}" dt="2023-01-27T10:45:26.500" v="597" actId="1076"/>
          <ac:spMkLst>
            <pc:docMk/>
            <pc:sldMk cId="1186871728" sldId="396"/>
            <ac:spMk id="11" creationId="{519AEDAD-FFA5-FEC2-8031-4CE8D1D0FE73}"/>
          </ac:spMkLst>
        </pc:spChg>
        <pc:graphicFrameChg chg="add del mod">
          <ac:chgData name="Thúy Mai" userId="222f1c7e07c9bd7a" providerId="LiveId" clId="{084C0A01-2A88-4876-B74F-98AA079F633E}" dt="2023-01-27T10:44:21.901" v="556"/>
          <ac:graphicFrameMkLst>
            <pc:docMk/>
            <pc:sldMk cId="1186871728" sldId="396"/>
            <ac:graphicFrameMk id="2" creationId="{8A8FCAEE-4BFD-60EE-83F9-912B55110BF3}"/>
          </ac:graphicFrameMkLst>
        </pc:graphicFrameChg>
        <pc:graphicFrameChg chg="add del mod">
          <ac:chgData name="Thúy Mai" userId="222f1c7e07c9bd7a" providerId="LiveId" clId="{084C0A01-2A88-4876-B74F-98AA079F633E}" dt="2023-01-27T10:45:14.977" v="589"/>
          <ac:graphicFrameMkLst>
            <pc:docMk/>
            <pc:sldMk cId="1186871728" sldId="396"/>
            <ac:graphicFrameMk id="8" creationId="{2FD863AB-E28D-17AF-8C68-886168CC5D29}"/>
          </ac:graphicFrameMkLst>
        </pc:graphicFrameChg>
        <pc:graphicFrameChg chg="add del mod">
          <ac:chgData name="Thúy Mai" userId="222f1c7e07c9bd7a" providerId="LiveId" clId="{084C0A01-2A88-4876-B74F-98AA079F633E}" dt="2023-01-27T10:45:16.080" v="592"/>
          <ac:graphicFrameMkLst>
            <pc:docMk/>
            <pc:sldMk cId="1186871728" sldId="396"/>
            <ac:graphicFrameMk id="9" creationId="{3D1B43AA-926F-2077-0F32-FE3B096D55A9}"/>
          </ac:graphicFrameMkLst>
        </pc:graphicFrameChg>
        <pc:picChg chg="mod">
          <ac:chgData name="Thúy Mai" userId="222f1c7e07c9bd7a" providerId="LiveId" clId="{084C0A01-2A88-4876-B74F-98AA079F633E}" dt="2023-01-27T10:45:05.951" v="581" actId="1076"/>
          <ac:picMkLst>
            <pc:docMk/>
            <pc:sldMk cId="1186871728" sldId="396"/>
            <ac:picMk id="4" creationId="{2AAB932B-70EF-4F28-5856-078E7A82FEB9}"/>
          </ac:picMkLst>
        </pc:picChg>
        <pc:picChg chg="mod">
          <ac:chgData name="Thúy Mai" userId="222f1c7e07c9bd7a" providerId="LiveId" clId="{084C0A01-2A88-4876-B74F-98AA079F633E}" dt="2023-01-27T10:44:19.092" v="552" actId="14100"/>
          <ac:picMkLst>
            <pc:docMk/>
            <pc:sldMk cId="1186871728" sldId="396"/>
            <ac:picMk id="7" creationId="{5621BBF2-BF4E-9442-A345-04C57CE904E8}"/>
          </ac:picMkLst>
        </pc:picChg>
      </pc:sldChg>
      <pc:sldChg chg="addSp modSp add mod modAnim">
        <pc:chgData name="Thúy Mai" userId="222f1c7e07c9bd7a" providerId="LiveId" clId="{084C0A01-2A88-4876-B74F-98AA079F633E}" dt="2023-01-27T10:36:17.703" v="403" actId="1076"/>
        <pc:sldMkLst>
          <pc:docMk/>
          <pc:sldMk cId="1687254503" sldId="397"/>
        </pc:sldMkLst>
        <pc:spChg chg="add mod">
          <ac:chgData name="Thúy Mai" userId="222f1c7e07c9bd7a" providerId="LiveId" clId="{084C0A01-2A88-4876-B74F-98AA079F633E}" dt="2023-01-27T10:36:17.703" v="403" actId="1076"/>
          <ac:spMkLst>
            <pc:docMk/>
            <pc:sldMk cId="1687254503" sldId="397"/>
            <ac:spMk id="2" creationId="{769A38A3-EF56-E32B-32C7-C65BAAFDC4FC}"/>
          </ac:spMkLst>
        </pc:spChg>
        <pc:spChg chg="mod">
          <ac:chgData name="Thúy Mai" userId="222f1c7e07c9bd7a" providerId="LiveId" clId="{084C0A01-2A88-4876-B74F-98AA079F633E}" dt="2023-01-27T10:36:07.119" v="400" actId="21"/>
          <ac:spMkLst>
            <pc:docMk/>
            <pc:sldMk cId="1687254503" sldId="397"/>
            <ac:spMk id="4" creationId="{F2E8FF29-F65D-7398-B268-6855F02D4672}"/>
          </ac:spMkLst>
        </pc:spChg>
        <pc:spChg chg="mod">
          <ac:chgData name="Thúy Mai" userId="222f1c7e07c9bd7a" providerId="LiveId" clId="{084C0A01-2A88-4876-B74F-98AA079F633E}" dt="2023-01-27T10:35:32.561" v="388" actId="21"/>
          <ac:spMkLst>
            <pc:docMk/>
            <pc:sldMk cId="1687254503" sldId="397"/>
            <ac:spMk id="5" creationId="{F57EE870-9720-5FCB-1FB1-6A8A7D95697F}"/>
          </ac:spMkLst>
        </pc:spChg>
        <pc:spChg chg="mod">
          <ac:chgData name="Thúy Mai" userId="222f1c7e07c9bd7a" providerId="LiveId" clId="{084C0A01-2A88-4876-B74F-98AA079F633E}" dt="2023-01-27T10:35:00.987" v="384" actId="14100"/>
          <ac:spMkLst>
            <pc:docMk/>
            <pc:sldMk cId="1687254503" sldId="397"/>
            <ac:spMk id="11" creationId="{116D21E8-DB30-B56A-3927-09C10B7C728D}"/>
          </ac:spMkLst>
        </pc:spChg>
        <pc:spChg chg="mod">
          <ac:chgData name="Thúy Mai" userId="222f1c7e07c9bd7a" providerId="LiveId" clId="{084C0A01-2A88-4876-B74F-98AA079F633E}" dt="2023-01-27T10:35:39.479" v="391" actId="14100"/>
          <ac:spMkLst>
            <pc:docMk/>
            <pc:sldMk cId="1687254503" sldId="397"/>
            <ac:spMk id="12" creationId="{3F30A297-6F95-87FB-15D5-92CD74663F7F}"/>
          </ac:spMkLst>
        </pc:spChg>
        <pc:picChg chg="mod">
          <ac:chgData name="Thúy Mai" userId="222f1c7e07c9bd7a" providerId="LiveId" clId="{084C0A01-2A88-4876-B74F-98AA079F633E}" dt="2023-01-27T10:35:59.027" v="398" actId="1076"/>
          <ac:picMkLst>
            <pc:docMk/>
            <pc:sldMk cId="1687254503" sldId="397"/>
            <ac:picMk id="7" creationId="{5621BBF2-BF4E-9442-A345-04C57CE904E8}"/>
          </ac:picMkLst>
        </pc:picChg>
      </pc:sldChg>
      <pc:sldChg chg="addSp delSp modSp add mod delAnim modAnim">
        <pc:chgData name="Thúy Mai" userId="222f1c7e07c9bd7a" providerId="LiveId" clId="{084C0A01-2A88-4876-B74F-98AA079F633E}" dt="2023-01-27T10:39:59.774" v="491"/>
        <pc:sldMkLst>
          <pc:docMk/>
          <pc:sldMk cId="4039636626" sldId="398"/>
        </pc:sldMkLst>
        <pc:spChg chg="del mod">
          <ac:chgData name="Thúy Mai" userId="222f1c7e07c9bd7a" providerId="LiveId" clId="{084C0A01-2A88-4876-B74F-98AA079F633E}" dt="2023-01-27T10:36:45.088" v="412" actId="478"/>
          <ac:spMkLst>
            <pc:docMk/>
            <pc:sldMk cId="4039636626" sldId="398"/>
            <ac:spMk id="2" creationId="{769A38A3-EF56-E32B-32C7-C65BAAFDC4FC}"/>
          </ac:spMkLst>
        </pc:spChg>
        <pc:spChg chg="del mod">
          <ac:chgData name="Thúy Mai" userId="222f1c7e07c9bd7a" providerId="LiveId" clId="{084C0A01-2A88-4876-B74F-98AA079F633E}" dt="2023-01-27T10:37:36.820" v="431"/>
          <ac:spMkLst>
            <pc:docMk/>
            <pc:sldMk cId="4039636626" sldId="398"/>
            <ac:spMk id="4" creationId="{F2E8FF29-F65D-7398-B268-6855F02D4672}"/>
          </ac:spMkLst>
        </pc:spChg>
        <pc:spChg chg="del mod">
          <ac:chgData name="Thúy Mai" userId="222f1c7e07c9bd7a" providerId="LiveId" clId="{084C0A01-2A88-4876-B74F-98AA079F633E}" dt="2023-01-27T10:37:37.640" v="432" actId="478"/>
          <ac:spMkLst>
            <pc:docMk/>
            <pc:sldMk cId="4039636626" sldId="398"/>
            <ac:spMk id="5" creationId="{F57EE870-9720-5FCB-1FB1-6A8A7D95697F}"/>
          </ac:spMkLst>
        </pc:spChg>
        <pc:spChg chg="mod">
          <ac:chgData name="Thúy Mai" userId="222f1c7e07c9bd7a" providerId="LiveId" clId="{084C0A01-2A88-4876-B74F-98AA079F633E}" dt="2023-01-27T10:39:25.095" v="470" actId="1076"/>
          <ac:spMkLst>
            <pc:docMk/>
            <pc:sldMk cId="4039636626" sldId="398"/>
            <ac:spMk id="6" creationId="{B024D8E0-37E2-5BCB-0134-749C97EF3EDD}"/>
          </ac:spMkLst>
        </pc:spChg>
        <pc:spChg chg="mod">
          <ac:chgData name="Thúy Mai" userId="222f1c7e07c9bd7a" providerId="LiveId" clId="{084C0A01-2A88-4876-B74F-98AA079F633E}" dt="2023-01-27T10:39:21.989" v="469" actId="1076"/>
          <ac:spMkLst>
            <pc:docMk/>
            <pc:sldMk cId="4039636626" sldId="398"/>
            <ac:spMk id="8" creationId="{73438BDE-F8FF-90F4-F687-74EDF64C78AE}"/>
          </ac:spMkLst>
        </pc:spChg>
        <pc:spChg chg="del mod">
          <ac:chgData name="Thúy Mai" userId="222f1c7e07c9bd7a" providerId="LiveId" clId="{084C0A01-2A88-4876-B74F-98AA079F633E}" dt="2023-01-27T10:37:37.640" v="432" actId="478"/>
          <ac:spMkLst>
            <pc:docMk/>
            <pc:sldMk cId="4039636626" sldId="398"/>
            <ac:spMk id="11" creationId="{116D21E8-DB30-B56A-3927-09C10B7C728D}"/>
          </ac:spMkLst>
        </pc:spChg>
        <pc:spChg chg="del">
          <ac:chgData name="Thúy Mai" userId="222f1c7e07c9bd7a" providerId="LiveId" clId="{084C0A01-2A88-4876-B74F-98AA079F633E}" dt="2023-01-27T10:36:42.051" v="410" actId="478"/>
          <ac:spMkLst>
            <pc:docMk/>
            <pc:sldMk cId="4039636626" sldId="398"/>
            <ac:spMk id="12" creationId="{3F30A297-6F95-87FB-15D5-92CD74663F7F}"/>
          </ac:spMkLst>
        </pc:spChg>
        <pc:spChg chg="mod">
          <ac:chgData name="Thúy Mai" userId="222f1c7e07c9bd7a" providerId="LiveId" clId="{084C0A01-2A88-4876-B74F-98AA079F633E}" dt="2023-01-27T10:39:30.196" v="473" actId="1036"/>
          <ac:spMkLst>
            <pc:docMk/>
            <pc:sldMk cId="4039636626" sldId="398"/>
            <ac:spMk id="15" creationId="{79223689-8C5F-5BAD-4B46-69AC7C4BE9B7}"/>
          </ac:spMkLst>
        </pc:spChg>
        <pc:graphicFrameChg chg="add del mod">
          <ac:chgData name="Thúy Mai" userId="222f1c7e07c9bd7a" providerId="LiveId" clId="{084C0A01-2A88-4876-B74F-98AA079F633E}" dt="2023-01-27T10:37:19.633" v="422"/>
          <ac:graphicFrameMkLst>
            <pc:docMk/>
            <pc:sldMk cId="4039636626" sldId="398"/>
            <ac:graphicFrameMk id="3" creationId="{02A950B2-A30F-58EE-CDBF-F1DE273B3062}"/>
          </ac:graphicFrameMkLst>
        </pc:graphicFrameChg>
        <pc:graphicFrameChg chg="add mod modGraphic">
          <ac:chgData name="Thúy Mai" userId="222f1c7e07c9bd7a" providerId="LiveId" clId="{084C0A01-2A88-4876-B74F-98AA079F633E}" dt="2023-01-27T10:39:54.150" v="490" actId="207"/>
          <ac:graphicFrameMkLst>
            <pc:docMk/>
            <pc:sldMk cId="4039636626" sldId="398"/>
            <ac:graphicFrameMk id="9" creationId="{EA4C732F-8B6F-7E0B-D948-D2A76D115697}"/>
          </ac:graphicFrameMkLst>
        </pc:graphicFrameChg>
      </pc:sldChg>
      <pc:sldChg chg="addSp delSp modSp add mod delAnim">
        <pc:chgData name="Thúy Mai" userId="222f1c7e07c9bd7a" providerId="LiveId" clId="{084C0A01-2A88-4876-B74F-98AA079F633E}" dt="2023-01-27T10:43:55.663" v="546" actId="166"/>
        <pc:sldMkLst>
          <pc:docMk/>
          <pc:sldMk cId="272268743" sldId="399"/>
        </pc:sldMkLst>
        <pc:spChg chg="del">
          <ac:chgData name="Thúy Mai" userId="222f1c7e07c9bd7a" providerId="LiveId" clId="{084C0A01-2A88-4876-B74F-98AA079F633E}" dt="2023-01-27T10:38:07.873" v="438" actId="478"/>
          <ac:spMkLst>
            <pc:docMk/>
            <pc:sldMk cId="272268743" sldId="399"/>
            <ac:spMk id="6" creationId="{B024D8E0-37E2-5BCB-0134-749C97EF3EDD}"/>
          </ac:spMkLst>
        </pc:spChg>
        <pc:spChg chg="del">
          <ac:chgData name="Thúy Mai" userId="222f1c7e07c9bd7a" providerId="LiveId" clId="{084C0A01-2A88-4876-B74F-98AA079F633E}" dt="2023-01-27T10:38:07.873" v="438" actId="478"/>
          <ac:spMkLst>
            <pc:docMk/>
            <pc:sldMk cId="272268743" sldId="399"/>
            <ac:spMk id="8" creationId="{73438BDE-F8FF-90F4-F687-74EDF64C78AE}"/>
          </ac:spMkLst>
        </pc:spChg>
        <pc:spChg chg="del">
          <ac:chgData name="Thúy Mai" userId="222f1c7e07c9bd7a" providerId="LiveId" clId="{084C0A01-2A88-4876-B74F-98AA079F633E}" dt="2023-01-27T10:38:07.873" v="438" actId="478"/>
          <ac:spMkLst>
            <pc:docMk/>
            <pc:sldMk cId="272268743" sldId="399"/>
            <ac:spMk id="15" creationId="{79223689-8C5F-5BAD-4B46-69AC7C4BE9B7}"/>
          </ac:spMkLst>
        </pc:spChg>
        <pc:graphicFrameChg chg="add del mod">
          <ac:chgData name="Thúy Mai" userId="222f1c7e07c9bd7a" providerId="LiveId" clId="{084C0A01-2A88-4876-B74F-98AA079F633E}" dt="2023-01-27T10:38:08.866" v="441"/>
          <ac:graphicFrameMkLst>
            <pc:docMk/>
            <pc:sldMk cId="272268743" sldId="399"/>
            <ac:graphicFrameMk id="2" creationId="{47C8D679-199F-F1CF-04EE-31377A3366DE}"/>
          </ac:graphicFrameMkLst>
        </pc:graphicFrameChg>
        <pc:graphicFrameChg chg="add del mod modGraphic">
          <ac:chgData name="Thúy Mai" userId="222f1c7e07c9bd7a" providerId="LiveId" clId="{084C0A01-2A88-4876-B74F-98AA079F633E}" dt="2023-01-27T10:39:08.557" v="464" actId="21"/>
          <ac:graphicFrameMkLst>
            <pc:docMk/>
            <pc:sldMk cId="272268743" sldId="399"/>
            <ac:graphicFrameMk id="3" creationId="{5D7972FA-6D17-93BF-867B-5DBC5B5B0B78}"/>
          </ac:graphicFrameMkLst>
        </pc:graphicFrameChg>
        <pc:graphicFrameChg chg="add del mod">
          <ac:chgData name="Thúy Mai" userId="222f1c7e07c9bd7a" providerId="LiveId" clId="{084C0A01-2A88-4876-B74F-98AA079F633E}" dt="2023-01-27T10:40:22.529" v="494"/>
          <ac:graphicFrameMkLst>
            <pc:docMk/>
            <pc:sldMk cId="272268743" sldId="399"/>
            <ac:graphicFrameMk id="4" creationId="{624794AD-B145-EE19-5B4C-03D9F6601D95}"/>
          </ac:graphicFrameMkLst>
        </pc:graphicFrameChg>
        <pc:graphicFrameChg chg="add mod modGraphic">
          <ac:chgData name="Thúy Mai" userId="222f1c7e07c9bd7a" providerId="LiveId" clId="{084C0A01-2A88-4876-B74F-98AA079F633E}" dt="2023-01-27T10:43:52.554" v="545" actId="1076"/>
          <ac:graphicFrameMkLst>
            <pc:docMk/>
            <pc:sldMk cId="272268743" sldId="399"/>
            <ac:graphicFrameMk id="5" creationId="{7B88FB1B-3099-7A37-BD15-586EB8772E38}"/>
          </ac:graphicFrameMkLst>
        </pc:graphicFrameChg>
        <pc:picChg chg="mod">
          <ac:chgData name="Thúy Mai" userId="222f1c7e07c9bd7a" providerId="LiveId" clId="{084C0A01-2A88-4876-B74F-98AA079F633E}" dt="2023-01-27T10:42:00.795" v="520" actId="1076"/>
          <ac:picMkLst>
            <pc:docMk/>
            <pc:sldMk cId="272268743" sldId="399"/>
            <ac:picMk id="7" creationId="{5621BBF2-BF4E-9442-A345-04C57CE904E8}"/>
          </ac:picMkLst>
        </pc:picChg>
        <pc:picChg chg="mod ord">
          <ac:chgData name="Thúy Mai" userId="222f1c7e07c9bd7a" providerId="LiveId" clId="{084C0A01-2A88-4876-B74F-98AA079F633E}" dt="2023-01-27T10:43:55.663" v="546" actId="166"/>
          <ac:picMkLst>
            <pc:docMk/>
            <pc:sldMk cId="272268743" sldId="399"/>
            <ac:picMk id="13" creationId="{30733DFE-8A2C-6659-779E-89A7EFE95103}"/>
          </ac:picMkLst>
        </pc:picChg>
      </pc:sldChg>
      <pc:sldChg chg="modSp add mod">
        <pc:chgData name="Thúy Mai" userId="222f1c7e07c9bd7a" providerId="LiveId" clId="{084C0A01-2A88-4876-B74F-98AA079F633E}" dt="2023-01-27T10:43:44.382" v="543" actId="1076"/>
        <pc:sldMkLst>
          <pc:docMk/>
          <pc:sldMk cId="3194601062" sldId="400"/>
        </pc:sldMkLst>
        <pc:graphicFrameChg chg="mod modGraphic">
          <ac:chgData name="Thúy Mai" userId="222f1c7e07c9bd7a" providerId="LiveId" clId="{084C0A01-2A88-4876-B74F-98AA079F633E}" dt="2023-01-27T10:43:44.382" v="543" actId="1076"/>
          <ac:graphicFrameMkLst>
            <pc:docMk/>
            <pc:sldMk cId="3194601062" sldId="400"/>
            <ac:graphicFrameMk id="5" creationId="{7B88FB1B-3099-7A37-BD15-586EB8772E38}"/>
          </ac:graphicFrameMkLst>
        </pc:graphicFrameChg>
        <pc:picChg chg="mod">
          <ac:chgData name="Thúy Mai" userId="222f1c7e07c9bd7a" providerId="LiveId" clId="{084C0A01-2A88-4876-B74F-98AA079F633E}" dt="2023-01-27T10:43:40.066" v="542" actId="1076"/>
          <ac:picMkLst>
            <pc:docMk/>
            <pc:sldMk cId="3194601062" sldId="400"/>
            <ac:picMk id="13" creationId="{30733DFE-8A2C-6659-779E-89A7EFE9510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820AD9B-7669-3F30-2B67-3E47DFD85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8E38CD5-EE9A-2421-2C3A-A1D035763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583B0CD-F1E3-2E92-C8A1-C18498D8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2350-033F-4197-9470-12CB01BE20B1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F924765-D70D-3458-828C-8D2B89EDF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71AD6DA-567D-F73B-FE1C-A0BB1EB1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8E41-293D-4DE2-8784-2DF5A617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3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03B6B61-5A7D-25F2-BA2B-63408372A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CB14232-FA61-B2E1-A639-6CD8A9984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5C68530-E9F3-4511-0792-8FD7DA4D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2350-033F-4197-9470-12CB01BE20B1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CF66D1B-6720-DF75-58B1-1C1F023E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0FA163B-C5A4-CC9C-F08E-A5603ECF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8E41-293D-4DE2-8784-2DF5A617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7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8118D2A2-D44A-23F8-EDEE-A3E2203FC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8A88EE5-7850-8164-BEDE-B38260547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1619C1C-EF32-E89E-803F-B0B243A51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2350-033F-4197-9470-12CB01BE20B1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A4C21C4-436D-4F4A-EEDA-B00E486E6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72E43ED-9E09-6A12-F1E1-9D945F29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8E41-293D-4DE2-8784-2DF5A617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0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75ACA9F-09F4-5DFD-6096-977F38C50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B8B9207-8120-CD16-A01D-1C5C29AE3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6485606-D158-77F4-5D30-494BACFBA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2350-033F-4197-9470-12CB01BE20B1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3B793EB-F950-2C28-7E3F-88310229F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B2CE1C5-43EE-35A9-C95C-026127566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8E41-293D-4DE2-8784-2DF5A617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8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EFE052A-CC2A-9AD5-861A-57B48C601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FAA6188-6A76-284F-D806-7249D7353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A21C258-935D-38C2-7B83-1E9F805C7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2350-033F-4197-9470-12CB01BE20B1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DF9A16A-907C-59DC-DB70-A819E330D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0F5324D-C0EB-473D-32C4-A297EB11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8E41-293D-4DE2-8784-2DF5A617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5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16F08F4-B31F-16D0-6C13-9436AD810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D1EBA5A-28F9-E636-22F6-8254631F8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252F1D2-47AF-6152-9141-14873A1CC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FAC4495-96B1-1753-D493-63152B52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2350-033F-4197-9470-12CB01BE20B1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2615416-DB72-9023-4240-6A20D6CCC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208DB21-0554-2750-BE76-0FD0EA928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8E41-293D-4DE2-8784-2DF5A617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4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C8B4EB1-6642-0809-5882-95DEBBAF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01424FC-24C4-1E34-9056-1EABBD4CC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80C25AE-69AF-041C-EA76-1B3AD0EF4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5B3D9A64-657F-B006-B05D-A0AEAE46A6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8662046-E5AB-3CCE-AAA7-9293F37F4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D2AFB6A3-7DAB-74EB-DCEC-FD2581D88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2350-033F-4197-9470-12CB01BE20B1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89B7D0B7-BBB6-538A-AFCD-684430328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8869103-2689-7D26-85C1-9C0E3843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8E41-293D-4DE2-8784-2DF5A617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3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3C014A0-3053-CAF6-A8EA-0F8AFEECC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0588620-D8B3-32E3-C270-85B475598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2350-033F-4197-9470-12CB01BE20B1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32DA07DC-4A8D-3AA6-54C9-4B737EE8C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F02BCCF-396D-2184-2F75-7CDE56F7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8E41-293D-4DE2-8784-2DF5A617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9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C3C661E-60A7-2260-0F2E-A7848444C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2350-033F-4197-9470-12CB01BE20B1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B161788-A3B3-CA30-5845-E70F1F013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480CA25-0C46-B01F-0FDA-C412F33BC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8E41-293D-4DE2-8784-2DF5A617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5F3FA5-2CF7-A733-1797-934456015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2EA7F7F-1ED3-C5BD-1B4A-1592C2254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E6CFA68-1056-1536-47A5-EBE0DA7EA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5CB73AD-671C-01E5-1D8A-F546F1273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2350-033F-4197-9470-12CB01BE20B1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6164C2F-04C4-292B-18E5-27006EE0A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4586C99-1F95-2196-09FC-FC54EDB8A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8E41-293D-4DE2-8784-2DF5A617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1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D7A900A-7405-9EE2-277E-98D9ECC74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C91B274-BACE-FC68-EDC3-F3E15A4511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AE308D8-AED4-118D-0350-4363A6630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A9EA5E2-08CC-52D8-4806-F7C68F015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2350-033F-4197-9470-12CB01BE20B1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2DF90BF-17E5-3894-140A-70EFC25ED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9A96950-53B1-EEAD-58E9-862360DF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8E41-293D-4DE2-8784-2DF5A617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0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27A8D233-1ACE-30B1-383E-20291397B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1E8166F-8FF5-E413-4D60-F737CF363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AD56C50-BC8D-D882-EA9B-9F6C16D24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52350-033F-4197-9470-12CB01BE20B1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CC7F1C9-8C02-5EB5-D976-A74EBE87A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2E657A0-BD3B-F439-B2FC-1D4E5C7A7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D8E41-293D-4DE2-8784-2DF5A6177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7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vi.wikipedia.org/wiki/%C4%90%E1%BA%A1o_v%C4%83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 hoa hồng đẹp | toplist - đăng tin nhà đất miễn phí ,rao vặt bất  động sản,trang nhà đất,mua bán nhà đất,rao vặt nhà đất">
            <a:extLst>
              <a:ext uri="{FF2B5EF4-FFF2-40B4-BE49-F238E27FC236}">
                <a16:creationId xmlns:a16="http://schemas.microsoft.com/office/drawing/2014/main" id="{D7337D6C-16EB-48D9-4E30-C2C7DDC5F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F14EAD3-BCCA-1188-1007-727E26C9E4D9}"/>
              </a:ext>
            </a:extLst>
          </p:cNvPr>
          <p:cNvSpPr txBox="1"/>
          <p:nvPr/>
        </p:nvSpPr>
        <p:spPr>
          <a:xfrm>
            <a:off x="737019" y="2886305"/>
            <a:ext cx="110131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4594860" algn="l"/>
              </a:tabLst>
            </a:pPr>
            <a:r>
              <a:rPr lang="de-DE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 CỦA MỘT SỐ YẾU TỐ HÁN VIỆT THÔNG DỤNG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4594860" algn="l"/>
              </a:tabLst>
            </a:pPr>
            <a:r>
              <a:rPr lang="de-DE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VÀ NGHĨA CỦA NHỮNG TỪ CÓ YẾU TỐ HÁN VIỆT ĐÓ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C286C9B4-3873-4BE1-E002-2AC4D8FC21D3}"/>
              </a:ext>
            </a:extLst>
          </p:cNvPr>
          <p:cNvSpPr/>
          <p:nvPr/>
        </p:nvSpPr>
        <p:spPr>
          <a:xfrm>
            <a:off x="2921872" y="1501235"/>
            <a:ext cx="6643396" cy="961053"/>
          </a:xfrm>
          <a:prstGeom prst="ellipse">
            <a:avLst/>
          </a:prstGeom>
          <a:solidFill>
            <a:srgbClr val="EF98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423274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5621BBF2-BF4E-9442-A345-04C57CE90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"/>
            <a:ext cx="12471679" cy="6858000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3438BDE-F8FF-90F4-F687-74EDF64C78AE}"/>
              </a:ext>
            </a:extLst>
          </p:cNvPr>
          <p:cNvSpPr txBox="1"/>
          <p:nvPr/>
        </p:nvSpPr>
        <p:spPr>
          <a:xfrm>
            <a:off x="1328331" y="229002"/>
            <a:ext cx="4907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26695" algn="just"/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Palatino Linotype" panose="02040502050505030304" pitchFamily="18" charset="0"/>
              </a:rPr>
              <a:t>2.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Palatino Linotype" panose="02040502050505030304" pitchFamily="18" charset="0"/>
              </a:rPr>
              <a:t>Luyện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Palatino Linotype" panose="0204050205050503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Palatino Linotype" panose="02040502050505030304" pitchFamily="18" charset="0"/>
              </a:rPr>
              <a:t>tập</a:t>
            </a:r>
            <a:endParaRPr lang="en-US" sz="3600" b="1" dirty="0">
              <a:solidFill>
                <a:schemeClr val="bg1"/>
              </a:solidFill>
              <a:effectLst/>
              <a:highlight>
                <a:srgbClr val="008000"/>
              </a:highlight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9223689-8C5F-5BAD-4B46-69AC7C4BE9B7}"/>
              </a:ext>
            </a:extLst>
          </p:cNvPr>
          <p:cNvSpPr txBox="1"/>
          <p:nvPr/>
        </p:nvSpPr>
        <p:spPr>
          <a:xfrm>
            <a:off x="1425676" y="1193209"/>
            <a:ext cx="10725125" cy="954107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ưu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 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024D8E0-37E2-5BCB-0134-749C97EF3EDD}"/>
              </a:ext>
            </a:extLst>
          </p:cNvPr>
          <p:cNvSpPr txBox="1"/>
          <p:nvPr/>
        </p:nvSpPr>
        <p:spPr>
          <a:xfrm>
            <a:off x="1425676" y="760650"/>
            <a:ext cx="30909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2110105" algn="l"/>
              </a:tabLst>
            </a:pPr>
            <a:r>
              <a:rPr lang="pt-BR" sz="2800" b="1" dirty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Bài tập 2/tr.90:</a:t>
            </a:r>
            <a:endParaRPr lang="en-US" sz="24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30733DFE-8A2C-6659-779E-89A7EFE951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670" y="163972"/>
            <a:ext cx="1348465" cy="1348465"/>
          </a:xfrm>
          <a:prstGeom prst="rect">
            <a:avLst/>
          </a:prstGeom>
        </p:spPr>
      </p:pic>
      <p:graphicFrame>
        <p:nvGraphicFramePr>
          <p:cNvPr id="9" name="Bảng 8">
            <a:extLst>
              <a:ext uri="{FF2B5EF4-FFF2-40B4-BE49-F238E27FC236}">
                <a16:creationId xmlns:a16="http://schemas.microsoft.com/office/drawing/2014/main" id="{EA4C732F-8B6F-7E0B-D948-D2A76D115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69320"/>
              </p:ext>
            </p:extLst>
          </p:nvPr>
        </p:nvGraphicFramePr>
        <p:xfrm>
          <a:off x="1620241" y="2160385"/>
          <a:ext cx="9917661" cy="4495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7480">
                  <a:extLst>
                    <a:ext uri="{9D8B030D-6E8A-4147-A177-3AD203B41FA5}">
                      <a16:colId xmlns:a16="http://schemas.microsoft.com/office/drawing/2014/main" val="295013713"/>
                    </a:ext>
                  </a:extLst>
                </a:gridCol>
                <a:gridCol w="1381473">
                  <a:extLst>
                    <a:ext uri="{9D8B030D-6E8A-4147-A177-3AD203B41FA5}">
                      <a16:colId xmlns:a16="http://schemas.microsoft.com/office/drawing/2014/main" val="1296245945"/>
                    </a:ext>
                  </a:extLst>
                </a:gridCol>
                <a:gridCol w="3487762">
                  <a:extLst>
                    <a:ext uri="{9D8B030D-6E8A-4147-A177-3AD203B41FA5}">
                      <a16:colId xmlns:a16="http://schemas.microsoft.com/office/drawing/2014/main" val="1034271435"/>
                    </a:ext>
                  </a:extLst>
                </a:gridCol>
                <a:gridCol w="2008909">
                  <a:extLst>
                    <a:ext uri="{9D8B030D-6E8A-4147-A177-3AD203B41FA5}">
                      <a16:colId xmlns:a16="http://schemas.microsoft.com/office/drawing/2014/main" val="688581672"/>
                    </a:ext>
                  </a:extLst>
                </a:gridCol>
                <a:gridCol w="2092037">
                  <a:extLst>
                    <a:ext uri="{9D8B030D-6E8A-4147-A177-3AD203B41FA5}">
                      <a16:colId xmlns:a16="http://schemas.microsoft.com/office/drawing/2014/main" val="268270639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53855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bản:…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00796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sắc: …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24712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86852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842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2476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63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5621BBF2-BF4E-9442-A345-04C57CE90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1679" cy="6858000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7B88FB1B-3099-7A37-BD15-586EB8772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617168"/>
              </p:ext>
            </p:extLst>
          </p:nvPr>
        </p:nvGraphicFramePr>
        <p:xfrm>
          <a:off x="1679040" y="711371"/>
          <a:ext cx="9847943" cy="5435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1064">
                  <a:extLst>
                    <a:ext uri="{9D8B030D-6E8A-4147-A177-3AD203B41FA5}">
                      <a16:colId xmlns:a16="http://schemas.microsoft.com/office/drawing/2014/main" val="2293853716"/>
                    </a:ext>
                  </a:extLst>
                </a:gridCol>
                <a:gridCol w="745386">
                  <a:extLst>
                    <a:ext uri="{9D8B030D-6E8A-4147-A177-3AD203B41FA5}">
                      <a16:colId xmlns:a16="http://schemas.microsoft.com/office/drawing/2014/main" val="4202247314"/>
                    </a:ext>
                  </a:extLst>
                </a:gridCol>
                <a:gridCol w="3722300">
                  <a:extLst>
                    <a:ext uri="{9D8B030D-6E8A-4147-A177-3AD203B41FA5}">
                      <a16:colId xmlns:a16="http://schemas.microsoft.com/office/drawing/2014/main" val="1562878365"/>
                    </a:ext>
                  </a:extLst>
                </a:gridCol>
                <a:gridCol w="2190283">
                  <a:extLst>
                    <a:ext uri="{9D8B030D-6E8A-4147-A177-3AD203B41FA5}">
                      <a16:colId xmlns:a16="http://schemas.microsoft.com/office/drawing/2014/main" val="3506994329"/>
                    </a:ext>
                  </a:extLst>
                </a:gridCol>
                <a:gridCol w="2008910">
                  <a:extLst>
                    <a:ext uri="{9D8B030D-6E8A-4147-A177-3AD203B41FA5}">
                      <a16:colId xmlns:a16="http://schemas.microsoft.com/office/drawing/2014/main" val="2029270807"/>
                    </a:ext>
                  </a:extLst>
                </a:gridCol>
              </a:tblGrid>
              <a:tr h="73406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94" marR="31194" marT="31194" marB="31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94" marR="31194" marT="31194" marB="31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94" marR="31194" marT="31194" marB="31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94" marR="31194" marT="31194" marB="31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09367"/>
                  </a:ext>
                </a:extLst>
              </a:tr>
              <a:tr h="73406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94" marR="31194" marT="31194" marB="31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94" marR="31194" marT="31194" marB="31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94" marR="31194" marT="31194" marB="31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94" marR="31194" marT="31194" marB="31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94" marR="31194" marT="31194" marB="31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028712"/>
                  </a:ext>
                </a:extLst>
              </a:tr>
              <a:tr h="684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94" marR="31194" marT="31194" marB="31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94" marR="31194" marT="31194" marB="31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94" marR="31194" marT="31194" marB="31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892143"/>
                  </a:ext>
                </a:extLst>
              </a:tr>
              <a:tr h="98089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ưu tú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94" marR="31194" marT="31194" marB="31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94" marR="31194" marT="31194" marB="31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94" marR="31194" marT="31194" marB="31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94" marR="31194" marT="31194" marB="31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lo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94" marR="31194" marT="31194" marB="31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51824"/>
                  </a:ext>
                </a:extLst>
              </a:tr>
              <a:tr h="1418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94" marR="31194" marT="31194" marB="31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94" marR="31194" marT="31194" marB="31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nhung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94" marR="31194" marT="31194" marB="31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943618"/>
                  </a:ext>
                </a:extLst>
              </a:tr>
            </a:tbl>
          </a:graphicData>
        </a:graphic>
      </p:graphicFrame>
      <p:pic>
        <p:nvPicPr>
          <p:cNvPr id="13" name="Hình ảnh 12">
            <a:extLst>
              <a:ext uri="{FF2B5EF4-FFF2-40B4-BE49-F238E27FC236}">
                <a16:creationId xmlns:a16="http://schemas.microsoft.com/office/drawing/2014/main" id="{30733DFE-8A2C-6659-779E-89A7EFE951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094" y="5509535"/>
            <a:ext cx="1348465" cy="134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8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5621BBF2-BF4E-9442-A345-04C57CE90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"/>
            <a:ext cx="12471679" cy="6858000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30733DFE-8A2C-6659-779E-89A7EFE951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214" y="5509535"/>
            <a:ext cx="1348465" cy="1348465"/>
          </a:xfrm>
          <a:prstGeom prst="rect">
            <a:avLst/>
          </a:prstGeom>
        </p:spPr>
      </p:pic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7B88FB1B-3099-7A37-BD15-586EB8772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59123"/>
              </p:ext>
            </p:extLst>
          </p:nvPr>
        </p:nvGraphicFramePr>
        <p:xfrm>
          <a:off x="1554348" y="477986"/>
          <a:ext cx="10346705" cy="5245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0880">
                  <a:extLst>
                    <a:ext uri="{9D8B030D-6E8A-4147-A177-3AD203B41FA5}">
                      <a16:colId xmlns:a16="http://schemas.microsoft.com/office/drawing/2014/main" val="2293853716"/>
                    </a:ext>
                  </a:extLst>
                </a:gridCol>
                <a:gridCol w="1056335">
                  <a:extLst>
                    <a:ext uri="{9D8B030D-6E8A-4147-A177-3AD203B41FA5}">
                      <a16:colId xmlns:a16="http://schemas.microsoft.com/office/drawing/2014/main" val="4202247314"/>
                    </a:ext>
                  </a:extLst>
                </a:gridCol>
                <a:gridCol w="3089564">
                  <a:extLst>
                    <a:ext uri="{9D8B030D-6E8A-4147-A177-3AD203B41FA5}">
                      <a16:colId xmlns:a16="http://schemas.microsoft.com/office/drawing/2014/main" val="1562878365"/>
                    </a:ext>
                  </a:extLst>
                </a:gridCol>
                <a:gridCol w="1967345">
                  <a:extLst>
                    <a:ext uri="{9D8B030D-6E8A-4147-A177-3AD203B41FA5}">
                      <a16:colId xmlns:a16="http://schemas.microsoft.com/office/drawing/2014/main" val="3506994329"/>
                    </a:ext>
                  </a:extLst>
                </a:gridCol>
                <a:gridCol w="2992581">
                  <a:extLst>
                    <a:ext uri="{9D8B030D-6E8A-4147-A177-3AD203B41FA5}">
                      <a16:colId xmlns:a16="http://schemas.microsoft.com/office/drawing/2014/main" val="2029270807"/>
                    </a:ext>
                  </a:extLst>
                </a:gridCol>
              </a:tblGrid>
              <a:tr h="58235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94" marR="31194" marT="31194" marB="31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94" marR="31194" marT="31194" marB="31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94" marR="31194" marT="31194" marB="31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94" marR="31194" marT="31194" marB="31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09367"/>
                  </a:ext>
                </a:extLst>
              </a:tr>
              <a:tr h="35670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94" marR="31194" marT="31194" marB="31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94" marR="31194" marT="31194" marB="31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miệng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94" marR="31194" marT="31194" marB="31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94" marR="31194" marT="31194" marB="31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lẫn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94" marR="31194" marT="31194" marB="3119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634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60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5621BBF2-BF4E-9442-A345-04C57CE90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169560" y="385238"/>
            <a:ext cx="5377564" cy="707886"/>
          </a:xfrm>
          <a:prstGeom prst="rect">
            <a:avLst/>
          </a:prstGeom>
          <a:gradFill flip="none" rotWithShape="1">
            <a:gsLst>
              <a:gs pos="83000">
                <a:srgbClr val="008000"/>
              </a:gs>
              <a:gs pos="100000">
                <a:srgbClr val="00CC00"/>
              </a:gs>
            </a:gsLst>
            <a:path path="circle">
              <a:fillToRect t="100000" r="100000"/>
            </a:path>
            <a:tileRect l="-100000" b="-100000"/>
          </a:gra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DỤNG, LIÊN HỆ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AAB932B-70EF-4F28-5856-078E7A82FE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6261"/>
            <a:ext cx="2093378" cy="2730494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D11933B-389D-FFC6-AC16-5E3AD883FCEE}"/>
              </a:ext>
            </a:extLst>
          </p:cNvPr>
          <p:cNvSpPr txBox="1"/>
          <p:nvPr/>
        </p:nvSpPr>
        <p:spPr>
          <a:xfrm>
            <a:off x="3903576" y="1251739"/>
            <a:ext cx="7775806" cy="1384995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tập: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ìm hiểu nghĩa của những yếu tố đã tạo nên các từ Hán Việt được ghi cước chú như: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 nhất, hải lưu, định kì, linh nghiệm, kí giả, thiết thân,...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19AEDAD-FFA5-FEC2-8031-4CE8D1D0FE73}"/>
              </a:ext>
            </a:extLst>
          </p:cNvPr>
          <p:cNvSpPr txBox="1"/>
          <p:nvPr/>
        </p:nvSpPr>
        <p:spPr>
          <a:xfrm>
            <a:off x="2535382" y="3125370"/>
            <a:ext cx="9144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*GỢI Ý: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nhất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hải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kì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linh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nghiệm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(người);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 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71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3C9A906-C68F-8732-E591-D7A874286443}"/>
              </a:ext>
            </a:extLst>
          </p:cNvPr>
          <p:cNvSpPr txBox="1"/>
          <p:nvPr/>
        </p:nvSpPr>
        <p:spPr>
          <a:xfrm>
            <a:off x="1718536" y="880027"/>
            <a:ext cx="9717608" cy="2221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40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40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endParaRPr lang="en-US" sz="4000" b="1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Hoàn thiện các nội dung bài học.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ộn: Ngang 6">
            <a:extLst>
              <a:ext uri="{FF2B5EF4-FFF2-40B4-BE49-F238E27FC236}">
                <a16:creationId xmlns:a16="http://schemas.microsoft.com/office/drawing/2014/main" id="{7D8243EA-75EA-D4DE-EC6A-355D7E1BD0BB}"/>
              </a:ext>
            </a:extLst>
          </p:cNvPr>
          <p:cNvSpPr/>
          <p:nvPr/>
        </p:nvSpPr>
        <p:spPr>
          <a:xfrm>
            <a:off x="1108364" y="387927"/>
            <a:ext cx="10475266" cy="3269674"/>
          </a:xfrm>
          <a:prstGeom prst="horizontalScroll">
            <a:avLst/>
          </a:prstGeom>
          <a:noFill/>
          <a:ln w="762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BFEB0C58-9B1B-9FC4-9094-E3A1AF48F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336" y="578506"/>
            <a:ext cx="2244835" cy="214379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6E35B99-F68E-2900-49FB-C44B248D2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502" y="3593248"/>
            <a:ext cx="3197608" cy="307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6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76E560CE-D1A3-4480-4180-D795C5F75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31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651255" y="498284"/>
            <a:ext cx="3594097" cy="707885"/>
          </a:xfrm>
          <a:prstGeom prst="rect">
            <a:avLst/>
          </a:prstGeom>
          <a:gradFill flip="none" rotWithShape="1">
            <a:gsLst>
              <a:gs pos="44000">
                <a:srgbClr val="008000"/>
              </a:gs>
              <a:gs pos="100000">
                <a:srgbClr val="00CC00"/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44AAF404-EF78-8675-799E-8D6C000D0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9" y="-166423"/>
            <a:ext cx="2356284" cy="2356284"/>
          </a:xfrm>
          <a:prstGeom prst="rect">
            <a:avLst/>
          </a:prstGeom>
        </p:spPr>
      </p:pic>
      <p:sp>
        <p:nvSpPr>
          <p:cNvPr id="4" name="Bong bóng Lời nói: Hình chữ nhật với Góc Tròn 3">
            <a:extLst>
              <a:ext uri="{FF2B5EF4-FFF2-40B4-BE49-F238E27FC236}">
                <a16:creationId xmlns:a16="http://schemas.microsoft.com/office/drawing/2014/main" id="{733FB279-2DB0-6477-5543-8CE75DD2C018}"/>
              </a:ext>
            </a:extLst>
          </p:cNvPr>
          <p:cNvSpPr/>
          <p:nvPr/>
        </p:nvSpPr>
        <p:spPr>
          <a:xfrm>
            <a:off x="3424462" y="1464568"/>
            <a:ext cx="7217534" cy="1529369"/>
          </a:xfrm>
          <a:prstGeom prst="wedgeRoundRectCallout">
            <a:avLst>
              <a:gd name="adj1" fmla="val -46100"/>
              <a:gd name="adj2" fmla="val 68690"/>
              <a:gd name="adj3" fmla="val 16667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"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61EBD6A7-FB2C-2820-0EB9-0C351978DD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44" y="1157785"/>
            <a:ext cx="2550218" cy="2550218"/>
          </a:xfrm>
          <a:prstGeom prst="rect">
            <a:avLst/>
          </a:prstGeom>
        </p:spPr>
      </p:pic>
      <p:sp>
        <p:nvSpPr>
          <p:cNvPr id="13" name="Hộp Văn bản 12">
            <a:hlinkClick r:id="rId7"/>
            <a:extLst>
              <a:ext uri="{FF2B5EF4-FFF2-40B4-BE49-F238E27FC236}">
                <a16:creationId xmlns:a16="http://schemas.microsoft.com/office/drawing/2014/main" id="{3C896F61-E2AC-593B-6252-D214FB202F31}"/>
              </a:ext>
            </a:extLst>
          </p:cNvPr>
          <p:cNvSpPr txBox="1"/>
          <p:nvPr/>
        </p:nvSpPr>
        <p:spPr>
          <a:xfrm>
            <a:off x="2149353" y="3708003"/>
            <a:ext cx="9182699" cy="2677656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fontAlgn="base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-&gt;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=&gt;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fontAlgn="base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:-&gt;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:-&gt;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=&gt;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00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5621BBF2-BF4E-9442-A345-04C57CE90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45"/>
            <a:ext cx="12192000" cy="6858000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3202045" y="742647"/>
            <a:ext cx="7865024" cy="707886"/>
          </a:xfrm>
          <a:prstGeom prst="rect">
            <a:avLst/>
          </a:prstGeom>
          <a:gradFill flip="none" rotWithShape="1">
            <a:gsLst>
              <a:gs pos="83000">
                <a:srgbClr val="008000"/>
              </a:gs>
              <a:gs pos="100000">
                <a:srgbClr val="00CC00"/>
              </a:gs>
            </a:gsLst>
            <a:path path="circle">
              <a:fillToRect t="100000" r="100000"/>
            </a:path>
            <a:tileRect l="-100000" b="-100000"/>
          </a:gra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C9D8CBB7-CCCC-87CE-757C-E84DD121EA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733" y="814483"/>
            <a:ext cx="6576915" cy="657691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D39A369E-AD7C-F941-2C02-FE5917B244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65" y="286916"/>
            <a:ext cx="2062455" cy="137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1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5621BBF2-BF4E-9442-A345-04C57CE90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3438BDE-F8FF-90F4-F687-74EDF64C78AE}"/>
              </a:ext>
            </a:extLst>
          </p:cNvPr>
          <p:cNvSpPr txBox="1"/>
          <p:nvPr/>
        </p:nvSpPr>
        <p:spPr>
          <a:xfrm>
            <a:off x="1397937" y="366440"/>
            <a:ext cx="96640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26695" algn="just"/>
            <a:r>
              <a:rPr lang="pt-BR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MS Mincho" panose="02020609040205080304" pitchFamily="49" charset="-128"/>
              </a:rPr>
              <a:t>1. Cách xác định nhanh nghĩa của những từ có yếu tố Hán Việt</a:t>
            </a:r>
            <a:endParaRPr lang="en-US" sz="3200" dirty="0">
              <a:solidFill>
                <a:schemeClr val="bg1"/>
              </a:solidFill>
              <a:effectLst/>
              <a:highlight>
                <a:srgbClr val="0080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883CC56-FBBF-E429-7027-6BED450BEE4D}"/>
              </a:ext>
            </a:extLst>
          </p:cNvPr>
          <p:cNvSpPr txBox="1"/>
          <p:nvPr/>
        </p:nvSpPr>
        <p:spPr>
          <a:xfrm>
            <a:off x="3095027" y="2372522"/>
            <a:ext cx="7327166" cy="1532334"/>
          </a:xfrm>
          <a:prstGeom prst="wedgeRoundRectCallout">
            <a:avLst>
              <a:gd name="adj1" fmla="val -57326"/>
              <a:gd name="adj2" fmla="val 44417"/>
              <a:gd name="adj3" fmla="val 16667"/>
            </a:avLst>
          </a:prstGeom>
          <a:noFill/>
          <a:ln w="3810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tr.90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918881E4-A75E-098C-666A-CC01D9905A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175" y="3895966"/>
            <a:ext cx="2443284" cy="241894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6593749-A66D-1DE1-65DB-9575DDEEEBEA}"/>
              </a:ext>
            </a:extLst>
          </p:cNvPr>
          <p:cNvSpPr txBox="1"/>
          <p:nvPr/>
        </p:nvSpPr>
        <p:spPr>
          <a:xfrm>
            <a:off x="-471055" y="8190776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595E1EEF-30B2-CCED-0AC7-FAA9B03F6A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73" y="3773442"/>
            <a:ext cx="2993587" cy="292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2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B26F47F-977E-C2C5-DAE9-458F67F76BE5}"/>
              </a:ext>
            </a:extLst>
          </p:cNvPr>
          <p:cNvSpPr txBox="1"/>
          <p:nvPr/>
        </p:nvSpPr>
        <p:spPr>
          <a:xfrm>
            <a:off x="874050" y="102010"/>
            <a:ext cx="98957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1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110105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(</a:t>
            </a: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Cách xác định nhanh nghĩa của những từ có yếu tố Hán Việt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Bảng 7">
            <a:extLst>
              <a:ext uri="{FF2B5EF4-FFF2-40B4-BE49-F238E27FC236}">
                <a16:creationId xmlns:a16="http://schemas.microsoft.com/office/drawing/2014/main" id="{D928C66E-4BCF-39F7-8661-449090C7A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762527"/>
              </p:ext>
            </p:extLst>
          </p:nvPr>
        </p:nvGraphicFramePr>
        <p:xfrm>
          <a:off x="939854" y="1056117"/>
          <a:ext cx="10378096" cy="5547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4942">
                  <a:extLst>
                    <a:ext uri="{9D8B030D-6E8A-4147-A177-3AD203B41FA5}">
                      <a16:colId xmlns:a16="http://schemas.microsoft.com/office/drawing/2014/main" val="2519185251"/>
                    </a:ext>
                  </a:extLst>
                </a:gridCol>
                <a:gridCol w="2687782">
                  <a:extLst>
                    <a:ext uri="{9D8B030D-6E8A-4147-A177-3AD203B41FA5}">
                      <a16:colId xmlns:a16="http://schemas.microsoft.com/office/drawing/2014/main" val="1539533285"/>
                    </a:ext>
                  </a:extLst>
                </a:gridCol>
                <a:gridCol w="2466109">
                  <a:extLst>
                    <a:ext uri="{9D8B030D-6E8A-4147-A177-3AD203B41FA5}">
                      <a16:colId xmlns:a16="http://schemas.microsoft.com/office/drawing/2014/main" val="222397600"/>
                    </a:ext>
                  </a:extLst>
                </a:gridCol>
                <a:gridCol w="1274618">
                  <a:extLst>
                    <a:ext uri="{9D8B030D-6E8A-4147-A177-3AD203B41FA5}">
                      <a16:colId xmlns:a16="http://schemas.microsoft.com/office/drawing/2014/main" val="165219767"/>
                    </a:ext>
                  </a:extLst>
                </a:gridCol>
                <a:gridCol w="2654645">
                  <a:extLst>
                    <a:ext uri="{9D8B030D-6E8A-4147-A177-3AD203B41FA5}">
                      <a16:colId xmlns:a16="http://schemas.microsoft.com/office/drawing/2014/main" val="1716061484"/>
                    </a:ext>
                  </a:extLst>
                </a:gridCol>
              </a:tblGrid>
              <a:tr h="1661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080419"/>
                  </a:ext>
                </a:extLst>
              </a:tr>
              <a:tr h="118698"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 minh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thuyết phục, thuyết giảng, lí thuyết, diễn thuyết,...;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thuyết: -&gt;có liên quan tới hành động nói;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thuyết minh -&gt;nói rõ ràng ra (về một vấn đề nào đó).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577719"/>
                  </a:ext>
                </a:extLst>
              </a:tr>
              <a:tr h="1186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minh: </a:t>
                      </a:r>
                      <a:r>
                        <a:rPr lang="pt-BR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 bạch, minh mẫn, tường minh, thanh minh,...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minh:-&gt;có liên quan tới sự rõ ràng, sáng sửa;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676710"/>
                  </a:ext>
                </a:extLst>
              </a:tr>
            </a:tbl>
          </a:graphicData>
        </a:graphic>
      </p:graphicFrame>
      <p:pic>
        <p:nvPicPr>
          <p:cNvPr id="9" name="Hình ảnh 8">
            <a:extLst>
              <a:ext uri="{FF2B5EF4-FFF2-40B4-BE49-F238E27FC236}">
                <a16:creationId xmlns:a16="http://schemas.microsoft.com/office/drawing/2014/main" id="{3E718FFA-0E51-DFC8-FDE0-9796CECCB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650" y="5359440"/>
            <a:ext cx="1410600" cy="139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1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5621BBF2-BF4E-9442-A345-04C57CE90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3438BDE-F8FF-90F4-F687-74EDF64C78AE}"/>
              </a:ext>
            </a:extLst>
          </p:cNvPr>
          <p:cNvSpPr txBox="1"/>
          <p:nvPr/>
        </p:nvSpPr>
        <p:spPr>
          <a:xfrm>
            <a:off x="1397937" y="366440"/>
            <a:ext cx="96640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26695" algn="just"/>
            <a:r>
              <a:rPr lang="pt-BR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MS Mincho" panose="02020609040205080304" pitchFamily="49" charset="-128"/>
              </a:rPr>
              <a:t>1. Cách xác định nhanh nghĩa của những từ có yếu tố Hán Việt</a:t>
            </a:r>
            <a:endParaRPr lang="en-US" sz="3200" dirty="0">
              <a:solidFill>
                <a:schemeClr val="bg1"/>
              </a:solidFill>
              <a:effectLst/>
              <a:highlight>
                <a:srgbClr val="0080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BDAF1A4-963C-C9B5-A43A-806341B49323}"/>
              </a:ext>
            </a:extLst>
          </p:cNvPr>
          <p:cNvSpPr txBox="1"/>
          <p:nvPr/>
        </p:nvSpPr>
        <p:spPr>
          <a:xfrm>
            <a:off x="1576787" y="1776115"/>
            <a:ext cx="10019468" cy="578882"/>
          </a:xfrm>
          <a:prstGeom prst="round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3323C4E-55E6-BFE2-2048-C161137C0A23}"/>
              </a:ext>
            </a:extLst>
          </p:cNvPr>
          <p:cNvSpPr txBox="1"/>
          <p:nvPr/>
        </p:nvSpPr>
        <p:spPr>
          <a:xfrm>
            <a:off x="1576787" y="2628972"/>
            <a:ext cx="10019468" cy="1055608"/>
          </a:xfrm>
          <a:prstGeom prst="round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4CCF554-1E98-E59A-7D0D-3D427784871D}"/>
              </a:ext>
            </a:extLst>
          </p:cNvPr>
          <p:cNvSpPr txBox="1"/>
          <p:nvPr/>
        </p:nvSpPr>
        <p:spPr>
          <a:xfrm>
            <a:off x="1576787" y="3961748"/>
            <a:ext cx="10019468" cy="1532334"/>
          </a:xfrm>
          <a:prstGeom prst="round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691EFDE3-855F-AD08-83B0-8571300D95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052" y="5771250"/>
            <a:ext cx="1144406" cy="101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16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5621BBF2-BF4E-9442-A345-04C57CE90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45"/>
            <a:ext cx="12192000" cy="6858000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169560" y="385238"/>
            <a:ext cx="3796804" cy="707886"/>
          </a:xfrm>
          <a:prstGeom prst="rect">
            <a:avLst/>
          </a:prstGeom>
          <a:gradFill flip="none" rotWithShape="1">
            <a:gsLst>
              <a:gs pos="83000">
                <a:srgbClr val="008000"/>
              </a:gs>
              <a:gs pos="100000">
                <a:srgbClr val="00CC00"/>
              </a:gs>
            </a:gsLst>
            <a:path path="circle">
              <a:fillToRect t="100000" r="100000"/>
            </a:path>
            <a:tileRect l="-100000" b="-100000"/>
          </a:gra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E217574-3B02-9AE1-0A36-5BC821D5A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324841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5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5621BBF2-BF4E-9442-A345-04C57CE90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1679" cy="6858000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3438BDE-F8FF-90F4-F687-74EDF64C78AE}"/>
              </a:ext>
            </a:extLst>
          </p:cNvPr>
          <p:cNvSpPr txBox="1"/>
          <p:nvPr/>
        </p:nvSpPr>
        <p:spPr>
          <a:xfrm>
            <a:off x="1328330" y="308057"/>
            <a:ext cx="4907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26695" algn="just"/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Palatino Linotype" panose="02040502050505030304" pitchFamily="18" charset="0"/>
              </a:rPr>
              <a:t>2.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Palatino Linotype" panose="02040502050505030304" pitchFamily="18" charset="0"/>
              </a:rPr>
              <a:t>Luyện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Palatino Linotype" panose="0204050205050503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Palatino Linotype" panose="02040502050505030304" pitchFamily="18" charset="0"/>
              </a:rPr>
              <a:t>tập</a:t>
            </a:r>
            <a:endParaRPr lang="en-US" sz="3600" b="1" dirty="0">
              <a:solidFill>
                <a:schemeClr val="bg1"/>
              </a:solidFill>
              <a:effectLst/>
              <a:highlight>
                <a:srgbClr val="008000"/>
              </a:highlight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9223689-8C5F-5BAD-4B46-69AC7C4BE9B7}"/>
              </a:ext>
            </a:extLst>
          </p:cNvPr>
          <p:cNvSpPr txBox="1"/>
          <p:nvPr/>
        </p:nvSpPr>
        <p:spPr>
          <a:xfrm>
            <a:off x="1328330" y="1572660"/>
            <a:ext cx="10426613" cy="954107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>
              <a:tabLst>
                <a:tab pos="211010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*Khi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đoán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đựng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024D8E0-37E2-5BCB-0134-749C97EF3EDD}"/>
              </a:ext>
            </a:extLst>
          </p:cNvPr>
          <p:cNvSpPr txBox="1"/>
          <p:nvPr/>
        </p:nvSpPr>
        <p:spPr>
          <a:xfrm>
            <a:off x="1425676" y="1000835"/>
            <a:ext cx="30909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2110105" algn="l"/>
              </a:tabLst>
            </a:pPr>
            <a:r>
              <a:rPr lang="pt-BR" sz="2800" b="1" dirty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Bài tập 1/tr.90:</a:t>
            </a:r>
            <a:endParaRPr lang="en-US" sz="24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57EE870-9720-5FCB-1FB1-6A8A7D95697F}"/>
              </a:ext>
            </a:extLst>
          </p:cNvPr>
          <p:cNvSpPr txBox="1"/>
          <p:nvPr/>
        </p:nvSpPr>
        <p:spPr>
          <a:xfrm>
            <a:off x="1425676" y="3586074"/>
            <a:ext cx="10640645" cy="1055608"/>
          </a:xfrm>
          <a:prstGeom prst="round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Với yếu tố 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tín,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có thể nghĩ đến những từ có yếu tố này như: 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uy tín,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ất tín, thất tín, tín nhiệm, tín đồ, tín tâm, tín niệm, điện tín, thư tín, ấn tín,...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ình chữ nhật: Góc Chéo Tròn 10">
            <a:extLst>
              <a:ext uri="{FF2B5EF4-FFF2-40B4-BE49-F238E27FC236}">
                <a16:creationId xmlns:a16="http://schemas.microsoft.com/office/drawing/2014/main" id="{116D21E8-DB30-B56A-3927-09C10B7C728D}"/>
              </a:ext>
            </a:extLst>
          </p:cNvPr>
          <p:cNvSpPr/>
          <p:nvPr/>
        </p:nvSpPr>
        <p:spPr>
          <a:xfrm>
            <a:off x="1742825" y="2664884"/>
            <a:ext cx="9597621" cy="619771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41000">
                <a:srgbClr val="008000"/>
              </a:gs>
              <a:gs pos="68000">
                <a:srgbClr val="00CC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 từ </a:t>
            </a:r>
            <a:r>
              <a:rPr lang="vi-VN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 ngưỡng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thành 2 yếu tố là </a:t>
            </a:r>
            <a:r>
              <a:rPr lang="vi-VN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và </a:t>
            </a:r>
            <a:r>
              <a:rPr lang="vi-VN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ngưỡng.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F30A297-6F95-87FB-15D5-92CD74663F7F}"/>
              </a:ext>
            </a:extLst>
          </p:cNvPr>
          <p:cNvSpPr txBox="1"/>
          <p:nvPr/>
        </p:nvSpPr>
        <p:spPr>
          <a:xfrm>
            <a:off x="1425676" y="5043733"/>
            <a:ext cx="10347955" cy="1055608"/>
          </a:xfrm>
          <a:prstGeom prst="round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Với yếu tố 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ngưỡng,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có thể nghĩ đến những từ như: 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chiêm ngưỡng, ngưỡng vọng, kính ngưỡng, ngưỡng mộ,...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30733DFE-8A2C-6659-779E-89A7EFE951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670" y="163972"/>
            <a:ext cx="1348465" cy="134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8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5621BBF2-BF4E-9442-A345-04C57CE90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"/>
            <a:ext cx="12471679" cy="6858000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3438BDE-F8FF-90F4-F687-74EDF64C78AE}"/>
              </a:ext>
            </a:extLst>
          </p:cNvPr>
          <p:cNvSpPr txBox="1"/>
          <p:nvPr/>
        </p:nvSpPr>
        <p:spPr>
          <a:xfrm>
            <a:off x="1328330" y="308057"/>
            <a:ext cx="4907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26695" algn="just"/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Palatino Linotype" panose="02040502050505030304" pitchFamily="18" charset="0"/>
              </a:rPr>
              <a:t>2.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Palatino Linotype" panose="02040502050505030304" pitchFamily="18" charset="0"/>
              </a:rPr>
              <a:t>Luyện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Palatino Linotype" panose="0204050205050503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8000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Palatino Linotype" panose="02040502050505030304" pitchFamily="18" charset="0"/>
              </a:rPr>
              <a:t>tập</a:t>
            </a:r>
            <a:endParaRPr lang="en-US" sz="3600" b="1" dirty="0">
              <a:solidFill>
                <a:schemeClr val="bg1"/>
              </a:solidFill>
              <a:effectLst/>
              <a:highlight>
                <a:srgbClr val="008000"/>
              </a:highlight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9223689-8C5F-5BAD-4B46-69AC7C4BE9B7}"/>
              </a:ext>
            </a:extLst>
          </p:cNvPr>
          <p:cNvSpPr txBox="1"/>
          <p:nvPr/>
        </p:nvSpPr>
        <p:spPr>
          <a:xfrm>
            <a:off x="1328330" y="1572660"/>
            <a:ext cx="10426613" cy="954107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>
              <a:tabLst>
                <a:tab pos="2110105" algn="l"/>
              </a:tabLs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*Khi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đoán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đựng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024D8E0-37E2-5BCB-0134-749C97EF3EDD}"/>
              </a:ext>
            </a:extLst>
          </p:cNvPr>
          <p:cNvSpPr txBox="1"/>
          <p:nvPr/>
        </p:nvSpPr>
        <p:spPr>
          <a:xfrm>
            <a:off x="1425676" y="1000835"/>
            <a:ext cx="30909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2110105" algn="l"/>
              </a:tabLst>
            </a:pPr>
            <a:r>
              <a:rPr lang="pt-BR" sz="2800" b="1" dirty="0">
                <a:solidFill>
                  <a:srgbClr val="008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Bài tập 1/tr.90:</a:t>
            </a:r>
            <a:endParaRPr lang="en-US" sz="24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57EE870-9720-5FCB-1FB1-6A8A7D95697F}"/>
              </a:ext>
            </a:extLst>
          </p:cNvPr>
          <p:cNvSpPr txBox="1"/>
          <p:nvPr/>
        </p:nvSpPr>
        <p:spPr>
          <a:xfrm>
            <a:off x="1425676" y="3586074"/>
            <a:ext cx="10640645" cy="578882"/>
          </a:xfrm>
          <a:prstGeom prst="round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tín: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1. đức tính thật thà; 2. tin, tin tưởng; 3. thư từ; 4. bằng cứ;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2E8FF29-F65D-7398-B268-6855F02D4672}"/>
              </a:ext>
            </a:extLst>
          </p:cNvPr>
          <p:cNvSpPr txBox="1"/>
          <p:nvPr/>
        </p:nvSpPr>
        <p:spPr>
          <a:xfrm>
            <a:off x="5105902" y="7592455"/>
            <a:ext cx="62345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ghĩa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chung của từ </a:t>
            </a:r>
            <a:r>
              <a:rPr lang="vi-VN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 ngưỡng: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theo một tôn giáo hoặc một giá trị thiêng liêng nào đó.</a:t>
            </a:r>
            <a:endParaRPr lang="en-US" dirty="0"/>
          </a:p>
        </p:txBody>
      </p:sp>
      <p:sp>
        <p:nvSpPr>
          <p:cNvPr id="11" name="Hình chữ nhật: Góc Chéo Tròn 10">
            <a:extLst>
              <a:ext uri="{FF2B5EF4-FFF2-40B4-BE49-F238E27FC236}">
                <a16:creationId xmlns:a16="http://schemas.microsoft.com/office/drawing/2014/main" id="{116D21E8-DB30-B56A-3927-09C10B7C728D}"/>
              </a:ext>
            </a:extLst>
          </p:cNvPr>
          <p:cNvSpPr/>
          <p:nvPr/>
        </p:nvSpPr>
        <p:spPr>
          <a:xfrm>
            <a:off x="1742825" y="2664884"/>
            <a:ext cx="8107757" cy="619771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41000">
                <a:srgbClr val="008000"/>
              </a:gs>
              <a:gs pos="68000">
                <a:srgbClr val="00CC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 định các nghĩa cụ thể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F30A297-6F95-87FB-15D5-92CD74663F7F}"/>
              </a:ext>
            </a:extLst>
          </p:cNvPr>
          <p:cNvSpPr txBox="1"/>
          <p:nvPr/>
        </p:nvSpPr>
        <p:spPr>
          <a:xfrm>
            <a:off x="1425677" y="4402942"/>
            <a:ext cx="5695560" cy="578882"/>
          </a:xfrm>
          <a:prstGeom prst="round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ngưỡng: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1. ngước lên; 2. kính mến.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30733DFE-8A2C-6659-779E-89A7EFE951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670" y="163972"/>
            <a:ext cx="1348465" cy="1348465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69A38A3-EF56-E32B-32C7-C65BAAFDC4FC}"/>
              </a:ext>
            </a:extLst>
          </p:cNvPr>
          <p:cNvSpPr txBox="1"/>
          <p:nvPr/>
        </p:nvSpPr>
        <p:spPr>
          <a:xfrm>
            <a:off x="1532691" y="5164948"/>
            <a:ext cx="10426613" cy="138499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just">
              <a:tabLst>
                <a:tab pos="2110105" algn="l"/>
              </a:tabLst>
            </a:pP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-&gt; N</a:t>
            </a:r>
            <a:r>
              <a:rPr lang="vi-VN" sz="28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hưng trong mối quan hệ ràng buộc với nhau, có thể xác định rằng trong từ </a:t>
            </a:r>
            <a:r>
              <a:rPr lang="vi-VN" sz="2800" i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 ngưỡng</a:t>
            </a:r>
            <a:r>
              <a:rPr lang="vi-VN" sz="28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thì </a:t>
            </a:r>
            <a:r>
              <a:rPr lang="vi-VN" sz="2800" i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</a:t>
            </a:r>
            <a:r>
              <a:rPr lang="vi-VN" sz="28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có nghĩa là </a:t>
            </a:r>
            <a:r>
              <a:rPr lang="vi-VN" sz="2800" i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tin, tin tưởng </a:t>
            </a:r>
            <a:r>
              <a:rPr lang="en-US" sz="2800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i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ngưỡng</a:t>
            </a:r>
            <a:r>
              <a:rPr lang="vi-VN" sz="28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có nghĩa là </a:t>
            </a:r>
            <a:r>
              <a:rPr lang="vi-VN" sz="2800" i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kính mến</a:t>
            </a:r>
            <a:endParaRPr lang="en-US" sz="24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54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2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</TotalTime>
  <Words>1322</Words>
  <Application>Microsoft Office PowerPoint</Application>
  <PresentationFormat>Màn hình rộng</PresentationFormat>
  <Paragraphs>118</Paragraphs>
  <Slides>14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Palatino Linotype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Thúy Mai</cp:lastModifiedBy>
  <cp:revision>1</cp:revision>
  <dcterms:created xsi:type="dcterms:W3CDTF">2023-01-27T10:16:56Z</dcterms:created>
  <dcterms:modified xsi:type="dcterms:W3CDTF">2023-01-27T10:46:16Z</dcterms:modified>
</cp:coreProperties>
</file>