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64" r:id="rId4"/>
    <p:sldId id="260" r:id="rId5"/>
    <p:sldId id="370" r:id="rId6"/>
    <p:sldId id="372" r:id="rId7"/>
    <p:sldId id="365" r:id="rId8"/>
    <p:sldId id="371" r:id="rId9"/>
    <p:sldId id="373" r:id="rId10"/>
    <p:sldId id="374" r:id="rId11"/>
    <p:sldId id="375" r:id="rId12"/>
    <p:sldId id="378" r:id="rId13"/>
    <p:sldId id="376" r:id="rId14"/>
    <p:sldId id="377" r:id="rId15"/>
    <p:sldId id="366" r:id="rId16"/>
    <p:sldId id="379" r:id="rId17"/>
    <p:sldId id="380" r:id="rId18"/>
    <p:sldId id="381" r:id="rId19"/>
    <p:sldId id="382" r:id="rId20"/>
    <p:sldId id="286" r:id="rId21"/>
    <p:sldId id="287" r:id="rId22"/>
    <p:sldId id="383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9" d="100"/>
          <a:sy n="49" d="100"/>
        </p:scale>
        <p:origin x="1440" y="76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24299C2-0C44-48CF-B9DB-884C1F8AA2DC}"/>
    <pc:docChg chg="undo redo custSel addSld delSld modSld sldOrd">
      <pc:chgData name="Thúy Mai" userId="222f1c7e07c9bd7a" providerId="LiveId" clId="{624299C2-0C44-48CF-B9DB-884C1F8AA2DC}" dt="2023-01-27T14:02:03.370" v="1558"/>
      <pc:docMkLst>
        <pc:docMk/>
      </pc:docMkLst>
      <pc:sldChg chg="addSp delSp modSp mod">
        <pc:chgData name="Thúy Mai" userId="222f1c7e07c9bd7a" providerId="LiveId" clId="{624299C2-0C44-48CF-B9DB-884C1F8AA2DC}" dt="2023-01-27T13:06:33.486" v="19" actId="1076"/>
        <pc:sldMkLst>
          <pc:docMk/>
          <pc:sldMk cId="1109728443" sldId="257"/>
        </pc:sldMkLst>
        <pc:spChg chg="mod">
          <ac:chgData name="Thúy Mai" userId="222f1c7e07c9bd7a" providerId="LiveId" clId="{624299C2-0C44-48CF-B9DB-884C1F8AA2DC}" dt="2023-01-27T13:06:21.616" v="15" actId="1076"/>
          <ac:spMkLst>
            <pc:docMk/>
            <pc:sldMk cId="1109728443" sldId="257"/>
            <ac:spMk id="4" creationId="{845776D7-7ED1-A413-C300-7A97029A254A}"/>
          </ac:spMkLst>
        </pc:spChg>
        <pc:spChg chg="mod">
          <ac:chgData name="Thúy Mai" userId="222f1c7e07c9bd7a" providerId="LiveId" clId="{624299C2-0C44-48CF-B9DB-884C1F8AA2DC}" dt="2023-01-27T13:06:33.486" v="19" actId="1076"/>
          <ac:spMkLst>
            <pc:docMk/>
            <pc:sldMk cId="1109728443" sldId="257"/>
            <ac:spMk id="7" creationId="{2F0F8BEF-ABCD-1985-7A9F-4DEB1DE25208}"/>
          </ac:spMkLst>
        </pc:spChg>
        <pc:graphicFrameChg chg="add del mod">
          <ac:chgData name="Thúy Mai" userId="222f1c7e07c9bd7a" providerId="LiveId" clId="{624299C2-0C44-48CF-B9DB-884C1F8AA2DC}" dt="2023-01-27T13:05:54.882" v="2"/>
          <ac:graphicFrameMkLst>
            <pc:docMk/>
            <pc:sldMk cId="1109728443" sldId="257"/>
            <ac:graphicFrameMk id="2" creationId="{35435464-4B0E-9701-FBCB-71C469B8AC20}"/>
          </ac:graphicFrameMkLst>
        </pc:graphicFrameChg>
      </pc:sldChg>
      <pc:sldChg chg="addSp delSp modSp mod modAnim">
        <pc:chgData name="Thúy Mai" userId="222f1c7e07c9bd7a" providerId="LiveId" clId="{624299C2-0C44-48CF-B9DB-884C1F8AA2DC}" dt="2023-01-27T13:08:25.923" v="69"/>
        <pc:sldMkLst>
          <pc:docMk/>
          <pc:sldMk cId="1830496377" sldId="258"/>
        </pc:sldMkLst>
        <pc:spChg chg="mod">
          <ac:chgData name="Thúy Mai" userId="222f1c7e07c9bd7a" providerId="LiveId" clId="{624299C2-0C44-48CF-B9DB-884C1F8AA2DC}" dt="2023-01-27T13:08:08.587" v="63"/>
          <ac:spMkLst>
            <pc:docMk/>
            <pc:sldMk cId="1830496377" sldId="258"/>
            <ac:spMk id="2" creationId="{1BFA82DB-9E85-9C8D-9E00-4C57AD183CDB}"/>
          </ac:spMkLst>
        </pc:spChg>
        <pc:graphicFrameChg chg="add del mod">
          <ac:chgData name="Thúy Mai" userId="222f1c7e07c9bd7a" providerId="LiveId" clId="{624299C2-0C44-48CF-B9DB-884C1F8AA2DC}" dt="2023-01-27T13:06:52.577" v="22"/>
          <ac:graphicFrameMkLst>
            <pc:docMk/>
            <pc:sldMk cId="1830496377" sldId="258"/>
            <ac:graphicFrameMk id="3" creationId="{D5B00B93-8F45-A476-99DD-C701E1572346}"/>
          </ac:graphicFrameMkLst>
        </pc:graphicFrameChg>
        <pc:graphicFrameChg chg="add del mod">
          <ac:chgData name="Thúy Mai" userId="222f1c7e07c9bd7a" providerId="LiveId" clId="{624299C2-0C44-48CF-B9DB-884C1F8AA2DC}" dt="2023-01-27T13:08:11.057" v="65"/>
          <ac:graphicFrameMkLst>
            <pc:docMk/>
            <pc:sldMk cId="1830496377" sldId="258"/>
            <ac:graphicFrameMk id="6" creationId="{E05D6C8E-F49E-A4B4-A191-BD9FB2EF9690}"/>
          </ac:graphicFrameMkLst>
        </pc:graphicFrameChg>
        <pc:picChg chg="mod ord">
          <ac:chgData name="Thúy Mai" userId="222f1c7e07c9bd7a" providerId="LiveId" clId="{624299C2-0C44-48CF-B9DB-884C1F8AA2DC}" dt="2023-01-27T13:08:19.674" v="67" actId="1076"/>
          <ac:picMkLst>
            <pc:docMk/>
            <pc:sldMk cId="1830496377" sldId="258"/>
            <ac:picMk id="7" creationId="{46A07DAC-4EC5-0B09-A3B9-F98FFEBA7404}"/>
          </ac:picMkLst>
        </pc:picChg>
      </pc:sldChg>
      <pc:sldChg chg="del">
        <pc:chgData name="Thúy Mai" userId="222f1c7e07c9bd7a" providerId="LiveId" clId="{624299C2-0C44-48CF-B9DB-884C1F8AA2DC}" dt="2023-01-27T13:44:27.032" v="900" actId="47"/>
        <pc:sldMkLst>
          <pc:docMk/>
          <pc:sldMk cId="768862185" sldId="259"/>
        </pc:sldMkLst>
      </pc:sldChg>
      <pc:sldChg chg="addSp delSp modSp mod ord addAnim delAnim modAnim">
        <pc:chgData name="Thúy Mai" userId="222f1c7e07c9bd7a" providerId="LiveId" clId="{624299C2-0C44-48CF-B9DB-884C1F8AA2DC}" dt="2023-01-27T13:20:16.912" v="267" actId="20577"/>
        <pc:sldMkLst>
          <pc:docMk/>
          <pc:sldMk cId="1149722465" sldId="260"/>
        </pc:sldMkLst>
        <pc:spChg chg="mod">
          <ac:chgData name="Thúy Mai" userId="222f1c7e07c9bd7a" providerId="LiveId" clId="{624299C2-0C44-48CF-B9DB-884C1F8AA2DC}" dt="2023-01-27T13:20:16.912" v="267" actId="20577"/>
          <ac:spMkLst>
            <pc:docMk/>
            <pc:sldMk cId="1149722465" sldId="260"/>
            <ac:spMk id="6" creationId="{36E45C66-1E6B-36FB-55A6-3A8294589FDF}"/>
          </ac:spMkLst>
        </pc:spChg>
        <pc:spChg chg="add del mod">
          <ac:chgData name="Thúy Mai" userId="222f1c7e07c9bd7a" providerId="LiveId" clId="{624299C2-0C44-48CF-B9DB-884C1F8AA2DC}" dt="2023-01-27T13:16:04.170" v="184"/>
          <ac:spMkLst>
            <pc:docMk/>
            <pc:sldMk cId="1149722465" sldId="260"/>
            <ac:spMk id="7" creationId="{5AA6FE89-10E4-6BE3-4805-EBC4C28CFBB8}"/>
          </ac:spMkLst>
        </pc:spChg>
        <pc:spChg chg="add del">
          <ac:chgData name="Thúy Mai" userId="222f1c7e07c9bd7a" providerId="LiveId" clId="{624299C2-0C44-48CF-B9DB-884C1F8AA2DC}" dt="2023-01-27T13:15:07.177" v="159" actId="478"/>
          <ac:spMkLst>
            <pc:docMk/>
            <pc:sldMk cId="1149722465" sldId="260"/>
            <ac:spMk id="8" creationId="{F25C0AEF-1FFA-F19F-AF24-7AC0258D4AEB}"/>
          </ac:spMkLst>
        </pc:spChg>
        <pc:spChg chg="add mod">
          <ac:chgData name="Thúy Mai" userId="222f1c7e07c9bd7a" providerId="LiveId" clId="{624299C2-0C44-48CF-B9DB-884C1F8AA2DC}" dt="2023-01-27T13:16:08.499" v="198" actId="1038"/>
          <ac:spMkLst>
            <pc:docMk/>
            <pc:sldMk cId="1149722465" sldId="260"/>
            <ac:spMk id="9" creationId="{E36B267B-4B15-F4A8-E936-370CA0D8EFC1}"/>
          </ac:spMkLst>
        </pc:spChg>
        <pc:spChg chg="add mod">
          <ac:chgData name="Thúy Mai" userId="222f1c7e07c9bd7a" providerId="LiveId" clId="{624299C2-0C44-48CF-B9DB-884C1F8AA2DC}" dt="2023-01-27T13:16:08.499" v="198" actId="1038"/>
          <ac:spMkLst>
            <pc:docMk/>
            <pc:sldMk cId="1149722465" sldId="260"/>
            <ac:spMk id="10" creationId="{867BB403-FAE5-F2D7-21A9-14C811EC8139}"/>
          </ac:spMkLst>
        </pc:spChg>
        <pc:spChg chg="add mod">
          <ac:chgData name="Thúy Mai" userId="222f1c7e07c9bd7a" providerId="LiveId" clId="{624299C2-0C44-48CF-B9DB-884C1F8AA2DC}" dt="2023-01-27T13:16:08.499" v="198" actId="1038"/>
          <ac:spMkLst>
            <pc:docMk/>
            <pc:sldMk cId="1149722465" sldId="260"/>
            <ac:spMk id="11" creationId="{EF332A21-FBC5-20E8-B1F4-846E0445910E}"/>
          </ac:spMkLst>
        </pc:spChg>
        <pc:spChg chg="add mod">
          <ac:chgData name="Thúy Mai" userId="222f1c7e07c9bd7a" providerId="LiveId" clId="{624299C2-0C44-48CF-B9DB-884C1F8AA2DC}" dt="2023-01-27T13:16:10.723" v="199" actId="1076"/>
          <ac:spMkLst>
            <pc:docMk/>
            <pc:sldMk cId="1149722465" sldId="260"/>
            <ac:spMk id="12" creationId="{90541D27-DD14-BB2D-7075-6012BFAE5868}"/>
          </ac:spMkLst>
        </pc:spChg>
        <pc:spChg chg="add del">
          <ac:chgData name="Thúy Mai" userId="222f1c7e07c9bd7a" providerId="LiveId" clId="{624299C2-0C44-48CF-B9DB-884C1F8AA2DC}" dt="2023-01-27T13:14:48.469" v="150" actId="478"/>
          <ac:spMkLst>
            <pc:docMk/>
            <pc:sldMk cId="1149722465" sldId="260"/>
            <ac:spMk id="16" creationId="{9F76AFA2-D82F-275F-936D-5DBE53F4CE11}"/>
          </ac:spMkLst>
        </pc:spChg>
        <pc:spChg chg="add del">
          <ac:chgData name="Thúy Mai" userId="222f1c7e07c9bd7a" providerId="LiveId" clId="{624299C2-0C44-48CF-B9DB-884C1F8AA2DC}" dt="2023-01-27T13:14:48.469" v="150" actId="478"/>
          <ac:spMkLst>
            <pc:docMk/>
            <pc:sldMk cId="1149722465" sldId="260"/>
            <ac:spMk id="17" creationId="{809BBA79-E86A-3626-0281-41F80A727AA8}"/>
          </ac:spMkLst>
        </pc:spChg>
        <pc:graphicFrameChg chg="add del mod">
          <ac:chgData name="Thúy Mai" userId="222f1c7e07c9bd7a" providerId="LiveId" clId="{624299C2-0C44-48CF-B9DB-884C1F8AA2DC}" dt="2023-01-27T13:13:45.610" v="130"/>
          <ac:graphicFrameMkLst>
            <pc:docMk/>
            <pc:sldMk cId="1149722465" sldId="260"/>
            <ac:graphicFrameMk id="2" creationId="{38DF520E-3A6A-3A8C-F06D-62B741888E60}"/>
          </ac:graphicFrameMkLst>
        </pc:graphicFrameChg>
        <pc:graphicFrameChg chg="add del mod modGraphic">
          <ac:chgData name="Thúy Mai" userId="222f1c7e07c9bd7a" providerId="LiveId" clId="{624299C2-0C44-48CF-B9DB-884C1F8AA2DC}" dt="2023-01-27T13:14:48.469" v="150" actId="478"/>
          <ac:graphicFrameMkLst>
            <pc:docMk/>
            <pc:sldMk cId="1149722465" sldId="260"/>
            <ac:graphicFrameMk id="3" creationId="{A5004CF6-9D96-638D-6C1B-2CE0F6F9B644}"/>
          </ac:graphicFrameMkLst>
        </pc:graphicFrameChg>
        <pc:graphicFrameChg chg="add del mod">
          <ac:chgData name="Thúy Mai" userId="222f1c7e07c9bd7a" providerId="LiveId" clId="{624299C2-0C44-48CF-B9DB-884C1F8AA2DC}" dt="2023-01-27T13:14:49.598" v="153"/>
          <ac:graphicFrameMkLst>
            <pc:docMk/>
            <pc:sldMk cId="1149722465" sldId="260"/>
            <ac:graphicFrameMk id="4" creationId="{A7DB0A07-2128-1720-FF41-FE36049BEE55}"/>
          </ac:graphicFrameMkLst>
        </pc:graphicFrameChg>
        <pc:picChg chg="add del">
          <ac:chgData name="Thúy Mai" userId="222f1c7e07c9bd7a" providerId="LiveId" clId="{624299C2-0C44-48CF-B9DB-884C1F8AA2DC}" dt="2023-01-27T13:14:48.469" v="150" actId="478"/>
          <ac:picMkLst>
            <pc:docMk/>
            <pc:sldMk cId="1149722465" sldId="260"/>
            <ac:picMk id="15" creationId="{EF163BDE-0862-758E-B37C-E5DAEA6432FE}"/>
          </ac:picMkLst>
        </pc:picChg>
        <pc:picChg chg="add del">
          <ac:chgData name="Thúy Mai" userId="222f1c7e07c9bd7a" providerId="LiveId" clId="{624299C2-0C44-48CF-B9DB-884C1F8AA2DC}" dt="2023-01-27T13:14:48.469" v="150" actId="478"/>
          <ac:picMkLst>
            <pc:docMk/>
            <pc:sldMk cId="1149722465" sldId="260"/>
            <ac:picMk id="18" creationId="{BE0CB56E-5915-C63E-7F72-8EBBB39CD5A8}"/>
          </ac:picMkLst>
        </pc:picChg>
      </pc:sldChg>
      <pc:sldChg chg="del">
        <pc:chgData name="Thúy Mai" userId="222f1c7e07c9bd7a" providerId="LiveId" clId="{624299C2-0C44-48CF-B9DB-884C1F8AA2DC}" dt="2023-01-27T13:44:28.016" v="902" actId="47"/>
        <pc:sldMkLst>
          <pc:docMk/>
          <pc:sldMk cId="1656677351" sldId="261"/>
        </pc:sldMkLst>
      </pc:sldChg>
      <pc:sldChg chg="del">
        <pc:chgData name="Thúy Mai" userId="222f1c7e07c9bd7a" providerId="LiveId" clId="{624299C2-0C44-48CF-B9DB-884C1F8AA2DC}" dt="2023-01-27T13:44:28.348" v="903" actId="47"/>
        <pc:sldMkLst>
          <pc:docMk/>
          <pc:sldMk cId="932317476" sldId="262"/>
        </pc:sldMkLst>
      </pc:sldChg>
      <pc:sldChg chg="del">
        <pc:chgData name="Thúy Mai" userId="222f1c7e07c9bd7a" providerId="LiveId" clId="{624299C2-0C44-48CF-B9DB-884C1F8AA2DC}" dt="2023-01-27T13:44:29.380" v="904" actId="47"/>
        <pc:sldMkLst>
          <pc:docMk/>
          <pc:sldMk cId="354081391" sldId="263"/>
        </pc:sldMkLst>
      </pc:sldChg>
      <pc:sldChg chg="del">
        <pc:chgData name="Thúy Mai" userId="222f1c7e07c9bd7a" providerId="LiveId" clId="{624299C2-0C44-48CF-B9DB-884C1F8AA2DC}" dt="2023-01-27T13:44:29.815" v="905" actId="47"/>
        <pc:sldMkLst>
          <pc:docMk/>
          <pc:sldMk cId="2902259035" sldId="264"/>
        </pc:sldMkLst>
      </pc:sldChg>
      <pc:sldChg chg="del">
        <pc:chgData name="Thúy Mai" userId="222f1c7e07c9bd7a" providerId="LiveId" clId="{624299C2-0C44-48CF-B9DB-884C1F8AA2DC}" dt="2023-01-27T13:44:30.783" v="906" actId="47"/>
        <pc:sldMkLst>
          <pc:docMk/>
          <pc:sldMk cId="4037055093" sldId="265"/>
        </pc:sldMkLst>
      </pc:sldChg>
      <pc:sldChg chg="del">
        <pc:chgData name="Thúy Mai" userId="222f1c7e07c9bd7a" providerId="LiveId" clId="{624299C2-0C44-48CF-B9DB-884C1F8AA2DC}" dt="2023-01-27T13:44:31.363" v="907" actId="47"/>
        <pc:sldMkLst>
          <pc:docMk/>
          <pc:sldMk cId="709797936" sldId="266"/>
        </pc:sldMkLst>
      </pc:sldChg>
      <pc:sldChg chg="del">
        <pc:chgData name="Thúy Mai" userId="222f1c7e07c9bd7a" providerId="LiveId" clId="{624299C2-0C44-48CF-B9DB-884C1F8AA2DC}" dt="2023-01-27T13:44:31.713" v="908" actId="47"/>
        <pc:sldMkLst>
          <pc:docMk/>
          <pc:sldMk cId="2970688222" sldId="267"/>
        </pc:sldMkLst>
      </pc:sldChg>
      <pc:sldChg chg="del">
        <pc:chgData name="Thúy Mai" userId="222f1c7e07c9bd7a" providerId="LiveId" clId="{624299C2-0C44-48CF-B9DB-884C1F8AA2DC}" dt="2023-01-27T13:44:32.362" v="909" actId="47"/>
        <pc:sldMkLst>
          <pc:docMk/>
          <pc:sldMk cId="3351313296" sldId="268"/>
        </pc:sldMkLst>
      </pc:sldChg>
      <pc:sldChg chg="del">
        <pc:chgData name="Thúy Mai" userId="222f1c7e07c9bd7a" providerId="LiveId" clId="{624299C2-0C44-48CF-B9DB-884C1F8AA2DC}" dt="2023-01-27T13:44:32.830" v="910" actId="47"/>
        <pc:sldMkLst>
          <pc:docMk/>
          <pc:sldMk cId="4145693925" sldId="269"/>
        </pc:sldMkLst>
      </pc:sldChg>
      <pc:sldChg chg="del">
        <pc:chgData name="Thúy Mai" userId="222f1c7e07c9bd7a" providerId="LiveId" clId="{624299C2-0C44-48CF-B9DB-884C1F8AA2DC}" dt="2023-01-27T13:44:33.229" v="911" actId="47"/>
        <pc:sldMkLst>
          <pc:docMk/>
          <pc:sldMk cId="3968720139" sldId="270"/>
        </pc:sldMkLst>
      </pc:sldChg>
      <pc:sldChg chg="del">
        <pc:chgData name="Thúy Mai" userId="222f1c7e07c9bd7a" providerId="LiveId" clId="{624299C2-0C44-48CF-B9DB-884C1F8AA2DC}" dt="2023-01-27T13:44:33.641" v="912" actId="47"/>
        <pc:sldMkLst>
          <pc:docMk/>
          <pc:sldMk cId="2190234613" sldId="271"/>
        </pc:sldMkLst>
      </pc:sldChg>
      <pc:sldChg chg="del">
        <pc:chgData name="Thúy Mai" userId="222f1c7e07c9bd7a" providerId="LiveId" clId="{624299C2-0C44-48CF-B9DB-884C1F8AA2DC}" dt="2023-01-27T13:44:34.076" v="913" actId="47"/>
        <pc:sldMkLst>
          <pc:docMk/>
          <pc:sldMk cId="176901303" sldId="272"/>
        </pc:sldMkLst>
      </pc:sldChg>
      <pc:sldChg chg="del">
        <pc:chgData name="Thúy Mai" userId="222f1c7e07c9bd7a" providerId="LiveId" clId="{624299C2-0C44-48CF-B9DB-884C1F8AA2DC}" dt="2023-01-27T13:44:34.484" v="914" actId="47"/>
        <pc:sldMkLst>
          <pc:docMk/>
          <pc:sldMk cId="4192457683" sldId="273"/>
        </pc:sldMkLst>
      </pc:sldChg>
      <pc:sldChg chg="del">
        <pc:chgData name="Thúy Mai" userId="222f1c7e07c9bd7a" providerId="LiveId" clId="{624299C2-0C44-48CF-B9DB-884C1F8AA2DC}" dt="2023-01-27T13:44:35.568" v="917" actId="47"/>
        <pc:sldMkLst>
          <pc:docMk/>
          <pc:sldMk cId="3278640453" sldId="274"/>
        </pc:sldMkLst>
      </pc:sldChg>
      <pc:sldChg chg="del">
        <pc:chgData name="Thúy Mai" userId="222f1c7e07c9bd7a" providerId="LiveId" clId="{624299C2-0C44-48CF-B9DB-884C1F8AA2DC}" dt="2023-01-27T13:44:34.928" v="915" actId="47"/>
        <pc:sldMkLst>
          <pc:docMk/>
          <pc:sldMk cId="816750000" sldId="275"/>
        </pc:sldMkLst>
      </pc:sldChg>
      <pc:sldChg chg="del">
        <pc:chgData name="Thúy Mai" userId="222f1c7e07c9bd7a" providerId="LiveId" clId="{624299C2-0C44-48CF-B9DB-884C1F8AA2DC}" dt="2023-01-27T13:44:35.298" v="916" actId="47"/>
        <pc:sldMkLst>
          <pc:docMk/>
          <pc:sldMk cId="2689981212" sldId="276"/>
        </pc:sldMkLst>
      </pc:sldChg>
      <pc:sldChg chg="del">
        <pc:chgData name="Thúy Mai" userId="222f1c7e07c9bd7a" providerId="LiveId" clId="{624299C2-0C44-48CF-B9DB-884C1F8AA2DC}" dt="2023-01-27T13:44:35.959" v="918" actId="47"/>
        <pc:sldMkLst>
          <pc:docMk/>
          <pc:sldMk cId="3114909020" sldId="278"/>
        </pc:sldMkLst>
      </pc:sldChg>
      <pc:sldChg chg="del">
        <pc:chgData name="Thúy Mai" userId="222f1c7e07c9bd7a" providerId="LiveId" clId="{624299C2-0C44-48CF-B9DB-884C1F8AA2DC}" dt="2023-01-27T13:44:36.275" v="919" actId="47"/>
        <pc:sldMkLst>
          <pc:docMk/>
          <pc:sldMk cId="4124941888" sldId="279"/>
        </pc:sldMkLst>
      </pc:sldChg>
      <pc:sldChg chg="del">
        <pc:chgData name="Thúy Mai" userId="222f1c7e07c9bd7a" providerId="LiveId" clId="{624299C2-0C44-48CF-B9DB-884C1F8AA2DC}" dt="2023-01-27T13:44:36.537" v="920" actId="47"/>
        <pc:sldMkLst>
          <pc:docMk/>
          <pc:sldMk cId="1592333259" sldId="280"/>
        </pc:sldMkLst>
      </pc:sldChg>
      <pc:sldChg chg="del">
        <pc:chgData name="Thúy Mai" userId="222f1c7e07c9bd7a" providerId="LiveId" clId="{624299C2-0C44-48CF-B9DB-884C1F8AA2DC}" dt="2023-01-27T13:44:36.787" v="921" actId="47"/>
        <pc:sldMkLst>
          <pc:docMk/>
          <pc:sldMk cId="2867743579" sldId="281"/>
        </pc:sldMkLst>
      </pc:sldChg>
      <pc:sldChg chg="del">
        <pc:chgData name="Thúy Mai" userId="222f1c7e07c9bd7a" providerId="LiveId" clId="{624299C2-0C44-48CF-B9DB-884C1F8AA2DC}" dt="2023-01-27T13:44:37.387" v="922" actId="47"/>
        <pc:sldMkLst>
          <pc:docMk/>
          <pc:sldMk cId="1366020085" sldId="282"/>
        </pc:sldMkLst>
      </pc:sldChg>
      <pc:sldChg chg="del">
        <pc:chgData name="Thúy Mai" userId="222f1c7e07c9bd7a" providerId="LiveId" clId="{624299C2-0C44-48CF-B9DB-884C1F8AA2DC}" dt="2023-01-27T13:44:37.644" v="923" actId="47"/>
        <pc:sldMkLst>
          <pc:docMk/>
          <pc:sldMk cId="664808625" sldId="283"/>
        </pc:sldMkLst>
      </pc:sldChg>
      <pc:sldChg chg="del">
        <pc:chgData name="Thúy Mai" userId="222f1c7e07c9bd7a" providerId="LiveId" clId="{624299C2-0C44-48CF-B9DB-884C1F8AA2DC}" dt="2023-01-27T13:44:37.872" v="924" actId="47"/>
        <pc:sldMkLst>
          <pc:docMk/>
          <pc:sldMk cId="2953555530" sldId="285"/>
        </pc:sldMkLst>
      </pc:sldChg>
      <pc:sldChg chg="addSp delSp modSp mod modAnim">
        <pc:chgData name="Thúy Mai" userId="222f1c7e07c9bd7a" providerId="LiveId" clId="{624299C2-0C44-48CF-B9DB-884C1F8AA2DC}" dt="2023-01-27T14:00:45.334" v="1538" actId="1076"/>
        <pc:sldMkLst>
          <pc:docMk/>
          <pc:sldMk cId="2546396134" sldId="286"/>
        </pc:sldMkLst>
        <pc:spChg chg="mod">
          <ac:chgData name="Thúy Mai" userId="222f1c7e07c9bd7a" providerId="LiveId" clId="{624299C2-0C44-48CF-B9DB-884C1F8AA2DC}" dt="2023-01-27T14:00:45.334" v="1538" actId="1076"/>
          <ac:spMkLst>
            <pc:docMk/>
            <pc:sldMk cId="2546396134" sldId="286"/>
            <ac:spMk id="5" creationId="{F01868CD-C671-5400-4FC7-7796D7BC9C32}"/>
          </ac:spMkLst>
        </pc:spChg>
        <pc:spChg chg="add mod">
          <ac:chgData name="Thúy Mai" userId="222f1c7e07c9bd7a" providerId="LiveId" clId="{624299C2-0C44-48CF-B9DB-884C1F8AA2DC}" dt="2023-01-27T13:45:25.460" v="940" actId="1076"/>
          <ac:spMkLst>
            <pc:docMk/>
            <pc:sldMk cId="2546396134" sldId="286"/>
            <ac:spMk id="7" creationId="{CB954FC5-05C2-1ABA-972F-E75364035899}"/>
          </ac:spMkLst>
        </pc:spChg>
        <pc:graphicFrameChg chg="add del mod">
          <ac:chgData name="Thúy Mai" userId="222f1c7e07c9bd7a" providerId="LiveId" clId="{624299C2-0C44-48CF-B9DB-884C1F8AA2DC}" dt="2023-01-27T13:44:58.663" v="930"/>
          <ac:graphicFrameMkLst>
            <pc:docMk/>
            <pc:sldMk cId="2546396134" sldId="286"/>
            <ac:graphicFrameMk id="2" creationId="{A2F8AE18-3B92-EDEF-7794-694207C59E01}"/>
          </ac:graphicFrameMkLst>
        </pc:graphicFrameChg>
        <pc:picChg chg="mod">
          <ac:chgData name="Thúy Mai" userId="222f1c7e07c9bd7a" providerId="LiveId" clId="{624299C2-0C44-48CF-B9DB-884C1F8AA2DC}" dt="2023-01-27T13:44:48.150" v="927" actId="14100"/>
          <ac:picMkLst>
            <pc:docMk/>
            <pc:sldMk cId="2546396134" sldId="286"/>
            <ac:picMk id="3" creationId="{D18EB3A0-BDB7-719C-91EA-84FC3C027960}"/>
          </ac:picMkLst>
        </pc:picChg>
      </pc:sldChg>
      <pc:sldChg chg="addSp delSp modSp mod delAnim modAnim">
        <pc:chgData name="Thúy Mai" userId="222f1c7e07c9bd7a" providerId="LiveId" clId="{624299C2-0C44-48CF-B9DB-884C1F8AA2DC}" dt="2023-01-27T13:48:41.169" v="1013" actId="20577"/>
        <pc:sldMkLst>
          <pc:docMk/>
          <pc:sldMk cId="66414166" sldId="287"/>
        </pc:sldMkLst>
        <pc:spChg chg="add mod">
          <ac:chgData name="Thúy Mai" userId="222f1c7e07c9bd7a" providerId="LiveId" clId="{624299C2-0C44-48CF-B9DB-884C1F8AA2DC}" dt="2023-01-27T13:47:49.141" v="994" actId="1076"/>
          <ac:spMkLst>
            <pc:docMk/>
            <pc:sldMk cId="66414166" sldId="287"/>
            <ac:spMk id="2" creationId="{8C0B658A-4427-BC14-8A79-79F9494FB95C}"/>
          </ac:spMkLst>
        </pc:spChg>
        <pc:spChg chg="add del mod">
          <ac:chgData name="Thúy Mai" userId="222f1c7e07c9bd7a" providerId="LiveId" clId="{624299C2-0C44-48CF-B9DB-884C1F8AA2DC}" dt="2023-01-27T13:46:32.197" v="966"/>
          <ac:spMkLst>
            <pc:docMk/>
            <pc:sldMk cId="66414166" sldId="287"/>
            <ac:spMk id="3" creationId="{B07DD49B-0887-FCD4-61B0-DF4B432711FF}"/>
          </ac:spMkLst>
        </pc:spChg>
        <pc:spChg chg="mod">
          <ac:chgData name="Thúy Mai" userId="222f1c7e07c9bd7a" providerId="LiveId" clId="{624299C2-0C44-48CF-B9DB-884C1F8AA2DC}" dt="2023-01-27T13:45:48.947" v="960" actId="20577"/>
          <ac:spMkLst>
            <pc:docMk/>
            <pc:sldMk cId="66414166" sldId="287"/>
            <ac:spMk id="6" creationId="{753CD7FD-268D-7E63-E6C0-B6D9D5C008D3}"/>
          </ac:spMkLst>
        </pc:spChg>
        <pc:spChg chg="del">
          <ac:chgData name="Thúy Mai" userId="222f1c7e07c9bd7a" providerId="LiveId" clId="{624299C2-0C44-48CF-B9DB-884C1F8AA2DC}" dt="2023-01-27T13:46:24.124" v="963" actId="478"/>
          <ac:spMkLst>
            <pc:docMk/>
            <pc:sldMk cId="66414166" sldId="287"/>
            <ac:spMk id="7" creationId="{A0E1D194-E1A7-DD73-048D-6BCD5EBB6152}"/>
          </ac:spMkLst>
        </pc:spChg>
        <pc:spChg chg="add mod">
          <ac:chgData name="Thúy Mai" userId="222f1c7e07c9bd7a" providerId="LiveId" clId="{624299C2-0C44-48CF-B9DB-884C1F8AA2DC}" dt="2023-01-27T13:48:28.199" v="1009" actId="21"/>
          <ac:spMkLst>
            <pc:docMk/>
            <pc:sldMk cId="66414166" sldId="287"/>
            <ac:spMk id="9" creationId="{14A9F876-D803-BBF1-B1CD-2353730B148B}"/>
          </ac:spMkLst>
        </pc:spChg>
        <pc:spChg chg="add mod">
          <ac:chgData name="Thúy Mai" userId="222f1c7e07c9bd7a" providerId="LiveId" clId="{624299C2-0C44-48CF-B9DB-884C1F8AA2DC}" dt="2023-01-27T13:48:41.169" v="1013" actId="20577"/>
          <ac:spMkLst>
            <pc:docMk/>
            <pc:sldMk cId="66414166" sldId="287"/>
            <ac:spMk id="11" creationId="{894C1948-3FF0-A7A3-8F45-9D68F0B6C277}"/>
          </ac:spMkLst>
        </pc:spChg>
        <pc:spChg chg="add mod">
          <ac:chgData name="Thúy Mai" userId="222f1c7e07c9bd7a" providerId="LiveId" clId="{624299C2-0C44-48CF-B9DB-884C1F8AA2DC}" dt="2023-01-27T13:48:01.533" v="999" actId="14100"/>
          <ac:spMkLst>
            <pc:docMk/>
            <pc:sldMk cId="66414166" sldId="287"/>
            <ac:spMk id="15" creationId="{9D9C48D7-A950-A183-3467-86174141A281}"/>
          </ac:spMkLst>
        </pc:spChg>
        <pc:spChg chg="add mod">
          <ac:chgData name="Thúy Mai" userId="222f1c7e07c9bd7a" providerId="LiveId" clId="{624299C2-0C44-48CF-B9DB-884C1F8AA2DC}" dt="2023-01-27T13:48:20.832" v="1007" actId="14100"/>
          <ac:spMkLst>
            <pc:docMk/>
            <pc:sldMk cId="66414166" sldId="287"/>
            <ac:spMk id="16" creationId="{A7CE85B5-45B3-1612-F996-472A333EA488}"/>
          </ac:spMkLst>
        </pc:spChg>
        <pc:spChg chg="del">
          <ac:chgData name="Thúy Mai" userId="222f1c7e07c9bd7a" providerId="LiveId" clId="{624299C2-0C44-48CF-B9DB-884C1F8AA2DC}" dt="2023-01-27T13:46:21.342" v="961" actId="478"/>
          <ac:spMkLst>
            <pc:docMk/>
            <pc:sldMk cId="66414166" sldId="287"/>
            <ac:spMk id="17" creationId="{367BE4AE-D678-13B6-62C0-9CCB69588C74}"/>
          </ac:spMkLst>
        </pc:spChg>
        <pc:spChg chg="del">
          <ac:chgData name="Thúy Mai" userId="222f1c7e07c9bd7a" providerId="LiveId" clId="{624299C2-0C44-48CF-B9DB-884C1F8AA2DC}" dt="2023-01-27T13:46:21.342" v="961" actId="478"/>
          <ac:spMkLst>
            <pc:docMk/>
            <pc:sldMk cId="66414166" sldId="287"/>
            <ac:spMk id="18" creationId="{510D430C-94C5-9E38-E268-67292C224F48}"/>
          </ac:spMkLst>
        </pc:spChg>
        <pc:spChg chg="del">
          <ac:chgData name="Thúy Mai" userId="222f1c7e07c9bd7a" providerId="LiveId" clId="{624299C2-0C44-48CF-B9DB-884C1F8AA2DC}" dt="2023-01-27T13:46:21.342" v="961" actId="478"/>
          <ac:spMkLst>
            <pc:docMk/>
            <pc:sldMk cId="66414166" sldId="287"/>
            <ac:spMk id="19" creationId="{C132C4A2-5533-9B60-6DAC-55A2C03CC758}"/>
          </ac:spMkLst>
        </pc:spChg>
        <pc:spChg chg="del">
          <ac:chgData name="Thúy Mai" userId="222f1c7e07c9bd7a" providerId="LiveId" clId="{624299C2-0C44-48CF-B9DB-884C1F8AA2DC}" dt="2023-01-27T13:46:21.342" v="961" actId="478"/>
          <ac:spMkLst>
            <pc:docMk/>
            <pc:sldMk cId="66414166" sldId="287"/>
            <ac:spMk id="22" creationId="{1383719B-3251-1F5B-3179-EC94FE7EEB8B}"/>
          </ac:spMkLst>
        </pc:spChg>
        <pc:spChg chg="add mod">
          <ac:chgData name="Thúy Mai" userId="222f1c7e07c9bd7a" providerId="LiveId" clId="{624299C2-0C44-48CF-B9DB-884C1F8AA2DC}" dt="2023-01-27T13:48:36.566" v="1012" actId="1076"/>
          <ac:spMkLst>
            <pc:docMk/>
            <pc:sldMk cId="66414166" sldId="287"/>
            <ac:spMk id="23" creationId="{7B5D65F0-2355-68BF-E965-4FC44313596E}"/>
          </ac:spMkLst>
        </pc:spChg>
        <pc:graphicFrameChg chg="add del mod">
          <ac:chgData name="Thúy Mai" userId="222f1c7e07c9bd7a" providerId="LiveId" clId="{624299C2-0C44-48CF-B9DB-884C1F8AA2DC}" dt="2023-01-27T13:46:36.681" v="969"/>
          <ac:graphicFrameMkLst>
            <pc:docMk/>
            <pc:sldMk cId="66414166" sldId="287"/>
            <ac:graphicFrameMk id="5" creationId="{0E7CD2CF-F9F4-4F5C-495F-799BB36EFA71}"/>
          </ac:graphicFrameMkLst>
        </pc:graphicFrameChg>
        <pc:picChg chg="add del mod">
          <ac:chgData name="Thúy Mai" userId="222f1c7e07c9bd7a" providerId="LiveId" clId="{624299C2-0C44-48CF-B9DB-884C1F8AA2DC}" dt="2023-01-27T13:47:13.244" v="986" actId="478"/>
          <ac:picMkLst>
            <pc:docMk/>
            <pc:sldMk cId="66414166" sldId="287"/>
            <ac:picMk id="12" creationId="{DA43FE1F-5E6C-B23C-748C-DEF789D68C8E}"/>
          </ac:picMkLst>
        </pc:picChg>
        <pc:picChg chg="add mod ord">
          <ac:chgData name="Thúy Mai" userId="222f1c7e07c9bd7a" providerId="LiveId" clId="{624299C2-0C44-48CF-B9DB-884C1F8AA2DC}" dt="2023-01-27T13:48:13.807" v="1004" actId="166"/>
          <ac:picMkLst>
            <pc:docMk/>
            <pc:sldMk cId="66414166" sldId="287"/>
            <ac:picMk id="14" creationId="{7B8763F8-08CF-39F0-E8BD-EDCD1B8738EB}"/>
          </ac:picMkLst>
        </pc:picChg>
        <pc:picChg chg="del">
          <ac:chgData name="Thúy Mai" userId="222f1c7e07c9bd7a" providerId="LiveId" clId="{624299C2-0C44-48CF-B9DB-884C1F8AA2DC}" dt="2023-01-27T13:46:22.425" v="962" actId="478"/>
          <ac:picMkLst>
            <pc:docMk/>
            <pc:sldMk cId="66414166" sldId="287"/>
            <ac:picMk id="20" creationId="{BE2148EE-707F-5852-6F17-BBFEB3E87248}"/>
          </ac:picMkLst>
        </pc:picChg>
        <pc:picChg chg="del">
          <ac:chgData name="Thúy Mai" userId="222f1c7e07c9bd7a" providerId="LiveId" clId="{624299C2-0C44-48CF-B9DB-884C1F8AA2DC}" dt="2023-01-27T13:47:01.055" v="984" actId="478"/>
          <ac:picMkLst>
            <pc:docMk/>
            <pc:sldMk cId="66414166" sldId="287"/>
            <ac:picMk id="21" creationId="{221BAC86-36AF-96DE-CB70-B75069387483}"/>
          </ac:picMkLst>
        </pc:picChg>
      </pc:sldChg>
      <pc:sldChg chg="del">
        <pc:chgData name="Thúy Mai" userId="222f1c7e07c9bd7a" providerId="LiveId" clId="{624299C2-0C44-48CF-B9DB-884C1F8AA2DC}" dt="2023-01-27T13:49:57.491" v="1181" actId="47"/>
        <pc:sldMkLst>
          <pc:docMk/>
          <pc:sldMk cId="2469312547" sldId="288"/>
        </pc:sldMkLst>
      </pc:sldChg>
      <pc:sldChg chg="del">
        <pc:chgData name="Thúy Mai" userId="222f1c7e07c9bd7a" providerId="LiveId" clId="{624299C2-0C44-48CF-B9DB-884C1F8AA2DC}" dt="2023-01-27T13:49:57.705" v="1182" actId="47"/>
        <pc:sldMkLst>
          <pc:docMk/>
          <pc:sldMk cId="3053211569" sldId="289"/>
        </pc:sldMkLst>
      </pc:sldChg>
      <pc:sldChg chg="del">
        <pc:chgData name="Thúy Mai" userId="222f1c7e07c9bd7a" providerId="LiveId" clId="{624299C2-0C44-48CF-B9DB-884C1F8AA2DC}" dt="2023-01-27T13:49:58.244" v="1183" actId="47"/>
        <pc:sldMkLst>
          <pc:docMk/>
          <pc:sldMk cId="2475885319" sldId="290"/>
        </pc:sldMkLst>
      </pc:sldChg>
      <pc:sldChg chg="del">
        <pc:chgData name="Thúy Mai" userId="222f1c7e07c9bd7a" providerId="LiveId" clId="{624299C2-0C44-48CF-B9DB-884C1F8AA2DC}" dt="2023-01-27T13:49:58.645" v="1184" actId="47"/>
        <pc:sldMkLst>
          <pc:docMk/>
          <pc:sldMk cId="1658113982" sldId="291"/>
        </pc:sldMkLst>
      </pc:sldChg>
      <pc:sldChg chg="del">
        <pc:chgData name="Thúy Mai" userId="222f1c7e07c9bd7a" providerId="LiveId" clId="{624299C2-0C44-48CF-B9DB-884C1F8AA2DC}" dt="2023-01-27T13:49:59.060" v="1185" actId="47"/>
        <pc:sldMkLst>
          <pc:docMk/>
          <pc:sldMk cId="1231941496" sldId="292"/>
        </pc:sldMkLst>
      </pc:sldChg>
      <pc:sldChg chg="del">
        <pc:chgData name="Thúy Mai" userId="222f1c7e07c9bd7a" providerId="LiveId" clId="{624299C2-0C44-48CF-B9DB-884C1F8AA2DC}" dt="2023-01-27T13:49:59.591" v="1186" actId="47"/>
        <pc:sldMkLst>
          <pc:docMk/>
          <pc:sldMk cId="3722682713" sldId="293"/>
        </pc:sldMkLst>
      </pc:sldChg>
      <pc:sldChg chg="del">
        <pc:chgData name="Thúy Mai" userId="222f1c7e07c9bd7a" providerId="LiveId" clId="{624299C2-0C44-48CF-B9DB-884C1F8AA2DC}" dt="2023-01-27T13:49:59.988" v="1187" actId="47"/>
        <pc:sldMkLst>
          <pc:docMk/>
          <pc:sldMk cId="569980175" sldId="294"/>
        </pc:sldMkLst>
      </pc:sldChg>
      <pc:sldChg chg="del">
        <pc:chgData name="Thúy Mai" userId="222f1c7e07c9bd7a" providerId="LiveId" clId="{624299C2-0C44-48CF-B9DB-884C1F8AA2DC}" dt="2023-01-27T13:50:00.954" v="1189" actId="47"/>
        <pc:sldMkLst>
          <pc:docMk/>
          <pc:sldMk cId="3845345347" sldId="295"/>
        </pc:sldMkLst>
      </pc:sldChg>
      <pc:sldChg chg="del">
        <pc:chgData name="Thúy Mai" userId="222f1c7e07c9bd7a" providerId="LiveId" clId="{624299C2-0C44-48CF-B9DB-884C1F8AA2DC}" dt="2023-01-27T13:50:00.541" v="1188" actId="47"/>
        <pc:sldMkLst>
          <pc:docMk/>
          <pc:sldMk cId="540214443" sldId="296"/>
        </pc:sldMkLst>
      </pc:sldChg>
      <pc:sldChg chg="del">
        <pc:chgData name="Thúy Mai" userId="222f1c7e07c9bd7a" providerId="LiveId" clId="{624299C2-0C44-48CF-B9DB-884C1F8AA2DC}" dt="2023-01-27T13:50:01.424" v="1190" actId="47"/>
        <pc:sldMkLst>
          <pc:docMk/>
          <pc:sldMk cId="312289983" sldId="297"/>
        </pc:sldMkLst>
      </pc:sldChg>
      <pc:sldChg chg="del">
        <pc:chgData name="Thúy Mai" userId="222f1c7e07c9bd7a" providerId="LiveId" clId="{624299C2-0C44-48CF-B9DB-884C1F8AA2DC}" dt="2023-01-27T13:50:01.857" v="1191" actId="47"/>
        <pc:sldMkLst>
          <pc:docMk/>
          <pc:sldMk cId="567333656" sldId="298"/>
        </pc:sldMkLst>
      </pc:sldChg>
      <pc:sldChg chg="del">
        <pc:chgData name="Thúy Mai" userId="222f1c7e07c9bd7a" providerId="LiveId" clId="{624299C2-0C44-48CF-B9DB-884C1F8AA2DC}" dt="2023-01-27T13:50:02.471" v="1192" actId="47"/>
        <pc:sldMkLst>
          <pc:docMk/>
          <pc:sldMk cId="1711061771" sldId="299"/>
        </pc:sldMkLst>
      </pc:sldChg>
      <pc:sldChg chg="del">
        <pc:chgData name="Thúy Mai" userId="222f1c7e07c9bd7a" providerId="LiveId" clId="{624299C2-0C44-48CF-B9DB-884C1F8AA2DC}" dt="2023-01-27T13:50:02.823" v="1193" actId="47"/>
        <pc:sldMkLst>
          <pc:docMk/>
          <pc:sldMk cId="3076155460" sldId="300"/>
        </pc:sldMkLst>
      </pc:sldChg>
      <pc:sldChg chg="del">
        <pc:chgData name="Thúy Mai" userId="222f1c7e07c9bd7a" providerId="LiveId" clId="{624299C2-0C44-48CF-B9DB-884C1F8AA2DC}" dt="2023-01-27T13:50:05.936" v="1196" actId="47"/>
        <pc:sldMkLst>
          <pc:docMk/>
          <pc:sldMk cId="4243873558" sldId="301"/>
        </pc:sldMkLst>
      </pc:sldChg>
      <pc:sldChg chg="del">
        <pc:chgData name="Thúy Mai" userId="222f1c7e07c9bd7a" providerId="LiveId" clId="{624299C2-0C44-48CF-B9DB-884C1F8AA2DC}" dt="2023-01-27T13:50:06.950" v="1197" actId="47"/>
        <pc:sldMkLst>
          <pc:docMk/>
          <pc:sldMk cId="4163466714" sldId="302"/>
        </pc:sldMkLst>
      </pc:sldChg>
      <pc:sldChg chg="del">
        <pc:chgData name="Thúy Mai" userId="222f1c7e07c9bd7a" providerId="LiveId" clId="{624299C2-0C44-48CF-B9DB-884C1F8AA2DC}" dt="2023-01-27T13:50:03.373" v="1194" actId="47"/>
        <pc:sldMkLst>
          <pc:docMk/>
          <pc:sldMk cId="1669085956" sldId="304"/>
        </pc:sldMkLst>
      </pc:sldChg>
      <pc:sldChg chg="del">
        <pc:chgData name="Thúy Mai" userId="222f1c7e07c9bd7a" providerId="LiveId" clId="{624299C2-0C44-48CF-B9DB-884C1F8AA2DC}" dt="2023-01-27T13:50:04.168" v="1195" actId="47"/>
        <pc:sldMkLst>
          <pc:docMk/>
          <pc:sldMk cId="3821859424" sldId="305"/>
        </pc:sldMkLst>
      </pc:sldChg>
      <pc:sldChg chg="del">
        <pc:chgData name="Thúy Mai" userId="222f1c7e07c9bd7a" providerId="LiveId" clId="{624299C2-0C44-48CF-B9DB-884C1F8AA2DC}" dt="2023-01-27T13:50:08.167" v="1198" actId="47"/>
        <pc:sldMkLst>
          <pc:docMk/>
          <pc:sldMk cId="1226605119" sldId="307"/>
        </pc:sldMkLst>
      </pc:sldChg>
      <pc:sldChg chg="del">
        <pc:chgData name="Thúy Mai" userId="222f1c7e07c9bd7a" providerId="LiveId" clId="{624299C2-0C44-48CF-B9DB-884C1F8AA2DC}" dt="2023-01-27T13:50:09.247" v="1199" actId="47"/>
        <pc:sldMkLst>
          <pc:docMk/>
          <pc:sldMk cId="1399955014" sldId="308"/>
        </pc:sldMkLst>
      </pc:sldChg>
      <pc:sldChg chg="del">
        <pc:chgData name="Thúy Mai" userId="222f1c7e07c9bd7a" providerId="LiveId" clId="{624299C2-0C44-48CF-B9DB-884C1F8AA2DC}" dt="2023-01-27T13:50:09.684" v="1200" actId="47"/>
        <pc:sldMkLst>
          <pc:docMk/>
          <pc:sldMk cId="3109446100" sldId="309"/>
        </pc:sldMkLst>
      </pc:sldChg>
      <pc:sldChg chg="del">
        <pc:chgData name="Thúy Mai" userId="222f1c7e07c9bd7a" providerId="LiveId" clId="{624299C2-0C44-48CF-B9DB-884C1F8AA2DC}" dt="2023-01-27T13:50:09.966" v="1201" actId="47"/>
        <pc:sldMkLst>
          <pc:docMk/>
          <pc:sldMk cId="2800491688" sldId="310"/>
        </pc:sldMkLst>
      </pc:sldChg>
      <pc:sldChg chg="del">
        <pc:chgData name="Thúy Mai" userId="222f1c7e07c9bd7a" providerId="LiveId" clId="{624299C2-0C44-48CF-B9DB-884C1F8AA2DC}" dt="2023-01-27T13:50:10.349" v="1202" actId="47"/>
        <pc:sldMkLst>
          <pc:docMk/>
          <pc:sldMk cId="2382873011" sldId="311"/>
        </pc:sldMkLst>
      </pc:sldChg>
      <pc:sldChg chg="del">
        <pc:chgData name="Thúy Mai" userId="222f1c7e07c9bd7a" providerId="LiveId" clId="{624299C2-0C44-48CF-B9DB-884C1F8AA2DC}" dt="2023-01-27T13:50:10.601" v="1203" actId="47"/>
        <pc:sldMkLst>
          <pc:docMk/>
          <pc:sldMk cId="1724859550" sldId="312"/>
        </pc:sldMkLst>
      </pc:sldChg>
      <pc:sldChg chg="del">
        <pc:chgData name="Thúy Mai" userId="222f1c7e07c9bd7a" providerId="LiveId" clId="{624299C2-0C44-48CF-B9DB-884C1F8AA2DC}" dt="2023-01-27T13:50:10.996" v="1204" actId="47"/>
        <pc:sldMkLst>
          <pc:docMk/>
          <pc:sldMk cId="1608875488" sldId="313"/>
        </pc:sldMkLst>
      </pc:sldChg>
      <pc:sldChg chg="del">
        <pc:chgData name="Thúy Mai" userId="222f1c7e07c9bd7a" providerId="LiveId" clId="{624299C2-0C44-48CF-B9DB-884C1F8AA2DC}" dt="2023-01-27T13:50:11.661" v="1205" actId="47"/>
        <pc:sldMkLst>
          <pc:docMk/>
          <pc:sldMk cId="4152832418" sldId="314"/>
        </pc:sldMkLst>
      </pc:sldChg>
      <pc:sldChg chg="del">
        <pc:chgData name="Thúy Mai" userId="222f1c7e07c9bd7a" providerId="LiveId" clId="{624299C2-0C44-48CF-B9DB-884C1F8AA2DC}" dt="2023-01-27T13:50:13.463" v="1209" actId="47"/>
        <pc:sldMkLst>
          <pc:docMk/>
          <pc:sldMk cId="2064061342" sldId="316"/>
        </pc:sldMkLst>
      </pc:sldChg>
      <pc:sldChg chg="del">
        <pc:chgData name="Thúy Mai" userId="222f1c7e07c9bd7a" providerId="LiveId" clId="{624299C2-0C44-48CF-B9DB-884C1F8AA2DC}" dt="2023-01-27T13:50:12.311" v="1206" actId="47"/>
        <pc:sldMkLst>
          <pc:docMk/>
          <pc:sldMk cId="1173789225" sldId="317"/>
        </pc:sldMkLst>
      </pc:sldChg>
      <pc:sldChg chg="del">
        <pc:chgData name="Thúy Mai" userId="222f1c7e07c9bd7a" providerId="LiveId" clId="{624299C2-0C44-48CF-B9DB-884C1F8AA2DC}" dt="2023-01-27T13:50:12.781" v="1207" actId="47"/>
        <pc:sldMkLst>
          <pc:docMk/>
          <pc:sldMk cId="1313491494" sldId="318"/>
        </pc:sldMkLst>
      </pc:sldChg>
      <pc:sldChg chg="del">
        <pc:chgData name="Thúy Mai" userId="222f1c7e07c9bd7a" providerId="LiveId" clId="{624299C2-0C44-48CF-B9DB-884C1F8AA2DC}" dt="2023-01-27T13:50:13.197" v="1208" actId="47"/>
        <pc:sldMkLst>
          <pc:docMk/>
          <pc:sldMk cId="1881068830" sldId="319"/>
        </pc:sldMkLst>
      </pc:sldChg>
      <pc:sldChg chg="del">
        <pc:chgData name="Thúy Mai" userId="222f1c7e07c9bd7a" providerId="LiveId" clId="{624299C2-0C44-48CF-B9DB-884C1F8AA2DC}" dt="2023-01-27T13:50:14.412" v="1211" actId="47"/>
        <pc:sldMkLst>
          <pc:docMk/>
          <pc:sldMk cId="2513191170" sldId="320"/>
        </pc:sldMkLst>
      </pc:sldChg>
      <pc:sldChg chg="del">
        <pc:chgData name="Thúy Mai" userId="222f1c7e07c9bd7a" providerId="LiveId" clId="{624299C2-0C44-48CF-B9DB-884C1F8AA2DC}" dt="2023-01-27T13:50:13.961" v="1210" actId="47"/>
        <pc:sldMkLst>
          <pc:docMk/>
          <pc:sldMk cId="3164721388" sldId="321"/>
        </pc:sldMkLst>
      </pc:sldChg>
      <pc:sldChg chg="del">
        <pc:chgData name="Thúy Mai" userId="222f1c7e07c9bd7a" providerId="LiveId" clId="{624299C2-0C44-48CF-B9DB-884C1F8AA2DC}" dt="2023-01-27T13:50:14.754" v="1212" actId="47"/>
        <pc:sldMkLst>
          <pc:docMk/>
          <pc:sldMk cId="1029673121" sldId="322"/>
        </pc:sldMkLst>
      </pc:sldChg>
      <pc:sldChg chg="del">
        <pc:chgData name="Thúy Mai" userId="222f1c7e07c9bd7a" providerId="LiveId" clId="{624299C2-0C44-48CF-B9DB-884C1F8AA2DC}" dt="2023-01-27T13:50:15.274" v="1213" actId="47"/>
        <pc:sldMkLst>
          <pc:docMk/>
          <pc:sldMk cId="1581298721" sldId="323"/>
        </pc:sldMkLst>
      </pc:sldChg>
      <pc:sldChg chg="del">
        <pc:chgData name="Thúy Mai" userId="222f1c7e07c9bd7a" providerId="LiveId" clId="{624299C2-0C44-48CF-B9DB-884C1F8AA2DC}" dt="2023-01-27T13:50:15.744" v="1214" actId="47"/>
        <pc:sldMkLst>
          <pc:docMk/>
          <pc:sldMk cId="3999755620" sldId="325"/>
        </pc:sldMkLst>
      </pc:sldChg>
      <pc:sldChg chg="del">
        <pc:chgData name="Thúy Mai" userId="222f1c7e07c9bd7a" providerId="LiveId" clId="{624299C2-0C44-48CF-B9DB-884C1F8AA2DC}" dt="2023-01-27T13:50:16.261" v="1215" actId="47"/>
        <pc:sldMkLst>
          <pc:docMk/>
          <pc:sldMk cId="2454003641" sldId="326"/>
        </pc:sldMkLst>
      </pc:sldChg>
      <pc:sldChg chg="del">
        <pc:chgData name="Thúy Mai" userId="222f1c7e07c9bd7a" providerId="LiveId" clId="{624299C2-0C44-48CF-B9DB-884C1F8AA2DC}" dt="2023-01-27T13:50:16.761" v="1216" actId="47"/>
        <pc:sldMkLst>
          <pc:docMk/>
          <pc:sldMk cId="4080356046" sldId="327"/>
        </pc:sldMkLst>
      </pc:sldChg>
      <pc:sldChg chg="del">
        <pc:chgData name="Thúy Mai" userId="222f1c7e07c9bd7a" providerId="LiveId" clId="{624299C2-0C44-48CF-B9DB-884C1F8AA2DC}" dt="2023-01-27T13:50:17.165" v="1217" actId="47"/>
        <pc:sldMkLst>
          <pc:docMk/>
          <pc:sldMk cId="904096392" sldId="328"/>
        </pc:sldMkLst>
      </pc:sldChg>
      <pc:sldChg chg="del">
        <pc:chgData name="Thúy Mai" userId="222f1c7e07c9bd7a" providerId="LiveId" clId="{624299C2-0C44-48CF-B9DB-884C1F8AA2DC}" dt="2023-01-27T13:50:17.608" v="1218" actId="47"/>
        <pc:sldMkLst>
          <pc:docMk/>
          <pc:sldMk cId="1726050339" sldId="329"/>
        </pc:sldMkLst>
      </pc:sldChg>
      <pc:sldChg chg="del">
        <pc:chgData name="Thúy Mai" userId="222f1c7e07c9bd7a" providerId="LiveId" clId="{624299C2-0C44-48CF-B9DB-884C1F8AA2DC}" dt="2023-01-27T13:50:18.141" v="1219" actId="47"/>
        <pc:sldMkLst>
          <pc:docMk/>
          <pc:sldMk cId="934643159" sldId="330"/>
        </pc:sldMkLst>
      </pc:sldChg>
      <pc:sldChg chg="del">
        <pc:chgData name="Thúy Mai" userId="222f1c7e07c9bd7a" providerId="LiveId" clId="{624299C2-0C44-48CF-B9DB-884C1F8AA2DC}" dt="2023-01-27T13:50:18.505" v="1220" actId="47"/>
        <pc:sldMkLst>
          <pc:docMk/>
          <pc:sldMk cId="2208555617" sldId="331"/>
        </pc:sldMkLst>
      </pc:sldChg>
      <pc:sldChg chg="del">
        <pc:chgData name="Thúy Mai" userId="222f1c7e07c9bd7a" providerId="LiveId" clId="{624299C2-0C44-48CF-B9DB-884C1F8AA2DC}" dt="2023-01-27T13:50:18.891" v="1221" actId="47"/>
        <pc:sldMkLst>
          <pc:docMk/>
          <pc:sldMk cId="2075172572" sldId="332"/>
        </pc:sldMkLst>
      </pc:sldChg>
      <pc:sldChg chg="del">
        <pc:chgData name="Thúy Mai" userId="222f1c7e07c9bd7a" providerId="LiveId" clId="{624299C2-0C44-48CF-B9DB-884C1F8AA2DC}" dt="2023-01-27T13:50:19.324" v="1222" actId="47"/>
        <pc:sldMkLst>
          <pc:docMk/>
          <pc:sldMk cId="3388381033" sldId="333"/>
        </pc:sldMkLst>
      </pc:sldChg>
      <pc:sldChg chg="del">
        <pc:chgData name="Thúy Mai" userId="222f1c7e07c9bd7a" providerId="LiveId" clId="{624299C2-0C44-48CF-B9DB-884C1F8AA2DC}" dt="2023-01-27T13:50:20.123" v="1224" actId="47"/>
        <pc:sldMkLst>
          <pc:docMk/>
          <pc:sldMk cId="1473017540" sldId="334"/>
        </pc:sldMkLst>
      </pc:sldChg>
      <pc:sldChg chg="del">
        <pc:chgData name="Thúy Mai" userId="222f1c7e07c9bd7a" providerId="LiveId" clId="{624299C2-0C44-48CF-B9DB-884C1F8AA2DC}" dt="2023-01-27T13:50:19.723" v="1223" actId="47"/>
        <pc:sldMkLst>
          <pc:docMk/>
          <pc:sldMk cId="3917044732" sldId="335"/>
        </pc:sldMkLst>
      </pc:sldChg>
      <pc:sldChg chg="del">
        <pc:chgData name="Thúy Mai" userId="222f1c7e07c9bd7a" providerId="LiveId" clId="{624299C2-0C44-48CF-B9DB-884C1F8AA2DC}" dt="2023-01-27T13:50:20.639" v="1225" actId="47"/>
        <pc:sldMkLst>
          <pc:docMk/>
          <pc:sldMk cId="2486048625" sldId="336"/>
        </pc:sldMkLst>
      </pc:sldChg>
      <pc:sldChg chg="del">
        <pc:chgData name="Thúy Mai" userId="222f1c7e07c9bd7a" providerId="LiveId" clId="{624299C2-0C44-48CF-B9DB-884C1F8AA2DC}" dt="2023-01-27T13:50:21.354" v="1227" actId="47"/>
        <pc:sldMkLst>
          <pc:docMk/>
          <pc:sldMk cId="2624720721" sldId="337"/>
        </pc:sldMkLst>
      </pc:sldChg>
      <pc:sldChg chg="del">
        <pc:chgData name="Thúy Mai" userId="222f1c7e07c9bd7a" providerId="LiveId" clId="{624299C2-0C44-48CF-B9DB-884C1F8AA2DC}" dt="2023-01-27T13:50:21.004" v="1226" actId="47"/>
        <pc:sldMkLst>
          <pc:docMk/>
          <pc:sldMk cId="341049016" sldId="338"/>
        </pc:sldMkLst>
      </pc:sldChg>
      <pc:sldChg chg="del">
        <pc:chgData name="Thúy Mai" userId="222f1c7e07c9bd7a" providerId="LiveId" clId="{624299C2-0C44-48CF-B9DB-884C1F8AA2DC}" dt="2023-01-27T13:50:21.785" v="1228" actId="47"/>
        <pc:sldMkLst>
          <pc:docMk/>
          <pc:sldMk cId="3221432417" sldId="339"/>
        </pc:sldMkLst>
      </pc:sldChg>
      <pc:sldChg chg="del">
        <pc:chgData name="Thúy Mai" userId="222f1c7e07c9bd7a" providerId="LiveId" clId="{624299C2-0C44-48CF-B9DB-884C1F8AA2DC}" dt="2023-01-27T13:50:22.287" v="1229" actId="47"/>
        <pc:sldMkLst>
          <pc:docMk/>
          <pc:sldMk cId="1141075964" sldId="340"/>
        </pc:sldMkLst>
      </pc:sldChg>
      <pc:sldChg chg="del">
        <pc:chgData name="Thúy Mai" userId="222f1c7e07c9bd7a" providerId="LiveId" clId="{624299C2-0C44-48CF-B9DB-884C1F8AA2DC}" dt="2023-01-27T13:50:22.687" v="1230" actId="47"/>
        <pc:sldMkLst>
          <pc:docMk/>
          <pc:sldMk cId="15772364" sldId="341"/>
        </pc:sldMkLst>
      </pc:sldChg>
      <pc:sldChg chg="del">
        <pc:chgData name="Thúy Mai" userId="222f1c7e07c9bd7a" providerId="LiveId" clId="{624299C2-0C44-48CF-B9DB-884C1F8AA2DC}" dt="2023-01-27T13:50:22.989" v="1231" actId="47"/>
        <pc:sldMkLst>
          <pc:docMk/>
          <pc:sldMk cId="3267299249" sldId="342"/>
        </pc:sldMkLst>
      </pc:sldChg>
      <pc:sldChg chg="del">
        <pc:chgData name="Thúy Mai" userId="222f1c7e07c9bd7a" providerId="LiveId" clId="{624299C2-0C44-48CF-B9DB-884C1F8AA2DC}" dt="2023-01-27T13:50:23.555" v="1232" actId="47"/>
        <pc:sldMkLst>
          <pc:docMk/>
          <pc:sldMk cId="580013214" sldId="343"/>
        </pc:sldMkLst>
      </pc:sldChg>
      <pc:sldChg chg="del">
        <pc:chgData name="Thúy Mai" userId="222f1c7e07c9bd7a" providerId="LiveId" clId="{624299C2-0C44-48CF-B9DB-884C1F8AA2DC}" dt="2023-01-27T13:50:24.505" v="1235" actId="47"/>
        <pc:sldMkLst>
          <pc:docMk/>
          <pc:sldMk cId="2928444169" sldId="344"/>
        </pc:sldMkLst>
      </pc:sldChg>
      <pc:sldChg chg="del">
        <pc:chgData name="Thúy Mai" userId="222f1c7e07c9bd7a" providerId="LiveId" clId="{624299C2-0C44-48CF-B9DB-884C1F8AA2DC}" dt="2023-01-27T13:50:23.785" v="1233" actId="47"/>
        <pc:sldMkLst>
          <pc:docMk/>
          <pc:sldMk cId="562497834" sldId="345"/>
        </pc:sldMkLst>
      </pc:sldChg>
      <pc:sldChg chg="del">
        <pc:chgData name="Thúy Mai" userId="222f1c7e07c9bd7a" providerId="LiveId" clId="{624299C2-0C44-48CF-B9DB-884C1F8AA2DC}" dt="2023-01-27T13:50:24.352" v="1234" actId="47"/>
        <pc:sldMkLst>
          <pc:docMk/>
          <pc:sldMk cId="329697770" sldId="346"/>
        </pc:sldMkLst>
      </pc:sldChg>
      <pc:sldChg chg="del">
        <pc:chgData name="Thúy Mai" userId="222f1c7e07c9bd7a" providerId="LiveId" clId="{624299C2-0C44-48CF-B9DB-884C1F8AA2DC}" dt="2023-01-27T13:50:24.705" v="1236" actId="47"/>
        <pc:sldMkLst>
          <pc:docMk/>
          <pc:sldMk cId="2234035975" sldId="347"/>
        </pc:sldMkLst>
      </pc:sldChg>
      <pc:sldChg chg="del">
        <pc:chgData name="Thúy Mai" userId="222f1c7e07c9bd7a" providerId="LiveId" clId="{624299C2-0C44-48CF-B9DB-884C1F8AA2DC}" dt="2023-01-27T13:50:25.248" v="1237" actId="47"/>
        <pc:sldMkLst>
          <pc:docMk/>
          <pc:sldMk cId="95220418" sldId="348"/>
        </pc:sldMkLst>
      </pc:sldChg>
      <pc:sldChg chg="del">
        <pc:chgData name="Thúy Mai" userId="222f1c7e07c9bd7a" providerId="LiveId" clId="{624299C2-0C44-48CF-B9DB-884C1F8AA2DC}" dt="2023-01-27T13:50:25.527" v="1238" actId="47"/>
        <pc:sldMkLst>
          <pc:docMk/>
          <pc:sldMk cId="3839727822" sldId="349"/>
        </pc:sldMkLst>
      </pc:sldChg>
      <pc:sldChg chg="del">
        <pc:chgData name="Thúy Mai" userId="222f1c7e07c9bd7a" providerId="LiveId" clId="{624299C2-0C44-48CF-B9DB-884C1F8AA2DC}" dt="2023-01-27T13:50:25.687" v="1239" actId="47"/>
        <pc:sldMkLst>
          <pc:docMk/>
          <pc:sldMk cId="785868629" sldId="350"/>
        </pc:sldMkLst>
      </pc:sldChg>
      <pc:sldChg chg="del">
        <pc:chgData name="Thúy Mai" userId="222f1c7e07c9bd7a" providerId="LiveId" clId="{624299C2-0C44-48CF-B9DB-884C1F8AA2DC}" dt="2023-01-27T13:50:25.915" v="1240" actId="47"/>
        <pc:sldMkLst>
          <pc:docMk/>
          <pc:sldMk cId="542138912" sldId="351"/>
        </pc:sldMkLst>
      </pc:sldChg>
      <pc:sldChg chg="del">
        <pc:chgData name="Thúy Mai" userId="222f1c7e07c9bd7a" providerId="LiveId" clId="{624299C2-0C44-48CF-B9DB-884C1F8AA2DC}" dt="2023-01-27T13:50:26.066" v="1241" actId="47"/>
        <pc:sldMkLst>
          <pc:docMk/>
          <pc:sldMk cId="3799629891" sldId="352"/>
        </pc:sldMkLst>
      </pc:sldChg>
      <pc:sldChg chg="del">
        <pc:chgData name="Thúy Mai" userId="222f1c7e07c9bd7a" providerId="LiveId" clId="{624299C2-0C44-48CF-B9DB-884C1F8AA2DC}" dt="2023-01-27T13:50:26.364" v="1242" actId="47"/>
        <pc:sldMkLst>
          <pc:docMk/>
          <pc:sldMk cId="3913464125" sldId="353"/>
        </pc:sldMkLst>
      </pc:sldChg>
      <pc:sldChg chg="del">
        <pc:chgData name="Thúy Mai" userId="222f1c7e07c9bd7a" providerId="LiveId" clId="{624299C2-0C44-48CF-B9DB-884C1F8AA2DC}" dt="2023-01-27T13:50:26.515" v="1243" actId="47"/>
        <pc:sldMkLst>
          <pc:docMk/>
          <pc:sldMk cId="3130306720" sldId="354"/>
        </pc:sldMkLst>
      </pc:sldChg>
      <pc:sldChg chg="del">
        <pc:chgData name="Thúy Mai" userId="222f1c7e07c9bd7a" providerId="LiveId" clId="{624299C2-0C44-48CF-B9DB-884C1F8AA2DC}" dt="2023-01-27T13:50:26.997" v="1244" actId="47"/>
        <pc:sldMkLst>
          <pc:docMk/>
          <pc:sldMk cId="3073604057" sldId="355"/>
        </pc:sldMkLst>
      </pc:sldChg>
      <pc:sldChg chg="del">
        <pc:chgData name="Thúy Mai" userId="222f1c7e07c9bd7a" providerId="LiveId" clId="{624299C2-0C44-48CF-B9DB-884C1F8AA2DC}" dt="2023-01-27T13:50:27.184" v="1245" actId="47"/>
        <pc:sldMkLst>
          <pc:docMk/>
          <pc:sldMk cId="2053448013" sldId="356"/>
        </pc:sldMkLst>
      </pc:sldChg>
      <pc:sldChg chg="del">
        <pc:chgData name="Thúy Mai" userId="222f1c7e07c9bd7a" providerId="LiveId" clId="{624299C2-0C44-48CF-B9DB-884C1F8AA2DC}" dt="2023-01-27T13:50:27.533" v="1246" actId="47"/>
        <pc:sldMkLst>
          <pc:docMk/>
          <pc:sldMk cId="3368799995" sldId="357"/>
        </pc:sldMkLst>
      </pc:sldChg>
      <pc:sldChg chg="del">
        <pc:chgData name="Thúy Mai" userId="222f1c7e07c9bd7a" providerId="LiveId" clId="{624299C2-0C44-48CF-B9DB-884C1F8AA2DC}" dt="2023-01-27T13:50:27.766" v="1247" actId="47"/>
        <pc:sldMkLst>
          <pc:docMk/>
          <pc:sldMk cId="924544628" sldId="358"/>
        </pc:sldMkLst>
      </pc:sldChg>
      <pc:sldChg chg="del">
        <pc:chgData name="Thúy Mai" userId="222f1c7e07c9bd7a" providerId="LiveId" clId="{624299C2-0C44-48CF-B9DB-884C1F8AA2DC}" dt="2023-01-27T13:50:27.899" v="1248" actId="47"/>
        <pc:sldMkLst>
          <pc:docMk/>
          <pc:sldMk cId="2640613054" sldId="359"/>
        </pc:sldMkLst>
      </pc:sldChg>
      <pc:sldChg chg="delSp modSp add del mod">
        <pc:chgData name="Thúy Mai" userId="222f1c7e07c9bd7a" providerId="LiveId" clId="{624299C2-0C44-48CF-B9DB-884C1F8AA2DC}" dt="2023-01-27T13:54:26.495" v="1346" actId="47"/>
        <pc:sldMkLst>
          <pc:docMk/>
          <pc:sldMk cId="3186426875" sldId="360"/>
        </pc:sldMkLst>
        <pc:spChg chg="del mod">
          <ac:chgData name="Thúy Mai" userId="222f1c7e07c9bd7a" providerId="LiveId" clId="{624299C2-0C44-48CF-B9DB-884C1F8AA2DC}" dt="2023-01-27T13:54:20.653" v="1343" actId="21"/>
          <ac:spMkLst>
            <pc:docMk/>
            <pc:sldMk cId="3186426875" sldId="360"/>
            <ac:spMk id="6" creationId="{1BE043D9-DA82-52E0-175C-3A3F9D751BEF}"/>
          </ac:spMkLst>
        </pc:spChg>
      </pc:sldChg>
      <pc:sldChg chg="add del">
        <pc:chgData name="Thúy Mai" userId="222f1c7e07c9bd7a" providerId="LiveId" clId="{624299C2-0C44-48CF-B9DB-884C1F8AA2DC}" dt="2023-01-27T14:00:49.022" v="1539" actId="47"/>
        <pc:sldMkLst>
          <pc:docMk/>
          <pc:sldMk cId="3306177689" sldId="361"/>
        </pc:sldMkLst>
      </pc:sldChg>
      <pc:sldChg chg="addSp delSp modSp add del mod">
        <pc:chgData name="Thúy Mai" userId="222f1c7e07c9bd7a" providerId="LiveId" clId="{624299C2-0C44-48CF-B9DB-884C1F8AA2DC}" dt="2023-01-27T14:01:13.933" v="1553" actId="1076"/>
        <pc:sldMkLst>
          <pc:docMk/>
          <pc:sldMk cId="2972788204" sldId="362"/>
        </pc:sldMkLst>
        <pc:spChg chg="mod">
          <ac:chgData name="Thúy Mai" userId="222f1c7e07c9bd7a" providerId="LiveId" clId="{624299C2-0C44-48CF-B9DB-884C1F8AA2DC}" dt="2023-01-27T14:01:13.933" v="1553" actId="1076"/>
          <ac:spMkLst>
            <pc:docMk/>
            <pc:sldMk cId="2972788204" sldId="362"/>
            <ac:spMk id="4" creationId="{7BA6FA34-00C9-C3A9-BA97-F30F2E0EFEB1}"/>
          </ac:spMkLst>
        </pc:spChg>
        <pc:graphicFrameChg chg="add del mod">
          <ac:chgData name="Thúy Mai" userId="222f1c7e07c9bd7a" providerId="LiveId" clId="{624299C2-0C44-48CF-B9DB-884C1F8AA2DC}" dt="2023-01-27T14:00:55.610" v="1542"/>
          <ac:graphicFrameMkLst>
            <pc:docMk/>
            <pc:sldMk cId="2972788204" sldId="362"/>
            <ac:graphicFrameMk id="2" creationId="{675CB5B6-A1BF-E78B-3B14-B01DD552790C}"/>
          </ac:graphicFrameMkLst>
        </pc:graphicFrameChg>
      </pc:sldChg>
      <pc:sldChg chg="del">
        <pc:chgData name="Thúy Mai" userId="222f1c7e07c9bd7a" providerId="LiveId" clId="{624299C2-0C44-48CF-B9DB-884C1F8AA2DC}" dt="2023-01-27T13:08:32.168" v="70" actId="47"/>
        <pc:sldMkLst>
          <pc:docMk/>
          <pc:sldMk cId="1823047159" sldId="363"/>
        </pc:sldMkLst>
      </pc:sldChg>
      <pc:sldChg chg="addSp delSp modSp new mod modAnim">
        <pc:chgData name="Thúy Mai" userId="222f1c7e07c9bd7a" providerId="LiveId" clId="{624299C2-0C44-48CF-B9DB-884C1F8AA2DC}" dt="2023-01-27T13:22:18.372" v="305" actId="1076"/>
        <pc:sldMkLst>
          <pc:docMk/>
          <pc:sldMk cId="2498554736" sldId="365"/>
        </pc:sldMkLst>
        <pc:spChg chg="del">
          <ac:chgData name="Thúy Mai" userId="222f1c7e07c9bd7a" providerId="LiveId" clId="{624299C2-0C44-48CF-B9DB-884C1F8AA2DC}" dt="2023-01-27T13:08:50.768" v="72" actId="478"/>
          <ac:spMkLst>
            <pc:docMk/>
            <pc:sldMk cId="2498554736" sldId="365"/>
            <ac:spMk id="2" creationId="{2D947885-879F-40D9-9833-AD179C79D18A}"/>
          </ac:spMkLst>
        </pc:spChg>
        <pc:spChg chg="del">
          <ac:chgData name="Thúy Mai" userId="222f1c7e07c9bd7a" providerId="LiveId" clId="{624299C2-0C44-48CF-B9DB-884C1F8AA2DC}" dt="2023-01-27T13:08:50.768" v="72" actId="478"/>
          <ac:spMkLst>
            <pc:docMk/>
            <pc:sldMk cId="2498554736" sldId="365"/>
            <ac:spMk id="3" creationId="{4E4F036D-5B96-6E8C-AB6F-F050C4C43A6C}"/>
          </ac:spMkLst>
        </pc:spChg>
        <pc:spChg chg="add mod">
          <ac:chgData name="Thúy Mai" userId="222f1c7e07c9bd7a" providerId="LiveId" clId="{624299C2-0C44-48CF-B9DB-884C1F8AA2DC}" dt="2023-01-27T13:22:08.083" v="302" actId="1076"/>
          <ac:spMkLst>
            <pc:docMk/>
            <pc:sldMk cId="2498554736" sldId="365"/>
            <ac:spMk id="6" creationId="{463EEC82-8ABE-E361-0BAF-9C14B9D50C0C}"/>
          </ac:spMkLst>
        </pc:spChg>
        <pc:graphicFrameChg chg="add del mod">
          <ac:chgData name="Thúy Mai" userId="222f1c7e07c9bd7a" providerId="LiveId" clId="{624299C2-0C44-48CF-B9DB-884C1F8AA2DC}" dt="2023-01-27T13:08:51.559" v="75"/>
          <ac:graphicFrameMkLst>
            <pc:docMk/>
            <pc:sldMk cId="2498554736" sldId="365"/>
            <ac:graphicFrameMk id="4" creationId="{187B0E0E-9632-63FD-3AF1-5745EADE27AD}"/>
          </ac:graphicFrameMkLst>
        </pc:graphicFrameChg>
        <pc:graphicFrameChg chg="add del mod">
          <ac:chgData name="Thúy Mai" userId="222f1c7e07c9bd7a" providerId="LiveId" clId="{624299C2-0C44-48CF-B9DB-884C1F8AA2DC}" dt="2023-01-27T13:09:07.239" v="83"/>
          <ac:graphicFrameMkLst>
            <pc:docMk/>
            <pc:sldMk cId="2498554736" sldId="365"/>
            <ac:graphicFrameMk id="7" creationId="{247569A7-651C-C3EE-0E6C-16C7B5DD3B62}"/>
          </ac:graphicFrameMkLst>
        </pc:graphicFrameChg>
        <pc:graphicFrameChg chg="add mod modGraphic">
          <ac:chgData name="Thúy Mai" userId="222f1c7e07c9bd7a" providerId="LiveId" clId="{624299C2-0C44-48CF-B9DB-884C1F8AA2DC}" dt="2023-01-27T13:22:18.372" v="305" actId="1076"/>
          <ac:graphicFrameMkLst>
            <pc:docMk/>
            <pc:sldMk cId="2498554736" sldId="365"/>
            <ac:graphicFrameMk id="8" creationId="{CB2EBDE7-2D28-EA62-EF53-56842376AF87}"/>
          </ac:graphicFrameMkLst>
        </pc:graphicFrameChg>
        <pc:picChg chg="add mod">
          <ac:chgData name="Thúy Mai" userId="222f1c7e07c9bd7a" providerId="LiveId" clId="{624299C2-0C44-48CF-B9DB-884C1F8AA2DC}" dt="2023-01-27T13:22:13.098" v="304" actId="1076"/>
          <ac:picMkLst>
            <pc:docMk/>
            <pc:sldMk cId="2498554736" sldId="365"/>
            <ac:picMk id="9" creationId="{20D1DD0F-7B3B-3E50-E60F-ED6BA61F8AE1}"/>
          </ac:picMkLst>
        </pc:picChg>
      </pc:sldChg>
      <pc:sldChg chg="addSp delSp modSp new mod modAnim">
        <pc:chgData name="Thúy Mai" userId="222f1c7e07c9bd7a" providerId="LiveId" clId="{624299C2-0C44-48CF-B9DB-884C1F8AA2DC}" dt="2023-01-27T13:36:57.341" v="679" actId="1076"/>
        <pc:sldMkLst>
          <pc:docMk/>
          <pc:sldMk cId="1323030634" sldId="366"/>
        </pc:sldMkLst>
        <pc:spChg chg="del">
          <ac:chgData name="Thúy Mai" userId="222f1c7e07c9bd7a" providerId="LiveId" clId="{624299C2-0C44-48CF-B9DB-884C1F8AA2DC}" dt="2023-01-27T13:10:15.809" v="98" actId="478"/>
          <ac:spMkLst>
            <pc:docMk/>
            <pc:sldMk cId="1323030634" sldId="366"/>
            <ac:spMk id="2" creationId="{746722D4-C8D3-18CB-220B-2D204B2722CB}"/>
          </ac:spMkLst>
        </pc:spChg>
        <pc:spChg chg="del">
          <ac:chgData name="Thúy Mai" userId="222f1c7e07c9bd7a" providerId="LiveId" clId="{624299C2-0C44-48CF-B9DB-884C1F8AA2DC}" dt="2023-01-27T13:10:15.809" v="98" actId="478"/>
          <ac:spMkLst>
            <pc:docMk/>
            <pc:sldMk cId="1323030634" sldId="366"/>
            <ac:spMk id="3" creationId="{E74C4700-960A-5948-27AC-3BBFFC7E9312}"/>
          </ac:spMkLst>
        </pc:spChg>
        <pc:spChg chg="add mod">
          <ac:chgData name="Thúy Mai" userId="222f1c7e07c9bd7a" providerId="LiveId" clId="{624299C2-0C44-48CF-B9DB-884C1F8AA2DC}" dt="2023-01-27T13:10:27.373" v="101" actId="1076"/>
          <ac:spMkLst>
            <pc:docMk/>
            <pc:sldMk cId="1323030634" sldId="366"/>
            <ac:spMk id="5" creationId="{4A2505F3-4E2D-DC76-34E9-46A754C3879D}"/>
          </ac:spMkLst>
        </pc:spChg>
        <pc:spChg chg="add del mod">
          <ac:chgData name="Thúy Mai" userId="222f1c7e07c9bd7a" providerId="LiveId" clId="{624299C2-0C44-48CF-B9DB-884C1F8AA2DC}" dt="2023-01-27T13:36:11.185" v="666"/>
          <ac:spMkLst>
            <pc:docMk/>
            <pc:sldMk cId="1323030634" sldId="366"/>
            <ac:spMk id="8" creationId="{2EEE286F-BA11-798C-1E63-13A6A80C24B3}"/>
          </ac:spMkLst>
        </pc:spChg>
        <pc:spChg chg="add del mod">
          <ac:chgData name="Thúy Mai" userId="222f1c7e07c9bd7a" providerId="LiveId" clId="{624299C2-0C44-48CF-B9DB-884C1F8AA2DC}" dt="2023-01-27T13:36:11.185" v="666"/>
          <ac:spMkLst>
            <pc:docMk/>
            <pc:sldMk cId="1323030634" sldId="366"/>
            <ac:spMk id="9" creationId="{30C11DEF-232C-9D61-4D59-424870534C79}"/>
          </ac:spMkLst>
        </pc:spChg>
        <pc:graphicFrameChg chg="add del mod">
          <ac:chgData name="Thúy Mai" userId="222f1c7e07c9bd7a" providerId="LiveId" clId="{624299C2-0C44-48CF-B9DB-884C1F8AA2DC}" dt="2023-01-27T13:10:38.943" v="104"/>
          <ac:graphicFrameMkLst>
            <pc:docMk/>
            <pc:sldMk cId="1323030634" sldId="366"/>
            <ac:graphicFrameMk id="6" creationId="{DCBF5BC1-F07E-5105-C651-1B2FB002DBAF}"/>
          </ac:graphicFrameMkLst>
        </pc:graphicFrameChg>
        <pc:graphicFrameChg chg="add mod modGraphic">
          <ac:chgData name="Thúy Mai" userId="222f1c7e07c9bd7a" providerId="LiveId" clId="{624299C2-0C44-48CF-B9DB-884C1F8AA2DC}" dt="2023-01-27T13:36:57.341" v="679" actId="1076"/>
          <ac:graphicFrameMkLst>
            <pc:docMk/>
            <pc:sldMk cId="1323030634" sldId="366"/>
            <ac:graphicFrameMk id="7" creationId="{315BBEDE-179A-D130-EBC4-08F457F2FB11}"/>
          </ac:graphicFrameMkLst>
        </pc:graphicFrameChg>
        <pc:picChg chg="add mod">
          <ac:chgData name="Thúy Mai" userId="222f1c7e07c9bd7a" providerId="LiveId" clId="{624299C2-0C44-48CF-B9DB-884C1F8AA2DC}" dt="2023-01-27T13:36:20.726" v="671" actId="1076"/>
          <ac:picMkLst>
            <pc:docMk/>
            <pc:sldMk cId="1323030634" sldId="366"/>
            <ac:picMk id="10" creationId="{06A411A7-D62C-A0ED-E0E3-1CB087FE3FEC}"/>
          </ac:picMkLst>
        </pc:picChg>
      </pc:sldChg>
      <pc:sldChg chg="add del ord">
        <pc:chgData name="Thúy Mai" userId="222f1c7e07c9bd7a" providerId="LiveId" clId="{624299C2-0C44-48CF-B9DB-884C1F8AA2DC}" dt="2023-01-27T13:44:27.401" v="901" actId="47"/>
        <pc:sldMkLst>
          <pc:docMk/>
          <pc:sldMk cId="3245026650" sldId="367"/>
        </pc:sldMkLst>
      </pc:sldChg>
      <pc:sldChg chg="new del">
        <pc:chgData name="Thúy Mai" userId="222f1c7e07c9bd7a" providerId="LiveId" clId="{624299C2-0C44-48CF-B9DB-884C1F8AA2DC}" dt="2023-01-27T13:44:25.982" v="898" actId="47"/>
        <pc:sldMkLst>
          <pc:docMk/>
          <pc:sldMk cId="882016297" sldId="368"/>
        </pc:sldMkLst>
      </pc:sldChg>
      <pc:sldChg chg="new del">
        <pc:chgData name="Thúy Mai" userId="222f1c7e07c9bd7a" providerId="LiveId" clId="{624299C2-0C44-48CF-B9DB-884C1F8AA2DC}" dt="2023-01-27T13:44:26.375" v="899" actId="47"/>
        <pc:sldMkLst>
          <pc:docMk/>
          <pc:sldMk cId="649764822" sldId="369"/>
        </pc:sldMkLst>
      </pc:sldChg>
      <pc:sldChg chg="addSp delSp modSp add mod delAnim modAnim">
        <pc:chgData name="Thúy Mai" userId="222f1c7e07c9bd7a" providerId="LiveId" clId="{624299C2-0C44-48CF-B9DB-884C1F8AA2DC}" dt="2023-01-27T13:21:40.297" v="296"/>
        <pc:sldMkLst>
          <pc:docMk/>
          <pc:sldMk cId="842174654" sldId="370"/>
        </pc:sldMkLst>
        <pc:spChg chg="add del mod">
          <ac:chgData name="Thúy Mai" userId="222f1c7e07c9bd7a" providerId="LiveId" clId="{624299C2-0C44-48CF-B9DB-884C1F8AA2DC}" dt="2023-01-27T13:17:02.853" v="214" actId="478"/>
          <ac:spMkLst>
            <pc:docMk/>
            <pc:sldMk cId="842174654" sldId="370"/>
            <ac:spMk id="4" creationId="{4BC11C45-7D78-A9F1-AFD1-DB8FE48DA6D2}"/>
          </ac:spMkLst>
        </pc:spChg>
        <pc:spChg chg="add mod">
          <ac:chgData name="Thúy Mai" userId="222f1c7e07c9bd7a" providerId="LiveId" clId="{624299C2-0C44-48CF-B9DB-884C1F8AA2DC}" dt="2023-01-27T13:18:36.194" v="252" actId="20577"/>
          <ac:spMkLst>
            <pc:docMk/>
            <pc:sldMk cId="842174654" sldId="370"/>
            <ac:spMk id="5" creationId="{0AEBD93A-D827-E605-2E26-86A4C55BF970}"/>
          </ac:spMkLst>
        </pc:spChg>
        <pc:spChg chg="mod">
          <ac:chgData name="Thúy Mai" userId="222f1c7e07c9bd7a" providerId="LiveId" clId="{624299C2-0C44-48CF-B9DB-884C1F8AA2DC}" dt="2023-01-27T13:20:22.416" v="270" actId="20577"/>
          <ac:spMkLst>
            <pc:docMk/>
            <pc:sldMk cId="842174654" sldId="370"/>
            <ac:spMk id="6" creationId="{36E45C66-1E6B-36FB-55A6-3A8294589FDF}"/>
          </ac:spMkLst>
        </pc:spChg>
        <pc:spChg chg="add del mod">
          <ac:chgData name="Thúy Mai" userId="222f1c7e07c9bd7a" providerId="LiveId" clId="{624299C2-0C44-48CF-B9DB-884C1F8AA2DC}" dt="2023-01-27T13:17:30.084" v="221"/>
          <ac:spMkLst>
            <pc:docMk/>
            <pc:sldMk cId="842174654" sldId="370"/>
            <ac:spMk id="7" creationId="{2F57006E-66DA-0009-DB49-4FCE5194B729}"/>
          </ac:spMkLst>
        </pc:spChg>
        <pc:spChg chg="del">
          <ac:chgData name="Thúy Mai" userId="222f1c7e07c9bd7a" providerId="LiveId" clId="{624299C2-0C44-48CF-B9DB-884C1F8AA2DC}" dt="2023-01-27T13:16:55.358" v="212" actId="478"/>
          <ac:spMkLst>
            <pc:docMk/>
            <pc:sldMk cId="842174654" sldId="370"/>
            <ac:spMk id="9" creationId="{E36B267B-4B15-F4A8-E936-370CA0D8EFC1}"/>
          </ac:spMkLst>
        </pc:spChg>
        <pc:spChg chg="del">
          <ac:chgData name="Thúy Mai" userId="222f1c7e07c9bd7a" providerId="LiveId" clId="{624299C2-0C44-48CF-B9DB-884C1F8AA2DC}" dt="2023-01-27T13:16:55.358" v="212" actId="478"/>
          <ac:spMkLst>
            <pc:docMk/>
            <pc:sldMk cId="842174654" sldId="370"/>
            <ac:spMk id="10" creationId="{867BB403-FAE5-F2D7-21A9-14C811EC8139}"/>
          </ac:spMkLst>
        </pc:spChg>
        <pc:spChg chg="del">
          <ac:chgData name="Thúy Mai" userId="222f1c7e07c9bd7a" providerId="LiveId" clId="{624299C2-0C44-48CF-B9DB-884C1F8AA2DC}" dt="2023-01-27T13:16:55.358" v="212" actId="478"/>
          <ac:spMkLst>
            <pc:docMk/>
            <pc:sldMk cId="842174654" sldId="370"/>
            <ac:spMk id="11" creationId="{EF332A21-FBC5-20E8-B1F4-846E0445910E}"/>
          </ac:spMkLst>
        </pc:spChg>
        <pc:spChg chg="del">
          <ac:chgData name="Thúy Mai" userId="222f1c7e07c9bd7a" providerId="LiveId" clId="{624299C2-0C44-48CF-B9DB-884C1F8AA2DC}" dt="2023-01-27T13:16:55.358" v="212" actId="478"/>
          <ac:spMkLst>
            <pc:docMk/>
            <pc:sldMk cId="842174654" sldId="370"/>
            <ac:spMk id="12" creationId="{90541D27-DD14-BB2D-7075-6012BFAE5868}"/>
          </ac:spMkLst>
        </pc:spChg>
        <pc:graphicFrameChg chg="add del mod">
          <ac:chgData name="Thúy Mai" userId="222f1c7e07c9bd7a" providerId="LiveId" clId="{624299C2-0C44-48CF-B9DB-884C1F8AA2DC}" dt="2023-01-27T13:16:26.387" v="203"/>
          <ac:graphicFrameMkLst>
            <pc:docMk/>
            <pc:sldMk cId="842174654" sldId="370"/>
            <ac:graphicFrameMk id="2" creationId="{0CA29618-2058-3F3C-9598-C44B30F4EA34}"/>
          </ac:graphicFrameMkLst>
        </pc:graphicFrameChg>
        <pc:graphicFrameChg chg="add del mod">
          <ac:chgData name="Thúy Mai" userId="222f1c7e07c9bd7a" providerId="LiveId" clId="{624299C2-0C44-48CF-B9DB-884C1F8AA2DC}" dt="2023-01-27T13:17:45.875" v="224"/>
          <ac:graphicFrameMkLst>
            <pc:docMk/>
            <pc:sldMk cId="842174654" sldId="370"/>
            <ac:graphicFrameMk id="8" creationId="{1E0E8BC5-06D4-AC84-E587-9BADEAFD2ACE}"/>
          </ac:graphicFrameMkLst>
        </pc:graphicFrameChg>
        <pc:graphicFrameChg chg="add del mod">
          <ac:chgData name="Thúy Mai" userId="222f1c7e07c9bd7a" providerId="LiveId" clId="{624299C2-0C44-48CF-B9DB-884C1F8AA2DC}" dt="2023-01-27T13:18:19.848" v="243"/>
          <ac:graphicFrameMkLst>
            <pc:docMk/>
            <pc:sldMk cId="842174654" sldId="370"/>
            <ac:graphicFrameMk id="13" creationId="{1FB132A3-7F45-D962-D75E-4CA677510BDF}"/>
          </ac:graphicFrameMkLst>
        </pc:graphicFrameChg>
        <pc:picChg chg="add mod">
          <ac:chgData name="Thúy Mai" userId="222f1c7e07c9bd7a" providerId="LiveId" clId="{624299C2-0C44-48CF-B9DB-884C1F8AA2DC}" dt="2023-01-27T13:16:56.186" v="213"/>
          <ac:picMkLst>
            <pc:docMk/>
            <pc:sldMk cId="842174654" sldId="370"/>
            <ac:picMk id="3" creationId="{1CF7C535-CC74-FD54-45A9-E21325A49B6C}"/>
          </ac:picMkLst>
        </pc:picChg>
        <pc:picChg chg="add mod">
          <ac:chgData name="Thúy Mai" userId="222f1c7e07c9bd7a" providerId="LiveId" clId="{624299C2-0C44-48CF-B9DB-884C1F8AA2DC}" dt="2023-01-27T13:21:37.643" v="295"/>
          <ac:picMkLst>
            <pc:docMk/>
            <pc:sldMk cId="842174654" sldId="370"/>
            <ac:picMk id="15" creationId="{9B8C5B25-77A2-CC38-7562-943DA371B980}"/>
          </ac:picMkLst>
        </pc:picChg>
      </pc:sldChg>
      <pc:sldChg chg="addSp delSp modSp add mod ord delAnim modAnim">
        <pc:chgData name="Thúy Mai" userId="222f1c7e07c9bd7a" providerId="LiveId" clId="{624299C2-0C44-48CF-B9DB-884C1F8AA2DC}" dt="2023-01-27T13:29:45.013" v="452" actId="1076"/>
        <pc:sldMkLst>
          <pc:docMk/>
          <pc:sldMk cId="2267368295" sldId="371"/>
        </pc:sldMkLst>
        <pc:spChg chg="add del mod">
          <ac:chgData name="Thúy Mai" userId="222f1c7e07c9bd7a" providerId="LiveId" clId="{624299C2-0C44-48CF-B9DB-884C1F8AA2DC}" dt="2023-01-27T13:26:35.185" v="385" actId="478"/>
          <ac:spMkLst>
            <pc:docMk/>
            <pc:sldMk cId="2267368295" sldId="371"/>
            <ac:spMk id="4" creationId="{DDFF6EF8-DD55-9839-AC5D-D90844708411}"/>
          </ac:spMkLst>
        </pc:spChg>
        <pc:spChg chg="mod">
          <ac:chgData name="Thúy Mai" userId="222f1c7e07c9bd7a" providerId="LiveId" clId="{624299C2-0C44-48CF-B9DB-884C1F8AA2DC}" dt="2023-01-27T13:20:11.559" v="265" actId="20577"/>
          <ac:spMkLst>
            <pc:docMk/>
            <pc:sldMk cId="2267368295" sldId="371"/>
            <ac:spMk id="6" creationId="{36E45C66-1E6B-36FB-55A6-3A8294589FDF}"/>
          </ac:spMkLst>
        </pc:spChg>
        <pc:spChg chg="add mod">
          <ac:chgData name="Thúy Mai" userId="222f1c7e07c9bd7a" providerId="LiveId" clId="{624299C2-0C44-48CF-B9DB-884C1F8AA2DC}" dt="2023-01-27T13:20:44.496" v="280" actId="1076"/>
          <ac:spMkLst>
            <pc:docMk/>
            <pc:sldMk cId="2267368295" sldId="371"/>
            <ac:spMk id="7" creationId="{7340EA3E-D3AC-7E66-0301-89431BFC3C26}"/>
          </ac:spMkLst>
        </pc:spChg>
        <pc:spChg chg="mod">
          <ac:chgData name="Thúy Mai" userId="222f1c7e07c9bd7a" providerId="LiveId" clId="{624299C2-0C44-48CF-B9DB-884C1F8AA2DC}" dt="2023-01-27T13:20:56.383" v="288" actId="1076"/>
          <ac:spMkLst>
            <pc:docMk/>
            <pc:sldMk cId="2267368295" sldId="371"/>
            <ac:spMk id="9" creationId="{E36B267B-4B15-F4A8-E936-370CA0D8EFC1}"/>
          </ac:spMkLst>
        </pc:spChg>
        <pc:spChg chg="del">
          <ac:chgData name="Thúy Mai" userId="222f1c7e07c9bd7a" providerId="LiveId" clId="{624299C2-0C44-48CF-B9DB-884C1F8AA2DC}" dt="2023-01-27T13:21:02.491" v="289" actId="478"/>
          <ac:spMkLst>
            <pc:docMk/>
            <pc:sldMk cId="2267368295" sldId="371"/>
            <ac:spMk id="10" creationId="{867BB403-FAE5-F2D7-21A9-14C811EC8139}"/>
          </ac:spMkLst>
        </pc:spChg>
        <pc:spChg chg="del">
          <ac:chgData name="Thúy Mai" userId="222f1c7e07c9bd7a" providerId="LiveId" clId="{624299C2-0C44-48CF-B9DB-884C1F8AA2DC}" dt="2023-01-27T13:21:02.491" v="289" actId="478"/>
          <ac:spMkLst>
            <pc:docMk/>
            <pc:sldMk cId="2267368295" sldId="371"/>
            <ac:spMk id="11" creationId="{EF332A21-FBC5-20E8-B1F4-846E0445910E}"/>
          </ac:spMkLst>
        </pc:spChg>
        <pc:spChg chg="del">
          <ac:chgData name="Thúy Mai" userId="222f1c7e07c9bd7a" providerId="LiveId" clId="{624299C2-0C44-48CF-B9DB-884C1F8AA2DC}" dt="2023-01-27T13:21:02.491" v="289" actId="478"/>
          <ac:spMkLst>
            <pc:docMk/>
            <pc:sldMk cId="2267368295" sldId="371"/>
            <ac:spMk id="12" creationId="{90541D27-DD14-BB2D-7075-6012BFAE5868}"/>
          </ac:spMkLst>
        </pc:spChg>
        <pc:graphicFrameChg chg="add del mod">
          <ac:chgData name="Thúy Mai" userId="222f1c7e07c9bd7a" providerId="LiveId" clId="{624299C2-0C44-48CF-B9DB-884C1F8AA2DC}" dt="2023-01-27T13:19:59.885" v="259"/>
          <ac:graphicFrameMkLst>
            <pc:docMk/>
            <pc:sldMk cId="2267368295" sldId="371"/>
            <ac:graphicFrameMk id="2" creationId="{0FBFFC34-B6EF-45A1-A7C5-CC0BD9DD7BB9}"/>
          </ac:graphicFrameMkLst>
        </pc:graphicFrameChg>
        <pc:picChg chg="add del mod">
          <ac:chgData name="Thúy Mai" userId="222f1c7e07c9bd7a" providerId="LiveId" clId="{624299C2-0C44-48CF-B9DB-884C1F8AA2DC}" dt="2023-01-27T13:21:58.676" v="299" actId="478"/>
          <ac:picMkLst>
            <pc:docMk/>
            <pc:sldMk cId="2267368295" sldId="371"/>
            <ac:picMk id="8" creationId="{1952B3EB-2622-B027-BF88-2E5AD17EEAD2}"/>
          </ac:picMkLst>
        </pc:picChg>
        <pc:picChg chg="mod">
          <ac:chgData name="Thúy Mai" userId="222f1c7e07c9bd7a" providerId="LiveId" clId="{624299C2-0C44-48CF-B9DB-884C1F8AA2DC}" dt="2023-01-27T13:21:08.055" v="290" actId="1076"/>
          <ac:picMkLst>
            <pc:docMk/>
            <pc:sldMk cId="2267368295" sldId="371"/>
            <ac:picMk id="14" creationId="{C339A071-B844-A9B1-BECC-DC5B1ED859C2}"/>
          </ac:picMkLst>
        </pc:picChg>
        <pc:picChg chg="add mod">
          <ac:chgData name="Thúy Mai" userId="222f1c7e07c9bd7a" providerId="LiveId" clId="{624299C2-0C44-48CF-B9DB-884C1F8AA2DC}" dt="2023-01-27T13:29:45.013" v="452" actId="1076"/>
          <ac:picMkLst>
            <pc:docMk/>
            <pc:sldMk cId="2267368295" sldId="371"/>
            <ac:picMk id="15" creationId="{49B01DD4-9EE5-25C9-8487-1F54792EF405}"/>
          </ac:picMkLst>
        </pc:picChg>
      </pc:sldChg>
      <pc:sldChg chg="addSp delSp modSp new mod modAnim">
        <pc:chgData name="Thúy Mai" userId="222f1c7e07c9bd7a" providerId="LiveId" clId="{624299C2-0C44-48CF-B9DB-884C1F8AA2DC}" dt="2023-01-27T13:21:27.206" v="294"/>
        <pc:sldMkLst>
          <pc:docMk/>
          <pc:sldMk cId="4219478855" sldId="372"/>
        </pc:sldMkLst>
        <pc:spChg chg="del">
          <ac:chgData name="Thúy Mai" userId="222f1c7e07c9bd7a" providerId="LiveId" clId="{624299C2-0C44-48CF-B9DB-884C1F8AA2DC}" dt="2023-01-27T13:18:41.874" v="254" actId="478"/>
          <ac:spMkLst>
            <pc:docMk/>
            <pc:sldMk cId="4219478855" sldId="372"/>
            <ac:spMk id="2" creationId="{0F0BFB72-7280-1219-ED70-B537BF65243E}"/>
          </ac:spMkLst>
        </pc:spChg>
        <pc:spChg chg="del">
          <ac:chgData name="Thúy Mai" userId="222f1c7e07c9bd7a" providerId="LiveId" clId="{624299C2-0C44-48CF-B9DB-884C1F8AA2DC}" dt="2023-01-27T13:18:41.874" v="254" actId="478"/>
          <ac:spMkLst>
            <pc:docMk/>
            <pc:sldMk cId="4219478855" sldId="372"/>
            <ac:spMk id="3" creationId="{FE26C226-2DE5-CC68-63EE-13C98A088C07}"/>
          </ac:spMkLst>
        </pc:spChg>
        <pc:picChg chg="add mod">
          <ac:chgData name="Thúy Mai" userId="222f1c7e07c9bd7a" providerId="LiveId" clId="{624299C2-0C44-48CF-B9DB-884C1F8AA2DC}" dt="2023-01-27T13:21:24.315" v="293" actId="14100"/>
          <ac:picMkLst>
            <pc:docMk/>
            <pc:sldMk cId="4219478855" sldId="372"/>
            <ac:picMk id="4" creationId="{31B57371-48C5-CEE9-0A45-52FDE2F241D6}"/>
          </ac:picMkLst>
        </pc:picChg>
      </pc:sldChg>
      <pc:sldChg chg="addSp delSp modSp add mod modAnim">
        <pc:chgData name="Thúy Mai" userId="222f1c7e07c9bd7a" providerId="LiveId" clId="{624299C2-0C44-48CF-B9DB-884C1F8AA2DC}" dt="2023-01-27T13:26:38.742" v="386" actId="478"/>
        <pc:sldMkLst>
          <pc:docMk/>
          <pc:sldMk cId="1896454411" sldId="373"/>
        </pc:sldMkLst>
        <pc:spChg chg="add mod">
          <ac:chgData name="Thúy Mai" userId="222f1c7e07c9bd7a" providerId="LiveId" clId="{624299C2-0C44-48CF-B9DB-884C1F8AA2DC}" dt="2023-01-27T13:26:09.558" v="345" actId="1035"/>
          <ac:spMkLst>
            <pc:docMk/>
            <pc:sldMk cId="1896454411" sldId="373"/>
            <ac:spMk id="2" creationId="{70F5E17F-3264-6992-54CA-290473E8BE4C}"/>
          </ac:spMkLst>
        </pc:spChg>
        <pc:spChg chg="add mod">
          <ac:chgData name="Thúy Mai" userId="222f1c7e07c9bd7a" providerId="LiveId" clId="{624299C2-0C44-48CF-B9DB-884C1F8AA2DC}" dt="2023-01-27T13:26:20.598" v="368" actId="1035"/>
          <ac:spMkLst>
            <pc:docMk/>
            <pc:sldMk cId="1896454411" sldId="373"/>
            <ac:spMk id="3" creationId="{9231D5E2-C7CE-5A70-20A2-0E7131B630D1}"/>
          </ac:spMkLst>
        </pc:spChg>
        <pc:spChg chg="del mod">
          <ac:chgData name="Thúy Mai" userId="222f1c7e07c9bd7a" providerId="LiveId" clId="{624299C2-0C44-48CF-B9DB-884C1F8AA2DC}" dt="2023-01-27T13:26:38.742" v="386" actId="478"/>
          <ac:spMkLst>
            <pc:docMk/>
            <pc:sldMk cId="1896454411" sldId="373"/>
            <ac:spMk id="4" creationId="{DDFF6EF8-DD55-9839-AC5D-D90844708411}"/>
          </ac:spMkLst>
        </pc:spChg>
        <pc:spChg chg="add mod">
          <ac:chgData name="Thúy Mai" userId="222f1c7e07c9bd7a" providerId="LiveId" clId="{624299C2-0C44-48CF-B9DB-884C1F8AA2DC}" dt="2023-01-27T13:26:24.677" v="383" actId="1035"/>
          <ac:spMkLst>
            <pc:docMk/>
            <pc:sldMk cId="1896454411" sldId="373"/>
            <ac:spMk id="5" creationId="{9E523315-FA05-3764-2777-6CD5738A685B}"/>
          </ac:spMkLst>
        </pc:spChg>
        <pc:spChg chg="mod">
          <ac:chgData name="Thúy Mai" userId="222f1c7e07c9bd7a" providerId="LiveId" clId="{624299C2-0C44-48CF-B9DB-884C1F8AA2DC}" dt="2023-01-27T13:26:14.293" v="352" actId="1035"/>
          <ac:spMkLst>
            <pc:docMk/>
            <pc:sldMk cId="1896454411" sldId="373"/>
            <ac:spMk id="7" creationId="{7340EA3E-D3AC-7E66-0301-89431BFC3C26}"/>
          </ac:spMkLst>
        </pc:spChg>
        <pc:spChg chg="mod">
          <ac:chgData name="Thúy Mai" userId="222f1c7e07c9bd7a" providerId="LiveId" clId="{624299C2-0C44-48CF-B9DB-884C1F8AA2DC}" dt="2023-01-27T13:26:17.354" v="357" actId="1035"/>
          <ac:spMkLst>
            <pc:docMk/>
            <pc:sldMk cId="1896454411" sldId="373"/>
            <ac:spMk id="9" creationId="{E36B267B-4B15-F4A8-E936-370CA0D8EFC1}"/>
          </ac:spMkLst>
        </pc:spChg>
        <pc:picChg chg="mod">
          <ac:chgData name="Thúy Mai" userId="222f1c7e07c9bd7a" providerId="LiveId" clId="{624299C2-0C44-48CF-B9DB-884C1F8AA2DC}" dt="2023-01-27T13:25:41.467" v="335" actId="1076"/>
          <ac:picMkLst>
            <pc:docMk/>
            <pc:sldMk cId="1896454411" sldId="373"/>
            <ac:picMk id="15" creationId="{49B01DD4-9EE5-25C9-8487-1F54792EF405}"/>
          </ac:picMkLst>
        </pc:picChg>
      </pc:sldChg>
      <pc:sldChg chg="addSp delSp modSp add mod delAnim modAnim">
        <pc:chgData name="Thúy Mai" userId="222f1c7e07c9bd7a" providerId="LiveId" clId="{624299C2-0C44-48CF-B9DB-884C1F8AA2DC}" dt="2023-01-27T13:29:15.418" v="449" actId="478"/>
        <pc:sldMkLst>
          <pc:docMk/>
          <pc:sldMk cId="3645151956" sldId="374"/>
        </pc:sldMkLst>
        <pc:spChg chg="mod">
          <ac:chgData name="Thúy Mai" userId="222f1c7e07c9bd7a" providerId="LiveId" clId="{624299C2-0C44-48CF-B9DB-884C1F8AA2DC}" dt="2023-01-27T13:26:56.682" v="389"/>
          <ac:spMkLst>
            <pc:docMk/>
            <pc:sldMk cId="3645151956" sldId="374"/>
            <ac:spMk id="2" creationId="{70F5E17F-3264-6992-54CA-290473E8BE4C}"/>
          </ac:spMkLst>
        </pc:spChg>
        <pc:spChg chg="del">
          <ac:chgData name="Thúy Mai" userId="222f1c7e07c9bd7a" providerId="LiveId" clId="{624299C2-0C44-48CF-B9DB-884C1F8AA2DC}" dt="2023-01-27T13:27:06.005" v="392" actId="478"/>
          <ac:spMkLst>
            <pc:docMk/>
            <pc:sldMk cId="3645151956" sldId="374"/>
            <ac:spMk id="3" creationId="{9231D5E2-C7CE-5A70-20A2-0E7131B630D1}"/>
          </ac:spMkLst>
        </pc:spChg>
        <pc:spChg chg="del mod">
          <ac:chgData name="Thúy Mai" userId="222f1c7e07c9bd7a" providerId="LiveId" clId="{624299C2-0C44-48CF-B9DB-884C1F8AA2DC}" dt="2023-01-27T13:29:15.418" v="449" actId="478"/>
          <ac:spMkLst>
            <pc:docMk/>
            <pc:sldMk cId="3645151956" sldId="374"/>
            <ac:spMk id="4" creationId="{DDFF6EF8-DD55-9839-AC5D-D90844708411}"/>
          </ac:spMkLst>
        </pc:spChg>
        <pc:spChg chg="del">
          <ac:chgData name="Thúy Mai" userId="222f1c7e07c9bd7a" providerId="LiveId" clId="{624299C2-0C44-48CF-B9DB-884C1F8AA2DC}" dt="2023-01-27T13:27:06.989" v="393" actId="478"/>
          <ac:spMkLst>
            <pc:docMk/>
            <pc:sldMk cId="3645151956" sldId="374"/>
            <ac:spMk id="5" creationId="{9E523315-FA05-3764-2777-6CD5738A685B}"/>
          </ac:spMkLst>
        </pc:spChg>
        <pc:spChg chg="add mod">
          <ac:chgData name="Thúy Mai" userId="222f1c7e07c9bd7a" providerId="LiveId" clId="{624299C2-0C44-48CF-B9DB-884C1F8AA2DC}" dt="2023-01-27T13:27:18.767" v="397"/>
          <ac:spMkLst>
            <pc:docMk/>
            <pc:sldMk cId="3645151956" sldId="374"/>
            <ac:spMk id="8" creationId="{26A78ED5-B766-5C2C-F7B7-36EE63CD46C3}"/>
          </ac:spMkLst>
        </pc:spChg>
        <pc:spChg chg="mod">
          <ac:chgData name="Thúy Mai" userId="222f1c7e07c9bd7a" providerId="LiveId" clId="{624299C2-0C44-48CF-B9DB-884C1F8AA2DC}" dt="2023-01-27T13:27:03.444" v="391"/>
          <ac:spMkLst>
            <pc:docMk/>
            <pc:sldMk cId="3645151956" sldId="374"/>
            <ac:spMk id="9" creationId="{E36B267B-4B15-F4A8-E936-370CA0D8EFC1}"/>
          </ac:spMkLst>
        </pc:spChg>
        <pc:spChg chg="add mod">
          <ac:chgData name="Thúy Mai" userId="222f1c7e07c9bd7a" providerId="LiveId" clId="{624299C2-0C44-48CF-B9DB-884C1F8AA2DC}" dt="2023-01-27T13:27:46.558" v="403" actId="14100"/>
          <ac:spMkLst>
            <pc:docMk/>
            <pc:sldMk cId="3645151956" sldId="374"/>
            <ac:spMk id="10" creationId="{958FDF1C-A290-DB86-593B-A25F442935CA}"/>
          </ac:spMkLst>
        </pc:spChg>
        <pc:spChg chg="add mod">
          <ac:chgData name="Thúy Mai" userId="222f1c7e07c9bd7a" providerId="LiveId" clId="{624299C2-0C44-48CF-B9DB-884C1F8AA2DC}" dt="2023-01-27T13:27:57.758" v="408" actId="14100"/>
          <ac:spMkLst>
            <pc:docMk/>
            <pc:sldMk cId="3645151956" sldId="374"/>
            <ac:spMk id="11" creationId="{FE2164B3-44A0-286D-A98B-30A5D1F04672}"/>
          </ac:spMkLst>
        </pc:spChg>
        <pc:spChg chg="add mod">
          <ac:chgData name="Thúy Mai" userId="222f1c7e07c9bd7a" providerId="LiveId" clId="{624299C2-0C44-48CF-B9DB-884C1F8AA2DC}" dt="2023-01-27T13:28:09.262" v="413" actId="14100"/>
          <ac:spMkLst>
            <pc:docMk/>
            <pc:sldMk cId="3645151956" sldId="374"/>
            <ac:spMk id="12" creationId="{43AD87CC-F35F-5A86-F9AD-0C93F8156FF5}"/>
          </ac:spMkLst>
        </pc:spChg>
      </pc:sldChg>
      <pc:sldChg chg="delSp modSp add mod delAnim">
        <pc:chgData name="Thúy Mai" userId="222f1c7e07c9bd7a" providerId="LiveId" clId="{624299C2-0C44-48CF-B9DB-884C1F8AA2DC}" dt="2023-01-27T13:28:45.630" v="445" actId="1076"/>
        <pc:sldMkLst>
          <pc:docMk/>
          <pc:sldMk cId="1753155556" sldId="375"/>
        </pc:sldMkLst>
        <pc:spChg chg="del">
          <ac:chgData name="Thúy Mai" userId="222f1c7e07c9bd7a" providerId="LiveId" clId="{624299C2-0C44-48CF-B9DB-884C1F8AA2DC}" dt="2023-01-27T13:28:18.190" v="415" actId="478"/>
          <ac:spMkLst>
            <pc:docMk/>
            <pc:sldMk cId="1753155556" sldId="375"/>
            <ac:spMk id="2" creationId="{70F5E17F-3264-6992-54CA-290473E8BE4C}"/>
          </ac:spMkLst>
        </pc:spChg>
        <pc:spChg chg="del mod">
          <ac:chgData name="Thúy Mai" userId="222f1c7e07c9bd7a" providerId="LiveId" clId="{624299C2-0C44-48CF-B9DB-884C1F8AA2DC}" dt="2023-01-27T13:28:35.433" v="439" actId="478"/>
          <ac:spMkLst>
            <pc:docMk/>
            <pc:sldMk cId="1753155556" sldId="375"/>
            <ac:spMk id="4" creationId="{DDFF6EF8-DD55-9839-AC5D-D90844708411}"/>
          </ac:spMkLst>
        </pc:spChg>
        <pc:spChg chg="mod">
          <ac:chgData name="Thúy Mai" userId="222f1c7e07c9bd7a" providerId="LiveId" clId="{624299C2-0C44-48CF-B9DB-884C1F8AA2DC}" dt="2023-01-27T13:28:31.110" v="437" actId="1076"/>
          <ac:spMkLst>
            <pc:docMk/>
            <pc:sldMk cId="1753155556" sldId="375"/>
            <ac:spMk id="7" creationId="{7340EA3E-D3AC-7E66-0301-89431BFC3C26}"/>
          </ac:spMkLst>
        </pc:spChg>
        <pc:spChg chg="del">
          <ac:chgData name="Thúy Mai" userId="222f1c7e07c9bd7a" providerId="LiveId" clId="{624299C2-0C44-48CF-B9DB-884C1F8AA2DC}" dt="2023-01-27T13:28:18.190" v="415" actId="478"/>
          <ac:spMkLst>
            <pc:docMk/>
            <pc:sldMk cId="1753155556" sldId="375"/>
            <ac:spMk id="8" creationId="{26A78ED5-B766-5C2C-F7B7-36EE63CD46C3}"/>
          </ac:spMkLst>
        </pc:spChg>
        <pc:spChg chg="del">
          <ac:chgData name="Thúy Mai" userId="222f1c7e07c9bd7a" providerId="LiveId" clId="{624299C2-0C44-48CF-B9DB-884C1F8AA2DC}" dt="2023-01-27T13:28:18.190" v="415" actId="478"/>
          <ac:spMkLst>
            <pc:docMk/>
            <pc:sldMk cId="1753155556" sldId="375"/>
            <ac:spMk id="9" creationId="{E36B267B-4B15-F4A8-E936-370CA0D8EFC1}"/>
          </ac:spMkLst>
        </pc:spChg>
        <pc:spChg chg="mod">
          <ac:chgData name="Thúy Mai" userId="222f1c7e07c9bd7a" providerId="LiveId" clId="{624299C2-0C44-48CF-B9DB-884C1F8AA2DC}" dt="2023-01-27T13:28:42.134" v="443" actId="14100"/>
          <ac:spMkLst>
            <pc:docMk/>
            <pc:sldMk cId="1753155556" sldId="375"/>
            <ac:spMk id="10" creationId="{958FDF1C-A290-DB86-593B-A25F442935CA}"/>
          </ac:spMkLst>
        </pc:spChg>
        <pc:spChg chg="del">
          <ac:chgData name="Thúy Mai" userId="222f1c7e07c9bd7a" providerId="LiveId" clId="{624299C2-0C44-48CF-B9DB-884C1F8AA2DC}" dt="2023-01-27T13:28:36.772" v="440" actId="478"/>
          <ac:spMkLst>
            <pc:docMk/>
            <pc:sldMk cId="1753155556" sldId="375"/>
            <ac:spMk id="11" creationId="{FE2164B3-44A0-286D-A98B-30A5D1F04672}"/>
          </ac:spMkLst>
        </pc:spChg>
        <pc:spChg chg="del">
          <ac:chgData name="Thúy Mai" userId="222f1c7e07c9bd7a" providerId="LiveId" clId="{624299C2-0C44-48CF-B9DB-884C1F8AA2DC}" dt="2023-01-27T13:28:36.772" v="440" actId="478"/>
          <ac:spMkLst>
            <pc:docMk/>
            <pc:sldMk cId="1753155556" sldId="375"/>
            <ac:spMk id="12" creationId="{43AD87CC-F35F-5A86-F9AD-0C93F8156FF5}"/>
          </ac:spMkLst>
        </pc:spChg>
        <pc:picChg chg="mod">
          <ac:chgData name="Thúy Mai" userId="222f1c7e07c9bd7a" providerId="LiveId" clId="{624299C2-0C44-48CF-B9DB-884C1F8AA2DC}" dt="2023-01-27T13:28:45.630" v="445" actId="1076"/>
          <ac:picMkLst>
            <pc:docMk/>
            <pc:sldMk cId="1753155556" sldId="375"/>
            <ac:picMk id="15" creationId="{49B01DD4-9EE5-25C9-8487-1F54792EF405}"/>
          </ac:picMkLst>
        </pc:picChg>
      </pc:sldChg>
      <pc:sldChg chg="addSp delSp modSp add mod ord delAnim modAnim">
        <pc:chgData name="Thúy Mai" userId="222f1c7e07c9bd7a" providerId="LiveId" clId="{624299C2-0C44-48CF-B9DB-884C1F8AA2DC}" dt="2023-01-27T13:34:52.413" v="627"/>
        <pc:sldMkLst>
          <pc:docMk/>
          <pc:sldMk cId="2572193944" sldId="376"/>
        </pc:sldMkLst>
        <pc:spChg chg="del">
          <ac:chgData name="Thúy Mai" userId="222f1c7e07c9bd7a" providerId="LiveId" clId="{624299C2-0C44-48CF-B9DB-884C1F8AA2DC}" dt="2023-01-27T13:30:54.096" v="543" actId="478"/>
          <ac:spMkLst>
            <pc:docMk/>
            <pc:sldMk cId="2572193944" sldId="376"/>
            <ac:spMk id="5" creationId="{0AEBD93A-D827-E605-2E26-86A4C55BF970}"/>
          </ac:spMkLst>
        </pc:spChg>
        <pc:spChg chg="mod">
          <ac:chgData name="Thúy Mai" userId="222f1c7e07c9bd7a" providerId="LiveId" clId="{624299C2-0C44-48CF-B9DB-884C1F8AA2DC}" dt="2023-01-27T13:30:20.843" v="541" actId="20577"/>
          <ac:spMkLst>
            <pc:docMk/>
            <pc:sldMk cId="2572193944" sldId="376"/>
            <ac:spMk id="6" creationId="{36E45C66-1E6B-36FB-55A6-3A8294589FDF}"/>
          </ac:spMkLst>
        </pc:spChg>
        <pc:spChg chg="add del mod">
          <ac:chgData name="Thúy Mai" userId="222f1c7e07c9bd7a" providerId="LiveId" clId="{624299C2-0C44-48CF-B9DB-884C1F8AA2DC}" dt="2023-01-27T13:33:31.701" v="593" actId="478"/>
          <ac:spMkLst>
            <pc:docMk/>
            <pc:sldMk cId="2572193944" sldId="376"/>
            <ac:spMk id="7" creationId="{9BC6DE9E-8F89-8C1B-2759-C916D4B80073}"/>
          </ac:spMkLst>
        </pc:spChg>
        <pc:spChg chg="add mod">
          <ac:chgData name="Thúy Mai" userId="222f1c7e07c9bd7a" providerId="LiveId" clId="{624299C2-0C44-48CF-B9DB-884C1F8AA2DC}" dt="2023-01-27T13:31:20.687" v="561" actId="1036"/>
          <ac:spMkLst>
            <pc:docMk/>
            <pc:sldMk cId="2572193944" sldId="376"/>
            <ac:spMk id="10" creationId="{AF39A476-8053-40C2-261E-4C6860B93FCF}"/>
          </ac:spMkLst>
        </pc:spChg>
        <pc:spChg chg="add mod">
          <ac:chgData name="Thúy Mai" userId="222f1c7e07c9bd7a" providerId="LiveId" clId="{624299C2-0C44-48CF-B9DB-884C1F8AA2DC}" dt="2023-01-27T13:34:30.215" v="624" actId="1036"/>
          <ac:spMkLst>
            <pc:docMk/>
            <pc:sldMk cId="2572193944" sldId="376"/>
            <ac:spMk id="11" creationId="{F0E85C91-B097-7A40-7734-3797BEF5FC10}"/>
          </ac:spMkLst>
        </pc:spChg>
        <pc:spChg chg="add del mod">
          <ac:chgData name="Thúy Mai" userId="222f1c7e07c9bd7a" providerId="LiveId" clId="{624299C2-0C44-48CF-B9DB-884C1F8AA2DC}" dt="2023-01-27T13:33:35.045" v="594" actId="478"/>
          <ac:spMkLst>
            <pc:docMk/>
            <pc:sldMk cId="2572193944" sldId="376"/>
            <ac:spMk id="12" creationId="{1E56CAED-FC96-627E-BD7B-C91769F21CC7}"/>
          </ac:spMkLst>
        </pc:spChg>
        <pc:spChg chg="add mod">
          <ac:chgData name="Thúy Mai" userId="222f1c7e07c9bd7a" providerId="LiveId" clId="{624299C2-0C44-48CF-B9DB-884C1F8AA2DC}" dt="2023-01-27T13:34:32.012" v="625" actId="1076"/>
          <ac:spMkLst>
            <pc:docMk/>
            <pc:sldMk cId="2572193944" sldId="376"/>
            <ac:spMk id="13" creationId="{5BC8A2D5-90ED-D186-3FAF-755D9C50F271}"/>
          </ac:spMkLst>
        </pc:spChg>
        <pc:spChg chg="add del mod">
          <ac:chgData name="Thúy Mai" userId="222f1c7e07c9bd7a" providerId="LiveId" clId="{624299C2-0C44-48CF-B9DB-884C1F8AA2DC}" dt="2023-01-27T13:34:52.413" v="627"/>
          <ac:spMkLst>
            <pc:docMk/>
            <pc:sldMk cId="2572193944" sldId="376"/>
            <ac:spMk id="17" creationId="{0F606865-3EBF-E3DB-2616-A8C3D7BFE843}"/>
          </ac:spMkLst>
        </pc:spChg>
        <pc:spChg chg="add mod">
          <ac:chgData name="Thúy Mai" userId="222f1c7e07c9bd7a" providerId="LiveId" clId="{624299C2-0C44-48CF-B9DB-884C1F8AA2DC}" dt="2023-01-27T13:34:00.150" v="607" actId="1076"/>
          <ac:spMkLst>
            <pc:docMk/>
            <pc:sldMk cId="2572193944" sldId="376"/>
            <ac:spMk id="19" creationId="{302051E6-6C7E-E622-822E-D86AEDB680DA}"/>
          </ac:spMkLst>
        </pc:spChg>
        <pc:graphicFrameChg chg="add del mod">
          <ac:chgData name="Thúy Mai" userId="222f1c7e07c9bd7a" providerId="LiveId" clId="{624299C2-0C44-48CF-B9DB-884C1F8AA2DC}" dt="2023-01-27T13:30:55.477" v="546"/>
          <ac:graphicFrameMkLst>
            <pc:docMk/>
            <pc:sldMk cId="2572193944" sldId="376"/>
            <ac:graphicFrameMk id="2" creationId="{E2B48DF6-26BE-B9A6-B03B-AA17341F525E}"/>
          </ac:graphicFrameMkLst>
        </pc:graphicFrameChg>
        <pc:picChg chg="del">
          <ac:chgData name="Thúy Mai" userId="222f1c7e07c9bd7a" providerId="LiveId" clId="{624299C2-0C44-48CF-B9DB-884C1F8AA2DC}" dt="2023-01-27T13:30:54.096" v="543" actId="478"/>
          <ac:picMkLst>
            <pc:docMk/>
            <pc:sldMk cId="2572193944" sldId="376"/>
            <ac:picMk id="3" creationId="{1CF7C535-CC74-FD54-45A9-E21325A49B6C}"/>
          </ac:picMkLst>
        </pc:picChg>
        <pc:picChg chg="add del mod">
          <ac:chgData name="Thúy Mai" userId="222f1c7e07c9bd7a" providerId="LiveId" clId="{624299C2-0C44-48CF-B9DB-884C1F8AA2DC}" dt="2023-01-27T13:31:08.483" v="552"/>
          <ac:picMkLst>
            <pc:docMk/>
            <pc:sldMk cId="2572193944" sldId="376"/>
            <ac:picMk id="8" creationId="{158EFCE9-B75F-17AF-D5A3-17AC8FC82D1A}"/>
          </ac:picMkLst>
        </pc:picChg>
        <pc:picChg chg="del">
          <ac:chgData name="Thúy Mai" userId="222f1c7e07c9bd7a" providerId="LiveId" clId="{624299C2-0C44-48CF-B9DB-884C1F8AA2DC}" dt="2023-01-27T13:30:54.096" v="543" actId="478"/>
          <ac:picMkLst>
            <pc:docMk/>
            <pc:sldMk cId="2572193944" sldId="376"/>
            <ac:picMk id="15" creationId="{9B8C5B25-77A2-CC38-7562-943DA371B980}"/>
          </ac:picMkLst>
        </pc:picChg>
        <pc:picChg chg="add mod">
          <ac:chgData name="Thúy Mai" userId="222f1c7e07c9bd7a" providerId="LiveId" clId="{624299C2-0C44-48CF-B9DB-884C1F8AA2DC}" dt="2023-01-27T13:33:08.422" v="588" actId="1076"/>
          <ac:picMkLst>
            <pc:docMk/>
            <pc:sldMk cId="2572193944" sldId="376"/>
            <ac:picMk id="16" creationId="{84C8FB2E-4CE5-A330-D96B-F3BBDFF5863D}"/>
          </ac:picMkLst>
        </pc:picChg>
      </pc:sldChg>
      <pc:sldChg chg="addSp delSp modSp add mod delAnim modAnim">
        <pc:chgData name="Thúy Mai" userId="222f1c7e07c9bd7a" providerId="LiveId" clId="{624299C2-0C44-48CF-B9DB-884C1F8AA2DC}" dt="2023-01-27T13:39:49.739" v="769" actId="478"/>
        <pc:sldMkLst>
          <pc:docMk/>
          <pc:sldMk cId="600630541" sldId="377"/>
        </pc:sldMkLst>
        <pc:spChg chg="mod">
          <ac:chgData name="Thúy Mai" userId="222f1c7e07c9bd7a" providerId="LiveId" clId="{624299C2-0C44-48CF-B9DB-884C1F8AA2DC}" dt="2023-01-27T13:35:39.250" v="661" actId="20577"/>
          <ac:spMkLst>
            <pc:docMk/>
            <pc:sldMk cId="600630541" sldId="377"/>
            <ac:spMk id="5" creationId="{0AEBD93A-D827-E605-2E26-86A4C55BF970}"/>
          </ac:spMkLst>
        </pc:spChg>
        <pc:spChg chg="add del mod">
          <ac:chgData name="Thúy Mai" userId="222f1c7e07c9bd7a" providerId="LiveId" clId="{624299C2-0C44-48CF-B9DB-884C1F8AA2DC}" dt="2023-01-27T13:39:49.739" v="769" actId="478"/>
          <ac:spMkLst>
            <pc:docMk/>
            <pc:sldMk cId="600630541" sldId="377"/>
            <ac:spMk id="8" creationId="{08258727-E90E-625C-0BF7-59E894EE52E1}"/>
          </ac:spMkLst>
        </pc:spChg>
        <pc:spChg chg="add mod">
          <ac:chgData name="Thúy Mai" userId="222f1c7e07c9bd7a" providerId="LiveId" clId="{624299C2-0C44-48CF-B9DB-884C1F8AA2DC}" dt="2023-01-27T13:35:10.107" v="637" actId="14100"/>
          <ac:spMkLst>
            <pc:docMk/>
            <pc:sldMk cId="600630541" sldId="377"/>
            <ac:spMk id="9" creationId="{097ECC2F-605C-278F-E976-FB9AC484DF79}"/>
          </ac:spMkLst>
        </pc:spChg>
        <pc:spChg chg="add mod">
          <ac:chgData name="Thúy Mai" userId="222f1c7e07c9bd7a" providerId="LiveId" clId="{624299C2-0C44-48CF-B9DB-884C1F8AA2DC}" dt="2023-01-27T13:35:20.084" v="652" actId="20577"/>
          <ac:spMkLst>
            <pc:docMk/>
            <pc:sldMk cId="600630541" sldId="377"/>
            <ac:spMk id="10" creationId="{68548B12-9DD0-0BCD-84D5-52BD278CA664}"/>
          </ac:spMkLst>
        </pc:spChg>
        <pc:graphicFrameChg chg="add del mod">
          <ac:chgData name="Thúy Mai" userId="222f1c7e07c9bd7a" providerId="LiveId" clId="{624299C2-0C44-48CF-B9DB-884C1F8AA2DC}" dt="2023-01-27T13:34:53.782" v="630"/>
          <ac:graphicFrameMkLst>
            <pc:docMk/>
            <pc:sldMk cId="600630541" sldId="377"/>
            <ac:graphicFrameMk id="4" creationId="{93B1B3B9-67DC-BE35-6DED-8806765159B6}"/>
          </ac:graphicFrameMkLst>
        </pc:graphicFrameChg>
        <pc:picChg chg="add mod">
          <ac:chgData name="Thúy Mai" userId="222f1c7e07c9bd7a" providerId="LiveId" clId="{624299C2-0C44-48CF-B9DB-884C1F8AA2DC}" dt="2023-01-27T13:36:07.293" v="664" actId="1076"/>
          <ac:picMkLst>
            <pc:docMk/>
            <pc:sldMk cId="600630541" sldId="377"/>
            <ac:picMk id="2" creationId="{C0AE813D-E0B1-3B05-211B-4D0DC4AC0B58}"/>
          </ac:picMkLst>
        </pc:picChg>
        <pc:picChg chg="del mod">
          <ac:chgData name="Thúy Mai" userId="222f1c7e07c9bd7a" providerId="LiveId" clId="{624299C2-0C44-48CF-B9DB-884C1F8AA2DC}" dt="2023-01-27T13:35:51.852" v="662" actId="478"/>
          <ac:picMkLst>
            <pc:docMk/>
            <pc:sldMk cId="600630541" sldId="377"/>
            <ac:picMk id="15" creationId="{9B8C5B25-77A2-CC38-7562-943DA371B980}"/>
          </ac:picMkLst>
        </pc:picChg>
      </pc:sldChg>
      <pc:sldChg chg="delSp add mod ord">
        <pc:chgData name="Thúy Mai" userId="222f1c7e07c9bd7a" providerId="LiveId" clId="{624299C2-0C44-48CF-B9DB-884C1F8AA2DC}" dt="2023-01-27T13:33:41.817" v="597" actId="21"/>
        <pc:sldMkLst>
          <pc:docMk/>
          <pc:sldMk cId="3116182367" sldId="378"/>
        </pc:sldMkLst>
        <pc:spChg chg="del">
          <ac:chgData name="Thúy Mai" userId="222f1c7e07c9bd7a" providerId="LiveId" clId="{624299C2-0C44-48CF-B9DB-884C1F8AA2DC}" dt="2023-01-27T13:33:41.817" v="597" actId="21"/>
          <ac:spMkLst>
            <pc:docMk/>
            <pc:sldMk cId="3116182367" sldId="378"/>
            <ac:spMk id="7" creationId="{9BC6DE9E-8F89-8C1B-2759-C916D4B80073}"/>
          </ac:spMkLst>
        </pc:spChg>
      </pc:sldChg>
      <pc:sldChg chg="addSp delSp modSp add mod ord delAnim modAnim">
        <pc:chgData name="Thúy Mai" userId="222f1c7e07c9bd7a" providerId="LiveId" clId="{624299C2-0C44-48CF-B9DB-884C1F8AA2DC}" dt="2023-01-27T13:39:54.784" v="770" actId="478"/>
        <pc:sldMkLst>
          <pc:docMk/>
          <pc:sldMk cId="3420093378" sldId="379"/>
        </pc:sldMkLst>
        <pc:spChg chg="add mod">
          <ac:chgData name="Thúy Mai" userId="222f1c7e07c9bd7a" providerId="LiveId" clId="{624299C2-0C44-48CF-B9DB-884C1F8AA2DC}" dt="2023-01-27T13:39:32.755" v="764" actId="1076"/>
          <ac:spMkLst>
            <pc:docMk/>
            <pc:sldMk cId="3420093378" sldId="379"/>
            <ac:spMk id="4" creationId="{6BBA5247-241D-C7B8-2781-1EE23AEE08D2}"/>
          </ac:spMkLst>
        </pc:spChg>
        <pc:spChg chg="del">
          <ac:chgData name="Thúy Mai" userId="222f1c7e07c9bd7a" providerId="LiveId" clId="{624299C2-0C44-48CF-B9DB-884C1F8AA2DC}" dt="2023-01-27T13:37:58.187" v="706" actId="478"/>
          <ac:spMkLst>
            <pc:docMk/>
            <pc:sldMk cId="3420093378" sldId="379"/>
            <ac:spMk id="5" creationId="{0AEBD93A-D827-E605-2E26-86A4C55BF970}"/>
          </ac:spMkLst>
        </pc:spChg>
        <pc:spChg chg="add mod">
          <ac:chgData name="Thúy Mai" userId="222f1c7e07c9bd7a" providerId="LiveId" clId="{624299C2-0C44-48CF-B9DB-884C1F8AA2DC}" dt="2023-01-27T13:38:59.918" v="754" actId="14100"/>
          <ac:spMkLst>
            <pc:docMk/>
            <pc:sldMk cId="3420093378" sldId="379"/>
            <ac:spMk id="7" creationId="{83E1890B-D1C6-6DEF-F224-D6DFE1372E53}"/>
          </ac:spMkLst>
        </pc:spChg>
        <pc:spChg chg="del mod">
          <ac:chgData name="Thúy Mai" userId="222f1c7e07c9bd7a" providerId="LiveId" clId="{624299C2-0C44-48CF-B9DB-884C1F8AA2DC}" dt="2023-01-27T13:39:54.784" v="770" actId="478"/>
          <ac:spMkLst>
            <pc:docMk/>
            <pc:sldMk cId="3420093378" sldId="379"/>
            <ac:spMk id="8" creationId="{08258727-E90E-625C-0BF7-59E894EE52E1}"/>
          </ac:spMkLst>
        </pc:spChg>
        <pc:spChg chg="mod">
          <ac:chgData name="Thúy Mai" userId="222f1c7e07c9bd7a" providerId="LiveId" clId="{624299C2-0C44-48CF-B9DB-884C1F8AA2DC}" dt="2023-01-27T13:37:53.007" v="705" actId="20577"/>
          <ac:spMkLst>
            <pc:docMk/>
            <pc:sldMk cId="3420093378" sldId="379"/>
            <ac:spMk id="10" creationId="{68548B12-9DD0-0BCD-84D5-52BD278CA664}"/>
          </ac:spMkLst>
        </pc:spChg>
        <pc:spChg chg="add del mod">
          <ac:chgData name="Thúy Mai" userId="222f1c7e07c9bd7a" providerId="LiveId" clId="{624299C2-0C44-48CF-B9DB-884C1F8AA2DC}" dt="2023-01-27T13:39:28.257" v="762" actId="478"/>
          <ac:spMkLst>
            <pc:docMk/>
            <pc:sldMk cId="3420093378" sldId="379"/>
            <ac:spMk id="11" creationId="{D0F14966-B5A1-4F4A-859E-2DDB3D5DCFC1}"/>
          </ac:spMkLst>
        </pc:spChg>
        <pc:spChg chg="add del mod">
          <ac:chgData name="Thúy Mai" userId="222f1c7e07c9bd7a" providerId="LiveId" clId="{624299C2-0C44-48CF-B9DB-884C1F8AA2DC}" dt="2023-01-27T13:39:28.257" v="762" actId="478"/>
          <ac:spMkLst>
            <pc:docMk/>
            <pc:sldMk cId="3420093378" sldId="379"/>
            <ac:spMk id="12" creationId="{1D797388-B64F-7F9C-8024-31F475E1B68B}"/>
          </ac:spMkLst>
        </pc:spChg>
        <pc:picChg chg="mod">
          <ac:chgData name="Thúy Mai" userId="222f1c7e07c9bd7a" providerId="LiveId" clId="{624299C2-0C44-48CF-B9DB-884C1F8AA2DC}" dt="2023-01-27T13:39:29.741" v="763" actId="1076"/>
          <ac:picMkLst>
            <pc:docMk/>
            <pc:sldMk cId="3420093378" sldId="379"/>
            <ac:picMk id="2" creationId="{C0AE813D-E0B1-3B05-211B-4D0DC4AC0B58}"/>
          </ac:picMkLst>
        </pc:picChg>
        <pc:picChg chg="del">
          <ac:chgData name="Thúy Mai" userId="222f1c7e07c9bd7a" providerId="LiveId" clId="{624299C2-0C44-48CF-B9DB-884C1F8AA2DC}" dt="2023-01-27T13:37:58.187" v="706" actId="478"/>
          <ac:picMkLst>
            <pc:docMk/>
            <pc:sldMk cId="3420093378" sldId="379"/>
            <ac:picMk id="3" creationId="{1CF7C535-CC74-FD54-45A9-E21325A49B6C}"/>
          </ac:picMkLst>
        </pc:picChg>
      </pc:sldChg>
      <pc:sldChg chg="addSp delSp modSp add mod delAnim modAnim">
        <pc:chgData name="Thúy Mai" userId="222f1c7e07c9bd7a" providerId="LiveId" clId="{624299C2-0C44-48CF-B9DB-884C1F8AA2DC}" dt="2023-01-27T13:42:25.583" v="830"/>
        <pc:sldMkLst>
          <pc:docMk/>
          <pc:sldMk cId="3493004418" sldId="380"/>
        </pc:sldMkLst>
        <pc:spChg chg="add mod">
          <ac:chgData name="Thúy Mai" userId="222f1c7e07c9bd7a" providerId="LiveId" clId="{624299C2-0C44-48CF-B9DB-884C1F8AA2DC}" dt="2023-01-27T13:41:25.674" v="806" actId="1076"/>
          <ac:spMkLst>
            <pc:docMk/>
            <pc:sldMk cId="3493004418" sldId="380"/>
            <ac:spMk id="3" creationId="{C86164B7-EFA3-AD0A-555A-B70911D1581F}"/>
          </ac:spMkLst>
        </pc:spChg>
        <pc:spChg chg="del">
          <ac:chgData name="Thúy Mai" userId="222f1c7e07c9bd7a" providerId="LiveId" clId="{624299C2-0C44-48CF-B9DB-884C1F8AA2DC}" dt="2023-01-27T13:40:10.070" v="773" actId="478"/>
          <ac:spMkLst>
            <pc:docMk/>
            <pc:sldMk cId="3493004418" sldId="380"/>
            <ac:spMk id="4" creationId="{6BBA5247-241D-C7B8-2781-1EE23AEE08D2}"/>
          </ac:spMkLst>
        </pc:spChg>
        <pc:spChg chg="add mod">
          <ac:chgData name="Thúy Mai" userId="222f1c7e07c9bd7a" providerId="LiveId" clId="{624299C2-0C44-48CF-B9DB-884C1F8AA2DC}" dt="2023-01-27T13:41:22.601" v="805" actId="1076"/>
          <ac:spMkLst>
            <pc:docMk/>
            <pc:sldMk cId="3493004418" sldId="380"/>
            <ac:spMk id="5" creationId="{3C6F42D8-B6BB-1CAF-7F10-1BFCC37B0D54}"/>
          </ac:spMkLst>
        </pc:spChg>
        <pc:spChg chg="del">
          <ac:chgData name="Thúy Mai" userId="222f1c7e07c9bd7a" providerId="LiveId" clId="{624299C2-0C44-48CF-B9DB-884C1F8AA2DC}" dt="2023-01-27T13:40:10.070" v="773" actId="478"/>
          <ac:spMkLst>
            <pc:docMk/>
            <pc:sldMk cId="3493004418" sldId="380"/>
            <ac:spMk id="7" creationId="{83E1890B-D1C6-6DEF-F224-D6DFE1372E53}"/>
          </ac:spMkLst>
        </pc:spChg>
        <pc:spChg chg="del mod">
          <ac:chgData name="Thúy Mai" userId="222f1c7e07c9bd7a" providerId="LiveId" clId="{624299C2-0C44-48CF-B9DB-884C1F8AA2DC}" dt="2023-01-27T13:41:04.968" v="799" actId="478"/>
          <ac:spMkLst>
            <pc:docMk/>
            <pc:sldMk cId="3493004418" sldId="380"/>
            <ac:spMk id="8" creationId="{08258727-E90E-625C-0BF7-59E894EE52E1}"/>
          </ac:spMkLst>
        </pc:spChg>
        <pc:spChg chg="mod">
          <ac:chgData name="Thúy Mai" userId="222f1c7e07c9bd7a" providerId="LiveId" clId="{624299C2-0C44-48CF-B9DB-884C1F8AA2DC}" dt="2023-01-27T13:41:13.394" v="802" actId="1076"/>
          <ac:spMkLst>
            <pc:docMk/>
            <pc:sldMk cId="3493004418" sldId="380"/>
            <ac:spMk id="11" creationId="{D0F14966-B5A1-4F4A-859E-2DDB3D5DCFC1}"/>
          </ac:spMkLst>
        </pc:spChg>
        <pc:spChg chg="mod">
          <ac:chgData name="Thúy Mai" userId="222f1c7e07c9bd7a" providerId="LiveId" clId="{624299C2-0C44-48CF-B9DB-884C1F8AA2DC}" dt="2023-01-27T13:40:16.697" v="774" actId="1076"/>
          <ac:spMkLst>
            <pc:docMk/>
            <pc:sldMk cId="3493004418" sldId="380"/>
            <ac:spMk id="12" creationId="{1D797388-B64F-7F9C-8024-31F475E1B68B}"/>
          </ac:spMkLst>
        </pc:spChg>
        <pc:spChg chg="add mod">
          <ac:chgData name="Thúy Mai" userId="222f1c7e07c9bd7a" providerId="LiveId" clId="{624299C2-0C44-48CF-B9DB-884C1F8AA2DC}" dt="2023-01-27T13:41:15.777" v="803" actId="1076"/>
          <ac:spMkLst>
            <pc:docMk/>
            <pc:sldMk cId="3493004418" sldId="380"/>
            <ac:spMk id="13" creationId="{0A8E74B8-1F6E-5CC5-3BDD-A0F90028621E}"/>
          </ac:spMkLst>
        </pc:spChg>
        <pc:picChg chg="mod">
          <ac:chgData name="Thúy Mai" userId="222f1c7e07c9bd7a" providerId="LiveId" clId="{624299C2-0C44-48CF-B9DB-884C1F8AA2DC}" dt="2023-01-27T13:40:50.882" v="788" actId="1076"/>
          <ac:picMkLst>
            <pc:docMk/>
            <pc:sldMk cId="3493004418" sldId="380"/>
            <ac:picMk id="14" creationId="{C339A071-B844-A9B1-BECC-DC5B1ED859C2}"/>
          </ac:picMkLst>
        </pc:picChg>
      </pc:sldChg>
      <pc:sldChg chg="addSp delSp modSp add mod delAnim modAnim">
        <pc:chgData name="Thúy Mai" userId="222f1c7e07c9bd7a" providerId="LiveId" clId="{624299C2-0C44-48CF-B9DB-884C1F8AA2DC}" dt="2023-01-27T14:02:03.370" v="1558"/>
        <pc:sldMkLst>
          <pc:docMk/>
          <pc:sldMk cId="706814102" sldId="381"/>
        </pc:sldMkLst>
        <pc:spChg chg="mod">
          <ac:chgData name="Thúy Mai" userId="222f1c7e07c9bd7a" providerId="LiveId" clId="{624299C2-0C44-48CF-B9DB-884C1F8AA2DC}" dt="2023-01-27T13:43:26.322" v="874" actId="1076"/>
          <ac:spMkLst>
            <pc:docMk/>
            <pc:sldMk cId="706814102" sldId="381"/>
            <ac:spMk id="3" creationId="{C86164B7-EFA3-AD0A-555A-B70911D1581F}"/>
          </ac:spMkLst>
        </pc:spChg>
        <pc:spChg chg="mod">
          <ac:chgData name="Thúy Mai" userId="222f1c7e07c9bd7a" providerId="LiveId" clId="{624299C2-0C44-48CF-B9DB-884C1F8AA2DC}" dt="2023-01-27T13:43:29.586" v="875" actId="14100"/>
          <ac:spMkLst>
            <pc:docMk/>
            <pc:sldMk cId="706814102" sldId="381"/>
            <ac:spMk id="5" creationId="{3C6F42D8-B6BB-1CAF-7F10-1BFCC37B0D54}"/>
          </ac:spMkLst>
        </pc:spChg>
        <pc:spChg chg="add del mod">
          <ac:chgData name="Thúy Mai" userId="222f1c7e07c9bd7a" providerId="LiveId" clId="{624299C2-0C44-48CF-B9DB-884C1F8AA2DC}" dt="2023-01-27T13:43:16.639" v="870" actId="478"/>
          <ac:spMkLst>
            <pc:docMk/>
            <pc:sldMk cId="706814102" sldId="381"/>
            <ac:spMk id="8" creationId="{EEB651F1-0B3D-AB3D-F2B9-DB52194ACDD0}"/>
          </ac:spMkLst>
        </pc:spChg>
        <pc:spChg chg="mod">
          <ac:chgData name="Thúy Mai" userId="222f1c7e07c9bd7a" providerId="LiveId" clId="{624299C2-0C44-48CF-B9DB-884C1F8AA2DC}" dt="2023-01-27T13:41:59.807" v="818" actId="1076"/>
          <ac:spMkLst>
            <pc:docMk/>
            <pc:sldMk cId="706814102" sldId="381"/>
            <ac:spMk id="9" creationId="{097ECC2F-605C-278F-E976-FB9AC484DF79}"/>
          </ac:spMkLst>
        </pc:spChg>
        <pc:spChg chg="del">
          <ac:chgData name="Thúy Mai" userId="222f1c7e07c9bd7a" providerId="LiveId" clId="{624299C2-0C44-48CF-B9DB-884C1F8AA2DC}" dt="2023-01-27T13:42:09.823" v="825" actId="478"/>
          <ac:spMkLst>
            <pc:docMk/>
            <pc:sldMk cId="706814102" sldId="381"/>
            <ac:spMk id="10" creationId="{68548B12-9DD0-0BCD-84D5-52BD278CA664}"/>
          </ac:spMkLst>
        </pc:spChg>
        <pc:spChg chg="mod">
          <ac:chgData name="Thúy Mai" userId="222f1c7e07c9bd7a" providerId="LiveId" clId="{624299C2-0C44-48CF-B9DB-884C1F8AA2DC}" dt="2023-01-27T13:43:23.215" v="873" actId="1076"/>
          <ac:spMkLst>
            <pc:docMk/>
            <pc:sldMk cId="706814102" sldId="381"/>
            <ac:spMk id="11" creationId="{D0F14966-B5A1-4F4A-859E-2DDB3D5DCFC1}"/>
          </ac:spMkLst>
        </pc:spChg>
        <pc:spChg chg="mod">
          <ac:chgData name="Thúy Mai" userId="222f1c7e07c9bd7a" providerId="LiveId" clId="{624299C2-0C44-48CF-B9DB-884C1F8AA2DC}" dt="2023-01-27T13:42:41.630" v="843" actId="1076"/>
          <ac:spMkLst>
            <pc:docMk/>
            <pc:sldMk cId="706814102" sldId="381"/>
            <ac:spMk id="12" creationId="{1D797388-B64F-7F9C-8024-31F475E1B68B}"/>
          </ac:spMkLst>
        </pc:spChg>
        <pc:spChg chg="del">
          <ac:chgData name="Thúy Mai" userId="222f1c7e07c9bd7a" providerId="LiveId" clId="{624299C2-0C44-48CF-B9DB-884C1F8AA2DC}" dt="2023-01-27T13:42:44.894" v="844" actId="478"/>
          <ac:spMkLst>
            <pc:docMk/>
            <pc:sldMk cId="706814102" sldId="381"/>
            <ac:spMk id="13" creationId="{0A8E74B8-1F6E-5CC5-3BDD-A0F90028621E}"/>
          </ac:spMkLst>
        </pc:spChg>
        <pc:graphicFrameChg chg="add del mod">
          <ac:chgData name="Thúy Mai" userId="222f1c7e07c9bd7a" providerId="LiveId" clId="{624299C2-0C44-48CF-B9DB-884C1F8AA2DC}" dt="2023-01-27T13:41:48.474" v="810"/>
          <ac:graphicFrameMkLst>
            <pc:docMk/>
            <pc:sldMk cId="706814102" sldId="381"/>
            <ac:graphicFrameMk id="4" creationId="{7E9224AE-F4C1-0B92-E805-28956F99FBDB}"/>
          </ac:graphicFrameMkLst>
        </pc:graphicFrameChg>
      </pc:sldChg>
      <pc:sldChg chg="addSp delSp modSp add mod delAnim">
        <pc:chgData name="Thúy Mai" userId="222f1c7e07c9bd7a" providerId="LiveId" clId="{624299C2-0C44-48CF-B9DB-884C1F8AA2DC}" dt="2023-01-27T13:44:24.350" v="897"/>
        <pc:sldMkLst>
          <pc:docMk/>
          <pc:sldMk cId="442167691" sldId="382"/>
        </pc:sldMkLst>
        <pc:spChg chg="del">
          <ac:chgData name="Thúy Mai" userId="222f1c7e07c9bd7a" providerId="LiveId" clId="{624299C2-0C44-48CF-B9DB-884C1F8AA2DC}" dt="2023-01-27T13:43:56.226" v="886" actId="478"/>
          <ac:spMkLst>
            <pc:docMk/>
            <pc:sldMk cId="442167691" sldId="382"/>
            <ac:spMk id="3" creationId="{C86164B7-EFA3-AD0A-555A-B70911D1581F}"/>
          </ac:spMkLst>
        </pc:spChg>
        <pc:spChg chg="del">
          <ac:chgData name="Thúy Mai" userId="222f1c7e07c9bd7a" providerId="LiveId" clId="{624299C2-0C44-48CF-B9DB-884C1F8AA2DC}" dt="2023-01-27T13:43:56.226" v="886" actId="478"/>
          <ac:spMkLst>
            <pc:docMk/>
            <pc:sldMk cId="442167691" sldId="382"/>
            <ac:spMk id="5" creationId="{3C6F42D8-B6BB-1CAF-7F10-1BFCC37B0D54}"/>
          </ac:spMkLst>
        </pc:spChg>
        <pc:spChg chg="add del mod">
          <ac:chgData name="Thúy Mai" userId="222f1c7e07c9bd7a" providerId="LiveId" clId="{624299C2-0C44-48CF-B9DB-884C1F8AA2DC}" dt="2023-01-27T13:44:24.350" v="897"/>
          <ac:spMkLst>
            <pc:docMk/>
            <pc:sldMk cId="442167691" sldId="382"/>
            <ac:spMk id="8" creationId="{65E4ED70-D8FC-7D1A-7D84-0F02435D23FF}"/>
          </ac:spMkLst>
        </pc:spChg>
        <pc:spChg chg="mod">
          <ac:chgData name="Thúy Mai" userId="222f1c7e07c9bd7a" providerId="LiveId" clId="{624299C2-0C44-48CF-B9DB-884C1F8AA2DC}" dt="2023-01-27T13:44:16.125" v="895" actId="1076"/>
          <ac:spMkLst>
            <pc:docMk/>
            <pc:sldMk cId="442167691" sldId="382"/>
            <ac:spMk id="9" creationId="{097ECC2F-605C-278F-E976-FB9AC484DF79}"/>
          </ac:spMkLst>
        </pc:spChg>
        <pc:spChg chg="mod">
          <ac:chgData name="Thúy Mai" userId="222f1c7e07c9bd7a" providerId="LiveId" clId="{624299C2-0C44-48CF-B9DB-884C1F8AA2DC}" dt="2023-01-27T13:44:13.527" v="894" actId="1076"/>
          <ac:spMkLst>
            <pc:docMk/>
            <pc:sldMk cId="442167691" sldId="382"/>
            <ac:spMk id="11" creationId="{D0F14966-B5A1-4F4A-859E-2DDB3D5DCFC1}"/>
          </ac:spMkLst>
        </pc:spChg>
        <pc:spChg chg="del">
          <ac:chgData name="Thúy Mai" userId="222f1c7e07c9bd7a" providerId="LiveId" clId="{624299C2-0C44-48CF-B9DB-884C1F8AA2DC}" dt="2023-01-27T13:43:56.226" v="886" actId="478"/>
          <ac:spMkLst>
            <pc:docMk/>
            <pc:sldMk cId="442167691" sldId="382"/>
            <ac:spMk id="12" creationId="{1D797388-B64F-7F9C-8024-31F475E1B68B}"/>
          </ac:spMkLst>
        </pc:spChg>
        <pc:graphicFrameChg chg="add del mod">
          <ac:chgData name="Thúy Mai" userId="222f1c7e07c9bd7a" providerId="LiveId" clId="{624299C2-0C44-48CF-B9DB-884C1F8AA2DC}" dt="2023-01-27T13:43:43.594" v="879"/>
          <ac:graphicFrameMkLst>
            <pc:docMk/>
            <pc:sldMk cId="442167691" sldId="382"/>
            <ac:graphicFrameMk id="4" creationId="{B51A6289-1A8F-376E-0139-7EEEA1733DFD}"/>
          </ac:graphicFrameMkLst>
        </pc:graphicFrameChg>
      </pc:sldChg>
      <pc:sldChg chg="addSp delSp modSp add mod delAnim modAnim">
        <pc:chgData name="Thúy Mai" userId="222f1c7e07c9bd7a" providerId="LiveId" clId="{624299C2-0C44-48CF-B9DB-884C1F8AA2DC}" dt="2023-01-27T13:49:44.737" v="1180" actId="478"/>
        <pc:sldMkLst>
          <pc:docMk/>
          <pc:sldMk cId="196276473" sldId="383"/>
        </pc:sldMkLst>
        <pc:spChg chg="mod">
          <ac:chgData name="Thúy Mai" userId="222f1c7e07c9bd7a" providerId="LiveId" clId="{624299C2-0C44-48CF-B9DB-884C1F8AA2DC}" dt="2023-01-27T13:49:07.471" v="1063" actId="14100"/>
          <ac:spMkLst>
            <pc:docMk/>
            <pc:sldMk cId="196276473" sldId="383"/>
            <ac:spMk id="2" creationId="{8C0B658A-4427-BC14-8A79-79F9494FB95C}"/>
          </ac:spMkLst>
        </pc:spChg>
        <pc:spChg chg="add mod">
          <ac:chgData name="Thúy Mai" userId="222f1c7e07c9bd7a" providerId="LiveId" clId="{624299C2-0C44-48CF-B9DB-884C1F8AA2DC}" dt="2023-01-27T13:49:40.635" v="1179" actId="20577"/>
          <ac:spMkLst>
            <pc:docMk/>
            <pc:sldMk cId="196276473" sldId="383"/>
            <ac:spMk id="3" creationId="{039E5B17-8384-1A17-DF8D-9DC00F68CA7F}"/>
          </ac:spMkLst>
        </pc:spChg>
        <pc:spChg chg="del mod">
          <ac:chgData name="Thúy Mai" userId="222f1c7e07c9bd7a" providerId="LiveId" clId="{624299C2-0C44-48CF-B9DB-884C1F8AA2DC}" dt="2023-01-27T13:49:44.737" v="1180" actId="478"/>
          <ac:spMkLst>
            <pc:docMk/>
            <pc:sldMk cId="196276473" sldId="383"/>
            <ac:spMk id="9" creationId="{14A9F876-D803-BBF1-B1CD-2353730B148B}"/>
          </ac:spMkLst>
        </pc:spChg>
        <pc:spChg chg="mod">
          <ac:chgData name="Thúy Mai" userId="222f1c7e07c9bd7a" providerId="LiveId" clId="{624299C2-0C44-48CF-B9DB-884C1F8AA2DC}" dt="2023-01-27T13:48:55.001" v="1040" actId="20577"/>
          <ac:spMkLst>
            <pc:docMk/>
            <pc:sldMk cId="196276473" sldId="383"/>
            <ac:spMk id="11" creationId="{894C1948-3FF0-A7A3-8F45-9D68F0B6C277}"/>
          </ac:spMkLst>
        </pc:spChg>
        <pc:spChg chg="mod">
          <ac:chgData name="Thúy Mai" userId="222f1c7e07c9bd7a" providerId="LiveId" clId="{624299C2-0C44-48CF-B9DB-884C1F8AA2DC}" dt="2023-01-27T13:49:18.781" v="1093" actId="14100"/>
          <ac:spMkLst>
            <pc:docMk/>
            <pc:sldMk cId="196276473" sldId="383"/>
            <ac:spMk id="15" creationId="{9D9C48D7-A950-A183-3467-86174141A281}"/>
          </ac:spMkLst>
        </pc:spChg>
        <pc:spChg chg="del">
          <ac:chgData name="Thúy Mai" userId="222f1c7e07c9bd7a" providerId="LiveId" clId="{624299C2-0C44-48CF-B9DB-884C1F8AA2DC}" dt="2023-01-27T13:49:22.126" v="1094" actId="478"/>
          <ac:spMkLst>
            <pc:docMk/>
            <pc:sldMk cId="196276473" sldId="383"/>
            <ac:spMk id="16" creationId="{A7CE85B5-45B3-1612-F996-472A333EA488}"/>
          </ac:spMkLst>
        </pc:spChg>
        <pc:spChg chg="del">
          <ac:chgData name="Thúy Mai" userId="222f1c7e07c9bd7a" providerId="LiveId" clId="{624299C2-0C44-48CF-B9DB-884C1F8AA2DC}" dt="2023-01-27T13:49:24.699" v="1095" actId="478"/>
          <ac:spMkLst>
            <pc:docMk/>
            <pc:sldMk cId="196276473" sldId="383"/>
            <ac:spMk id="23" creationId="{7B5D65F0-2355-68BF-E965-4FC44313596E}"/>
          </ac:spMkLst>
        </pc:spChg>
      </pc:sldChg>
      <pc:sldChg chg="new del">
        <pc:chgData name="Thúy Mai" userId="222f1c7e07c9bd7a" providerId="LiveId" clId="{624299C2-0C44-48CF-B9DB-884C1F8AA2DC}" dt="2023-01-27T14:00:11.726" v="1485" actId="47"/>
        <pc:sldMkLst>
          <pc:docMk/>
          <pc:sldMk cId="632335882" sldId="384"/>
        </pc:sldMkLst>
      </pc:sldChg>
      <pc:sldChg chg="addSp delSp modSp new mod">
        <pc:chgData name="Thúy Mai" userId="222f1c7e07c9bd7a" providerId="LiveId" clId="{624299C2-0C44-48CF-B9DB-884C1F8AA2DC}" dt="2023-01-27T13:53:33.463" v="1301" actId="21"/>
        <pc:sldMkLst>
          <pc:docMk/>
          <pc:sldMk cId="3228168404" sldId="385"/>
        </pc:sldMkLst>
        <pc:spChg chg="del">
          <ac:chgData name="Thúy Mai" userId="222f1c7e07c9bd7a" providerId="LiveId" clId="{624299C2-0C44-48CF-B9DB-884C1F8AA2DC}" dt="2023-01-27T13:50:44.566" v="1258" actId="478"/>
          <ac:spMkLst>
            <pc:docMk/>
            <pc:sldMk cId="3228168404" sldId="385"/>
            <ac:spMk id="2" creationId="{C8CE46DA-80C4-F87E-E971-F59EF08137E2}"/>
          </ac:spMkLst>
        </pc:spChg>
        <pc:spChg chg="del">
          <ac:chgData name="Thúy Mai" userId="222f1c7e07c9bd7a" providerId="LiveId" clId="{624299C2-0C44-48CF-B9DB-884C1F8AA2DC}" dt="2023-01-27T13:50:44.566" v="1258" actId="478"/>
          <ac:spMkLst>
            <pc:docMk/>
            <pc:sldMk cId="3228168404" sldId="385"/>
            <ac:spMk id="3" creationId="{EC0B5A28-D832-B0CD-6336-53980F7C5CCA}"/>
          </ac:spMkLst>
        </pc:spChg>
        <pc:spChg chg="add mod">
          <ac:chgData name="Thúy Mai" userId="222f1c7e07c9bd7a" providerId="LiveId" clId="{624299C2-0C44-48CF-B9DB-884C1F8AA2DC}" dt="2023-01-27T13:51:01.151" v="1271" actId="1076"/>
          <ac:spMkLst>
            <pc:docMk/>
            <pc:sldMk cId="3228168404" sldId="385"/>
            <ac:spMk id="6" creationId="{2305ED5D-70C1-2228-5E5F-60839E034C09}"/>
          </ac:spMkLst>
        </pc:spChg>
        <pc:graphicFrameChg chg="add del mod">
          <ac:chgData name="Thúy Mai" userId="222f1c7e07c9bd7a" providerId="LiveId" clId="{624299C2-0C44-48CF-B9DB-884C1F8AA2DC}" dt="2023-01-27T13:50:45.736" v="1261"/>
          <ac:graphicFrameMkLst>
            <pc:docMk/>
            <pc:sldMk cId="3228168404" sldId="385"/>
            <ac:graphicFrameMk id="4" creationId="{90F23FF3-EE8B-0ED3-F7EF-A7F397330354}"/>
          </ac:graphicFrameMkLst>
        </pc:graphicFrameChg>
        <pc:graphicFrameChg chg="add del mod">
          <ac:chgData name="Thúy Mai" userId="222f1c7e07c9bd7a" providerId="LiveId" clId="{624299C2-0C44-48CF-B9DB-884C1F8AA2DC}" dt="2023-01-27T13:51:10.028" v="1274"/>
          <ac:graphicFrameMkLst>
            <pc:docMk/>
            <pc:sldMk cId="3228168404" sldId="385"/>
            <ac:graphicFrameMk id="7" creationId="{031EFD0E-6E7E-910D-028A-096E16380E29}"/>
          </ac:graphicFrameMkLst>
        </pc:graphicFrameChg>
        <pc:graphicFrameChg chg="add mod modGraphic">
          <ac:chgData name="Thúy Mai" userId="222f1c7e07c9bd7a" providerId="LiveId" clId="{624299C2-0C44-48CF-B9DB-884C1F8AA2DC}" dt="2023-01-27T13:51:40.625" v="1285" actId="14734"/>
          <ac:graphicFrameMkLst>
            <pc:docMk/>
            <pc:sldMk cId="3228168404" sldId="385"/>
            <ac:graphicFrameMk id="8" creationId="{6B440F7B-0FC1-D4E1-5F77-C43D3DE8F9DB}"/>
          </ac:graphicFrameMkLst>
        </pc:graphicFrame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0" creationId="{CE00BA6D-9644-DF40-AA3D-A67ADDB830AE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2" creationId="{21A24D28-8BF8-8EDC-DECC-FA1CCED11E34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4" creationId="{C9343C0B-E331-B7AE-84CE-F6BF442079CF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6" creationId="{5536A18E-5C4E-A5FB-2F12-B7DEB2B7277A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8" creationId="{D985A114-E97F-15CD-DC0E-459EC591F8EE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20" creationId="{40811849-7156-1F0C-E380-3ABCE20DA60E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22" creationId="{592AEE71-102A-3A37-51A1-A6E9F2900768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24" creationId="{E138A793-2527-ACE9-A3AE-285103132A8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26" creationId="{967824CD-77BD-B489-E715-F61FA9C4B45A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28" creationId="{AF118FED-F252-50EF-28FF-D5483F6E5B33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30" creationId="{2BFB28FF-8183-BC47-9AC1-DC63576B13EA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32" creationId="{20A47B76-9E1B-8C88-61FE-10B6A6E1D8D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34" creationId="{AA933634-7A90-FB81-C30E-52DC1CC22A7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36" creationId="{62ACF0E8-30D7-4678-F63B-8D7592BF9A68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38" creationId="{49648885-148E-385E-C144-B5F8AA18D818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40" creationId="{F53EA389-6CB7-F765-B241-CB95683DB83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42" creationId="{09E4A05B-48CD-834E-3D28-EC2DF62381C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44" creationId="{D6ED02CA-0EC4-8F28-D072-EA9F82A7E2F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46" creationId="{6E46E382-56D1-5029-8752-711EF297A44C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48" creationId="{6BE551C9-601B-39AD-48E4-62CA88E24F42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50" creationId="{5FF48C04-71BA-9F21-CC87-A69473B07528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52" creationId="{1B99BB69-EA54-E2C2-1B5D-4B01C032BFB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54" creationId="{56EE9E0C-5049-DE7A-1663-11C16D85679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56" creationId="{F45FFD09-62D2-2A0C-32BE-B52377045B0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58" creationId="{850F8B7A-6272-CB7E-197F-A71A297E3AA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60" creationId="{050FC129-826E-5FDC-4273-584A2ABFF044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62" creationId="{B11B52BD-B63C-7603-1B4A-0500098783FB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64" creationId="{14093344-4555-9AE6-5C6B-8F20B61ED4DF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66" creationId="{A4018F10-B744-911B-7CC5-9ADA35562FDD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68" creationId="{DCD81B65-C1E0-54DD-F727-69A7954B18BD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70" creationId="{C92992E9-0C17-F256-5BDC-57D7EE20427E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72" creationId="{BE97990D-E9AC-11E1-A6A0-F0C081AA177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74" creationId="{B4ABC8E1-1DB9-8BA1-DA7A-6CC052B885A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76" creationId="{F1B2DD69-5DC5-4704-4882-498B4C17243C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78" creationId="{029F9B75-409C-C41F-F8E5-D3BB0E9E120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80" creationId="{C655E3EF-1DB9-4CBE-6D55-8277A78333A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82" creationId="{69C7D4A3-5038-E33F-8644-CB1B4D07B46F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84" creationId="{4E4C2B7E-56AA-B0FB-A5C6-50432FDDF66D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86" creationId="{5C05471C-B51B-E24A-4502-28E5360913D3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88" creationId="{F749709F-D11F-0A47-59C7-ECA51C24981F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90" creationId="{B3959187-E8DE-9929-2ECB-8EC7E88D8C6C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92" creationId="{69B3F559-B3E8-26EA-75C4-D6DAE2DD760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94" creationId="{6B2AA367-3DB4-43F5-48B0-76CA58D9622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96" creationId="{BF9CC95C-F9F1-A85A-BECA-5B17A09FE90F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98" creationId="{5E3560DE-4220-CB43-903E-27B0D4F5B673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00" creationId="{97309A1C-BF85-E6B2-1337-FA453343A72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02" creationId="{0C4BB990-1CF3-8688-2B33-E2E0A77CE98E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04" creationId="{59B3F119-4CED-69F3-BAFA-A21038BF0A7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06" creationId="{A2E57C8D-CCD6-989F-ADAF-EBAD5A9C347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08" creationId="{DE807CB4-B95A-7917-A7DB-6CD7E35BC47D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10" creationId="{2E13851B-AEA9-7AC2-AA07-320BE271FE82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12" creationId="{AFE0722A-4661-C842-A463-19ABDB99F96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14" creationId="{14E62F02-8455-D25D-DB92-BBDF1EE463A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16" creationId="{73B05D7F-C8CA-7C44-9BDF-980F18F06C6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18" creationId="{B36D9140-9447-18FA-B5BF-911A01C56E75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20" creationId="{EA9C8BE3-7230-8867-3E86-C530611C1103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22" creationId="{36B56B2D-274A-5D91-ED54-043FF0AF0DB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24" creationId="{B0791397-4E3E-C693-935A-C51AFD93C01D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26" creationId="{83210F12-4370-BBFC-963E-B76F26B563F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28" creationId="{C3B61221-ECB6-4CD4-31FF-989A060F92EB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30" creationId="{48D8C37B-3879-B391-8B45-D1E6D84DD4E8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32" creationId="{02EB872E-1D4F-9C7F-C02F-FB918D26197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34" creationId="{33A8096A-75A1-D5D2-E69C-EBC7D4B29731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36" creationId="{EE677360-8A4E-F430-0086-8A968990FACC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38" creationId="{C056344A-4DCE-5C7B-5611-4298377A0614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40" creationId="{2E65E747-DBCE-0843-A5F8-3C8CAEC644B2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42" creationId="{F5662A23-D4E0-F2C8-5EB7-B8BF364F6EA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44" creationId="{76389D14-AD54-66B3-CDED-13D8C5A09F42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46" creationId="{937C6246-5ED8-F7B0-F159-4AB00F29C0ED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48" creationId="{92457A9B-3F0C-D89B-3274-4556ABB5BF4A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50" creationId="{22AA7A55-E749-D652-133B-C29488797F32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52" creationId="{4392CB49-D62E-96B4-24E0-C56DFD772C1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54" creationId="{1353955A-0ADD-41C1-D972-797C8974732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56" creationId="{F8A01D80-3812-7B37-B0C9-62A2EA84A166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58" creationId="{658644A5-D7EB-6DFD-4527-4FD18964BA64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60" creationId="{8B6A77F5-9664-834D-7275-5EB00213A884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62" creationId="{A153CF84-A755-C639-4594-E9DD02EDAC64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64" creationId="{E4E7AFA8-DE57-C8FD-71EC-AF3D3A3BE117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66" creationId="{0FA2BC06-4248-AA39-530A-3F81C2509D2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68" creationId="{8EECE443-FA50-7C0C-E427-C03EB8717BEE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70" creationId="{32E264B6-1BE0-0027-673A-3452FB425FEA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72" creationId="{C3949DB4-B00D-48D2-C4B0-3368A7276BC9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74" creationId="{99B7583A-7DE1-0ABB-6CC0-0597F018937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76" creationId="{8796C131-175A-9B40-8334-6DD1B9F67F2F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78" creationId="{F0F7A9F8-3F09-A998-8F1A-F58BB5C27610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80" creationId="{FE2A1DAD-A39C-9311-BE2D-5069ACAA4706}"/>
          </ac:picMkLst>
        </pc:picChg>
        <pc:picChg chg="add del mod">
          <ac:chgData name="Thúy Mai" userId="222f1c7e07c9bd7a" providerId="LiveId" clId="{624299C2-0C44-48CF-B9DB-884C1F8AA2DC}" dt="2023-01-27T13:52:47.970" v="1287" actId="931"/>
          <ac:picMkLst>
            <pc:docMk/>
            <pc:sldMk cId="3228168404" sldId="385"/>
            <ac:picMk id="182" creationId="{79DD03C5-5E89-0F8F-9564-E901EA3F3D5B}"/>
          </ac:picMkLst>
        </pc:picChg>
        <pc:picChg chg="add del mod">
          <ac:chgData name="Thúy Mai" userId="222f1c7e07c9bd7a" providerId="LiveId" clId="{624299C2-0C44-48CF-B9DB-884C1F8AA2DC}" dt="2023-01-27T13:53:33.463" v="1301" actId="21"/>
          <ac:picMkLst>
            <pc:docMk/>
            <pc:sldMk cId="3228168404" sldId="385"/>
            <ac:picMk id="184" creationId="{E3335E57-9C77-2C6D-0433-B7D51A666811}"/>
          </ac:picMkLst>
        </pc:picChg>
        <pc:picChg chg="add mod">
          <ac:chgData name="Thúy Mai" userId="222f1c7e07c9bd7a" providerId="LiveId" clId="{624299C2-0C44-48CF-B9DB-884C1F8AA2DC}" dt="2023-01-27T13:53:14.876" v="1293" actId="1076"/>
          <ac:picMkLst>
            <pc:docMk/>
            <pc:sldMk cId="3228168404" sldId="385"/>
            <ac:picMk id="186" creationId="{C8600502-9CF3-A41E-E5F4-607B73DE4FCC}"/>
          </ac:picMkLst>
        </pc:picChg>
      </pc:sldChg>
      <pc:sldChg chg="addSp delSp modSp add mod ord addAnim delAnim">
        <pc:chgData name="Thúy Mai" userId="222f1c7e07c9bd7a" providerId="LiveId" clId="{624299C2-0C44-48CF-B9DB-884C1F8AA2DC}" dt="2023-01-27T13:55:00.228" v="1357" actId="14100"/>
        <pc:sldMkLst>
          <pc:docMk/>
          <pc:sldMk cId="2381451556" sldId="386"/>
        </pc:sldMkLst>
        <pc:spChg chg="add del">
          <ac:chgData name="Thúy Mai" userId="222f1c7e07c9bd7a" providerId="LiveId" clId="{624299C2-0C44-48CF-B9DB-884C1F8AA2DC}" dt="2023-01-27T13:53:53.725" v="1313" actId="478"/>
          <ac:spMkLst>
            <pc:docMk/>
            <pc:sldMk cId="2381451556" sldId="386"/>
            <ac:spMk id="2" creationId="{8C0B658A-4427-BC14-8A79-79F9494FB95C}"/>
          </ac:spMkLst>
        </pc:spChg>
        <pc:spChg chg="add del">
          <ac:chgData name="Thúy Mai" userId="222f1c7e07c9bd7a" providerId="LiveId" clId="{624299C2-0C44-48CF-B9DB-884C1F8AA2DC}" dt="2023-01-27T13:53:53.725" v="1313" actId="478"/>
          <ac:spMkLst>
            <pc:docMk/>
            <pc:sldMk cId="2381451556" sldId="386"/>
            <ac:spMk id="3" creationId="{039E5B17-8384-1A17-DF8D-9DC00F68CA7F}"/>
          </ac:spMkLst>
        </pc:spChg>
        <pc:spChg chg="add del">
          <ac:chgData name="Thúy Mai" userId="222f1c7e07c9bd7a" providerId="LiveId" clId="{624299C2-0C44-48CF-B9DB-884C1F8AA2DC}" dt="2023-01-27T13:53:53.725" v="1313" actId="478"/>
          <ac:spMkLst>
            <pc:docMk/>
            <pc:sldMk cId="2381451556" sldId="386"/>
            <ac:spMk id="6" creationId="{753CD7FD-268D-7E63-E6C0-B6D9D5C008D3}"/>
          </ac:spMkLst>
        </pc:spChg>
        <pc:spChg chg="add mod">
          <ac:chgData name="Thúy Mai" userId="222f1c7e07c9bd7a" providerId="LiveId" clId="{624299C2-0C44-48CF-B9DB-884C1F8AA2DC}" dt="2023-01-27T13:54:24.095" v="1345" actId="1076"/>
          <ac:spMkLst>
            <pc:docMk/>
            <pc:sldMk cId="2381451556" sldId="386"/>
            <ac:spMk id="7" creationId="{60530F9A-1AB4-A3AB-63BB-B49D853410F2}"/>
          </ac:spMkLst>
        </pc:spChg>
        <pc:spChg chg="add mod">
          <ac:chgData name="Thúy Mai" userId="222f1c7e07c9bd7a" providerId="LiveId" clId="{624299C2-0C44-48CF-B9DB-884C1F8AA2DC}" dt="2023-01-27T13:55:00.228" v="1357" actId="14100"/>
          <ac:spMkLst>
            <pc:docMk/>
            <pc:sldMk cId="2381451556" sldId="386"/>
            <ac:spMk id="10" creationId="{F6DDEF99-843C-7474-AC37-891EAD9EC3BB}"/>
          </ac:spMkLst>
        </pc:spChg>
        <pc:spChg chg="add del">
          <ac:chgData name="Thúy Mai" userId="222f1c7e07c9bd7a" providerId="LiveId" clId="{624299C2-0C44-48CF-B9DB-884C1F8AA2DC}" dt="2023-01-27T13:53:53.725" v="1313" actId="478"/>
          <ac:spMkLst>
            <pc:docMk/>
            <pc:sldMk cId="2381451556" sldId="386"/>
            <ac:spMk id="11" creationId="{894C1948-3FF0-A7A3-8F45-9D68F0B6C277}"/>
          </ac:spMkLst>
        </pc:spChg>
        <pc:spChg chg="add del">
          <ac:chgData name="Thúy Mai" userId="222f1c7e07c9bd7a" providerId="LiveId" clId="{624299C2-0C44-48CF-B9DB-884C1F8AA2DC}" dt="2023-01-27T13:53:53.725" v="1313" actId="478"/>
          <ac:spMkLst>
            <pc:docMk/>
            <pc:sldMk cId="2381451556" sldId="386"/>
            <ac:spMk id="15" creationId="{9D9C48D7-A950-A183-3467-86174141A281}"/>
          </ac:spMkLst>
        </pc:spChg>
        <pc:graphicFrameChg chg="add del mod">
          <ac:chgData name="Thúy Mai" userId="222f1c7e07c9bd7a" providerId="LiveId" clId="{624299C2-0C44-48CF-B9DB-884C1F8AA2DC}" dt="2023-01-27T13:54:38.485" v="1349"/>
          <ac:graphicFrameMkLst>
            <pc:docMk/>
            <pc:sldMk cId="2381451556" sldId="386"/>
            <ac:graphicFrameMk id="8" creationId="{B0EA38D8-7ED4-E792-1113-02037C364BEF}"/>
          </ac:graphicFrameMkLst>
        </pc:graphicFrameChg>
        <pc:picChg chg="add del mod">
          <ac:chgData name="Thúy Mai" userId="222f1c7e07c9bd7a" providerId="LiveId" clId="{624299C2-0C44-48CF-B9DB-884C1F8AA2DC}" dt="2023-01-27T13:54:57.264" v="1356" actId="14100"/>
          <ac:picMkLst>
            <pc:docMk/>
            <pc:sldMk cId="2381451556" sldId="386"/>
            <ac:picMk id="4" creationId="{DF3F3311-4A10-0B62-735E-C72DB910DE58}"/>
          </ac:picMkLst>
        </pc:picChg>
        <pc:picChg chg="add mod">
          <ac:chgData name="Thúy Mai" userId="222f1c7e07c9bd7a" providerId="LiveId" clId="{624299C2-0C44-48CF-B9DB-884C1F8AA2DC}" dt="2023-01-27T13:53:45.429" v="1310" actId="1076"/>
          <ac:picMkLst>
            <pc:docMk/>
            <pc:sldMk cId="2381451556" sldId="386"/>
            <ac:picMk id="5" creationId="{6BE74A61-3C34-4398-891B-A7221A31C27F}"/>
          </ac:picMkLst>
        </pc:picChg>
        <pc:picChg chg="add del">
          <ac:chgData name="Thúy Mai" userId="222f1c7e07c9bd7a" providerId="LiveId" clId="{624299C2-0C44-48CF-B9DB-884C1F8AA2DC}" dt="2023-01-27T13:53:53.725" v="1313" actId="478"/>
          <ac:picMkLst>
            <pc:docMk/>
            <pc:sldMk cId="2381451556" sldId="386"/>
            <ac:picMk id="14" creationId="{7B8763F8-08CF-39F0-E8BD-EDCD1B8738EB}"/>
          </ac:picMkLst>
        </pc:picChg>
      </pc:sldChg>
      <pc:sldChg chg="add del ord">
        <pc:chgData name="Thúy Mai" userId="222f1c7e07c9bd7a" providerId="LiveId" clId="{624299C2-0C44-48CF-B9DB-884C1F8AA2DC}" dt="2023-01-27T13:53:29.312" v="1299" actId="2890"/>
        <pc:sldMkLst>
          <pc:docMk/>
          <pc:sldMk cId="4279944382" sldId="386"/>
        </pc:sldMkLst>
      </pc:sldChg>
      <pc:sldChg chg="addSp delSp modSp add mod modAnim">
        <pc:chgData name="Thúy Mai" userId="222f1c7e07c9bd7a" providerId="LiveId" clId="{624299C2-0C44-48CF-B9DB-884C1F8AA2DC}" dt="2023-01-27T13:55:43.293" v="1375"/>
        <pc:sldMkLst>
          <pc:docMk/>
          <pc:sldMk cId="154192756" sldId="387"/>
        </pc:sldMkLst>
        <pc:spChg chg="add mod">
          <ac:chgData name="Thúy Mai" userId="222f1c7e07c9bd7a" providerId="LiveId" clId="{624299C2-0C44-48CF-B9DB-884C1F8AA2DC}" dt="2023-01-27T13:55:40.790" v="1374" actId="1076"/>
          <ac:spMkLst>
            <pc:docMk/>
            <pc:sldMk cId="154192756" sldId="387"/>
            <ac:spMk id="8" creationId="{FD754C3B-09D9-DD06-C02D-98952A10A256}"/>
          </ac:spMkLst>
        </pc:spChg>
        <pc:spChg chg="del">
          <ac:chgData name="Thúy Mai" userId="222f1c7e07c9bd7a" providerId="LiveId" clId="{624299C2-0C44-48CF-B9DB-884C1F8AA2DC}" dt="2023-01-27T13:55:08.853" v="1360" actId="478"/>
          <ac:spMkLst>
            <pc:docMk/>
            <pc:sldMk cId="154192756" sldId="387"/>
            <ac:spMk id="10" creationId="{F6DDEF99-843C-7474-AC37-891EAD9EC3BB}"/>
          </ac:spMkLst>
        </pc:spChg>
        <pc:graphicFrameChg chg="add del mod">
          <ac:chgData name="Thúy Mai" userId="222f1c7e07c9bd7a" providerId="LiveId" clId="{624299C2-0C44-48CF-B9DB-884C1F8AA2DC}" dt="2023-01-27T13:55:25.491" v="1366"/>
          <ac:graphicFrameMkLst>
            <pc:docMk/>
            <pc:sldMk cId="154192756" sldId="387"/>
            <ac:graphicFrameMk id="3" creationId="{025E5CB3-F957-88DA-CD2B-FA8F140E592F}"/>
          </ac:graphicFrameMkLst>
        </pc:graphicFrameChg>
        <pc:picChg chg="add mod">
          <ac:chgData name="Thúy Mai" userId="222f1c7e07c9bd7a" providerId="LiveId" clId="{624299C2-0C44-48CF-B9DB-884C1F8AA2DC}" dt="2023-01-27T13:55:40.790" v="1374" actId="1076"/>
          <ac:picMkLst>
            <pc:docMk/>
            <pc:sldMk cId="154192756" sldId="387"/>
            <ac:picMk id="2" creationId="{A55788AC-EB2E-B9DF-48CD-853BF81AF97E}"/>
          </ac:picMkLst>
        </pc:picChg>
        <pc:picChg chg="mod">
          <ac:chgData name="Thúy Mai" userId="222f1c7e07c9bd7a" providerId="LiveId" clId="{624299C2-0C44-48CF-B9DB-884C1F8AA2DC}" dt="2023-01-27T13:55:40.790" v="1374" actId="1076"/>
          <ac:picMkLst>
            <pc:docMk/>
            <pc:sldMk cId="154192756" sldId="387"/>
            <ac:picMk id="4" creationId="{DF3F3311-4A10-0B62-735E-C72DB910DE58}"/>
          </ac:picMkLst>
        </pc:picChg>
      </pc:sldChg>
      <pc:sldChg chg="addSp delSp modSp add mod delAnim">
        <pc:chgData name="Thúy Mai" userId="222f1c7e07c9bd7a" providerId="LiveId" clId="{624299C2-0C44-48CF-B9DB-884C1F8AA2DC}" dt="2023-01-27T13:57:07.167" v="1399" actId="20577"/>
        <pc:sldMkLst>
          <pc:docMk/>
          <pc:sldMk cId="316416471" sldId="388"/>
        </pc:sldMkLst>
        <pc:spChg chg="del">
          <ac:chgData name="Thúy Mai" userId="222f1c7e07c9bd7a" providerId="LiveId" clId="{624299C2-0C44-48CF-B9DB-884C1F8AA2DC}" dt="2023-01-27T13:56:41.601" v="1391" actId="478"/>
          <ac:spMkLst>
            <pc:docMk/>
            <pc:sldMk cId="316416471" sldId="388"/>
            <ac:spMk id="7" creationId="{60530F9A-1AB4-A3AB-63BB-B49D853410F2}"/>
          </ac:spMkLst>
        </pc:spChg>
        <pc:spChg chg="del">
          <ac:chgData name="Thúy Mai" userId="222f1c7e07c9bd7a" providerId="LiveId" clId="{624299C2-0C44-48CF-B9DB-884C1F8AA2DC}" dt="2023-01-27T13:56:08.699" v="1377" actId="478"/>
          <ac:spMkLst>
            <pc:docMk/>
            <pc:sldMk cId="316416471" sldId="388"/>
            <ac:spMk id="8" creationId="{FD754C3B-09D9-DD06-C02D-98952A10A256}"/>
          </ac:spMkLst>
        </pc:spChg>
        <pc:spChg chg="add mod">
          <ac:chgData name="Thúy Mai" userId="222f1c7e07c9bd7a" providerId="LiveId" clId="{624299C2-0C44-48CF-B9DB-884C1F8AA2DC}" dt="2023-01-27T13:57:07.167" v="1399" actId="20577"/>
          <ac:spMkLst>
            <pc:docMk/>
            <pc:sldMk cId="316416471" sldId="388"/>
            <ac:spMk id="9" creationId="{E392456C-C576-1E1A-6186-BA2E13EFB5B7}"/>
          </ac:spMkLst>
        </pc:spChg>
        <pc:graphicFrameChg chg="add del mod">
          <ac:chgData name="Thúy Mai" userId="222f1c7e07c9bd7a" providerId="LiveId" clId="{624299C2-0C44-48CF-B9DB-884C1F8AA2DC}" dt="2023-01-27T13:56:10.265" v="1381"/>
          <ac:graphicFrameMkLst>
            <pc:docMk/>
            <pc:sldMk cId="316416471" sldId="388"/>
            <ac:graphicFrameMk id="3" creationId="{A769A241-8DF5-0E7C-12CF-ACA9D7E261BB}"/>
          </ac:graphicFrameMkLst>
        </pc:graphicFrameChg>
        <pc:picChg chg="del">
          <ac:chgData name="Thúy Mai" userId="222f1c7e07c9bd7a" providerId="LiveId" clId="{624299C2-0C44-48CF-B9DB-884C1F8AA2DC}" dt="2023-01-27T13:56:09.180" v="1378" actId="478"/>
          <ac:picMkLst>
            <pc:docMk/>
            <pc:sldMk cId="316416471" sldId="388"/>
            <ac:picMk id="2" creationId="{A55788AC-EB2E-B9DF-48CD-853BF81AF97E}"/>
          </ac:picMkLst>
        </pc:picChg>
        <pc:picChg chg="mod">
          <ac:chgData name="Thúy Mai" userId="222f1c7e07c9bd7a" providerId="LiveId" clId="{624299C2-0C44-48CF-B9DB-884C1F8AA2DC}" dt="2023-01-27T13:57:02.067" v="1397" actId="1076"/>
          <ac:picMkLst>
            <pc:docMk/>
            <pc:sldMk cId="316416471" sldId="388"/>
            <ac:picMk id="5" creationId="{6BE74A61-3C34-4398-891B-A7221A31C27F}"/>
          </ac:picMkLst>
        </pc:picChg>
      </pc:sldChg>
      <pc:sldChg chg="addSp delSp modSp add mod modAnim">
        <pc:chgData name="Thúy Mai" userId="222f1c7e07c9bd7a" providerId="LiveId" clId="{624299C2-0C44-48CF-B9DB-884C1F8AA2DC}" dt="2023-01-27T13:58:24.289" v="1445" actId="1036"/>
        <pc:sldMkLst>
          <pc:docMk/>
          <pc:sldMk cId="2915291149" sldId="389"/>
        </pc:sldMkLst>
        <pc:spChg chg="add mod">
          <ac:chgData name="Thúy Mai" userId="222f1c7e07c9bd7a" providerId="LiveId" clId="{624299C2-0C44-48CF-B9DB-884C1F8AA2DC}" dt="2023-01-27T13:58:22.392" v="1436" actId="1035"/>
          <ac:spMkLst>
            <pc:docMk/>
            <pc:sldMk cId="2915291149" sldId="389"/>
            <ac:spMk id="6" creationId="{19F66146-590C-587E-3DB5-202F7116719A}"/>
          </ac:spMkLst>
        </pc:spChg>
        <pc:spChg chg="mod">
          <ac:chgData name="Thúy Mai" userId="222f1c7e07c9bd7a" providerId="LiveId" clId="{624299C2-0C44-48CF-B9DB-884C1F8AA2DC}" dt="2023-01-27T13:57:18.814" v="1403" actId="123"/>
          <ac:spMkLst>
            <pc:docMk/>
            <pc:sldMk cId="2915291149" sldId="389"/>
            <ac:spMk id="9" creationId="{E392456C-C576-1E1A-6186-BA2E13EFB5B7}"/>
          </ac:spMkLst>
        </pc:spChg>
        <pc:graphicFrameChg chg="add del mod">
          <ac:chgData name="Thúy Mai" userId="222f1c7e07c9bd7a" providerId="LiveId" clId="{624299C2-0C44-48CF-B9DB-884C1F8AA2DC}" dt="2023-01-27T13:57:59.663" v="1416"/>
          <ac:graphicFrameMkLst>
            <pc:docMk/>
            <pc:sldMk cId="2915291149" sldId="389"/>
            <ac:graphicFrameMk id="7" creationId="{7185307D-0DD4-D928-8DD6-14545729600C}"/>
          </ac:graphicFrameMkLst>
        </pc:graphicFrameChg>
        <pc:picChg chg="add mod">
          <ac:chgData name="Thúy Mai" userId="222f1c7e07c9bd7a" providerId="LiveId" clId="{624299C2-0C44-48CF-B9DB-884C1F8AA2DC}" dt="2023-01-27T13:58:24.289" v="1445" actId="1036"/>
          <ac:picMkLst>
            <pc:docMk/>
            <pc:sldMk cId="2915291149" sldId="389"/>
            <ac:picMk id="2" creationId="{69782A44-D520-DCEB-B369-C8CEC78291FA}"/>
          </ac:picMkLst>
        </pc:picChg>
        <pc:picChg chg="add del mod">
          <ac:chgData name="Thúy Mai" userId="222f1c7e07c9bd7a" providerId="LiveId" clId="{624299C2-0C44-48CF-B9DB-884C1F8AA2DC}" dt="2023-01-27T13:57:44.959" v="1412" actId="478"/>
          <ac:picMkLst>
            <pc:docMk/>
            <pc:sldMk cId="2915291149" sldId="389"/>
            <ac:picMk id="3" creationId="{0CCAA065-592E-1E4F-3D52-27784E57A3AD}"/>
          </ac:picMkLst>
        </pc:picChg>
      </pc:sldChg>
      <pc:sldChg chg="addSp delSp modSp add mod delAnim modAnim">
        <pc:chgData name="Thúy Mai" userId="222f1c7e07c9bd7a" providerId="LiveId" clId="{624299C2-0C44-48CF-B9DB-884C1F8AA2DC}" dt="2023-01-27T13:59:23.934" v="1472" actId="122"/>
        <pc:sldMkLst>
          <pc:docMk/>
          <pc:sldMk cId="3086075484" sldId="390"/>
        </pc:sldMkLst>
        <pc:spChg chg="mod">
          <ac:chgData name="Thúy Mai" userId="222f1c7e07c9bd7a" providerId="LiveId" clId="{624299C2-0C44-48CF-B9DB-884C1F8AA2DC}" dt="2023-01-27T13:59:23.934" v="1472" actId="122"/>
          <ac:spMkLst>
            <pc:docMk/>
            <pc:sldMk cId="3086075484" sldId="390"/>
            <ac:spMk id="6" creationId="{19F66146-590C-587E-3DB5-202F7116719A}"/>
          </ac:spMkLst>
        </pc:spChg>
        <pc:spChg chg="mod">
          <ac:chgData name="Thúy Mai" userId="222f1c7e07c9bd7a" providerId="LiveId" clId="{624299C2-0C44-48CF-B9DB-884C1F8AA2DC}" dt="2023-01-27T13:58:59.091" v="1458" actId="123"/>
          <ac:spMkLst>
            <pc:docMk/>
            <pc:sldMk cId="3086075484" sldId="390"/>
            <ac:spMk id="9" creationId="{E392456C-C576-1E1A-6186-BA2E13EFB5B7}"/>
          </ac:spMkLst>
        </pc:spChg>
        <pc:graphicFrameChg chg="add del mod">
          <ac:chgData name="Thúy Mai" userId="222f1c7e07c9bd7a" providerId="LiveId" clId="{624299C2-0C44-48CF-B9DB-884C1F8AA2DC}" dt="2023-01-27T13:58:39.395" v="1449"/>
          <ac:graphicFrameMkLst>
            <pc:docMk/>
            <pc:sldMk cId="3086075484" sldId="390"/>
            <ac:graphicFrameMk id="3" creationId="{00EA5224-9B2A-1B01-BFD8-CC32FB450BDB}"/>
          </ac:graphicFrameMkLst>
        </pc:graphicFrameChg>
        <pc:graphicFrameChg chg="add del mod">
          <ac:chgData name="Thúy Mai" userId="222f1c7e07c9bd7a" providerId="LiveId" clId="{624299C2-0C44-48CF-B9DB-884C1F8AA2DC}" dt="2023-01-27T13:59:15.034" v="1466"/>
          <ac:graphicFrameMkLst>
            <pc:docMk/>
            <pc:sldMk cId="3086075484" sldId="390"/>
            <ac:graphicFrameMk id="8" creationId="{80417467-4D57-0FE9-4D40-B355DD68075D}"/>
          </ac:graphicFrameMkLst>
        </pc:graphicFrameChg>
        <pc:picChg chg="del">
          <ac:chgData name="Thúy Mai" userId="222f1c7e07c9bd7a" providerId="LiveId" clId="{624299C2-0C44-48CF-B9DB-884C1F8AA2DC}" dt="2023-01-27T13:58:44.577" v="1453" actId="478"/>
          <ac:picMkLst>
            <pc:docMk/>
            <pc:sldMk cId="3086075484" sldId="390"/>
            <ac:picMk id="2" creationId="{69782A44-D520-DCEB-B369-C8CEC78291FA}"/>
          </ac:picMkLst>
        </pc:picChg>
        <pc:picChg chg="add mod">
          <ac:chgData name="Thúy Mai" userId="222f1c7e07c9bd7a" providerId="LiveId" clId="{624299C2-0C44-48CF-B9DB-884C1F8AA2DC}" dt="2023-01-27T13:59:02.873" v="1460" actId="1076"/>
          <ac:picMkLst>
            <pc:docMk/>
            <pc:sldMk cId="3086075484" sldId="390"/>
            <ac:picMk id="7" creationId="{3EEA637A-56E6-7DA9-453D-E7022C9A74FE}"/>
          </ac:picMkLst>
        </pc:picChg>
      </pc:sldChg>
      <pc:sldChg chg="addSp delSp modSp add mod delAnim">
        <pc:chgData name="Thúy Mai" userId="222f1c7e07c9bd7a" providerId="LiveId" clId="{624299C2-0C44-48CF-B9DB-884C1F8AA2DC}" dt="2023-01-27T14:00:00.650" v="1484" actId="14100"/>
        <pc:sldMkLst>
          <pc:docMk/>
          <pc:sldMk cId="1994894478" sldId="391"/>
        </pc:sldMkLst>
        <pc:spChg chg="del">
          <ac:chgData name="Thúy Mai" userId="222f1c7e07c9bd7a" providerId="LiveId" clId="{624299C2-0C44-48CF-B9DB-884C1F8AA2DC}" dt="2023-01-27T13:59:44.899" v="1474" actId="478"/>
          <ac:spMkLst>
            <pc:docMk/>
            <pc:sldMk cId="1994894478" sldId="391"/>
            <ac:spMk id="6" creationId="{19F66146-590C-587E-3DB5-202F7116719A}"/>
          </ac:spMkLst>
        </pc:spChg>
        <pc:spChg chg="mod">
          <ac:chgData name="Thúy Mai" userId="222f1c7e07c9bd7a" providerId="LiveId" clId="{624299C2-0C44-48CF-B9DB-884C1F8AA2DC}" dt="2023-01-27T14:00:00.650" v="1484" actId="14100"/>
          <ac:spMkLst>
            <pc:docMk/>
            <pc:sldMk cId="1994894478" sldId="391"/>
            <ac:spMk id="9" creationId="{E392456C-C576-1E1A-6186-BA2E13EFB5B7}"/>
          </ac:spMkLst>
        </pc:spChg>
        <pc:graphicFrameChg chg="add del mod">
          <ac:chgData name="Thúy Mai" userId="222f1c7e07c9bd7a" providerId="LiveId" clId="{624299C2-0C44-48CF-B9DB-884C1F8AA2DC}" dt="2023-01-27T13:59:46.583" v="1477"/>
          <ac:graphicFrameMkLst>
            <pc:docMk/>
            <pc:sldMk cId="1994894478" sldId="391"/>
            <ac:graphicFrameMk id="2" creationId="{06CC63DA-26C4-40D1-F212-EC0422B55593}"/>
          </ac:graphicFrameMkLst>
        </pc:graphicFrameChg>
        <pc:picChg chg="mod">
          <ac:chgData name="Thúy Mai" userId="222f1c7e07c9bd7a" providerId="LiveId" clId="{624299C2-0C44-48CF-B9DB-884C1F8AA2DC}" dt="2023-01-27T13:59:56.036" v="1483" actId="14100"/>
          <ac:picMkLst>
            <pc:docMk/>
            <pc:sldMk cId="1994894478" sldId="391"/>
            <ac:picMk id="5" creationId="{6BE74A61-3C34-4398-891B-A7221A31C27F}"/>
          </ac:picMkLst>
        </pc:picChg>
        <pc:picChg chg="del">
          <ac:chgData name="Thúy Mai" userId="222f1c7e07c9bd7a" providerId="LiveId" clId="{624299C2-0C44-48CF-B9DB-884C1F8AA2DC}" dt="2023-01-27T13:59:44.899" v="1474" actId="478"/>
          <ac:picMkLst>
            <pc:docMk/>
            <pc:sldMk cId="1994894478" sldId="391"/>
            <ac:picMk id="7" creationId="{3EEA637A-56E6-7DA9-453D-E7022C9A74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E00939-9824-E6AC-CD45-DA9A43958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021E2F-6794-A987-C651-760918283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9C9B92-48F0-8D51-591E-C5B0E07D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2D6DAB-5EE0-6233-CD6C-09B0D718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BF9F0F-4209-53B4-6208-C68FAFC6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BB1524-9A88-5752-9037-4A18ACA3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7C80FC7-6CBB-CDF1-6664-4173AB483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2BF890-C5C1-FC76-6567-500A7AEAF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13807B-866E-AC82-0C3E-B69038BE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2D7F7A-875C-EAEA-0094-1D635693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51CF4D4-94BE-DD57-F142-EABE936B5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C04BA97-84A8-5C3C-2406-7B37F0D6B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6AF1D2-50BA-9730-786E-78E7A4BF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19006-BFF5-E46D-21B0-D7E88CC7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21E727-1625-9FA0-4C4A-D3C1ED64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66D0D4-55CF-41E1-55B4-2BE557C4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88A677-0AEE-EE78-377C-C28FEC700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94A571-C765-3F21-5D51-8B5B4097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D6B2CE0-ECDF-1E45-983E-9C42F38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C8F7E1-E109-CA93-F4A8-273133F8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5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E51E-9256-C3C8-0027-4F7E4E1E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4B17C8E-C23B-9EE5-7B13-363D30655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A6787-B966-ABA2-C6E4-37D3872A4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24F22C-C459-374C-14BD-4B041968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BE41794-6FDF-B023-3BF4-FAA59EFE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932EDC-40CE-D621-1B0A-27E86927B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15789CD-0DB3-9743-258A-95AED5688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77BD86A-3A1D-3EA3-D9EA-057C0F46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931F75-9A80-1E13-67BA-D086ACFB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F30D1C-B945-B4DA-34F1-DEAF324E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68C9B-D563-F911-E758-CDD8021C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F16D89-A23C-A54B-FCB5-CFED3D40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724B3CB-FEC2-71C5-01B2-E32E88B3A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651E9C-068C-D601-032B-0494B4B6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858FD7F-67AF-ACEB-67B5-46FC2C78B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6C6CB5F-9E15-1D2C-ABDE-4F31F3CA3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B7780E6-EDF9-2BD3-61C7-DB0A97E9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9F2958-C4C2-B054-488D-0C69BFE9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1BDA2D6-DF80-A7EF-3925-E9FDA9D0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9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438923-BC8A-08CE-F20C-8A8407A9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EC66168-8144-16D5-DBC0-31449A68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7E627E-B51C-094B-F54D-696215BF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0C85D31-5C39-C9D2-D01E-76841FCB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BDDC39B-1087-C82E-1BCC-37B60389A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413727-FDE9-CD0F-1747-2695C016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35C2B8-C2D9-BE99-A34A-23A32B22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E715E7-F19B-5429-ABF3-0BB948C6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2F4F96D-D612-7AD4-5C86-87B8C49CE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0B186E9-A0D7-0E64-3AC5-A01A12D9E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50F498-E3CF-F14B-6547-ECBA0B70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6C8657-D3B6-7ED6-742B-1A3E8755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BDF57FF-23FF-F53D-23AE-4971013B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3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E12F8F-4CBA-E85B-7A67-B7A38E28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E9293B7-FAB0-C8A8-9EA3-C5FC0744D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6B3FD3D-97D1-FC4F-77CB-85E4383F5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6C5EA5-9DE2-9569-6696-C35B1403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19B3AA-454E-DAC4-54F6-B98DDE4F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A369C00-97F7-25BB-BE1B-FFE0B14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E485F73-A840-EDD9-D9CC-5A20420F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6054770-8C6E-A881-5ABA-2954BA225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68CF0F-7C30-0BC4-BB98-9C2747097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0746A-17BB-4713-BE85-4D53118421C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24B1F8-82EF-77CE-F6C2-FE682E3F1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570CE-BA26-8A3C-6DED-1227D8EAB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BD361-2A64-46A4-8876-D64718D8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6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ngộ nghĩnh [NEW] - Cẩm Nang Tiếng Anh">
            <a:extLst>
              <a:ext uri="{FF2B5EF4-FFF2-40B4-BE49-F238E27FC236}">
                <a16:creationId xmlns:a16="http://schemas.microsoft.com/office/drawing/2014/main" id="{24C24FEA-5504-DA18-8598-C00C2FB5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845776D7-7ED1-A413-C300-7A97029A254A}"/>
              </a:ext>
            </a:extLst>
          </p:cNvPr>
          <p:cNvSpPr>
            <a:spLocks/>
          </p:cNvSpPr>
          <p:nvPr/>
        </p:nvSpPr>
        <p:spPr bwMode="auto">
          <a:xfrm>
            <a:off x="627386" y="314838"/>
            <a:ext cx="2690849" cy="825806"/>
          </a:xfrm>
          <a:prstGeom prst="ellipse">
            <a:avLst/>
          </a:prstGeom>
          <a:gradFill rotWithShape="1">
            <a:gsLst>
              <a:gs pos="0">
                <a:srgbClr val="FFAA4E"/>
              </a:gs>
              <a:gs pos="50000">
                <a:srgbClr val="FFA217"/>
              </a:gs>
              <a:gs pos="100000">
                <a:srgbClr val="E59107"/>
              </a:gs>
            </a:gsLst>
            <a:lin ang="5400000"/>
          </a:gradFill>
          <a:ln w="6350">
            <a:solidFill>
              <a:srgbClr val="FEA02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</a:rPr>
              <a:t>VIẾT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0F8BEF-ABCD-1985-7A9F-4DEB1DE25208}"/>
              </a:ext>
            </a:extLst>
          </p:cNvPr>
          <p:cNvSpPr txBox="1"/>
          <p:nvPr/>
        </p:nvSpPr>
        <p:spPr>
          <a:xfrm>
            <a:off x="1972810" y="1674674"/>
            <a:ext cx="7786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VIẾT BÀI VĂN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MINH VỀ QUY TẮC HOẶC LUẬT LỆ TRONG TRÒ CHƠI HAY HOẠT ĐỘNG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8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6B267B-4B15-F4A8-E936-370CA0D8EFC1}"/>
              </a:ext>
            </a:extLst>
          </p:cNvPr>
          <p:cNvSpPr txBox="1"/>
          <p:nvPr/>
        </p:nvSpPr>
        <p:spPr>
          <a:xfrm>
            <a:off x="1789369" y="1725717"/>
            <a:ext cx="8613262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Khi đến lượt chuyền, ai không bắt được quả hay bắt que chuyền đúng sẽ mất lượt, đối phương sẽ được chơi.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40EA3E-D3AC-7E66-0301-89431BFC3C26}"/>
              </a:ext>
            </a:extLst>
          </p:cNvPr>
          <p:cNvSpPr txBox="1"/>
          <p:nvPr/>
        </p:nvSpPr>
        <p:spPr>
          <a:xfrm>
            <a:off x="1435232" y="723410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9B01DD4-9EE5-25C9-8487-1F54792EF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33" y="4866478"/>
            <a:ext cx="2168008" cy="162600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0F5E17F-3264-6992-54CA-290473E8BE4C}"/>
              </a:ext>
            </a:extLst>
          </p:cNvPr>
          <p:cNvSpPr txBox="1"/>
          <p:nvPr/>
        </p:nvSpPr>
        <p:spPr>
          <a:xfrm>
            <a:off x="1435232" y="1205416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Luật chơi: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6A78ED5-B766-5C2C-F7B7-36EE63CD46C3}"/>
              </a:ext>
            </a:extLst>
          </p:cNvPr>
          <p:cNvSpPr txBox="1"/>
          <p:nvPr/>
        </p:nvSpPr>
        <p:spPr>
          <a:xfrm>
            <a:off x="1435232" y="291861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Tác dụng của trò chơi: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58FDF1C-A290-DB86-593B-A25F442935CA}"/>
              </a:ext>
            </a:extLst>
          </p:cNvPr>
          <p:cNvSpPr txBox="1"/>
          <p:nvPr/>
        </p:nvSpPr>
        <p:spPr>
          <a:xfrm>
            <a:off x="1789369" y="3567716"/>
            <a:ext cx="9356852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Luyện sự khéo léo, nhanh tay, nhanh mắt, khả năng tính toán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E2164B3-44A0-286D-A98B-30A5D1F04672}"/>
              </a:ext>
            </a:extLst>
          </p:cNvPr>
          <p:cNvSpPr txBox="1"/>
          <p:nvPr/>
        </p:nvSpPr>
        <p:spPr>
          <a:xfrm>
            <a:off x="1739462" y="4424486"/>
            <a:ext cx="7152290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Gắn kết, hòa đồng, củng cố tinh thần đồng 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3AD87CC-F35F-5A86-F9AD-0C93F8156FF5}"/>
              </a:ext>
            </a:extLst>
          </p:cNvPr>
          <p:cNvSpPr txBox="1"/>
          <p:nvPr/>
        </p:nvSpPr>
        <p:spPr>
          <a:xfrm>
            <a:off x="1705145" y="5263201"/>
            <a:ext cx="3497476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Mang đến sự vui 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5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8" grpId="0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8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40EA3E-D3AC-7E66-0301-89431BFC3C26}"/>
              </a:ext>
            </a:extLst>
          </p:cNvPr>
          <p:cNvSpPr txBox="1"/>
          <p:nvPr/>
        </p:nvSpPr>
        <p:spPr>
          <a:xfrm>
            <a:off x="1403811" y="915894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9B01DD4-9EE5-25C9-8487-1F54792EF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00" y="3699868"/>
            <a:ext cx="3384648" cy="253848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58FDF1C-A290-DB86-593B-A25F442935CA}"/>
              </a:ext>
            </a:extLst>
          </p:cNvPr>
          <p:cNvSpPr txBox="1"/>
          <p:nvPr/>
        </p:nvSpPr>
        <p:spPr>
          <a:xfrm>
            <a:off x="1868196" y="1914909"/>
            <a:ext cx="8615873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15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39A476-8053-40C2-261E-4C6860B93FCF}"/>
              </a:ext>
            </a:extLst>
          </p:cNvPr>
          <p:cNvSpPr txBox="1"/>
          <p:nvPr/>
        </p:nvSpPr>
        <p:spPr>
          <a:xfrm>
            <a:off x="1268362" y="781906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0E85C91-B097-7A40-7734-3797BEF5FC10}"/>
              </a:ext>
            </a:extLst>
          </p:cNvPr>
          <p:cNvSpPr txBox="1"/>
          <p:nvPr/>
        </p:nvSpPr>
        <p:spPr>
          <a:xfrm>
            <a:off x="1992304" y="2226228"/>
            <a:ext cx="8615873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ình chữ nhật: Góc Chéo Tròn 11">
            <a:extLst>
              <a:ext uri="{FF2B5EF4-FFF2-40B4-BE49-F238E27FC236}">
                <a16:creationId xmlns:a16="http://schemas.microsoft.com/office/drawing/2014/main" id="{1E56CAED-FC96-627E-BD7B-C91769F21CC7}"/>
              </a:ext>
            </a:extLst>
          </p:cNvPr>
          <p:cNvSpPr/>
          <p:nvPr/>
        </p:nvSpPr>
        <p:spPr>
          <a:xfrm>
            <a:off x="1992304" y="1428237"/>
            <a:ext cx="2343214" cy="58477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BC8A2D5-90ED-D186-3FAF-755D9C50F271}"/>
              </a:ext>
            </a:extLst>
          </p:cNvPr>
          <p:cNvSpPr txBox="1"/>
          <p:nvPr/>
        </p:nvSpPr>
        <p:spPr>
          <a:xfrm>
            <a:off x="1926911" y="3715140"/>
            <a:ext cx="8615873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4C8FB2E-4CE5-A330-D96B-F3BBDFF58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79" y="4778447"/>
            <a:ext cx="2500796" cy="18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8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39A476-8053-40C2-261E-4C6860B93FCF}"/>
              </a:ext>
            </a:extLst>
          </p:cNvPr>
          <p:cNvSpPr txBox="1"/>
          <p:nvPr/>
        </p:nvSpPr>
        <p:spPr>
          <a:xfrm>
            <a:off x="1268362" y="781906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0E85C91-B097-7A40-7734-3797BEF5FC10}"/>
              </a:ext>
            </a:extLst>
          </p:cNvPr>
          <p:cNvSpPr txBox="1"/>
          <p:nvPr/>
        </p:nvSpPr>
        <p:spPr>
          <a:xfrm>
            <a:off x="1676993" y="2039976"/>
            <a:ext cx="8615873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BC8A2D5-90ED-D186-3FAF-755D9C50F271}"/>
              </a:ext>
            </a:extLst>
          </p:cNvPr>
          <p:cNvSpPr txBox="1"/>
          <p:nvPr/>
        </p:nvSpPr>
        <p:spPr>
          <a:xfrm>
            <a:off x="1676993" y="3429000"/>
            <a:ext cx="4169089" cy="2485787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+….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4C8FB2E-4CE5-A330-D96B-F3BBDFF58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79" y="4778447"/>
            <a:ext cx="2500796" cy="187559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02051E6-6C7E-E622-822E-D86AEDB680DA}"/>
              </a:ext>
            </a:extLst>
          </p:cNvPr>
          <p:cNvSpPr txBox="1"/>
          <p:nvPr/>
        </p:nvSpPr>
        <p:spPr>
          <a:xfrm>
            <a:off x="1394486" y="136321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9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CF7C535-CC74-FD54-45A9-E21325A49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131" y="2192795"/>
            <a:ext cx="3576802" cy="4681831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0AEBD93A-D827-E605-2E26-86A4C55BF970}"/>
              </a:ext>
            </a:extLst>
          </p:cNvPr>
          <p:cNvSpPr/>
          <p:nvPr/>
        </p:nvSpPr>
        <p:spPr>
          <a:xfrm>
            <a:off x="3880849" y="2119341"/>
            <a:ext cx="5244299" cy="1309660"/>
          </a:xfrm>
          <a:prstGeom prst="wedgeRoundRectCallout">
            <a:avLst>
              <a:gd name="adj1" fmla="val -60281"/>
              <a:gd name="adj2" fmla="val 38810"/>
              <a:gd name="adj3" fmla="val 16667"/>
            </a:avLst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0AE813D-E0B1-3B05-211B-4D0DC4AC0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95" y="4346976"/>
            <a:ext cx="3098111" cy="232358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7ECC2F-605C-278F-E976-FB9AC484DF79}"/>
              </a:ext>
            </a:extLst>
          </p:cNvPr>
          <p:cNvSpPr txBox="1"/>
          <p:nvPr/>
        </p:nvSpPr>
        <p:spPr>
          <a:xfrm>
            <a:off x="1268362" y="781906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8548B12-9DD0-0BCD-84D5-52BD278CA664}"/>
              </a:ext>
            </a:extLst>
          </p:cNvPr>
          <p:cNvSpPr txBox="1"/>
          <p:nvPr/>
        </p:nvSpPr>
        <p:spPr>
          <a:xfrm>
            <a:off x="1394486" y="136321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3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2505F3-4E2D-DC76-34E9-46A754C3879D}"/>
              </a:ext>
            </a:extLst>
          </p:cNvPr>
          <p:cNvSpPr txBox="1"/>
          <p:nvPr/>
        </p:nvSpPr>
        <p:spPr>
          <a:xfrm>
            <a:off x="2820972" y="270723"/>
            <a:ext cx="60944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315BBEDE-179A-D130-EBC4-08F457F2F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861887"/>
              </p:ext>
            </p:extLst>
          </p:nvPr>
        </p:nvGraphicFramePr>
        <p:xfrm>
          <a:off x="462455" y="1224830"/>
          <a:ext cx="11571890" cy="512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7147">
                  <a:extLst>
                    <a:ext uri="{9D8B030D-6E8A-4147-A177-3AD203B41FA5}">
                      <a16:colId xmlns:a16="http://schemas.microsoft.com/office/drawing/2014/main" val="632258245"/>
                    </a:ext>
                  </a:extLst>
                </a:gridCol>
                <a:gridCol w="3484743">
                  <a:extLst>
                    <a:ext uri="{9D8B030D-6E8A-4147-A177-3AD203B41FA5}">
                      <a16:colId xmlns:a16="http://schemas.microsoft.com/office/drawing/2014/main" val="4261030857"/>
                    </a:ext>
                  </a:extLst>
                </a:gridCol>
              </a:tblGrid>
              <a:tr h="987104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43530" algn="l"/>
                        </a:tabLst>
                      </a:pPr>
                      <a:r>
                        <a:rPr lang="vi-VN" sz="2800" b="1" dirty="0">
                          <a:effectLst/>
                          <a:latin typeface="+mj-lt"/>
                        </a:rPr>
                        <a:t>Họ và tên:</a:t>
                      </a:r>
                      <a:r>
                        <a:rPr lang="en-US" sz="2800" b="1" dirty="0">
                          <a:effectLst/>
                          <a:latin typeface="+mj-lt"/>
                        </a:rPr>
                        <a:t>……….</a:t>
                      </a:r>
                      <a:r>
                        <a:rPr lang="vi-VN" sz="2800" b="1" dirty="0">
                          <a:effectLst/>
                          <a:latin typeface="+mj-lt"/>
                        </a:rPr>
                        <a:t>	Lớp:</a:t>
                      </a:r>
                      <a:r>
                        <a:rPr lang="en-US" sz="2800" b="1" dirty="0">
                          <a:effectLst/>
                          <a:latin typeface="+mj-lt"/>
                        </a:rPr>
                        <a:t>…….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</a:rPr>
                        <a:t>Nhiệm vụ: Tìm ý cho bài văn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</a:rPr>
                        <a:t>Gợi ý: </a:t>
                      </a:r>
                      <a:r>
                        <a:rPr lang="vi-VN" sz="2800" b="0" dirty="0">
                          <a:effectLst/>
                          <a:latin typeface="+mj-lt"/>
                        </a:rPr>
                        <a:t>HS suy nghĩ kĩ để chọn các thông tin phù hợp điền vào các ô trong bảng.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376912"/>
                  </a:ext>
                </a:extLst>
              </a:tr>
              <a:tr h="1974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Trò chơi hay hoạt động đó thường diễn ra ở đâu?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11690"/>
                  </a:ext>
                </a:extLst>
              </a:tr>
              <a:tr h="1974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Trò chơi hay hoạt động đó dành cho lứa tuổi nào?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799355"/>
                  </a:ext>
                </a:extLst>
              </a:tr>
              <a:tr h="3948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Hiện nay người ta có còn chơi trò chơi đó hay duy trì hoạt động đó nữa không?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754311"/>
                  </a:ext>
                </a:extLst>
              </a:tr>
              <a:tr h="1974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Quy tắc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trò chơi hay hoạt </a:t>
                      </a: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động đó là gì?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+mj-lt"/>
                        </a:rPr>
                        <a:t>…</a:t>
                      </a:r>
                      <a:endParaRPr lang="en-US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221858"/>
                  </a:ext>
                </a:extLst>
              </a:tr>
              <a:tr h="463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Trò chơi hay hoạt động đó có tác dụng như thế nào đối với con người?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636638"/>
                  </a:ext>
                </a:extLst>
              </a:tr>
              <a:tr h="1974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Ý nghĩa của trò chơi hay hoạt động đó là gì?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9" marR="6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94994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06A411A7-D62C-A0ED-E0E3-1CB087FE3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11" y="47654"/>
            <a:ext cx="1683982" cy="12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3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0AE813D-E0B1-3B05-211B-4D0DC4AC0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54" y="4332998"/>
            <a:ext cx="3098111" cy="232358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7ECC2F-605C-278F-E976-FB9AC484DF79}"/>
              </a:ext>
            </a:extLst>
          </p:cNvPr>
          <p:cNvSpPr txBox="1"/>
          <p:nvPr/>
        </p:nvSpPr>
        <p:spPr>
          <a:xfrm>
            <a:off x="1268362" y="781906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8548B12-9DD0-0BCD-84D5-52BD278CA664}"/>
              </a:ext>
            </a:extLst>
          </p:cNvPr>
          <p:cNvSpPr txBox="1"/>
          <p:nvPr/>
        </p:nvSpPr>
        <p:spPr>
          <a:xfrm>
            <a:off x="1394486" y="136321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BA5247-241D-C7B8-2781-1EE23AEE08D2}"/>
              </a:ext>
            </a:extLst>
          </p:cNvPr>
          <p:cNvSpPr txBox="1"/>
          <p:nvPr/>
        </p:nvSpPr>
        <p:spPr>
          <a:xfrm>
            <a:off x="2006417" y="2836793"/>
            <a:ext cx="8615873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Giới thiệu về trò chơi hay hoạt động (tên gọi, hoàn cảnh diễn ra, đối tượng tham gia).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Chéo Tròn 6">
            <a:extLst>
              <a:ext uri="{FF2B5EF4-FFF2-40B4-BE49-F238E27FC236}">
                <a16:creationId xmlns:a16="http://schemas.microsoft.com/office/drawing/2014/main" id="{83E1890B-D1C6-6DEF-F224-D6DFE1372E53}"/>
              </a:ext>
            </a:extLst>
          </p:cNvPr>
          <p:cNvSpPr/>
          <p:nvPr/>
        </p:nvSpPr>
        <p:spPr>
          <a:xfrm>
            <a:off x="1696363" y="1986035"/>
            <a:ext cx="1898176" cy="558303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4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0AE813D-E0B1-3B05-211B-4D0DC4AC0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95" y="4346976"/>
            <a:ext cx="3098111" cy="232358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7ECC2F-605C-278F-E976-FB9AC484DF79}"/>
              </a:ext>
            </a:extLst>
          </p:cNvPr>
          <p:cNvSpPr txBox="1"/>
          <p:nvPr/>
        </p:nvSpPr>
        <p:spPr>
          <a:xfrm>
            <a:off x="1268362" y="781906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8548B12-9DD0-0BCD-84D5-52BD278CA664}"/>
              </a:ext>
            </a:extLst>
          </p:cNvPr>
          <p:cNvSpPr txBox="1"/>
          <p:nvPr/>
        </p:nvSpPr>
        <p:spPr>
          <a:xfrm>
            <a:off x="1394486" y="136321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0F14966-B5A1-4F4A-859E-2DDB3D5DCFC1}"/>
              </a:ext>
            </a:extLst>
          </p:cNvPr>
          <p:cNvSpPr txBox="1"/>
          <p:nvPr/>
        </p:nvSpPr>
        <p:spPr>
          <a:xfrm>
            <a:off x="1546886" y="5483301"/>
            <a:ext cx="6708990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Hình chữ nhật: Góc Chéo Tròn 11">
            <a:extLst>
              <a:ext uri="{FF2B5EF4-FFF2-40B4-BE49-F238E27FC236}">
                <a16:creationId xmlns:a16="http://schemas.microsoft.com/office/drawing/2014/main" id="{1D797388-B64F-7F9C-8024-31F475E1B68B}"/>
              </a:ext>
            </a:extLst>
          </p:cNvPr>
          <p:cNvSpPr/>
          <p:nvPr/>
        </p:nvSpPr>
        <p:spPr>
          <a:xfrm>
            <a:off x="1737829" y="1961146"/>
            <a:ext cx="2147416" cy="558302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6164B7-EFA3-AD0A-555A-B70911D1581F}"/>
              </a:ext>
            </a:extLst>
          </p:cNvPr>
          <p:cNvSpPr txBox="1"/>
          <p:nvPr/>
        </p:nvSpPr>
        <p:spPr>
          <a:xfrm>
            <a:off x="1546886" y="4051593"/>
            <a:ext cx="6432339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6F42D8-B6BB-1CAF-7F10-1BFCC37B0D54}"/>
              </a:ext>
            </a:extLst>
          </p:cNvPr>
          <p:cNvSpPr txBox="1"/>
          <p:nvPr/>
        </p:nvSpPr>
        <p:spPr>
          <a:xfrm>
            <a:off x="1546886" y="2722042"/>
            <a:ext cx="9042286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ình chữ nhật: Góc Chéo Tròn 12">
            <a:extLst>
              <a:ext uri="{FF2B5EF4-FFF2-40B4-BE49-F238E27FC236}">
                <a16:creationId xmlns:a16="http://schemas.microsoft.com/office/drawing/2014/main" id="{0A8E74B8-1F6E-5CC5-3BDD-A0F90028621E}"/>
              </a:ext>
            </a:extLst>
          </p:cNvPr>
          <p:cNvSpPr/>
          <p:nvPr/>
        </p:nvSpPr>
        <p:spPr>
          <a:xfrm>
            <a:off x="1737829" y="4801919"/>
            <a:ext cx="2147416" cy="558302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0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4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0AE813D-E0B1-3B05-211B-4D0DC4AC0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95" y="4346976"/>
            <a:ext cx="3098111" cy="232358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7ECC2F-605C-278F-E976-FB9AC484DF79}"/>
              </a:ext>
            </a:extLst>
          </p:cNvPr>
          <p:cNvSpPr txBox="1"/>
          <p:nvPr/>
        </p:nvSpPr>
        <p:spPr>
          <a:xfrm>
            <a:off x="1394486" y="772776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0F14966-B5A1-4F4A-859E-2DDB3D5DCFC1}"/>
              </a:ext>
            </a:extLst>
          </p:cNvPr>
          <p:cNvSpPr txBox="1"/>
          <p:nvPr/>
        </p:nvSpPr>
        <p:spPr>
          <a:xfrm>
            <a:off x="1812272" y="4848702"/>
            <a:ext cx="6067096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Hình chữ nhật: Góc Chéo Tròn 11">
            <a:extLst>
              <a:ext uri="{FF2B5EF4-FFF2-40B4-BE49-F238E27FC236}">
                <a16:creationId xmlns:a16="http://schemas.microsoft.com/office/drawing/2014/main" id="{1D797388-B64F-7F9C-8024-31F475E1B68B}"/>
              </a:ext>
            </a:extLst>
          </p:cNvPr>
          <p:cNvSpPr/>
          <p:nvPr/>
        </p:nvSpPr>
        <p:spPr>
          <a:xfrm>
            <a:off x="1963981" y="1481494"/>
            <a:ext cx="1695112" cy="558302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6164B7-EFA3-AD0A-555A-B70911D1581F}"/>
              </a:ext>
            </a:extLst>
          </p:cNvPr>
          <p:cNvSpPr txBox="1"/>
          <p:nvPr/>
        </p:nvSpPr>
        <p:spPr>
          <a:xfrm>
            <a:off x="1732681" y="3429000"/>
            <a:ext cx="8889886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6F42D8-B6BB-1CAF-7F10-1BFCC37B0D54}"/>
              </a:ext>
            </a:extLst>
          </p:cNvPr>
          <p:cNvSpPr txBox="1"/>
          <p:nvPr/>
        </p:nvSpPr>
        <p:spPr>
          <a:xfrm>
            <a:off x="1736072" y="2187612"/>
            <a:ext cx="8886495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Kết hợp các thông tin em tham khảo được về trò chơi hay hoạt động và những trải nghiệm của riêng em (nếu có).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1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4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0AE813D-E0B1-3B05-211B-4D0DC4AC0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95" y="4346976"/>
            <a:ext cx="3098111" cy="232358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7ECC2F-605C-278F-E976-FB9AC484DF79}"/>
              </a:ext>
            </a:extLst>
          </p:cNvPr>
          <p:cNvSpPr txBox="1"/>
          <p:nvPr/>
        </p:nvSpPr>
        <p:spPr>
          <a:xfrm>
            <a:off x="1441782" y="933660"/>
            <a:ext cx="6219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0F14966-B5A1-4F4A-859E-2DDB3D5DCFC1}"/>
              </a:ext>
            </a:extLst>
          </p:cNvPr>
          <p:cNvSpPr txBox="1"/>
          <p:nvPr/>
        </p:nvSpPr>
        <p:spPr>
          <a:xfrm>
            <a:off x="3062452" y="2377744"/>
            <a:ext cx="6067096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SGK tr.95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6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079EC53-3A42-DDB9-8029-8B580075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01868CD-C671-5400-4FC7-7796D7BC9C32}"/>
              </a:ext>
            </a:extLst>
          </p:cNvPr>
          <p:cNvSpPr/>
          <p:nvPr/>
        </p:nvSpPr>
        <p:spPr>
          <a:xfrm>
            <a:off x="4650659" y="344129"/>
            <a:ext cx="3598606" cy="914400"/>
          </a:xfrm>
          <a:prstGeom prst="flowChartAlternateProcess">
            <a:avLst/>
          </a:prstGeom>
          <a:gradFill flip="none" rotWithShape="1"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Forte" panose="03060902040502070203" pitchFamily="66" charset="0"/>
              </a:rPr>
              <a:t>KHỞI ĐỘNG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BFA82DB-9E85-9C8D-9E00-4C57AD183CDB}"/>
              </a:ext>
            </a:extLst>
          </p:cNvPr>
          <p:cNvSpPr/>
          <p:nvPr/>
        </p:nvSpPr>
        <p:spPr>
          <a:xfrm>
            <a:off x="1828800" y="1602659"/>
            <a:ext cx="9860437" cy="463788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thuyết minh về quy tắc hoặc luật lệ trong trò chơi hay hoạt động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SHS và trả lời câu hỏi: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cần tập viết kiểu bài này? Hãy nêu hình dung của em về tính ứng dụng của kiểu bài.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bài cho phép em thể hiện được hiểu biết và sự quan tâm về trò chơi hay hoạt động như thế nào?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rèn luyện viết theo kiểu bài này có mối quan hệ như thế nào đối với vấn đề phục dựng những trò chơi hay hoạt động rất giàu ý nghĩa nhưng hiện nay đang dần mai một?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A07DAC-4EC5-0B09-A3B9-F98FFEBA7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91" y="4136386"/>
            <a:ext cx="2811694" cy="28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079EC53-3A42-DDB9-8029-8B580075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01868CD-C671-5400-4FC7-7796D7BC9C32}"/>
              </a:ext>
            </a:extLst>
          </p:cNvPr>
          <p:cNvSpPr/>
          <p:nvPr/>
        </p:nvSpPr>
        <p:spPr>
          <a:xfrm>
            <a:off x="3085704" y="338138"/>
            <a:ext cx="6389371" cy="914400"/>
          </a:xfrm>
          <a:prstGeom prst="flowChartAlternateProcess">
            <a:avLst/>
          </a:prstGeom>
          <a:gradFill flip="none" rotWithShape="1"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Forte" panose="03060902040502070203" pitchFamily="66" charset="0"/>
              </a:rPr>
              <a:t>LUYỆN TẬP- VẬN DỤNG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18EB3A0-BDB7-719C-91EA-84FC3C027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48" y="2254469"/>
            <a:ext cx="4139652" cy="413965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954FC5-05C2-1ABA-972F-E75364035899}"/>
              </a:ext>
            </a:extLst>
          </p:cNvPr>
          <p:cNvSpPr txBox="1"/>
          <p:nvPr/>
        </p:nvSpPr>
        <p:spPr>
          <a:xfrm>
            <a:off x="1958976" y="2468729"/>
            <a:ext cx="6093372" cy="200906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89585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89585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89585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3CD7FD-268D-7E63-E6C0-B6D9D5C008D3}"/>
              </a:ext>
            </a:extLst>
          </p:cNvPr>
          <p:cNvSpPr txBox="1"/>
          <p:nvPr/>
        </p:nvSpPr>
        <p:spPr>
          <a:xfrm>
            <a:off x="1243376" y="279350"/>
            <a:ext cx="3141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75F6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0B658A-4427-BC14-8A79-79F9494FB95C}"/>
              </a:ext>
            </a:extLst>
          </p:cNvPr>
          <p:cNvSpPr txBox="1"/>
          <p:nvPr/>
        </p:nvSpPr>
        <p:spPr>
          <a:xfrm>
            <a:off x="1706616" y="1725129"/>
            <a:ext cx="8399079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Giới thiệu được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A9F876-D803-BBF1-B1CD-2353730B148B}"/>
              </a:ext>
            </a:extLst>
          </p:cNvPr>
          <p:cNvSpPr txBox="1"/>
          <p:nvPr/>
        </p:nvSpPr>
        <p:spPr>
          <a:xfrm>
            <a:off x="760685" y="7435673"/>
            <a:ext cx="60933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Ưu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thiện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94C1948-3FF0-A7A3-8F45-9D68F0B6C277}"/>
              </a:ext>
            </a:extLst>
          </p:cNvPr>
          <p:cNvSpPr txBox="1"/>
          <p:nvPr/>
        </p:nvSpPr>
        <p:spPr>
          <a:xfrm>
            <a:off x="1338502" y="92742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1. </a:t>
            </a:r>
            <a:r>
              <a:rPr lang="vi-VN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Yêu cầu của kiểu bài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D9C48D7-A950-A183-3467-86174141A281}"/>
              </a:ext>
            </a:extLst>
          </p:cNvPr>
          <p:cNvSpPr txBox="1"/>
          <p:nvPr/>
        </p:nvSpPr>
        <p:spPr>
          <a:xfrm>
            <a:off x="1706616" y="2922576"/>
            <a:ext cx="8777453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CE85B5-45B3-1612-F996-472A333EA488}"/>
              </a:ext>
            </a:extLst>
          </p:cNvPr>
          <p:cNvSpPr txBox="1"/>
          <p:nvPr/>
        </p:nvSpPr>
        <p:spPr>
          <a:xfrm>
            <a:off x="1707273" y="3774056"/>
            <a:ext cx="8209237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B8763F8-08CF-39F0-E8BD-EDCD1B8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48" y="4534393"/>
            <a:ext cx="2963407" cy="2227700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B5D65F0-2355-68BF-E965-4FC44313596E}"/>
              </a:ext>
            </a:extLst>
          </p:cNvPr>
          <p:cNvSpPr txBox="1"/>
          <p:nvPr/>
        </p:nvSpPr>
        <p:spPr>
          <a:xfrm>
            <a:off x="1706616" y="5069361"/>
            <a:ext cx="7422275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Nêu được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5" grpId="0" animBg="1"/>
      <p:bldP spid="16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3CD7FD-268D-7E63-E6C0-B6D9D5C008D3}"/>
              </a:ext>
            </a:extLst>
          </p:cNvPr>
          <p:cNvSpPr txBox="1"/>
          <p:nvPr/>
        </p:nvSpPr>
        <p:spPr>
          <a:xfrm>
            <a:off x="1243376" y="279350"/>
            <a:ext cx="3141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75F6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75F6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0B658A-4427-BC14-8A79-79F9494FB95C}"/>
              </a:ext>
            </a:extLst>
          </p:cNvPr>
          <p:cNvSpPr txBox="1"/>
          <p:nvPr/>
        </p:nvSpPr>
        <p:spPr>
          <a:xfrm>
            <a:off x="1706617" y="1725129"/>
            <a:ext cx="1824860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94C1948-3FF0-A7A3-8F45-9D68F0B6C277}"/>
              </a:ext>
            </a:extLst>
          </p:cNvPr>
          <p:cNvSpPr txBox="1"/>
          <p:nvPr/>
        </p:nvSpPr>
        <p:spPr>
          <a:xfrm>
            <a:off x="1338502" y="918928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xét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D9C48D7-A950-A183-3467-86174141A281}"/>
              </a:ext>
            </a:extLst>
          </p:cNvPr>
          <p:cNvSpPr txBox="1"/>
          <p:nvPr/>
        </p:nvSpPr>
        <p:spPr>
          <a:xfrm>
            <a:off x="1707273" y="2572836"/>
            <a:ext cx="2265637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B8763F8-08CF-39F0-E8BD-EDCD1B8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48" y="4534393"/>
            <a:ext cx="2963407" cy="22277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39E5B17-8384-1A17-DF8D-9DC00F68CA7F}"/>
              </a:ext>
            </a:extLst>
          </p:cNvPr>
          <p:cNvSpPr txBox="1"/>
          <p:nvPr/>
        </p:nvSpPr>
        <p:spPr>
          <a:xfrm>
            <a:off x="1490902" y="341145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sửa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thiện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5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305ED5D-70C1-2228-5E5F-60839E034C09}"/>
              </a:ext>
            </a:extLst>
          </p:cNvPr>
          <p:cNvSpPr txBox="1"/>
          <p:nvPr/>
        </p:nvSpPr>
        <p:spPr>
          <a:xfrm>
            <a:off x="1564726" y="176839"/>
            <a:ext cx="93975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BẢNG KIỂM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marR="0" indent="1270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6B440F7B-0FC1-D4E1-5F77-C43D3DE8F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570510"/>
              </p:ext>
            </p:extLst>
          </p:nvPr>
        </p:nvGraphicFramePr>
        <p:xfrm>
          <a:off x="794330" y="1833347"/>
          <a:ext cx="10919449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83476">
                  <a:extLst>
                    <a:ext uri="{9D8B030D-6E8A-4147-A177-3AD203B41FA5}">
                      <a16:colId xmlns:a16="http://schemas.microsoft.com/office/drawing/2014/main" val="3993342319"/>
                    </a:ext>
                  </a:extLst>
                </a:gridCol>
                <a:gridCol w="1553010">
                  <a:extLst>
                    <a:ext uri="{9D8B030D-6E8A-4147-A177-3AD203B41FA5}">
                      <a16:colId xmlns:a16="http://schemas.microsoft.com/office/drawing/2014/main" val="160313851"/>
                    </a:ext>
                  </a:extLst>
                </a:gridCol>
                <a:gridCol w="1882963">
                  <a:extLst>
                    <a:ext uri="{9D8B030D-6E8A-4147-A177-3AD203B41FA5}">
                      <a16:colId xmlns:a16="http://schemas.microsoft.com/office/drawing/2014/main" val="1846547121"/>
                    </a:ext>
                  </a:extLst>
                </a:gridCol>
              </a:tblGrid>
              <a:tr h="45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01262"/>
                  </a:ext>
                </a:extLst>
              </a:tr>
              <a:tr h="4029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247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780455"/>
                  </a:ext>
                </a:extLst>
              </a:tr>
              <a:tr h="4029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247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090404"/>
                  </a:ext>
                </a:extLst>
              </a:tr>
              <a:tr h="4029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Bài văn có nêu được tác dụng và ý nghĩa của trò chơi hay hoạt động không?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35014"/>
                  </a:ext>
                </a:extLst>
              </a:tr>
              <a:tr h="6043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971060"/>
                  </a:ext>
                </a:extLst>
              </a:tr>
            </a:tbl>
          </a:graphicData>
        </a:graphic>
      </p:graphicFrame>
      <p:pic>
        <p:nvPicPr>
          <p:cNvPr id="186" name="Hình ảnh 185">
            <a:extLst>
              <a:ext uri="{FF2B5EF4-FFF2-40B4-BE49-F238E27FC236}">
                <a16:creationId xmlns:a16="http://schemas.microsoft.com/office/drawing/2014/main" id="{C8600502-9CF3-A41E-E5F4-607B73DE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4" y="0"/>
            <a:ext cx="1970494" cy="19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6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59" y="0"/>
            <a:ext cx="12759559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E74A61-3C34-4398-891B-A7221A31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48" y="4528"/>
            <a:ext cx="1962807" cy="130853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0530F9A-1AB4-A3AB-63BB-B49D853410F2}"/>
              </a:ext>
            </a:extLst>
          </p:cNvPr>
          <p:cNvSpPr txBox="1"/>
          <p:nvPr/>
        </p:nvSpPr>
        <p:spPr>
          <a:xfrm>
            <a:off x="1464879" y="397187"/>
            <a:ext cx="5014748" cy="523220"/>
          </a:xfrm>
          <a:prstGeom prst="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7F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KHẢO:</a:t>
            </a:r>
            <a:endParaRPr lang="en-US" sz="2800" dirty="0">
              <a:solidFill>
                <a:srgbClr val="0077F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6DDEF99-843C-7474-AC37-891EAD9EC3BB}"/>
              </a:ext>
            </a:extLst>
          </p:cNvPr>
          <p:cNvSpPr txBox="1"/>
          <p:nvPr/>
        </p:nvSpPr>
        <p:spPr>
          <a:xfrm>
            <a:off x="898634" y="1163015"/>
            <a:ext cx="10893973" cy="5315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dịp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khắp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7.966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7.039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332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544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trẩy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5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7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E74A61-3C34-4398-891B-A7221A31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48" y="4528"/>
            <a:ext cx="1962807" cy="130853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0530F9A-1AB4-A3AB-63BB-B49D853410F2}"/>
              </a:ext>
            </a:extLst>
          </p:cNvPr>
          <p:cNvSpPr txBox="1"/>
          <p:nvPr/>
        </p:nvSpPr>
        <p:spPr>
          <a:xfrm>
            <a:off x="1464879" y="397187"/>
            <a:ext cx="5014748" cy="523220"/>
          </a:xfrm>
          <a:prstGeom prst="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7F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KHẢO:</a:t>
            </a:r>
            <a:endParaRPr lang="en-US" sz="2800" dirty="0">
              <a:solidFill>
                <a:srgbClr val="0077F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7" descr="nhung dieu can luu y khi tham gia le hoi den hung 2017">
            <a:extLst>
              <a:ext uri="{FF2B5EF4-FFF2-40B4-BE49-F238E27FC236}">
                <a16:creationId xmlns:a16="http://schemas.microsoft.com/office/drawing/2014/main" id="{A55788AC-EB2E-B9DF-48CD-853BF81AF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18" y="1127144"/>
            <a:ext cx="6141574" cy="42868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754C3B-09D9-DD06-C02D-98952A10A256}"/>
              </a:ext>
            </a:extLst>
          </p:cNvPr>
          <p:cNvSpPr txBox="1"/>
          <p:nvPr/>
        </p:nvSpPr>
        <p:spPr>
          <a:xfrm>
            <a:off x="3196718" y="5662278"/>
            <a:ext cx="609337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7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E74A61-3C34-4398-891B-A7221A31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542" y="6093174"/>
            <a:ext cx="1291458" cy="8609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92456C-C576-1E1A-6186-BA2E13EFB5B7}"/>
              </a:ext>
            </a:extLst>
          </p:cNvPr>
          <p:cNvSpPr txBox="1"/>
          <p:nvPr/>
        </p:nvSpPr>
        <p:spPr>
          <a:xfrm>
            <a:off x="1291458" y="238482"/>
            <a:ext cx="1039079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trẩy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muộn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Hay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An) –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7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E74A61-3C34-4398-891B-A7221A31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542" y="6093174"/>
            <a:ext cx="1291458" cy="8609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92456C-C576-1E1A-6186-BA2E13EFB5B7}"/>
              </a:ext>
            </a:extLst>
          </p:cNvPr>
          <p:cNvSpPr txBox="1"/>
          <p:nvPr/>
        </p:nvSpPr>
        <p:spPr>
          <a:xfrm>
            <a:off x="1375541" y="317310"/>
            <a:ext cx="103907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Trang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sặc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hang,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9" descr="6 lưu ý về trang phục đi lễ chùa đầu năm - 8">
            <a:extLst>
              <a:ext uri="{FF2B5EF4-FFF2-40B4-BE49-F238E27FC236}">
                <a16:creationId xmlns:a16="http://schemas.microsoft.com/office/drawing/2014/main" id="{69782A44-D520-DCEB-B369-C8CEC7829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01" y="2374898"/>
            <a:ext cx="5704997" cy="3261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9F66146-590C-587E-3DB5-202F7116719A}"/>
              </a:ext>
            </a:extLst>
          </p:cNvPr>
          <p:cNvSpPr txBox="1"/>
          <p:nvPr/>
        </p:nvSpPr>
        <p:spPr>
          <a:xfrm>
            <a:off x="3243501" y="5730467"/>
            <a:ext cx="5568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9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7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E74A61-3C34-4398-891B-A7221A31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542" y="6093174"/>
            <a:ext cx="1291458" cy="8609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92456C-C576-1E1A-6186-BA2E13EFB5B7}"/>
              </a:ext>
            </a:extLst>
          </p:cNvPr>
          <p:cNvSpPr txBox="1"/>
          <p:nvPr/>
        </p:nvSpPr>
        <p:spPr>
          <a:xfrm>
            <a:off x="1375541" y="317310"/>
            <a:ext cx="10390790" cy="3675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du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9F66146-590C-587E-3DB5-202F7116719A}"/>
              </a:ext>
            </a:extLst>
          </p:cNvPr>
          <p:cNvSpPr txBox="1"/>
          <p:nvPr/>
        </p:nvSpPr>
        <p:spPr>
          <a:xfrm>
            <a:off x="6570936" y="4565743"/>
            <a:ext cx="5568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3EEA637A-56E6-7DA9-453D-E7022C9A7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28" y="4031110"/>
            <a:ext cx="4530248" cy="249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07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DF3F3311-4A10-0B62-735E-C72DB910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7"/>
            <a:ext cx="12192000" cy="6974093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E74A61-3C34-4398-891B-A7221A31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5703464"/>
            <a:ext cx="1876023" cy="125068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92456C-C576-1E1A-6186-BA2E13EFB5B7}"/>
              </a:ext>
            </a:extLst>
          </p:cNvPr>
          <p:cNvSpPr txBox="1"/>
          <p:nvPr/>
        </p:nvSpPr>
        <p:spPr>
          <a:xfrm>
            <a:off x="1391307" y="695683"/>
            <a:ext cx="10149052" cy="4512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ngừng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9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079EC53-3A42-DDB9-8029-8B580075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01868CD-C671-5400-4FC7-7796D7BC9C32}"/>
              </a:ext>
            </a:extLst>
          </p:cNvPr>
          <p:cNvSpPr/>
          <p:nvPr/>
        </p:nvSpPr>
        <p:spPr>
          <a:xfrm>
            <a:off x="2812026" y="304392"/>
            <a:ext cx="7541341" cy="914400"/>
          </a:xfrm>
          <a:prstGeom prst="flowChartAlternateProcess">
            <a:avLst/>
          </a:prstGeom>
          <a:gradFill flip="none" rotWithShape="1">
            <a:gsLst>
              <a:gs pos="27000">
                <a:srgbClr val="0077FA"/>
              </a:gs>
              <a:gs pos="61000">
                <a:srgbClr val="005CC4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Forte" panose="03060902040502070203" pitchFamily="66" charset="0"/>
              </a:rPr>
              <a:t>HÌNH THÀNH KIẾN THỨC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04EAEA8-5361-5E57-EDA8-402A541F4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31" y="1678373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1795EBD-5D7E-A19F-26DB-310978B1B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" y="2884714"/>
            <a:ext cx="3548744" cy="385762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BA6FA34-00C9-C3A9-BA97-F30F2E0EFEB1}"/>
              </a:ext>
            </a:extLst>
          </p:cNvPr>
          <p:cNvSpPr txBox="1"/>
          <p:nvPr/>
        </p:nvSpPr>
        <p:spPr>
          <a:xfrm>
            <a:off x="2926380" y="1726704"/>
            <a:ext cx="8613979" cy="3404592"/>
          </a:xfrm>
          <a:prstGeom prst="horizontalScroll">
            <a:avLst>
              <a:gd name="adj" fmla="val 7256"/>
            </a:avLst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4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44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10176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6B267B-4B15-F4A8-E936-370CA0D8EFC1}"/>
              </a:ext>
            </a:extLst>
          </p:cNvPr>
          <p:cNvSpPr txBox="1"/>
          <p:nvPr/>
        </p:nvSpPr>
        <p:spPr>
          <a:xfrm>
            <a:off x="1680811" y="1680706"/>
            <a:ext cx="8613262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Giới thiệu được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67BB403-FAE5-F2D7-21A9-14C811EC8139}"/>
              </a:ext>
            </a:extLst>
          </p:cNvPr>
          <p:cNvSpPr txBox="1"/>
          <p:nvPr/>
        </p:nvSpPr>
        <p:spPr>
          <a:xfrm>
            <a:off x="1680810" y="2887597"/>
            <a:ext cx="8613262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F332A21-FBC5-20E8-B1F4-846E0445910E}"/>
              </a:ext>
            </a:extLst>
          </p:cNvPr>
          <p:cNvSpPr txBox="1"/>
          <p:nvPr/>
        </p:nvSpPr>
        <p:spPr>
          <a:xfrm>
            <a:off x="1680810" y="3706110"/>
            <a:ext cx="8613262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0541D27-DD14-BB2D-7075-6012BFAE5868}"/>
              </a:ext>
            </a:extLst>
          </p:cNvPr>
          <p:cNvSpPr txBox="1"/>
          <p:nvPr/>
        </p:nvSpPr>
        <p:spPr>
          <a:xfrm>
            <a:off x="1680810" y="5001349"/>
            <a:ext cx="7444338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Nêu được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CF7C535-CC74-FD54-45A9-E21325A49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131" y="2192795"/>
            <a:ext cx="3576802" cy="4681831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0AEBD93A-D827-E605-2E26-86A4C55BF970}"/>
              </a:ext>
            </a:extLst>
          </p:cNvPr>
          <p:cNvSpPr/>
          <p:nvPr/>
        </p:nvSpPr>
        <p:spPr>
          <a:xfrm>
            <a:off x="3880849" y="2119340"/>
            <a:ext cx="6592330" cy="1651381"/>
          </a:xfrm>
          <a:prstGeom prst="wedgeRoundRectCallout">
            <a:avLst>
              <a:gd name="adj1" fmla="val -60281"/>
              <a:gd name="adj2" fmla="val 38810"/>
              <a:gd name="adj3" fmla="val 16667"/>
            </a:avLst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B8C5B25-77A2-CC38-7562-943DA371B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61" y="3805153"/>
            <a:ext cx="2511251" cy="28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7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CHUYỀN - Trò chơi dân gian Việt Nam (Chuyền Thẻ)">
            <a:hlinkClick r:id="" action="ppaction://media"/>
            <a:extLst>
              <a:ext uri="{FF2B5EF4-FFF2-40B4-BE49-F238E27FC236}">
                <a16:creationId xmlns:a16="http://schemas.microsoft.com/office/drawing/2014/main" id="{31B57371-48C5-CEE9-0A45-52FDE2F24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3EEC82-8ABE-E361-0BAF-9C14B9D50C0C}"/>
              </a:ext>
            </a:extLst>
          </p:cNvPr>
          <p:cNvSpPr txBox="1"/>
          <p:nvPr/>
        </p:nvSpPr>
        <p:spPr>
          <a:xfrm>
            <a:off x="2144459" y="263951"/>
            <a:ext cx="8670303" cy="1863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marR="0" indent="1270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CB2EBDE7-2D28-EA62-EF53-56842376A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886085"/>
              </p:ext>
            </p:extLst>
          </p:nvPr>
        </p:nvGraphicFramePr>
        <p:xfrm>
          <a:off x="1955924" y="2842739"/>
          <a:ext cx="8670302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670">
                  <a:extLst>
                    <a:ext uri="{9D8B030D-6E8A-4147-A177-3AD203B41FA5}">
                      <a16:colId xmlns:a16="http://schemas.microsoft.com/office/drawing/2014/main" val="1614545857"/>
                    </a:ext>
                  </a:extLst>
                </a:gridCol>
                <a:gridCol w="6441632">
                  <a:extLst>
                    <a:ext uri="{9D8B030D-6E8A-4147-A177-3AD203B41FA5}">
                      <a16:colId xmlns:a16="http://schemas.microsoft.com/office/drawing/2014/main" val="4117635086"/>
                    </a:ext>
                  </a:extLst>
                </a:gridCol>
              </a:tblGrid>
              <a:tr h="920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506177"/>
                  </a:ext>
                </a:extLst>
              </a:tr>
              <a:tr h="122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107215"/>
                  </a:ext>
                </a:extLst>
              </a:tr>
              <a:tr h="244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Thân bài: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86317"/>
                  </a:ext>
                </a:extLst>
              </a:tr>
              <a:tr h="122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877994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:a16="http://schemas.microsoft.com/office/drawing/2014/main" id="{20D1DD0F-7B3B-3E50-E60F-ED6BA61F8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3" y="263951"/>
            <a:ext cx="1782602" cy="20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8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6B267B-4B15-F4A8-E936-370CA0D8EFC1}"/>
              </a:ext>
            </a:extLst>
          </p:cNvPr>
          <p:cNvSpPr txBox="1"/>
          <p:nvPr/>
        </p:nvSpPr>
        <p:spPr>
          <a:xfrm>
            <a:off x="1789369" y="1519748"/>
            <a:ext cx="8613262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chuyền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40EA3E-D3AC-7E66-0301-89431BFC3C26}"/>
              </a:ext>
            </a:extLst>
          </p:cNvPr>
          <p:cNvSpPr txBox="1"/>
          <p:nvPr/>
        </p:nvSpPr>
        <p:spPr>
          <a:xfrm>
            <a:off x="1435232" y="833772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9B01DD4-9EE5-25C9-8487-1F54792EF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45" y="3505627"/>
            <a:ext cx="4219909" cy="31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6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339A071-B844-A9B1-BECC-DC5B1ED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E7356"/>
              </a:clrFrom>
              <a:clrTo>
                <a:srgbClr val="8E735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8"/>
            <a:ext cx="12192000" cy="6948080"/>
          </a:xfrm>
          <a:prstGeom prst="rect">
            <a:avLst/>
          </a:prstGeom>
          <a:blipFill>
            <a:blip r:embed="rId4">
              <a:clrChange>
                <a:clrFrom>
                  <a:srgbClr val="8E7356"/>
                </a:clrFrom>
                <a:clrTo>
                  <a:srgbClr val="8E735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45C66-1E6B-36FB-55A6-3A8294589FDF}"/>
              </a:ext>
            </a:extLst>
          </p:cNvPr>
          <p:cNvSpPr txBox="1"/>
          <p:nvPr/>
        </p:nvSpPr>
        <p:spPr>
          <a:xfrm>
            <a:off x="1268362" y="187441"/>
            <a:ext cx="785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600" b="1" dirty="0">
              <a:solidFill>
                <a:schemeClr val="bg1"/>
              </a:solidFill>
              <a:effectLst/>
              <a:highlight>
                <a:srgbClr val="0000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36B267B-4B15-F4A8-E936-370CA0D8EFC1}"/>
              </a:ext>
            </a:extLst>
          </p:cNvPr>
          <p:cNvSpPr txBox="1"/>
          <p:nvPr/>
        </p:nvSpPr>
        <p:spPr>
          <a:xfrm>
            <a:off x="1789369" y="1725717"/>
            <a:ext cx="8613262" cy="1055608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Số người tham gia: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– 6 người chơi theo cặp, hoặc chơi luân phiên theo nhóm, hoặc chia đội.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40EA3E-D3AC-7E66-0301-89431BFC3C26}"/>
              </a:ext>
            </a:extLst>
          </p:cNvPr>
          <p:cNvSpPr txBox="1"/>
          <p:nvPr/>
        </p:nvSpPr>
        <p:spPr>
          <a:xfrm>
            <a:off x="1435232" y="723410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9B01DD4-9EE5-25C9-8487-1F54792EF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33" y="4866478"/>
            <a:ext cx="2168008" cy="162600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0F5E17F-3264-6992-54CA-290473E8BE4C}"/>
              </a:ext>
            </a:extLst>
          </p:cNvPr>
          <p:cNvSpPr txBox="1"/>
          <p:nvPr/>
        </p:nvSpPr>
        <p:spPr>
          <a:xfrm>
            <a:off x="1435232" y="1205416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Miêu tả quy tắc chơi: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231D5E2-C7CE-5A70-20A2-0E7131B630D1}"/>
              </a:ext>
            </a:extLst>
          </p:cNvPr>
          <p:cNvSpPr txBox="1"/>
          <p:nvPr/>
        </p:nvSpPr>
        <p:spPr>
          <a:xfrm>
            <a:off x="1789369" y="2863999"/>
            <a:ext cx="7656289" cy="578882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 vật dùng: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que chuyền nhỏ, 1 quả tròn nặng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523315-FA05-3764-2777-6CD5738A685B}"/>
              </a:ext>
            </a:extLst>
          </p:cNvPr>
          <p:cNvSpPr txBox="1"/>
          <p:nvPr/>
        </p:nvSpPr>
        <p:spPr>
          <a:xfrm>
            <a:off x="1789368" y="3608336"/>
            <a:ext cx="7656289" cy="2962513"/>
          </a:xfrm>
          <a:prstGeom prst="roundRect">
            <a:avLst/>
          </a:prstGeom>
          <a:noFill/>
          <a:ln w="38100">
            <a:solidFill>
              <a:srgbClr val="3B98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chơi: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chơi tay cầm quả tung lên không trung, đồng thời nhặt que truyền đã được rải sẵn dưới đất, kịp để bắt quả khi rơi xuống.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 từ bàn 1 đến 10, người chơi vừa tung quả, nhặt que chuyền, vừa đọc đồng dao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5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2" grpId="0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2329</Words>
  <Application>Microsoft Office PowerPoint</Application>
  <PresentationFormat>Màn hình rộng</PresentationFormat>
  <Paragraphs>168</Paragraphs>
  <Slides>30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Forte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1</cp:revision>
  <dcterms:created xsi:type="dcterms:W3CDTF">2023-01-27T10:48:25Z</dcterms:created>
  <dcterms:modified xsi:type="dcterms:W3CDTF">2023-01-27T14:02:18Z</dcterms:modified>
</cp:coreProperties>
</file>