
<file path=[Content_Types].xml><?xml version="1.0" encoding="utf-8"?>
<Types xmlns="http://schemas.openxmlformats.org/package/2006/content-types">
  <Default Extension="png" ContentType="image/png"/>
  <Default Extension="wdp" ContentType="image/vnd.ms-photo"/>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media/image36.svg" ContentType="image/svg+xml"/>
  <Override PartName="/ppt/media/image51.svg" ContentType="image/svg+xml"/>
  <Override PartName="/ppt/media/image60.svg" ContentType="image/svg+xml"/>
  <Override PartName="/ppt/media/image6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sldIdLst>
    <p:sldId id="256" r:id="rId3"/>
    <p:sldId id="258" r:id="rId5"/>
    <p:sldId id="260" r:id="rId6"/>
    <p:sldId id="301" r:id="rId7"/>
    <p:sldId id="302" r:id="rId8"/>
    <p:sldId id="266" r:id="rId9"/>
    <p:sldId id="304" r:id="rId10"/>
    <p:sldId id="303" r:id="rId11"/>
    <p:sldId id="305" r:id="rId12"/>
    <p:sldId id="261" r:id="rId13"/>
    <p:sldId id="306" r:id="rId14"/>
    <p:sldId id="307" r:id="rId15"/>
    <p:sldId id="308" r:id="rId16"/>
    <p:sldId id="309" r:id="rId17"/>
    <p:sldId id="311" r:id="rId18"/>
    <p:sldId id="310" r:id="rId19"/>
    <p:sldId id="312" r:id="rId20"/>
    <p:sldId id="316" r:id="rId21"/>
    <p:sldId id="313" r:id="rId22"/>
    <p:sldId id="315" r:id="rId23"/>
    <p:sldId id="297" r:id="rId24"/>
    <p:sldId id="274" r:id="rId25"/>
    <p:sldId id="320" r:id="rId26"/>
    <p:sldId id="317" r:id="rId27"/>
    <p:sldId id="318" r:id="rId28"/>
    <p:sldId id="321" r:id="rId29"/>
    <p:sldId id="322" r:id="rId30"/>
    <p:sldId id="270" r:id="rId31"/>
    <p:sldId id="298" r:id="rId32"/>
    <p:sldId id="319" r:id="rId33"/>
    <p:sldId id="299" r:id="rId34"/>
  </p:sldIdLst>
  <p:sldSz cx="9144000" cy="5143500" type="screen16x9"/>
  <p:notesSz cx="6858000" cy="9144000"/>
  <p:embeddedFontLst>
    <p:embeddedFont>
      <p:font typeface="Hind" panose="02000000000000000000"/>
      <p:regular r:id="rId38"/>
    </p:embeddedFont>
    <p:embeddedFont>
      <p:font typeface="Laila" panose="02000000000000000000"/>
      <p:regular r:id="rId39"/>
    </p:embeddedFont>
    <p:embeddedFont>
      <p:font typeface="Bebas Neue" panose="020B0606020202050201"/>
      <p:regular r:id="rId40"/>
    </p:embeddedFont>
    <p:embeddedFont>
      <p:font typeface="Nunito Light"/>
      <p:regular r:id="rId41"/>
    </p:embeddedFont>
    <p:embeddedFont>
      <p:font typeface="Raleway"/>
      <p:regular r:id="rId42"/>
    </p:embeddedFont>
    <p:embeddedFont>
      <p:font typeface="SVN-FFF Tusj" panose="02040802050405020203" pitchFamily="18"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DD"/>
    <a:srgbClr val="FBBABE"/>
    <a:srgbClr val="F7D9F6"/>
    <a:srgbClr val="E0C2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9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font" Target="fonts/font6.fntdata"/><Relationship Id="rId42" Type="http://schemas.openxmlformats.org/officeDocument/2006/relationships/font" Target="fonts/font5.fntdata"/><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5"/>
        <p:cNvGrpSpPr/>
        <p:nvPr/>
      </p:nvGrpSpPr>
      <p:grpSpPr>
        <a:xfrm>
          <a:off x="0" y="0"/>
          <a:ext cx="0" cy="0"/>
          <a:chOff x="0" y="0"/>
          <a:chExt cx="0" cy="0"/>
        </a:xfrm>
      </p:grpSpPr>
      <p:sp>
        <p:nvSpPr>
          <p:cNvPr id="446" name="Google Shape;446;g1125d80b41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25d80b41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8"/>
        <p:cNvGrpSpPr/>
        <p:nvPr/>
      </p:nvGrpSpPr>
      <p:grpSpPr>
        <a:xfrm>
          <a:off x="0" y="0"/>
          <a:ext cx="0" cy="0"/>
          <a:chOff x="0" y="0"/>
          <a:chExt cx="0" cy="0"/>
        </a:xfrm>
      </p:grpSpPr>
      <p:sp>
        <p:nvSpPr>
          <p:cNvPr id="369" name="Google Shape;369;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5"/>
        <p:cNvGrpSpPr/>
        <p:nvPr/>
      </p:nvGrpSpPr>
      <p:grpSpPr>
        <a:xfrm>
          <a:off x="0" y="0"/>
          <a:ext cx="0" cy="0"/>
          <a:chOff x="0" y="0"/>
          <a:chExt cx="0" cy="0"/>
        </a:xfrm>
      </p:grpSpPr>
      <p:sp>
        <p:nvSpPr>
          <p:cNvPr id="326" name="Google Shape;326;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2"/>
        <p:cNvGrpSpPr/>
        <p:nvPr/>
      </p:nvGrpSpPr>
      <p:grpSpPr>
        <a:xfrm>
          <a:off x="0" y="0"/>
          <a:ext cx="0" cy="0"/>
          <a:chOff x="0" y="0"/>
          <a:chExt cx="0" cy="0"/>
        </a:xfrm>
      </p:grpSpPr>
      <p:sp>
        <p:nvSpPr>
          <p:cNvPr id="213" name="Google Shape;213;g2528b38a9d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528b38a9d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
        <p:cNvGrpSpPr/>
        <p:nvPr/>
      </p:nvGrpSpPr>
      <p:grpSpPr>
        <a:xfrm>
          <a:off x="0" y="0"/>
          <a:ext cx="0" cy="0"/>
          <a:chOff x="0" y="0"/>
          <a:chExt cx="0" cy="0"/>
        </a:xfrm>
      </p:grpSpPr>
      <p:sp>
        <p:nvSpPr>
          <p:cNvPr id="243" name="Google Shape;243;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5"/>
        <p:cNvGrpSpPr/>
        <p:nvPr/>
      </p:nvGrpSpPr>
      <p:grpSpPr>
        <a:xfrm>
          <a:off x="0" y="0"/>
          <a:ext cx="0" cy="0"/>
          <a:chOff x="0" y="0"/>
          <a:chExt cx="0" cy="0"/>
        </a:xfrm>
      </p:grpSpPr>
      <p:sp>
        <p:nvSpPr>
          <p:cNvPr id="326" name="Google Shape;326;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1"/>
        <p:cNvGrpSpPr/>
        <p:nvPr/>
      </p:nvGrpSpPr>
      <p:grpSpPr>
        <a:xfrm>
          <a:off x="0" y="0"/>
          <a:ext cx="0" cy="0"/>
          <a:chOff x="0" y="0"/>
          <a:chExt cx="0" cy="0"/>
        </a:xfrm>
      </p:grpSpPr>
      <p:sp>
        <p:nvSpPr>
          <p:cNvPr id="232" name="Google Shape;232;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0"/>
        <p:cNvGrpSpPr/>
        <p:nvPr/>
      </p:nvGrpSpPr>
      <p:grpSpPr>
        <a:xfrm>
          <a:off x="0" y="0"/>
          <a:ext cx="0" cy="0"/>
          <a:chOff x="0" y="0"/>
          <a:chExt cx="0" cy="0"/>
        </a:xfrm>
      </p:grpSpPr>
      <p:sp>
        <p:nvSpPr>
          <p:cNvPr id="251" name="Google Shape;251;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1"/>
        <p:cNvGrpSpPr/>
        <p:nvPr/>
      </p:nvGrpSpPr>
      <p:grpSpPr>
        <a:xfrm>
          <a:off x="0" y="0"/>
          <a:ext cx="0" cy="0"/>
          <a:chOff x="0" y="0"/>
          <a:chExt cx="0" cy="0"/>
        </a:xfrm>
      </p:grpSpPr>
      <p:sp>
        <p:nvSpPr>
          <p:cNvPr id="232" name="Google Shape;232;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
        <p:cNvGrpSpPr/>
        <p:nvPr/>
      </p:nvGrpSpPr>
      <p:grpSpPr>
        <a:xfrm>
          <a:off x="0" y="0"/>
          <a:ext cx="0" cy="0"/>
          <a:chOff x="0" y="0"/>
          <a:chExt cx="0" cy="0"/>
        </a:xfrm>
      </p:grpSpPr>
      <p:sp>
        <p:nvSpPr>
          <p:cNvPr id="243" name="Google Shape;243;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5"/>
        <p:cNvGrpSpPr/>
        <p:nvPr/>
      </p:nvGrpSpPr>
      <p:grpSpPr>
        <a:xfrm>
          <a:off x="0" y="0"/>
          <a:ext cx="0" cy="0"/>
          <a:chOff x="0" y="0"/>
          <a:chExt cx="0" cy="0"/>
        </a:xfrm>
      </p:grpSpPr>
      <p:sp>
        <p:nvSpPr>
          <p:cNvPr id="446" name="Google Shape;446;g1125d80b41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25d80b41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stretch>
            <a:fillRect/>
          </a:stretch>
        </p:blipFill>
        <p:spPr>
          <a:xfrm>
            <a:off x="-2724912" y="-1401961"/>
            <a:ext cx="5189398" cy="8206889"/>
          </a:xfrm>
          <a:prstGeom prst="rect">
            <a:avLst/>
          </a:prstGeom>
          <a:noFill/>
          <a:ln>
            <a:noFill/>
          </a:ln>
        </p:spPr>
      </p:pic>
      <p:pic>
        <p:nvPicPr>
          <p:cNvPr id="10" name="Google Shape;10;p2"/>
          <p:cNvPicPr preferRelativeResize="0"/>
          <p:nvPr/>
        </p:nvPicPr>
        <p:blipFill>
          <a:blip r:embed="rId2"/>
          <a:stretch>
            <a:fillRect/>
          </a:stretch>
        </p:blipFill>
        <p:spPr>
          <a:xfrm>
            <a:off x="6028100" y="-1401961"/>
            <a:ext cx="5189398" cy="8206889"/>
          </a:xfrm>
          <a:prstGeom prst="rect">
            <a:avLst/>
          </a:prstGeom>
          <a:noFill/>
          <a:ln>
            <a:noFill/>
          </a:ln>
        </p:spPr>
      </p:pic>
      <p:sp>
        <p:nvSpPr>
          <p:cNvPr id="11" name="Google Shape;11;p2"/>
          <p:cNvSpPr txBox="1">
            <a:spLocks noGrp="1"/>
          </p:cNvSpPr>
          <p:nvPr>
            <p:ph type="ctrTitle"/>
          </p:nvPr>
        </p:nvSpPr>
        <p:spPr>
          <a:xfrm>
            <a:off x="781107" y="1382350"/>
            <a:ext cx="4926900" cy="1910100"/>
          </a:xfrm>
          <a:prstGeom prst="rect">
            <a:avLst/>
          </a:prstGeom>
        </p:spPr>
        <p:txBody>
          <a:bodyPr spcFirstLastPara="1" wrap="square" lIns="91425" tIns="91425" rIns="91425" bIns="91425" anchor="b" anchorCtr="0">
            <a:noAutofit/>
          </a:bodyPr>
          <a:lstStyle>
            <a:lvl1pPr lvl="0" algn="l">
              <a:lnSpc>
                <a:spcPct val="100000"/>
              </a:lnSpc>
              <a:spcBef>
                <a:spcPts val="0"/>
              </a:spcBef>
              <a:spcAft>
                <a:spcPts val="0"/>
              </a:spcAft>
              <a:buClr>
                <a:srgbClr val="191919"/>
              </a:buClr>
              <a:buSzPts val="5200"/>
              <a:buNone/>
              <a:defRPr sz="52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12" name="Google Shape;12;p2"/>
          <p:cNvSpPr txBox="1">
            <a:spLocks noGrp="1"/>
          </p:cNvSpPr>
          <p:nvPr>
            <p:ph type="subTitle" idx="1"/>
          </p:nvPr>
        </p:nvSpPr>
        <p:spPr>
          <a:xfrm>
            <a:off x="780625" y="3351650"/>
            <a:ext cx="49269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a:blip r:embed="rId2"/>
          <a:stretch>
            <a:fillRect/>
          </a:stretch>
        </p:blipFill>
        <p:spPr>
          <a:xfrm rot="-5400000" flipH="1">
            <a:off x="1977301" y="-4454479"/>
            <a:ext cx="5189398" cy="8206884"/>
          </a:xfrm>
          <a:prstGeom prst="rect">
            <a:avLst/>
          </a:prstGeom>
          <a:noFill/>
          <a:ln>
            <a:noFill/>
          </a:ln>
        </p:spPr>
      </p:pic>
      <p:sp>
        <p:nvSpPr>
          <p:cNvPr id="66" name="Google Shape;66;p11"/>
          <p:cNvSpPr txBox="1">
            <a:spLocks noGrp="1"/>
          </p:cNvSpPr>
          <p:nvPr>
            <p:ph type="title" hasCustomPrompt="1"/>
          </p:nvPr>
        </p:nvSpPr>
        <p:spPr>
          <a:xfrm>
            <a:off x="2743675" y="1425900"/>
            <a:ext cx="3656700" cy="1077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 name="Google Shape;67;p11"/>
          <p:cNvSpPr txBox="1">
            <a:spLocks noGrp="1"/>
          </p:cNvSpPr>
          <p:nvPr>
            <p:ph type="subTitle" idx="1"/>
          </p:nvPr>
        </p:nvSpPr>
        <p:spPr>
          <a:xfrm>
            <a:off x="2743675" y="2502900"/>
            <a:ext cx="3656700" cy="4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pic>
        <p:nvPicPr>
          <p:cNvPr id="68" name="Google Shape;68;p11"/>
          <p:cNvPicPr preferRelativeResize="0"/>
          <p:nvPr/>
        </p:nvPicPr>
        <p:blipFill>
          <a:blip r:embed="rId2"/>
          <a:stretch>
            <a:fillRect/>
          </a:stretch>
        </p:blipFill>
        <p:spPr>
          <a:xfrm rot="-6044260" flipH="1">
            <a:off x="5412967" y="1104397"/>
            <a:ext cx="5189398" cy="8206884"/>
          </a:xfrm>
          <a:prstGeom prst="rect">
            <a:avLst/>
          </a:prstGeom>
          <a:noFill/>
          <a:ln>
            <a:noFill/>
          </a:ln>
        </p:spPr>
      </p:pic>
      <p:pic>
        <p:nvPicPr>
          <p:cNvPr id="69" name="Google Shape;69;p11"/>
          <p:cNvPicPr preferRelativeResize="0"/>
          <p:nvPr/>
        </p:nvPicPr>
        <p:blipFill>
          <a:blip r:embed="rId2"/>
          <a:stretch>
            <a:fillRect/>
          </a:stretch>
        </p:blipFill>
        <p:spPr>
          <a:xfrm rot="6044260">
            <a:off x="-2230258" y="1104397"/>
            <a:ext cx="5189398" cy="8206884"/>
          </a:xfrm>
          <a:prstGeom prst="rect">
            <a:avLst/>
          </a:prstGeom>
          <a:noFill/>
          <a:ln>
            <a:noFill/>
          </a:ln>
        </p:spPr>
      </p:pic>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70"/>
        <p:cNvGrpSpPr/>
        <p:nvPr/>
      </p:nvGrpSpPr>
      <p:grpSpPr>
        <a:xfrm>
          <a:off x="0" y="0"/>
          <a:ext cx="0" cy="0"/>
          <a:chOff x="0" y="0"/>
          <a:chExt cx="0" cy="0"/>
        </a:xfrm>
      </p:grpSpPr>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1"/>
        <p:cNvGrpSpPr/>
        <p:nvPr/>
      </p:nvGrpSpPr>
      <p:grpSpPr>
        <a:xfrm>
          <a:off x="0" y="0"/>
          <a:ext cx="0" cy="0"/>
          <a:chOff x="0" y="0"/>
          <a:chExt cx="0" cy="0"/>
        </a:xfrm>
      </p:grpSpPr>
      <p:pic>
        <p:nvPicPr>
          <p:cNvPr id="72" name="Google Shape;72;p13"/>
          <p:cNvPicPr preferRelativeResize="0"/>
          <p:nvPr/>
        </p:nvPicPr>
        <p:blipFill>
          <a:blip r:embed="rId2"/>
          <a:stretch>
            <a:fillRect/>
          </a:stretch>
        </p:blipFill>
        <p:spPr>
          <a:xfrm>
            <a:off x="-2786701" y="-1050849"/>
            <a:ext cx="5189398" cy="8206889"/>
          </a:xfrm>
          <a:prstGeom prst="rect">
            <a:avLst/>
          </a:prstGeom>
          <a:noFill/>
          <a:ln>
            <a:noFill/>
          </a:ln>
        </p:spPr>
      </p:pic>
      <p:pic>
        <p:nvPicPr>
          <p:cNvPr id="73" name="Google Shape;73;p13"/>
          <p:cNvPicPr preferRelativeResize="0"/>
          <p:nvPr/>
        </p:nvPicPr>
        <p:blipFill>
          <a:blip r:embed="rId2"/>
          <a:stretch>
            <a:fillRect/>
          </a:stretch>
        </p:blipFill>
        <p:spPr>
          <a:xfrm>
            <a:off x="7278524" y="-897699"/>
            <a:ext cx="5189398" cy="8206889"/>
          </a:xfrm>
          <a:prstGeom prst="rect">
            <a:avLst/>
          </a:prstGeom>
          <a:noFill/>
          <a:ln>
            <a:noFill/>
          </a:ln>
        </p:spPr>
      </p:pic>
      <p:sp>
        <p:nvSpPr>
          <p:cNvPr id="74" name="Google Shape;74;p13"/>
          <p:cNvSpPr txBox="1">
            <a:spLocks noGrp="1"/>
          </p:cNvSpPr>
          <p:nvPr>
            <p:ph type="title" hasCustomPrompt="1"/>
          </p:nvPr>
        </p:nvSpPr>
        <p:spPr>
          <a:xfrm>
            <a:off x="1505375"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2" hasCustomPrompt="1"/>
          </p:nvPr>
        </p:nvSpPr>
        <p:spPr>
          <a:xfrm>
            <a:off x="1505375"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3" hasCustomPrompt="1"/>
          </p:nvPr>
        </p:nvSpPr>
        <p:spPr>
          <a:xfrm>
            <a:off x="4204650"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4" hasCustomPrompt="1"/>
          </p:nvPr>
        </p:nvSpPr>
        <p:spPr>
          <a:xfrm>
            <a:off x="4204650"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title" idx="5" hasCustomPrompt="1"/>
          </p:nvPr>
        </p:nvSpPr>
        <p:spPr>
          <a:xfrm>
            <a:off x="6903925"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title" idx="6" hasCustomPrompt="1"/>
          </p:nvPr>
        </p:nvSpPr>
        <p:spPr>
          <a:xfrm>
            <a:off x="6903925"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subTitle" idx="1"/>
          </p:nvPr>
        </p:nvSpPr>
        <p:spPr>
          <a:xfrm>
            <a:off x="719975"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panose="02000000000000000000"/>
                <a:ea typeface="Laila" panose="02000000000000000000"/>
                <a:cs typeface="Laila" panose="02000000000000000000"/>
                <a:sym typeface="Laila" panose="02000000000000000000"/>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p:txBody>
      </p:sp>
      <p:sp>
        <p:nvSpPr>
          <p:cNvPr id="81" name="Google Shape;81;p13"/>
          <p:cNvSpPr txBox="1">
            <a:spLocks noGrp="1"/>
          </p:cNvSpPr>
          <p:nvPr>
            <p:ph type="subTitle" idx="7"/>
          </p:nvPr>
        </p:nvSpPr>
        <p:spPr>
          <a:xfrm>
            <a:off x="3419250"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panose="02000000000000000000"/>
                <a:ea typeface="Laila" panose="02000000000000000000"/>
                <a:cs typeface="Laila" panose="02000000000000000000"/>
                <a:sym typeface="Laila" panose="02000000000000000000"/>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p:txBody>
      </p:sp>
      <p:sp>
        <p:nvSpPr>
          <p:cNvPr id="82" name="Google Shape;82;p13"/>
          <p:cNvSpPr txBox="1">
            <a:spLocks noGrp="1"/>
          </p:cNvSpPr>
          <p:nvPr>
            <p:ph type="subTitle" idx="8"/>
          </p:nvPr>
        </p:nvSpPr>
        <p:spPr>
          <a:xfrm>
            <a:off x="6118525"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panose="02000000000000000000"/>
                <a:ea typeface="Laila" panose="02000000000000000000"/>
                <a:cs typeface="Laila" panose="02000000000000000000"/>
                <a:sym typeface="Laila" panose="02000000000000000000"/>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p:txBody>
      </p:sp>
      <p:sp>
        <p:nvSpPr>
          <p:cNvPr id="83" name="Google Shape;83;p13"/>
          <p:cNvSpPr txBox="1">
            <a:spLocks noGrp="1"/>
          </p:cNvSpPr>
          <p:nvPr>
            <p:ph type="subTitle" idx="9"/>
          </p:nvPr>
        </p:nvSpPr>
        <p:spPr>
          <a:xfrm>
            <a:off x="719975"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panose="02000000000000000000"/>
                <a:ea typeface="Laila" panose="02000000000000000000"/>
                <a:cs typeface="Laila" panose="02000000000000000000"/>
                <a:sym typeface="Laila" panose="02000000000000000000"/>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p:txBody>
      </p:sp>
      <p:sp>
        <p:nvSpPr>
          <p:cNvPr id="84" name="Google Shape;84;p13"/>
          <p:cNvSpPr txBox="1">
            <a:spLocks noGrp="1"/>
          </p:cNvSpPr>
          <p:nvPr>
            <p:ph type="subTitle" idx="13"/>
          </p:nvPr>
        </p:nvSpPr>
        <p:spPr>
          <a:xfrm>
            <a:off x="3419250"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panose="02000000000000000000"/>
                <a:ea typeface="Laila" panose="02000000000000000000"/>
                <a:cs typeface="Laila" panose="02000000000000000000"/>
                <a:sym typeface="Laila" panose="02000000000000000000"/>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p:txBody>
      </p:sp>
      <p:sp>
        <p:nvSpPr>
          <p:cNvPr id="85" name="Google Shape;85;p13"/>
          <p:cNvSpPr txBox="1">
            <a:spLocks noGrp="1"/>
          </p:cNvSpPr>
          <p:nvPr>
            <p:ph type="subTitle" idx="14"/>
          </p:nvPr>
        </p:nvSpPr>
        <p:spPr>
          <a:xfrm>
            <a:off x="6118525"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panose="02000000000000000000"/>
                <a:ea typeface="Laila" panose="02000000000000000000"/>
                <a:cs typeface="Laila" panose="02000000000000000000"/>
                <a:sym typeface="Laila" panose="02000000000000000000"/>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p:txBody>
      </p:sp>
      <p:sp>
        <p:nvSpPr>
          <p:cNvPr id="86" name="Google Shape;86;p13"/>
          <p:cNvSpPr txBox="1">
            <a:spLocks noGrp="1"/>
          </p:cNvSpPr>
          <p:nvPr>
            <p:ph type="title" idx="15"/>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1pPr>
            <a:lvl2pPr lvl="1"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2pPr>
            <a:lvl3pPr lvl="2"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3pPr>
            <a:lvl4pPr lvl="3"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4pPr>
            <a:lvl5pPr lvl="4"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5pPr>
            <a:lvl6pPr lvl="5"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6pPr>
            <a:lvl7pPr lvl="6"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7pPr>
            <a:lvl8pPr lvl="7"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8pPr>
            <a:lvl9pPr lvl="8"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9pPr>
          </a:lstStyle>
          <a:p/>
        </p:txBody>
      </p:sp>
      <p:pic>
        <p:nvPicPr>
          <p:cNvPr id="87" name="Google Shape;87;p13"/>
          <p:cNvPicPr preferRelativeResize="0"/>
          <p:nvPr/>
        </p:nvPicPr>
        <p:blipFill>
          <a:blip r:embed="rId3"/>
          <a:stretch>
            <a:fillRect/>
          </a:stretch>
        </p:blipFill>
        <p:spPr>
          <a:xfrm>
            <a:off x="-516775" y="2671713"/>
            <a:ext cx="1726850" cy="3676273"/>
          </a:xfrm>
          <a:prstGeom prst="rect">
            <a:avLst/>
          </a:prstGeom>
          <a:noFill/>
          <a:ln>
            <a:noFill/>
          </a:ln>
        </p:spPr>
      </p:pic>
      <p:pic>
        <p:nvPicPr>
          <p:cNvPr id="88" name="Google Shape;88;p13"/>
          <p:cNvPicPr preferRelativeResize="0"/>
          <p:nvPr/>
        </p:nvPicPr>
        <p:blipFill>
          <a:blip r:embed="rId3"/>
          <a:stretch>
            <a:fillRect/>
          </a:stretch>
        </p:blipFill>
        <p:spPr>
          <a:xfrm flipH="1">
            <a:off x="7933925" y="2671713"/>
            <a:ext cx="1726850" cy="3676273"/>
          </a:xfrm>
          <a:prstGeom prst="rect">
            <a:avLst/>
          </a:prstGeom>
          <a:noFill/>
          <a:ln>
            <a:noFill/>
          </a:ln>
        </p:spPr>
      </p:pic>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79"/>
        <p:cNvGrpSpPr/>
        <p:nvPr/>
      </p:nvGrpSpPr>
      <p:grpSpPr>
        <a:xfrm>
          <a:off x="0" y="0"/>
          <a:ext cx="0" cy="0"/>
          <a:chOff x="0" y="0"/>
          <a:chExt cx="0" cy="0"/>
        </a:xfrm>
      </p:grpSpPr>
      <p:pic>
        <p:nvPicPr>
          <p:cNvPr id="180" name="Google Shape;180;p23"/>
          <p:cNvPicPr preferRelativeResize="0"/>
          <p:nvPr/>
        </p:nvPicPr>
        <p:blipFill>
          <a:blip r:embed="rId2"/>
          <a:stretch>
            <a:fillRect/>
          </a:stretch>
        </p:blipFill>
        <p:spPr>
          <a:xfrm rot="-5400000" flipH="1">
            <a:off x="1977301" y="-4454479"/>
            <a:ext cx="5189398" cy="8206884"/>
          </a:xfrm>
          <a:prstGeom prst="rect">
            <a:avLst/>
          </a:prstGeom>
          <a:noFill/>
          <a:ln>
            <a:noFill/>
          </a:ln>
        </p:spPr>
      </p:pic>
      <p:pic>
        <p:nvPicPr>
          <p:cNvPr id="181" name="Google Shape;181;p23"/>
          <p:cNvPicPr preferRelativeResize="0"/>
          <p:nvPr/>
        </p:nvPicPr>
        <p:blipFill>
          <a:blip r:embed="rId2"/>
          <a:stretch>
            <a:fillRect/>
          </a:stretch>
        </p:blipFill>
        <p:spPr>
          <a:xfrm rot="-6044260" flipH="1">
            <a:off x="5412967" y="1104397"/>
            <a:ext cx="5189398" cy="8206884"/>
          </a:xfrm>
          <a:prstGeom prst="rect">
            <a:avLst/>
          </a:prstGeom>
          <a:noFill/>
          <a:ln>
            <a:noFill/>
          </a:ln>
        </p:spPr>
      </p:pic>
      <p:pic>
        <p:nvPicPr>
          <p:cNvPr id="182" name="Google Shape;182;p23"/>
          <p:cNvPicPr preferRelativeResize="0"/>
          <p:nvPr/>
        </p:nvPicPr>
        <p:blipFill>
          <a:blip r:embed="rId2"/>
          <a:stretch>
            <a:fillRect/>
          </a:stretch>
        </p:blipFill>
        <p:spPr>
          <a:xfrm rot="6044260">
            <a:off x="-2230258" y="1104397"/>
            <a:ext cx="5189398" cy="8206884"/>
          </a:xfrm>
          <a:prstGeom prst="rect">
            <a:avLst/>
          </a:prstGeom>
          <a:noFill/>
          <a:ln>
            <a:noFill/>
          </a:ln>
        </p:spPr>
      </p:pic>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83"/>
        <p:cNvGrpSpPr/>
        <p:nvPr/>
      </p:nvGrpSpPr>
      <p:grpSpPr>
        <a:xfrm>
          <a:off x="0" y="0"/>
          <a:ext cx="0" cy="0"/>
          <a:chOff x="0" y="0"/>
          <a:chExt cx="0" cy="0"/>
        </a:xfrm>
      </p:grpSpPr>
      <p:pic>
        <p:nvPicPr>
          <p:cNvPr id="184" name="Google Shape;184;p24"/>
          <p:cNvPicPr preferRelativeResize="0"/>
          <p:nvPr/>
        </p:nvPicPr>
        <p:blipFill>
          <a:blip r:embed="rId2"/>
          <a:stretch>
            <a:fillRect/>
          </a:stretch>
        </p:blipFill>
        <p:spPr>
          <a:xfrm rot="-10550115" flipH="1">
            <a:off x="7121241" y="-1757176"/>
            <a:ext cx="5189397" cy="8206882"/>
          </a:xfrm>
          <a:prstGeom prst="rect">
            <a:avLst/>
          </a:prstGeom>
          <a:noFill/>
          <a:ln>
            <a:noFill/>
          </a:ln>
        </p:spPr>
      </p:pic>
      <p:pic>
        <p:nvPicPr>
          <p:cNvPr id="185" name="Google Shape;185;p24"/>
          <p:cNvPicPr preferRelativeResize="0"/>
          <p:nvPr/>
        </p:nvPicPr>
        <p:blipFill>
          <a:blip r:embed="rId2"/>
          <a:stretch>
            <a:fillRect/>
          </a:stretch>
        </p:blipFill>
        <p:spPr>
          <a:xfrm rot="10800000">
            <a:off x="-3317658" y="-1757178"/>
            <a:ext cx="5189398" cy="8206884"/>
          </a:xfrm>
          <a:prstGeom prst="rect">
            <a:avLst/>
          </a:prstGeom>
          <a:noFill/>
          <a:ln>
            <a:noFill/>
          </a:ln>
        </p:spPr>
      </p:pic>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stretch>
            <a:fillRect/>
          </a:stretch>
        </p:blipFill>
        <p:spPr>
          <a:xfrm>
            <a:off x="-3357289" y="-1767563"/>
            <a:ext cx="7238276" cy="11447101"/>
          </a:xfrm>
          <a:prstGeom prst="rect">
            <a:avLst/>
          </a:prstGeom>
          <a:noFill/>
          <a:ln>
            <a:noFill/>
          </a:ln>
        </p:spPr>
      </p:pic>
      <p:pic>
        <p:nvPicPr>
          <p:cNvPr id="15" name="Google Shape;15;p3"/>
          <p:cNvPicPr preferRelativeResize="0"/>
          <p:nvPr/>
        </p:nvPicPr>
        <p:blipFill>
          <a:blip r:embed="rId2"/>
          <a:stretch>
            <a:fillRect/>
          </a:stretch>
        </p:blipFill>
        <p:spPr>
          <a:xfrm>
            <a:off x="5960211" y="-1767563"/>
            <a:ext cx="7238276" cy="11447101"/>
          </a:xfrm>
          <a:prstGeom prst="rect">
            <a:avLst/>
          </a:prstGeom>
          <a:noFill/>
          <a:ln>
            <a:noFill/>
          </a:ln>
        </p:spPr>
      </p:pic>
      <p:sp>
        <p:nvSpPr>
          <p:cNvPr id="16" name="Google Shape;16;p3"/>
          <p:cNvSpPr txBox="1">
            <a:spLocks noGrp="1"/>
          </p:cNvSpPr>
          <p:nvPr>
            <p:ph type="title"/>
          </p:nvPr>
        </p:nvSpPr>
        <p:spPr>
          <a:xfrm>
            <a:off x="2391900" y="2665952"/>
            <a:ext cx="4360200" cy="8394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p:txBody>
      </p:sp>
      <p:sp>
        <p:nvSpPr>
          <p:cNvPr id="17" name="Google Shape;17;p3"/>
          <p:cNvSpPr txBox="1">
            <a:spLocks noGrp="1"/>
          </p:cNvSpPr>
          <p:nvPr>
            <p:ph type="title" idx="2" hasCustomPrompt="1"/>
          </p:nvPr>
        </p:nvSpPr>
        <p:spPr>
          <a:xfrm>
            <a:off x="4027150" y="1638145"/>
            <a:ext cx="1089900" cy="102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18" name="Google Shape;18;p3"/>
          <p:cNvPicPr preferRelativeResize="0"/>
          <p:nvPr/>
        </p:nvPicPr>
        <p:blipFill rotWithShape="1">
          <a:blip r:embed="rId3"/>
          <a:srcRect t="9150" b="9150"/>
          <a:stretch>
            <a:fillRect/>
          </a:stretch>
        </p:blipFill>
        <p:spPr>
          <a:xfrm flipH="1">
            <a:off x="-1332901" y="0"/>
            <a:ext cx="3380651" cy="5346371"/>
          </a:xfrm>
          <a:prstGeom prst="rect">
            <a:avLst/>
          </a:prstGeom>
          <a:noFill/>
          <a:ln>
            <a:noFill/>
          </a:ln>
        </p:spPr>
      </p:pic>
      <p:pic>
        <p:nvPicPr>
          <p:cNvPr id="19" name="Google Shape;19;p3"/>
          <p:cNvPicPr preferRelativeResize="0"/>
          <p:nvPr/>
        </p:nvPicPr>
        <p:blipFill rotWithShape="1">
          <a:blip r:embed="rId3"/>
          <a:srcRect t="9150" b="9150"/>
          <a:stretch>
            <a:fillRect/>
          </a:stretch>
        </p:blipFill>
        <p:spPr>
          <a:xfrm>
            <a:off x="7096249" y="0"/>
            <a:ext cx="3380651" cy="5346371"/>
          </a:xfrm>
          <a:prstGeom prst="rect">
            <a:avLst/>
          </a:prstGeom>
          <a:noFill/>
          <a:ln>
            <a:noFill/>
          </a:ln>
        </p:spPr>
      </p:pic>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20"/>
        <p:cNvGrpSpPr/>
        <p:nvPr/>
      </p:nvGrpSpPr>
      <p:grpSpPr>
        <a:xfrm>
          <a:off x="0" y="0"/>
          <a:ext cx="0" cy="0"/>
          <a:chOff x="0" y="0"/>
          <a:chExt cx="0" cy="0"/>
        </a:xfrm>
      </p:grpSpPr>
      <p:pic>
        <p:nvPicPr>
          <p:cNvPr id="21" name="Google Shape;21;p4"/>
          <p:cNvPicPr preferRelativeResize="0"/>
          <p:nvPr/>
        </p:nvPicPr>
        <p:blipFill>
          <a:blip r:embed="rId2"/>
          <a:stretch>
            <a:fillRect/>
          </a:stretch>
        </p:blipFill>
        <p:spPr>
          <a:xfrm>
            <a:off x="-3009025" y="-1401961"/>
            <a:ext cx="5189398" cy="8206889"/>
          </a:xfrm>
          <a:prstGeom prst="rect">
            <a:avLst/>
          </a:prstGeom>
          <a:noFill/>
          <a:ln>
            <a:noFill/>
          </a:ln>
        </p:spPr>
      </p:pic>
      <p:pic>
        <p:nvPicPr>
          <p:cNvPr id="22" name="Google Shape;22;p4"/>
          <p:cNvPicPr preferRelativeResize="0"/>
          <p:nvPr/>
        </p:nvPicPr>
        <p:blipFill>
          <a:blip r:embed="rId2"/>
          <a:stretch>
            <a:fillRect/>
          </a:stretch>
        </p:blipFill>
        <p:spPr>
          <a:xfrm>
            <a:off x="7475025" y="-1401961"/>
            <a:ext cx="5189398" cy="8206889"/>
          </a:xfrm>
          <a:prstGeom prst="rect">
            <a:avLst/>
          </a:prstGeom>
          <a:noFill/>
          <a:ln>
            <a:noFill/>
          </a:ln>
        </p:spPr>
      </p:pic>
      <p:sp>
        <p:nvSpPr>
          <p:cNvPr id="23" name="Google Shape;23;p4"/>
          <p:cNvSpPr txBox="1">
            <a:spLocks noGrp="1"/>
          </p:cNvSpPr>
          <p:nvPr>
            <p:ph type="body" idx="1"/>
          </p:nvPr>
        </p:nvSpPr>
        <p:spPr>
          <a:xfrm>
            <a:off x="720000" y="1152475"/>
            <a:ext cx="7704000" cy="345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a:lvl1pPr>
            <a:lvl2pPr marL="914400" lvl="1" indent="-304800" algn="ctr" rtl="0">
              <a:lnSpc>
                <a:spcPct val="100000"/>
              </a:lnSpc>
              <a:spcBef>
                <a:spcPts val="0"/>
              </a:spcBef>
              <a:spcAft>
                <a:spcPts val="0"/>
              </a:spcAft>
              <a:buSzPts val="1200"/>
              <a:buChar char="○"/>
              <a:defRPr/>
            </a:lvl2pPr>
            <a:lvl3pPr marL="1371600" lvl="2" indent="-304800" algn="ctr" rtl="0">
              <a:lnSpc>
                <a:spcPct val="100000"/>
              </a:lnSpc>
              <a:spcBef>
                <a:spcPts val="0"/>
              </a:spcBef>
              <a:spcAft>
                <a:spcPts val="0"/>
              </a:spcAft>
              <a:buSzPts val="1200"/>
              <a:buChar char="■"/>
              <a:defRPr/>
            </a:lvl3pPr>
            <a:lvl4pPr marL="1828800" lvl="3" indent="-304800" algn="ctr" rtl="0">
              <a:lnSpc>
                <a:spcPct val="100000"/>
              </a:lnSpc>
              <a:spcBef>
                <a:spcPts val="0"/>
              </a:spcBef>
              <a:spcAft>
                <a:spcPts val="0"/>
              </a:spcAft>
              <a:buSzPts val="1200"/>
              <a:buChar char="●"/>
              <a:defRPr/>
            </a:lvl4pPr>
            <a:lvl5pPr marL="2286000" lvl="4" indent="-304800" algn="ctr" rtl="0">
              <a:lnSpc>
                <a:spcPct val="100000"/>
              </a:lnSpc>
              <a:spcBef>
                <a:spcPts val="0"/>
              </a:spcBef>
              <a:spcAft>
                <a:spcPts val="0"/>
              </a:spcAft>
              <a:buSzPts val="1200"/>
              <a:buChar char="○"/>
              <a:defRPr/>
            </a:lvl5pPr>
            <a:lvl6pPr marL="2743200" lvl="5" indent="-304800" algn="ctr" rtl="0">
              <a:lnSpc>
                <a:spcPct val="100000"/>
              </a:lnSpc>
              <a:spcBef>
                <a:spcPts val="0"/>
              </a:spcBef>
              <a:spcAft>
                <a:spcPts val="0"/>
              </a:spcAft>
              <a:buSzPts val="1200"/>
              <a:buChar char="■"/>
              <a:defRPr/>
            </a:lvl6pPr>
            <a:lvl7pPr marL="3200400" lvl="6" indent="-304800" algn="ctr" rtl="0">
              <a:lnSpc>
                <a:spcPct val="100000"/>
              </a:lnSpc>
              <a:spcBef>
                <a:spcPts val="0"/>
              </a:spcBef>
              <a:spcAft>
                <a:spcPts val="0"/>
              </a:spcAft>
              <a:buSzPts val="1200"/>
              <a:buChar char="●"/>
              <a:defRPr/>
            </a:lvl7pPr>
            <a:lvl8pPr marL="3657600" lvl="7" indent="-304800" algn="ctr" rtl="0">
              <a:lnSpc>
                <a:spcPct val="100000"/>
              </a:lnSpc>
              <a:spcBef>
                <a:spcPts val="0"/>
              </a:spcBef>
              <a:spcAft>
                <a:spcPts val="0"/>
              </a:spcAft>
              <a:buSzPts val="1200"/>
              <a:buChar char="○"/>
              <a:defRPr/>
            </a:lvl8pPr>
            <a:lvl9pPr marL="4114800" lvl="8" indent="-304800" algn="ctr" rtl="0">
              <a:lnSpc>
                <a:spcPct val="100000"/>
              </a:lnSpc>
              <a:spcBef>
                <a:spcPts val="0"/>
              </a:spcBef>
              <a:spcAft>
                <a:spcPts val="0"/>
              </a:spcAft>
              <a:buSzPts val="1200"/>
              <a:buChar char="■"/>
              <a:defRPr/>
            </a:lvl9pPr>
          </a:lstStyle>
          <a:p/>
        </p:txBody>
      </p:sp>
      <p:sp>
        <p:nvSpPr>
          <p:cNvPr id="24" name="Google Shape;24;p4"/>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1pPr>
            <a:lvl2pPr lvl="1"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2pPr>
            <a:lvl3pPr lvl="2"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3pPr>
            <a:lvl4pPr lvl="3"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4pPr>
            <a:lvl5pPr lvl="4"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5pPr>
            <a:lvl6pPr lvl="5"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6pPr>
            <a:lvl7pPr lvl="6"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7pPr>
            <a:lvl8pPr lvl="7"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8pPr>
            <a:lvl9pPr lvl="8"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9pPr>
          </a:lstStyle>
          <a:p/>
        </p:txBody>
      </p:sp>
      <p:pic>
        <p:nvPicPr>
          <p:cNvPr id="25" name="Google Shape;25;p4"/>
          <p:cNvPicPr preferRelativeResize="0"/>
          <p:nvPr/>
        </p:nvPicPr>
        <p:blipFill>
          <a:blip r:embed="rId3"/>
          <a:stretch>
            <a:fillRect/>
          </a:stretch>
        </p:blipFill>
        <p:spPr>
          <a:xfrm flipH="1">
            <a:off x="-157025" y="3313025"/>
            <a:ext cx="1621800" cy="2506772"/>
          </a:xfrm>
          <a:prstGeom prst="rect">
            <a:avLst/>
          </a:prstGeom>
          <a:noFill/>
          <a:ln>
            <a:noFill/>
          </a:ln>
        </p:spPr>
      </p:pic>
      <p:pic>
        <p:nvPicPr>
          <p:cNvPr id="26" name="Google Shape;26;p4"/>
          <p:cNvPicPr preferRelativeResize="0"/>
          <p:nvPr/>
        </p:nvPicPr>
        <p:blipFill>
          <a:blip r:embed="rId3"/>
          <a:stretch>
            <a:fillRect/>
          </a:stretch>
        </p:blipFill>
        <p:spPr>
          <a:xfrm>
            <a:off x="7679225" y="3313027"/>
            <a:ext cx="1621800" cy="2506772"/>
          </a:xfrm>
          <a:prstGeom prst="rect">
            <a:avLst/>
          </a:prstGeom>
          <a:noFill/>
          <a:ln>
            <a:noFill/>
          </a:ln>
        </p:spPr>
      </p:pic>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7"/>
        <p:cNvGrpSpPr/>
        <p:nvPr/>
      </p:nvGrpSpPr>
      <p:grpSpPr>
        <a:xfrm>
          <a:off x="0" y="0"/>
          <a:ext cx="0" cy="0"/>
          <a:chOff x="0" y="0"/>
          <a:chExt cx="0" cy="0"/>
        </a:xfrm>
      </p:grpSpPr>
      <p:pic>
        <p:nvPicPr>
          <p:cNvPr id="28" name="Google Shape;28;p5"/>
          <p:cNvPicPr preferRelativeResize="0"/>
          <p:nvPr/>
        </p:nvPicPr>
        <p:blipFill>
          <a:blip r:embed="rId2"/>
          <a:stretch>
            <a:fillRect/>
          </a:stretch>
        </p:blipFill>
        <p:spPr>
          <a:xfrm rot="-10069971">
            <a:off x="6408052" y="-1027865"/>
            <a:ext cx="5189399" cy="8206886"/>
          </a:xfrm>
          <a:prstGeom prst="rect">
            <a:avLst/>
          </a:prstGeom>
          <a:noFill/>
          <a:ln>
            <a:noFill/>
          </a:ln>
        </p:spPr>
      </p:pic>
      <p:pic>
        <p:nvPicPr>
          <p:cNvPr id="29" name="Google Shape;29;p5"/>
          <p:cNvPicPr preferRelativeResize="0"/>
          <p:nvPr/>
        </p:nvPicPr>
        <p:blipFill>
          <a:blip r:embed="rId2"/>
          <a:stretch>
            <a:fillRect/>
          </a:stretch>
        </p:blipFill>
        <p:spPr>
          <a:xfrm rot="10284088">
            <a:off x="-3140221" y="-807165"/>
            <a:ext cx="5189399" cy="8206885"/>
          </a:xfrm>
          <a:prstGeom prst="rect">
            <a:avLst/>
          </a:prstGeom>
          <a:noFill/>
          <a:ln>
            <a:noFill/>
          </a:ln>
        </p:spPr>
      </p:pic>
      <p:sp>
        <p:nvSpPr>
          <p:cNvPr id="30" name="Google Shape;30;p5"/>
          <p:cNvSpPr txBox="1">
            <a:spLocks noGrp="1"/>
          </p:cNvSpPr>
          <p:nvPr>
            <p:ph type="subTitle" idx="1"/>
          </p:nvPr>
        </p:nvSpPr>
        <p:spPr>
          <a:xfrm>
            <a:off x="1290775" y="2234700"/>
            <a:ext cx="2907600" cy="498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panose="020B0606020202050201"/>
              <a:buNone/>
              <a:defRPr sz="1800">
                <a:solidFill>
                  <a:schemeClr val="dk1"/>
                </a:solidFill>
                <a:latin typeface="Laila" panose="02000000000000000000"/>
                <a:ea typeface="Laila" panose="02000000000000000000"/>
                <a:cs typeface="Laila" panose="02000000000000000000"/>
                <a:sym typeface="Laila" panose="02000000000000000000"/>
              </a:defRPr>
            </a:lvl1pPr>
            <a:lvl2pPr lvl="1"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31" name="Google Shape;31;p5"/>
          <p:cNvSpPr txBox="1">
            <a:spLocks noGrp="1"/>
          </p:cNvSpPr>
          <p:nvPr>
            <p:ph type="subTitle" idx="2"/>
          </p:nvPr>
        </p:nvSpPr>
        <p:spPr>
          <a:xfrm>
            <a:off x="4945650" y="2234700"/>
            <a:ext cx="2907600" cy="49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panose="020B0606020202050201"/>
              <a:buNone/>
              <a:defRPr sz="1800">
                <a:solidFill>
                  <a:schemeClr val="dk1"/>
                </a:solidFill>
                <a:latin typeface="Laila" panose="02000000000000000000"/>
                <a:ea typeface="Laila" panose="02000000000000000000"/>
                <a:cs typeface="Laila" panose="02000000000000000000"/>
                <a:sym typeface="Laila" panose="02000000000000000000"/>
              </a:defRPr>
            </a:lvl1pPr>
            <a:lvl2pPr lvl="1"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Clr>
                <a:schemeClr val="dk1"/>
              </a:buClr>
              <a:buSzPts val="2400"/>
              <a:buFont typeface="Bebas Neue" panose="020B0606020202050201"/>
              <a:buNone/>
              <a:defRPr sz="24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32" name="Google Shape;32;p5"/>
          <p:cNvSpPr txBox="1">
            <a:spLocks noGrp="1"/>
          </p:cNvSpPr>
          <p:nvPr>
            <p:ph type="subTitle" idx="3"/>
          </p:nvPr>
        </p:nvSpPr>
        <p:spPr>
          <a:xfrm>
            <a:off x="1290775" y="2733500"/>
            <a:ext cx="290760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33" name="Google Shape;33;p5"/>
          <p:cNvSpPr txBox="1">
            <a:spLocks noGrp="1"/>
          </p:cNvSpPr>
          <p:nvPr>
            <p:ph type="subTitle" idx="4"/>
          </p:nvPr>
        </p:nvSpPr>
        <p:spPr>
          <a:xfrm>
            <a:off x="4945650" y="2733500"/>
            <a:ext cx="290760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34" name="Google Shape;34;p5"/>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1pPr>
            <a:lvl2pPr lvl="1"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2pPr>
            <a:lvl3pPr lvl="2"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3pPr>
            <a:lvl4pPr lvl="3"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4pPr>
            <a:lvl5pPr lvl="4"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5pPr>
            <a:lvl6pPr lvl="5"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6pPr>
            <a:lvl7pPr lvl="6"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7pPr>
            <a:lvl8pPr lvl="7"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8pPr>
            <a:lvl9pPr lvl="8"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9pPr>
          </a:lstStyle>
          <a:p/>
        </p:txBody>
      </p:sp>
      <p:pic>
        <p:nvPicPr>
          <p:cNvPr id="35" name="Google Shape;35;p5"/>
          <p:cNvPicPr preferRelativeResize="0"/>
          <p:nvPr/>
        </p:nvPicPr>
        <p:blipFill>
          <a:blip r:embed="rId3"/>
          <a:stretch>
            <a:fillRect/>
          </a:stretch>
        </p:blipFill>
        <p:spPr>
          <a:xfrm rot="621884" flipH="1">
            <a:off x="-454400" y="2191701"/>
            <a:ext cx="2232150" cy="3450172"/>
          </a:xfrm>
          <a:prstGeom prst="rect">
            <a:avLst/>
          </a:prstGeom>
          <a:noFill/>
          <a:ln>
            <a:noFill/>
          </a:ln>
        </p:spPr>
      </p:pic>
      <p:pic>
        <p:nvPicPr>
          <p:cNvPr id="36" name="Google Shape;36;p5"/>
          <p:cNvPicPr preferRelativeResize="0"/>
          <p:nvPr/>
        </p:nvPicPr>
        <p:blipFill>
          <a:blip r:embed="rId4"/>
          <a:stretch>
            <a:fillRect/>
          </a:stretch>
        </p:blipFill>
        <p:spPr>
          <a:xfrm rot="516923">
            <a:off x="7847046" y="3030539"/>
            <a:ext cx="1682066" cy="2357906"/>
          </a:xfrm>
          <a:prstGeom prst="rect">
            <a:avLst/>
          </a:prstGeom>
          <a:noFill/>
          <a:ln>
            <a:noFill/>
          </a:ln>
        </p:spPr>
      </p:pic>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37"/>
        <p:cNvGrpSpPr/>
        <p:nvPr/>
      </p:nvGrpSpPr>
      <p:grpSpPr>
        <a:xfrm>
          <a:off x="0" y="0"/>
          <a:ext cx="0" cy="0"/>
          <a:chOff x="0" y="0"/>
          <a:chExt cx="0" cy="0"/>
        </a:xfrm>
      </p:grpSpPr>
      <p:pic>
        <p:nvPicPr>
          <p:cNvPr id="38" name="Google Shape;38;p6"/>
          <p:cNvPicPr preferRelativeResize="0"/>
          <p:nvPr/>
        </p:nvPicPr>
        <p:blipFill>
          <a:blip r:embed="rId2"/>
          <a:stretch>
            <a:fillRect/>
          </a:stretch>
        </p:blipFill>
        <p:spPr>
          <a:xfrm rot="10800000">
            <a:off x="6788117" y="-1757178"/>
            <a:ext cx="5189398" cy="8206884"/>
          </a:xfrm>
          <a:prstGeom prst="rect">
            <a:avLst/>
          </a:prstGeom>
          <a:noFill/>
          <a:ln>
            <a:noFill/>
          </a:ln>
        </p:spPr>
      </p:pic>
      <p:pic>
        <p:nvPicPr>
          <p:cNvPr id="39" name="Google Shape;39;p6"/>
          <p:cNvPicPr preferRelativeResize="0"/>
          <p:nvPr/>
        </p:nvPicPr>
        <p:blipFill>
          <a:blip r:embed="rId2"/>
          <a:stretch>
            <a:fillRect/>
          </a:stretch>
        </p:blipFill>
        <p:spPr>
          <a:xfrm rot="10800000">
            <a:off x="-3247983" y="-1757178"/>
            <a:ext cx="5189398" cy="8206884"/>
          </a:xfrm>
          <a:prstGeom prst="rect">
            <a:avLst/>
          </a:prstGeom>
          <a:noFill/>
          <a:ln>
            <a:noFill/>
          </a:ln>
        </p:spPr>
      </p:pic>
      <p:pic>
        <p:nvPicPr>
          <p:cNvPr id="40" name="Google Shape;40;p6"/>
          <p:cNvPicPr preferRelativeResize="0"/>
          <p:nvPr/>
        </p:nvPicPr>
        <p:blipFill>
          <a:blip r:embed="rId3"/>
          <a:stretch>
            <a:fillRect/>
          </a:stretch>
        </p:blipFill>
        <p:spPr>
          <a:xfrm flipH="1">
            <a:off x="94626" y="660339"/>
            <a:ext cx="620474" cy="614771"/>
          </a:xfrm>
          <a:prstGeom prst="rect">
            <a:avLst/>
          </a:prstGeom>
          <a:noFill/>
          <a:ln>
            <a:noFill/>
          </a:ln>
        </p:spPr>
      </p:pic>
      <p:pic>
        <p:nvPicPr>
          <p:cNvPr id="41" name="Google Shape;41;p6"/>
          <p:cNvPicPr preferRelativeResize="0"/>
          <p:nvPr/>
        </p:nvPicPr>
        <p:blipFill>
          <a:blip r:embed="rId4"/>
          <a:stretch>
            <a:fillRect/>
          </a:stretch>
        </p:blipFill>
        <p:spPr>
          <a:xfrm>
            <a:off x="8368160" y="301600"/>
            <a:ext cx="620455" cy="572700"/>
          </a:xfrm>
          <a:prstGeom prst="rect">
            <a:avLst/>
          </a:prstGeom>
          <a:noFill/>
          <a:ln>
            <a:noFill/>
          </a:ln>
        </p:spPr>
      </p:pic>
      <p:pic>
        <p:nvPicPr>
          <p:cNvPr id="42" name="Google Shape;42;p6"/>
          <p:cNvPicPr preferRelativeResize="0"/>
          <p:nvPr/>
        </p:nvPicPr>
        <p:blipFill>
          <a:blip r:embed="rId5"/>
          <a:stretch>
            <a:fillRect/>
          </a:stretch>
        </p:blipFill>
        <p:spPr>
          <a:xfrm rot="-417249">
            <a:off x="7571640" y="3092773"/>
            <a:ext cx="1826000" cy="2822401"/>
          </a:xfrm>
          <a:prstGeom prst="rect">
            <a:avLst/>
          </a:prstGeom>
          <a:noFill/>
          <a:ln>
            <a:noFill/>
          </a:ln>
        </p:spPr>
      </p:pic>
      <p:pic>
        <p:nvPicPr>
          <p:cNvPr id="43" name="Google Shape;43;p6"/>
          <p:cNvPicPr preferRelativeResize="0"/>
          <p:nvPr/>
        </p:nvPicPr>
        <p:blipFill>
          <a:blip r:embed="rId5"/>
          <a:stretch>
            <a:fillRect/>
          </a:stretch>
        </p:blipFill>
        <p:spPr>
          <a:xfrm rot="417249" flipH="1">
            <a:off x="-260785" y="3092773"/>
            <a:ext cx="1826000" cy="2822401"/>
          </a:xfrm>
          <a:prstGeom prst="rect">
            <a:avLst/>
          </a:prstGeom>
          <a:noFill/>
          <a:ln>
            <a:noFill/>
          </a:ln>
        </p:spPr>
      </p:pic>
      <p:sp>
        <p:nvSpPr>
          <p:cNvPr id="44" name="Google Shape;44;p6"/>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1pPr>
            <a:lvl2pPr lvl="1"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2pPr>
            <a:lvl3pPr lvl="2"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3pPr>
            <a:lvl4pPr lvl="3"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4pPr>
            <a:lvl5pPr lvl="4"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5pPr>
            <a:lvl6pPr lvl="5"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6pPr>
            <a:lvl7pPr lvl="6"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7pPr>
            <a:lvl8pPr lvl="7"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8pPr>
            <a:lvl9pPr lvl="8"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9pPr>
          </a:lstStyle>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pic>
        <p:nvPicPr>
          <p:cNvPr id="46" name="Google Shape;46;p7"/>
          <p:cNvPicPr preferRelativeResize="0"/>
          <p:nvPr/>
        </p:nvPicPr>
        <p:blipFill>
          <a:blip r:embed="rId2"/>
          <a:stretch>
            <a:fillRect/>
          </a:stretch>
        </p:blipFill>
        <p:spPr>
          <a:xfrm rot="2700000">
            <a:off x="-2722075" y="-3138673"/>
            <a:ext cx="5189400" cy="8206888"/>
          </a:xfrm>
          <a:prstGeom prst="rect">
            <a:avLst/>
          </a:prstGeom>
          <a:noFill/>
          <a:ln>
            <a:noFill/>
          </a:ln>
        </p:spPr>
      </p:pic>
      <p:pic>
        <p:nvPicPr>
          <p:cNvPr id="47" name="Google Shape;47;p7"/>
          <p:cNvPicPr preferRelativeResize="0"/>
          <p:nvPr/>
        </p:nvPicPr>
        <p:blipFill>
          <a:blip r:embed="rId2"/>
          <a:stretch>
            <a:fillRect/>
          </a:stretch>
        </p:blipFill>
        <p:spPr>
          <a:xfrm rot="3599999">
            <a:off x="5834188" y="961777"/>
            <a:ext cx="5189400" cy="8206889"/>
          </a:xfrm>
          <a:prstGeom prst="rect">
            <a:avLst/>
          </a:prstGeom>
          <a:noFill/>
          <a:ln>
            <a:noFill/>
          </a:ln>
        </p:spPr>
      </p:pic>
      <p:sp>
        <p:nvSpPr>
          <p:cNvPr id="48" name="Google Shape;48;p7"/>
          <p:cNvSpPr txBox="1">
            <a:spLocks noGrp="1"/>
          </p:cNvSpPr>
          <p:nvPr>
            <p:ph type="body" idx="1"/>
          </p:nvPr>
        </p:nvSpPr>
        <p:spPr>
          <a:xfrm>
            <a:off x="720413" y="2299225"/>
            <a:ext cx="3507600" cy="1223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p:txBody>
      </p:sp>
      <p:sp>
        <p:nvSpPr>
          <p:cNvPr id="49" name="Google Shape;49;p7"/>
          <p:cNvSpPr txBox="1">
            <a:spLocks noGrp="1"/>
          </p:cNvSpPr>
          <p:nvPr>
            <p:ph type="title"/>
          </p:nvPr>
        </p:nvSpPr>
        <p:spPr>
          <a:xfrm>
            <a:off x="715100" y="1620875"/>
            <a:ext cx="3507600" cy="61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4500"/>
              <a:buFont typeface="Ephesis"/>
              <a:buNone/>
              <a:defRPr>
                <a:solidFill>
                  <a:schemeClr val="dk1"/>
                </a:solidFill>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p:txBody>
      </p:sp>
      <p:sp>
        <p:nvSpPr>
          <p:cNvPr id="50" name="Google Shape;50;p7"/>
          <p:cNvSpPr>
            <a:spLocks noGrp="1"/>
          </p:cNvSpPr>
          <p:nvPr>
            <p:ph type="pic" idx="2"/>
          </p:nvPr>
        </p:nvSpPr>
        <p:spPr>
          <a:xfrm>
            <a:off x="5362250" y="1038450"/>
            <a:ext cx="3066600" cy="3066600"/>
          </a:xfrm>
          <a:prstGeom prst="ellipse">
            <a:avLst/>
          </a:prstGeom>
          <a:noFill/>
          <a:ln w="9525" cap="flat" cmpd="sng">
            <a:solidFill>
              <a:schemeClr val="dk1"/>
            </a:solidFill>
            <a:prstDash val="solid"/>
            <a:round/>
            <a:headEnd type="none" w="sm" len="sm"/>
            <a:tailEnd type="none" w="sm" len="sm"/>
          </a:ln>
        </p:spPr>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pic>
        <p:nvPicPr>
          <p:cNvPr id="53" name="Google Shape;53;p8"/>
          <p:cNvPicPr preferRelativeResize="0"/>
          <p:nvPr/>
        </p:nvPicPr>
        <p:blipFill>
          <a:blip r:embed="rId2"/>
          <a:stretch>
            <a:fillRect/>
          </a:stretch>
        </p:blipFill>
        <p:spPr>
          <a:xfrm rot="-10069971">
            <a:off x="6408052" y="-1027865"/>
            <a:ext cx="5189399" cy="8206886"/>
          </a:xfrm>
          <a:prstGeom prst="rect">
            <a:avLst/>
          </a:prstGeom>
          <a:noFill/>
          <a:ln>
            <a:noFill/>
          </a:ln>
        </p:spPr>
      </p:pic>
      <p:pic>
        <p:nvPicPr>
          <p:cNvPr id="54" name="Google Shape;54;p8"/>
          <p:cNvPicPr preferRelativeResize="0"/>
          <p:nvPr/>
        </p:nvPicPr>
        <p:blipFill>
          <a:blip r:embed="rId2"/>
          <a:stretch>
            <a:fillRect/>
          </a:stretch>
        </p:blipFill>
        <p:spPr>
          <a:xfrm rot="10284088">
            <a:off x="-3140221" y="-807165"/>
            <a:ext cx="5189399" cy="8206885"/>
          </a:xfrm>
          <a:prstGeom prst="rect">
            <a:avLst/>
          </a:prstGeom>
          <a:noFill/>
          <a:ln>
            <a:noFill/>
          </a:ln>
        </p:spPr>
      </p:pic>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57" name="Google Shape;57;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pic>
        <p:nvPicPr>
          <p:cNvPr id="58" name="Google Shape;58;p9"/>
          <p:cNvPicPr preferRelativeResize="0"/>
          <p:nvPr/>
        </p:nvPicPr>
        <p:blipFill>
          <a:blip r:embed="rId2"/>
          <a:stretch>
            <a:fillRect/>
          </a:stretch>
        </p:blipFill>
        <p:spPr>
          <a:xfrm rot="2700002" flipH="1">
            <a:off x="5276193" y="1077897"/>
            <a:ext cx="5189398" cy="8206881"/>
          </a:xfrm>
          <a:prstGeom prst="rect">
            <a:avLst/>
          </a:prstGeom>
          <a:noFill/>
          <a:ln>
            <a:noFill/>
          </a:ln>
        </p:spPr>
      </p:pic>
      <p:pic>
        <p:nvPicPr>
          <p:cNvPr id="59" name="Google Shape;59;p9"/>
          <p:cNvPicPr preferRelativeResize="0"/>
          <p:nvPr/>
        </p:nvPicPr>
        <p:blipFill>
          <a:blip r:embed="rId2"/>
          <a:stretch>
            <a:fillRect/>
          </a:stretch>
        </p:blipFill>
        <p:spPr>
          <a:xfrm rot="-2700002">
            <a:off x="-1321607" y="1077897"/>
            <a:ext cx="5189398" cy="8206881"/>
          </a:xfrm>
          <a:prstGeom prst="rect">
            <a:avLst/>
          </a:prstGeom>
          <a:noFill/>
          <a:ln>
            <a:noFill/>
          </a:ln>
        </p:spPr>
      </p:pic>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720000" y="3859100"/>
            <a:ext cx="7704000" cy="749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pic>
        <p:nvPicPr>
          <p:cNvPr id="62" name="Google Shape;62;p10"/>
          <p:cNvPicPr preferRelativeResize="0"/>
          <p:nvPr/>
        </p:nvPicPr>
        <p:blipFill>
          <a:blip r:embed="rId2"/>
          <a:stretch>
            <a:fillRect/>
          </a:stretch>
        </p:blipFill>
        <p:spPr>
          <a:xfrm rot="-8099998" flipH="1">
            <a:off x="-1321607" y="-4706778"/>
            <a:ext cx="5189398" cy="8206881"/>
          </a:xfrm>
          <a:prstGeom prst="rect">
            <a:avLst/>
          </a:prstGeom>
          <a:noFill/>
          <a:ln>
            <a:noFill/>
          </a:ln>
        </p:spPr>
      </p:pic>
      <p:pic>
        <p:nvPicPr>
          <p:cNvPr id="63" name="Google Shape;63;p10"/>
          <p:cNvPicPr preferRelativeResize="0"/>
          <p:nvPr/>
        </p:nvPicPr>
        <p:blipFill>
          <a:blip r:embed="rId2"/>
          <a:stretch>
            <a:fillRect/>
          </a:stretch>
        </p:blipFill>
        <p:spPr>
          <a:xfrm rot="8099998">
            <a:off x="5276193" y="-4706778"/>
            <a:ext cx="5189398" cy="8206881"/>
          </a:xfrm>
          <a:prstGeom prst="rect">
            <a:avLst/>
          </a:prstGeom>
          <a:noFill/>
          <a:ln>
            <a:noFill/>
          </a:ln>
        </p:spPr>
      </p:pic>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1pPr>
            <a:lvl2pPr marL="914400" lvl="1"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2pPr>
            <a:lvl3pPr marL="1371600" lvl="2"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3pPr>
            <a:lvl4pPr marL="1828800" lvl="3"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4pPr>
            <a:lvl5pPr marL="2286000" lvl="4"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5pPr>
            <a:lvl6pPr marL="2743200" lvl="5"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6pPr>
            <a:lvl7pPr marL="3200400" lvl="6"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7pPr>
            <a:lvl8pPr marL="3657600" lvl="7"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8pPr>
            <a:lvl9pPr marL="4114800" lvl="8" indent="-304800">
              <a:lnSpc>
                <a:spcPct val="100000"/>
              </a:lnSpc>
              <a:spcBef>
                <a:spcPts val="0"/>
              </a:spcBef>
              <a:spcAft>
                <a:spcPts val="0"/>
              </a:spcAft>
              <a:buClr>
                <a:schemeClr val="dk1"/>
              </a:buClr>
              <a:buSzPts val="1200"/>
              <a:buFont typeface="Hind" panose="02000000000000000000"/>
              <a:buChar char="■"/>
              <a:defRPr sz="1200">
                <a:solidFill>
                  <a:schemeClr val="dk1"/>
                </a:solidFill>
                <a:latin typeface="Hind" panose="02000000000000000000"/>
                <a:ea typeface="Hind" panose="02000000000000000000"/>
                <a:cs typeface="Hind" panose="02000000000000000000"/>
                <a:sym typeface="Hind" panose="02000000000000000000"/>
              </a:defRPr>
            </a:lvl9pPr>
          </a:lstStyle>
          <a:p/>
        </p:txBody>
      </p:sp>
      <p:sp>
        <p:nvSpPr>
          <p:cNvPr id="7" name="Google Shape;7;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1pPr>
            <a:lvl2pPr lvl="1"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2pPr>
            <a:lvl3pPr lvl="2"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3pPr>
            <a:lvl4pPr lvl="3"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4pPr>
            <a:lvl5pPr lvl="4"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5pPr>
            <a:lvl6pPr lvl="5"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6pPr>
            <a:lvl7pPr lvl="6"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7pPr>
            <a:lvl8pPr lvl="7"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8pPr>
            <a:lvl9pPr lvl="8" algn="ctr" rtl="0">
              <a:spcBef>
                <a:spcPts val="0"/>
              </a:spcBef>
              <a:spcAft>
                <a:spcPts val="0"/>
              </a:spcAft>
              <a:buClr>
                <a:schemeClr val="dk1"/>
              </a:buClr>
              <a:buSzPts val="3000"/>
              <a:buFont typeface="Laila" panose="02000000000000000000"/>
              <a:buNone/>
              <a:defRPr sz="3000">
                <a:solidFill>
                  <a:schemeClr val="dk1"/>
                </a:solidFill>
                <a:latin typeface="Laila" panose="02000000000000000000"/>
                <a:ea typeface="Laila" panose="02000000000000000000"/>
                <a:cs typeface="Laila" panose="02000000000000000000"/>
                <a:sym typeface="Laila" panose="020000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microsoft.com/office/2007/relationships/hdphoto" Target="../media/image27.wdp"/><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image" Target="../media/image3.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32.png"/><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hdphoto" Target="../media/image34.wdp"/><Relationship Id="rId1" Type="http://schemas.openxmlformats.org/officeDocument/2006/relationships/image" Target="../media/image3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36.svg"/><Relationship Id="rId3" Type="http://schemas.openxmlformats.org/officeDocument/2006/relationships/image" Target="../media/image35.png"/><Relationship Id="rId2" Type="http://schemas.microsoft.com/office/2007/relationships/hdphoto" Target="../media/image34.wdp"/><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0.xml"/><Relationship Id="rId6" Type="http://schemas.microsoft.com/office/2007/relationships/hdphoto" Target="../media/image42.wdp"/><Relationship Id="rId5" Type="http://schemas.openxmlformats.org/officeDocument/2006/relationships/image" Target="../media/image41.png"/><Relationship Id="rId4" Type="http://schemas.microsoft.com/office/2007/relationships/hdphoto" Target="../media/image40.wdp"/><Relationship Id="rId3" Type="http://schemas.openxmlformats.org/officeDocument/2006/relationships/image" Target="../media/image39.png"/><Relationship Id="rId2" Type="http://schemas.microsoft.com/office/2007/relationships/hdphoto" Target="../media/image38.wdp"/><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image" Target="../media/image36.svg"/><Relationship Id="rId7" Type="http://schemas.openxmlformats.org/officeDocument/2006/relationships/image" Target="../media/image35.png"/><Relationship Id="rId6" Type="http://schemas.microsoft.com/office/2007/relationships/hdphoto" Target="../media/image42.wdp"/><Relationship Id="rId5" Type="http://schemas.openxmlformats.org/officeDocument/2006/relationships/image" Target="../media/image41.png"/><Relationship Id="rId4" Type="http://schemas.microsoft.com/office/2007/relationships/hdphoto" Target="../media/image40.wdp"/><Relationship Id="rId3" Type="http://schemas.openxmlformats.org/officeDocument/2006/relationships/image" Target="../media/image39.png"/><Relationship Id="rId2" Type="http://schemas.microsoft.com/office/2007/relationships/hdphoto" Target="../media/image38.wdp"/><Relationship Id="rId1"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4.png"/><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4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17.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17.png"/><Relationship Id="rId1" Type="http://schemas.openxmlformats.org/officeDocument/2006/relationships/image" Target="../media/image47.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52.jpeg"/><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image" Target="../media/image47.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microsoft.com/office/2007/relationships/hdphoto" Target="../media/image54.wdp"/><Relationship Id="rId4" Type="http://schemas.openxmlformats.org/officeDocument/2006/relationships/image" Target="../media/image53.png"/><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image" Target="../media/image47.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microsoft.com/office/2007/relationships/hdphoto" Target="../media/image56.wdp"/><Relationship Id="rId1" Type="http://schemas.openxmlformats.org/officeDocument/2006/relationships/image" Target="../media/image55.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0.xml"/><Relationship Id="rId4" Type="http://schemas.openxmlformats.org/officeDocument/2006/relationships/image" Target="../media/image5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62.svg"/><Relationship Id="rId4" Type="http://schemas.openxmlformats.org/officeDocument/2006/relationships/image" Target="../media/image61.png"/><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image" Target="../media/image58.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6.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hdphoto" Target="../media/image13.wdp"/><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0.xml"/><Relationship Id="rId4" Type="http://schemas.openxmlformats.org/officeDocument/2006/relationships/image" Target="../media/image18.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image" Target="../media/image3.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image22.wdp"/><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8" name="Google Shape;198;p28"/>
          <p:cNvPicPr preferRelativeResize="0"/>
          <p:nvPr/>
        </p:nvPicPr>
        <p:blipFill>
          <a:blip r:embed="rId1"/>
          <a:stretch>
            <a:fillRect/>
          </a:stretch>
        </p:blipFill>
        <p:spPr>
          <a:xfrm rot="516920">
            <a:off x="6103121" y="527995"/>
            <a:ext cx="3385901" cy="4746313"/>
          </a:xfrm>
          <a:prstGeom prst="rect">
            <a:avLst/>
          </a:prstGeom>
          <a:noFill/>
          <a:ln>
            <a:noFill/>
          </a:ln>
        </p:spPr>
      </p:pic>
      <p:pic>
        <p:nvPicPr>
          <p:cNvPr id="199" name="Google Shape;199;p28"/>
          <p:cNvPicPr preferRelativeResize="0"/>
          <p:nvPr/>
        </p:nvPicPr>
        <p:blipFill>
          <a:blip r:embed="rId2"/>
          <a:stretch>
            <a:fillRect/>
          </a:stretch>
        </p:blipFill>
        <p:spPr>
          <a:xfrm flipH="1">
            <a:off x="6171625" y="1568125"/>
            <a:ext cx="931201" cy="859550"/>
          </a:xfrm>
          <a:prstGeom prst="rect">
            <a:avLst/>
          </a:prstGeom>
          <a:noFill/>
          <a:ln>
            <a:noFill/>
          </a:ln>
        </p:spPr>
      </p:pic>
      <p:pic>
        <p:nvPicPr>
          <p:cNvPr id="200" name="Google Shape;200;p28"/>
          <p:cNvPicPr preferRelativeResize="0"/>
          <p:nvPr/>
        </p:nvPicPr>
        <p:blipFill>
          <a:blip r:embed="rId3"/>
          <a:stretch>
            <a:fillRect/>
          </a:stretch>
        </p:blipFill>
        <p:spPr>
          <a:xfrm flipH="1">
            <a:off x="321343" y="143595"/>
            <a:ext cx="1077144" cy="859549"/>
          </a:xfrm>
          <a:prstGeom prst="rect">
            <a:avLst/>
          </a:prstGeom>
          <a:noFill/>
          <a:ln>
            <a:noFill/>
          </a:ln>
        </p:spPr>
      </p:pic>
      <p:pic>
        <p:nvPicPr>
          <p:cNvPr id="6" name="Picture 5" descr="Logo&#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8369" y="52103"/>
            <a:ext cx="860860" cy="683624"/>
          </a:xfrm>
          <a:prstGeom prst="rect">
            <a:avLst/>
          </a:prstGeom>
        </p:spPr>
      </p:pic>
      <p:sp>
        <p:nvSpPr>
          <p:cNvPr id="7" name="TextBox 6"/>
          <p:cNvSpPr txBox="1"/>
          <p:nvPr/>
        </p:nvSpPr>
        <p:spPr>
          <a:xfrm>
            <a:off x="1917819" y="714569"/>
            <a:ext cx="3955417" cy="4603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rgbClr val="FF0000"/>
                </a:solidFill>
                <a:latin typeface="Times New Roman" panose="02020603050405020304" charset="0"/>
                <a:cs typeface="Times New Roman" panose="02020603050405020304" charset="0"/>
              </a:rPr>
              <a:t>GIÁO DỤC CÔNG DÂN 9</a:t>
            </a:r>
            <a:endParaRPr lang="en-US" sz="2400" dirty="0">
              <a:solidFill>
                <a:srgbClr val="FF0000"/>
              </a:solidFill>
              <a:latin typeface="Times New Roman" panose="02020603050405020304" charset="0"/>
              <a:cs typeface="Times New Roman" panose="02020603050405020304" charset="0"/>
            </a:endParaRPr>
          </a:p>
        </p:txBody>
      </p:sp>
      <p:sp>
        <p:nvSpPr>
          <p:cNvPr id="8" name="文本框 15"/>
          <p:cNvSpPr txBox="1"/>
          <p:nvPr/>
        </p:nvSpPr>
        <p:spPr>
          <a:xfrm>
            <a:off x="2494634" y="1066224"/>
            <a:ext cx="2258060" cy="521970"/>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2800" dirty="0" err="1">
                <a:solidFill>
                  <a:schemeClr val="bg2">
                    <a:lumMod val="75000"/>
                  </a:schemeClr>
                </a:solidFill>
                <a:latin typeface="Times New Roman" panose="02020603050405020304" charset="0"/>
                <a:ea typeface="inpin heiti" panose="00000500000000000000" pitchFamily="2" charset="-122"/>
                <a:cs typeface="Times New Roman" panose="02020603050405020304" charset="0"/>
                <a:sym typeface="inpin heiti" panose="00000500000000000000" pitchFamily="2" charset="-122"/>
              </a:rPr>
              <a:t>Tiết 4,5- Bài</a:t>
            </a:r>
            <a:r>
              <a:rPr lang="en-US" altLang="zh-CN" sz="2800" dirty="0">
                <a:solidFill>
                  <a:schemeClr val="bg2">
                    <a:lumMod val="75000"/>
                  </a:schemeClr>
                </a:solidFill>
                <a:latin typeface="Times New Roman" panose="02020603050405020304" charset="0"/>
                <a:ea typeface="inpin heiti" panose="00000500000000000000" pitchFamily="2" charset="-122"/>
                <a:cs typeface="Times New Roman" panose="02020603050405020304" charset="0"/>
                <a:sym typeface="inpin heiti" panose="00000500000000000000" pitchFamily="2" charset="-122"/>
              </a:rPr>
              <a:t> 2</a:t>
            </a:r>
            <a:endParaRPr lang="en-US" altLang="zh-CN" sz="2800" dirty="0">
              <a:solidFill>
                <a:schemeClr val="bg2">
                  <a:lumMod val="75000"/>
                </a:schemeClr>
              </a:solidFill>
              <a:latin typeface="Times New Roman" panose="02020603050405020304" charset="0"/>
              <a:ea typeface="inpin heiti" panose="00000500000000000000" pitchFamily="2" charset="-122"/>
              <a:cs typeface="Times New Roman" panose="02020603050405020304" charset="0"/>
              <a:sym typeface="inpin heiti" panose="00000500000000000000" pitchFamily="2" charset="-122"/>
            </a:endParaRPr>
          </a:p>
        </p:txBody>
      </p:sp>
      <p:sp>
        <p:nvSpPr>
          <p:cNvPr id="9" name="文本框 15"/>
          <p:cNvSpPr txBox="1"/>
          <p:nvPr/>
        </p:nvSpPr>
        <p:spPr>
          <a:xfrm>
            <a:off x="86360" y="1689735"/>
            <a:ext cx="7392035" cy="132207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8000" dirty="0" err="1">
                <a:ln w="19050">
                  <a:solidFill>
                    <a:schemeClr val="tx1"/>
                  </a:solidFill>
                </a:ln>
                <a:gradFill flip="none" rotWithShape="1">
                  <a:gsLst>
                    <a:gs pos="0">
                      <a:srgbClr val="E30000"/>
                    </a:gs>
                    <a:gs pos="100000">
                      <a:srgbClr val="760303"/>
                    </a:gs>
                  </a:gsLst>
                  <a:lin scaled="0"/>
                  <a:tileRect/>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KHOAN</a:t>
            </a:r>
            <a:r>
              <a:rPr lang="en-US" sz="8000" dirty="0">
                <a:ln w="19050">
                  <a:solidFill>
                    <a:schemeClr val="tx1"/>
                  </a:solidFill>
                </a:ln>
                <a:gradFill flip="none" rotWithShape="1">
                  <a:gsLst>
                    <a:gs pos="0">
                      <a:srgbClr val="E30000"/>
                    </a:gs>
                    <a:gs pos="100000">
                      <a:srgbClr val="760303"/>
                    </a:gs>
                  </a:gsLst>
                  <a:lin scaled="0"/>
                  <a:tileRect/>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DUNG</a:t>
            </a:r>
            <a:endParaRPr lang="en-US" sz="8000" dirty="0">
              <a:ln w="19050">
                <a:solidFill>
                  <a:schemeClr val="tx1"/>
                </a:solidFill>
              </a:ln>
              <a:gradFill flip="none" rotWithShape="1">
                <a:gsLst>
                  <a:gs pos="0">
                    <a:srgbClr val="E30000"/>
                  </a:gs>
                  <a:gs pos="100000">
                    <a:srgbClr val="760303"/>
                  </a:gs>
                </a:gsLst>
                <a:lin scaled="0"/>
                <a:tileRect/>
              </a:gra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10" name="Google Shape;2395;p38"/>
          <p:cNvSpPr txBox="1">
            <a:spLocks noGrp="1"/>
          </p:cNvSpPr>
          <p:nvPr/>
        </p:nvSpPr>
        <p:spPr>
          <a:xfrm rot="-551">
            <a:off x="2049905" y="3929043"/>
            <a:ext cx="3427645" cy="426300"/>
          </a:xfrm>
          <a:prstGeom prst="rect">
            <a:avLst/>
          </a:prstGeom>
          <a:solidFill>
            <a:schemeClr val="tx1">
              <a:lumMod val="20000"/>
              <a:lumOff val="80000"/>
            </a:schemeClr>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Inria Sans"/>
              <a:buNone/>
              <a:defRPr sz="2000" b="0" i="0" u="none" strike="noStrike" cap="none">
                <a:solidFill>
                  <a:schemeClr val="lt2"/>
                </a:solidFill>
                <a:latin typeface="Inria Sans"/>
                <a:ea typeface="Inria Sans"/>
                <a:cs typeface="Inria Sans"/>
                <a:sym typeface="Inria Sans"/>
              </a:defRPr>
            </a:lvl1pPr>
            <a:lvl2pPr marL="914400" marR="0" lvl="1"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2pPr>
            <a:lvl3pPr marL="1371600" marR="0" lvl="2"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3pPr>
            <a:lvl4pPr marL="1828800" marR="0" lvl="3"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4pPr>
            <a:lvl5pPr marL="2286000" marR="0" lvl="4"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5pPr>
            <a:lvl6pPr marL="2743200" marR="0" lvl="5"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6pPr>
            <a:lvl7pPr marL="3200400" marR="0" lvl="6"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7pPr>
            <a:lvl8pPr marL="3657600" marR="0" lvl="7"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8pPr>
            <a:lvl9pPr marL="4114800" marR="0" lvl="8" indent="-317500" algn="ctr" rtl="0">
              <a:lnSpc>
                <a:spcPct val="100000"/>
              </a:lnSpc>
              <a:spcBef>
                <a:spcPts val="1600"/>
              </a:spcBef>
              <a:spcAft>
                <a:spcPts val="160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9pPr>
          </a:lstStyle>
          <a:p>
            <a:pPr marL="0" lvl="0" indent="0" algn="l" rtl="0">
              <a:spcBef>
                <a:spcPts val="0"/>
              </a:spcBef>
              <a:spcAft>
                <a:spcPts val="0"/>
              </a:spcAft>
              <a:buNone/>
            </a:pPr>
            <a:r>
              <a:rPr lang="en-GB" dirty="0">
                <a:gradFill>
                  <a:gsLst>
                    <a:gs pos="0">
                      <a:srgbClr val="012D86"/>
                    </a:gs>
                    <a:gs pos="100000">
                      <a:srgbClr val="0E2557"/>
                    </a:gs>
                  </a:gsLst>
                  <a:lin scaled="0"/>
                </a:gradFill>
                <a:latin typeface="Times New Roman" panose="02020603050405020304" charset="0"/>
                <a:cs typeface="Times New Roman" panose="02020603050405020304" charset="0"/>
              </a:rPr>
              <a:t>Giáo viên:</a:t>
            </a:r>
            <a:r>
              <a:rPr lang="en-US" altLang="en-GB" dirty="0">
                <a:gradFill>
                  <a:gsLst>
                    <a:gs pos="0">
                      <a:srgbClr val="012D86"/>
                    </a:gs>
                    <a:gs pos="100000">
                      <a:srgbClr val="0E2557"/>
                    </a:gs>
                  </a:gsLst>
                  <a:lin scaled="0"/>
                </a:gradFill>
                <a:latin typeface="Times New Roman" panose="02020603050405020304" charset="0"/>
                <a:cs typeface="Times New Roman" panose="02020603050405020304" charset="0"/>
              </a:rPr>
              <a:t> NGUYỄN HẰNG</a:t>
            </a:r>
            <a:endParaRPr lang="en-US" altLang="en-GB" dirty="0">
              <a:gradFill>
                <a:gsLst>
                  <a:gs pos="0">
                    <a:srgbClr val="012D86"/>
                  </a:gs>
                  <a:gs pos="100000">
                    <a:srgbClr val="0E2557"/>
                  </a:gs>
                </a:gsLst>
                <a:lin scaled="0"/>
              </a:gradFill>
              <a:latin typeface="Times New Roman" panose="02020603050405020304" charset="0"/>
              <a:cs typeface="Times New Roman" panose="02020603050405020304" charset="0"/>
            </a:endParaRPr>
          </a:p>
        </p:txBody>
      </p:sp>
      <p:pic>
        <p:nvPicPr>
          <p:cNvPr id="12" name="Google Shape;562;p49"/>
          <p:cNvPicPr preferRelativeResize="0"/>
          <p:nvPr/>
        </p:nvPicPr>
        <p:blipFill>
          <a:blip r:embed="rId5"/>
          <a:stretch>
            <a:fillRect/>
          </a:stretch>
        </p:blipFill>
        <p:spPr>
          <a:xfrm rot="21244987" flipH="1">
            <a:off x="162791" y="2741064"/>
            <a:ext cx="1764454" cy="2464567"/>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p:cTn id="18"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 calcmode="lin" valueType="num">
                                      <p:cBhvr>
                                        <p:cTn id="24"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 calcmode="lin" valueType="num">
                                      <p:cBhvr>
                                        <p:cTn id="30"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1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3" name="Freeform 10"/>
          <p:cNvSpPr/>
          <p:nvPr/>
        </p:nvSpPr>
        <p:spPr>
          <a:xfrm>
            <a:off x="-71119" y="111759"/>
            <a:ext cx="9215120" cy="1107377"/>
          </a:xfrm>
          <a:custGeom>
            <a:avLst/>
            <a:gdLst/>
            <a:ahLst/>
            <a:cxnLst/>
            <a:rect l="l" t="t" r="r" b="b"/>
            <a:pathLst>
              <a:path w="6185327" h="1809208">
                <a:moveTo>
                  <a:pt x="0" y="0"/>
                </a:moveTo>
                <a:lnTo>
                  <a:pt x="6185327" y="0"/>
                </a:lnTo>
                <a:lnTo>
                  <a:pt x="6185327" y="1809209"/>
                </a:lnTo>
                <a:lnTo>
                  <a:pt x="0" y="1809209"/>
                </a:lnTo>
                <a:lnTo>
                  <a:pt x="0" y="0"/>
                </a:lnTo>
                <a:close/>
              </a:path>
            </a:pathLst>
          </a:custGeom>
          <a:blipFill>
            <a:blip r:embed="rId1">
              <a:duotone>
                <a:schemeClr val="accent1">
                  <a:shade val="45000"/>
                  <a:satMod val="135000"/>
                </a:schemeClr>
                <a:prstClr val="white"/>
              </a:duotone>
            </a:blip>
            <a:stretch>
              <a:fillRect/>
            </a:stretch>
          </a:blipFill>
        </p:spPr>
        <p:txBody>
          <a:bodyPr/>
          <a:lstStyle/>
          <a:p>
            <a:endParaRPr lang="en-US" dirty="0"/>
          </a:p>
        </p:txBody>
      </p:sp>
      <p:pic>
        <p:nvPicPr>
          <p:cNvPr id="259" name="Google Shape;259;p33"/>
          <p:cNvPicPr preferRelativeResize="0"/>
          <p:nvPr/>
        </p:nvPicPr>
        <p:blipFill>
          <a:blip r:embed="rId2"/>
          <a:stretch>
            <a:fillRect/>
          </a:stretch>
        </p:blipFill>
        <p:spPr>
          <a:xfrm>
            <a:off x="116897" y="1331225"/>
            <a:ext cx="931201" cy="859550"/>
          </a:xfrm>
          <a:prstGeom prst="rect">
            <a:avLst/>
          </a:prstGeom>
          <a:noFill/>
          <a:ln>
            <a:noFill/>
          </a:ln>
        </p:spPr>
      </p:pic>
      <p:pic>
        <p:nvPicPr>
          <p:cNvPr id="262" name="Google Shape;262;p33"/>
          <p:cNvPicPr preferRelativeResize="0"/>
          <p:nvPr/>
        </p:nvPicPr>
        <p:blipFill>
          <a:blip r:embed="rId3"/>
          <a:stretch>
            <a:fillRect/>
          </a:stretch>
        </p:blipFill>
        <p:spPr>
          <a:xfrm flipH="1">
            <a:off x="8278037" y="1761000"/>
            <a:ext cx="820075" cy="812550"/>
          </a:xfrm>
          <a:prstGeom prst="rect">
            <a:avLst/>
          </a:prstGeom>
          <a:noFill/>
          <a:ln>
            <a:noFill/>
          </a:ln>
        </p:spPr>
      </p:pic>
      <p:sp>
        <p:nvSpPr>
          <p:cNvPr id="15" name="TextBox 14"/>
          <p:cNvSpPr txBox="1"/>
          <p:nvPr/>
        </p:nvSpPr>
        <p:spPr>
          <a:xfrm>
            <a:off x="4572000" y="2367280"/>
            <a:ext cx="4024630" cy="2553335"/>
          </a:xfrm>
          <a:prstGeom prst="rect">
            <a:avLst/>
          </a:prstGeom>
          <a:noFill/>
        </p:spPr>
        <p:txBody>
          <a:bodyPr wrap="square">
            <a:spAutoFit/>
          </a:bodyPr>
          <a:lstStyle/>
          <a:p>
            <a:pPr algn="just"/>
            <a:r>
              <a:rPr lang="en-US" sz="2000" b="1" dirty="0">
                <a:solidFill>
                  <a:schemeClr val="tx2">
                    <a:lumMod val="25000"/>
                  </a:schemeClr>
                </a:solidFill>
                <a:latin typeface="Times New Roman" panose="02020603050405020304" charset="0"/>
                <a:cs typeface="Times New Roman" panose="02020603050405020304" charset="0"/>
              </a:rPr>
              <a:t>L</a:t>
            </a:r>
            <a:r>
              <a:rPr lang="vi-VN" sz="2000" b="1" dirty="0" err="1">
                <a:solidFill>
                  <a:schemeClr val="tx2">
                    <a:lumMod val="25000"/>
                  </a:schemeClr>
                </a:solidFill>
                <a:effectLst/>
                <a:latin typeface="Times New Roman" panose="02020603050405020304" charset="0"/>
                <a:cs typeface="Times New Roman" panose="02020603050405020304" charset="0"/>
              </a:rPr>
              <a:t>òng</a:t>
            </a:r>
            <a:r>
              <a:rPr lang="vi-VN" sz="2000" b="1" dirty="0">
                <a:solidFill>
                  <a:schemeClr val="tx2">
                    <a:lumMod val="25000"/>
                  </a:schemeClr>
                </a:solidFill>
                <a:effectLst/>
                <a:latin typeface="Times New Roman" panose="02020603050405020304" charset="0"/>
                <a:cs typeface="Times New Roman" panose="02020603050405020304" charset="0"/>
              </a:rPr>
              <a:t> khoan dung là động lực cho những con người “lầm đường lạc lối” có cơ hội cải thiện, trở thành người tốt để có thể </a:t>
            </a:r>
            <a:r>
              <a:rPr lang="vi-VN" sz="2000" b="1" dirty="0" err="1">
                <a:solidFill>
                  <a:schemeClr val="tx2">
                    <a:lumMod val="25000"/>
                  </a:schemeClr>
                </a:solidFill>
                <a:effectLst/>
                <a:latin typeface="Times New Roman" panose="02020603050405020304" charset="0"/>
                <a:cs typeface="Times New Roman" panose="02020603050405020304" charset="0"/>
              </a:rPr>
              <a:t>hoà</a:t>
            </a:r>
            <a:r>
              <a:rPr lang="vi-VN" sz="2000" b="1" dirty="0">
                <a:solidFill>
                  <a:schemeClr val="tx2">
                    <a:lumMod val="25000"/>
                  </a:schemeClr>
                </a:solidFill>
                <a:effectLst/>
                <a:latin typeface="Times New Roman" panose="02020603050405020304" charset="0"/>
                <a:cs typeface="Times New Roman" panose="02020603050405020304" charset="0"/>
              </a:rPr>
              <a:t> nhập với cộng đồng xã hội</a:t>
            </a:r>
            <a:r>
              <a:rPr lang="en-US" sz="2000" b="1" dirty="0">
                <a:solidFill>
                  <a:schemeClr val="tx2">
                    <a:lumMod val="25000"/>
                  </a:schemeClr>
                </a:solidFill>
                <a:latin typeface="Times New Roman" panose="02020603050405020304" charset="0"/>
                <a:cs typeface="Times New Roman" panose="02020603050405020304" charset="0"/>
              </a:rPr>
              <a:t>.</a:t>
            </a:r>
            <a:endParaRPr lang="en-US" sz="2000" b="1" dirty="0">
              <a:solidFill>
                <a:schemeClr val="tx2">
                  <a:lumMod val="25000"/>
                </a:schemeClr>
              </a:solidFill>
              <a:latin typeface="Times New Roman" panose="02020603050405020304" charset="0"/>
              <a:cs typeface="Times New Roman" panose="02020603050405020304" charset="0"/>
            </a:endParaRPr>
          </a:p>
          <a:p>
            <a:pPr algn="just"/>
            <a:r>
              <a:rPr lang="en-US" sz="2000" b="1" dirty="0">
                <a:solidFill>
                  <a:schemeClr val="tx2">
                    <a:lumMod val="25000"/>
                  </a:schemeClr>
                </a:solidFill>
                <a:effectLst/>
                <a:latin typeface="Times New Roman" panose="02020603050405020304" charset="0"/>
                <a:cs typeface="Times New Roman" panose="02020603050405020304" charset="0"/>
                <a:sym typeface="Wingdings" panose="05000000000000000000" pitchFamily="2" charset="2"/>
              </a:rPr>
              <a:t> T</a:t>
            </a:r>
            <a:r>
              <a:rPr lang="vi-VN" sz="2000" b="1" dirty="0">
                <a:solidFill>
                  <a:schemeClr val="tx2">
                    <a:lumMod val="25000"/>
                  </a:schemeClr>
                </a:solidFill>
                <a:effectLst/>
                <a:latin typeface="Times New Roman" panose="02020603050405020304" charset="0"/>
                <a:cs typeface="Times New Roman" panose="02020603050405020304" charset="0"/>
              </a:rPr>
              <a:t>hể hiện chính sách nhân văn, khoan hồng của Đảng và Nhà nước Việt Nam</a:t>
            </a:r>
            <a:r>
              <a:rPr lang="en-US" sz="2000" b="1" dirty="0">
                <a:solidFill>
                  <a:schemeClr val="tx2">
                    <a:lumMod val="25000"/>
                  </a:schemeClr>
                </a:solidFill>
                <a:effectLst/>
                <a:latin typeface="Times New Roman" panose="02020603050405020304" charset="0"/>
                <a:cs typeface="Times New Roman" panose="02020603050405020304" charset="0"/>
              </a:rPr>
              <a:t>.</a:t>
            </a:r>
            <a:endParaRPr lang="en-US" sz="2000" b="1" dirty="0">
              <a:solidFill>
                <a:schemeClr val="tx2">
                  <a:lumMod val="25000"/>
                </a:schemeClr>
              </a:solidFill>
              <a:effectLst/>
              <a:latin typeface="Times New Roman" panose="02020603050405020304" charset="0"/>
              <a:cs typeface="Times New Roman" panose="02020603050405020304" charset="0"/>
            </a:endParaRPr>
          </a:p>
        </p:txBody>
      </p:sp>
      <p:sp>
        <p:nvSpPr>
          <p:cNvPr id="17" name="TextBox 16"/>
          <p:cNvSpPr txBox="1"/>
          <p:nvPr/>
        </p:nvSpPr>
        <p:spPr>
          <a:xfrm>
            <a:off x="396240" y="295108"/>
            <a:ext cx="8849360" cy="706755"/>
          </a:xfrm>
          <a:prstGeom prst="rect">
            <a:avLst/>
          </a:prstGeom>
          <a:noFill/>
        </p:spPr>
        <p:txBody>
          <a:bodyPr wrap="square">
            <a:spAutoFit/>
          </a:bodyPr>
          <a:lstStyle/>
          <a:p>
            <a:pPr marL="285750" indent="-285750" algn="just">
              <a:buFont typeface="Arial" panose="020B0604020202020204" pitchFamily="34" charset="0"/>
              <a:buChar char="•"/>
            </a:pPr>
            <a:r>
              <a:rPr lang="en-US" sz="2000" b="1" dirty="0">
                <a:solidFill>
                  <a:srgbClr val="FF0000"/>
                </a:solidFill>
                <a:effectLst/>
                <a:latin typeface="Times New Roman" panose="02020603050405020304" charset="0"/>
                <a:cs typeface="Times New Roman" panose="02020603050405020304" charset="0"/>
              </a:rPr>
              <a:t>T</a:t>
            </a:r>
            <a:r>
              <a:rPr lang="vi-VN" sz="2000" b="1" dirty="0">
                <a:solidFill>
                  <a:srgbClr val="FF0000"/>
                </a:solidFill>
                <a:effectLst/>
                <a:latin typeface="Times New Roman" panose="02020603050405020304" charset="0"/>
                <a:cs typeface="Times New Roman" panose="02020603050405020304" charset="0"/>
              </a:rPr>
              <a:t>hể hiện truyền thống về lòng nhân ái, khoan dung của dân tộc ta. </a:t>
            </a:r>
            <a:endParaRPr lang="en-US" sz="2000" b="1" dirty="0">
              <a:solidFill>
                <a:srgbClr val="FF0000"/>
              </a:solidFill>
              <a:effectLst/>
              <a:latin typeface="Times New Roman" panose="02020603050405020304" charset="0"/>
              <a:cs typeface="Times New Roman" panose="02020603050405020304" charset="0"/>
            </a:endParaRPr>
          </a:p>
          <a:p>
            <a:pPr marL="285750" indent="-285750" algn="just">
              <a:buFont typeface="Arial" panose="020B0604020202020204" pitchFamily="34" charset="0"/>
              <a:buChar char="•"/>
            </a:pPr>
            <a:r>
              <a:rPr lang="vi-VN" sz="2000" b="1" dirty="0">
                <a:solidFill>
                  <a:srgbClr val="FF0000"/>
                </a:solidFill>
                <a:effectLst/>
                <a:latin typeface="Times New Roman" panose="02020603050405020304" charset="0"/>
                <a:cs typeface="Times New Roman" panose="02020603050405020304" charset="0"/>
              </a:rPr>
              <a:t>Những việc làm này đem lại nhiều kết quả tốt đẹp và đầy ý nghĩa nhân văn. </a:t>
            </a:r>
            <a:endParaRPr lang="vi-VN" sz="2000" b="1" dirty="0">
              <a:solidFill>
                <a:srgbClr val="FF0000"/>
              </a:solidFill>
              <a:effectLst/>
              <a:latin typeface="Times New Roman" panose="02020603050405020304" charset="0"/>
              <a:cs typeface="Times New Roman" panose="02020603050405020304" charset="0"/>
            </a:endParaRPr>
          </a:p>
        </p:txBody>
      </p:sp>
      <p:sp>
        <p:nvSpPr>
          <p:cNvPr id="19" name="TextBox 18"/>
          <p:cNvSpPr txBox="1"/>
          <p:nvPr/>
        </p:nvSpPr>
        <p:spPr>
          <a:xfrm>
            <a:off x="227965" y="2430145"/>
            <a:ext cx="3699510" cy="2245360"/>
          </a:xfrm>
          <a:prstGeom prst="rect">
            <a:avLst/>
          </a:prstGeom>
          <a:noFill/>
        </p:spPr>
        <p:txBody>
          <a:bodyPr wrap="square">
            <a:spAutoFit/>
          </a:bodyPr>
          <a:lstStyle/>
          <a:p>
            <a:pPr algn="just"/>
            <a:r>
              <a:rPr lang="en-US" sz="2000" b="1" dirty="0">
                <a:gradFill>
                  <a:gsLst>
                    <a:gs pos="0">
                      <a:srgbClr val="14CD68"/>
                    </a:gs>
                    <a:gs pos="100000">
                      <a:srgbClr val="0B6E38"/>
                    </a:gs>
                  </a:gsLst>
                  <a:lin scaled="0"/>
                </a:gradFill>
                <a:latin typeface="Times New Roman" panose="02020603050405020304" charset="0"/>
                <a:cs typeface="Times New Roman" panose="02020603050405020304" charset="0"/>
              </a:rPr>
              <a:t>D</a:t>
            </a:r>
            <a:r>
              <a:rPr lang="vi-VN" sz="2000" b="1" dirty="0">
                <a:gradFill>
                  <a:gsLst>
                    <a:gs pos="0">
                      <a:srgbClr val="14CD68"/>
                    </a:gs>
                    <a:gs pos="100000">
                      <a:srgbClr val="0B6E38"/>
                    </a:gs>
                  </a:gsLst>
                  <a:lin scaled="0"/>
                </a:gradFill>
                <a:effectLst/>
                <a:latin typeface="Times New Roman" panose="02020603050405020304" charset="0"/>
                <a:cs typeface="Times New Roman" panose="02020603050405020304" charset="0"/>
              </a:rPr>
              <a:t>ân tộc ta thể hiện sự cao thượng, hiếu </a:t>
            </a:r>
            <a:r>
              <a:rPr lang="vi-VN" sz="20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hoà</a:t>
            </a:r>
            <a:r>
              <a:rPr lang="vi-VN" sz="2000" b="1" dirty="0">
                <a:gradFill>
                  <a:gsLst>
                    <a:gs pos="0">
                      <a:srgbClr val="14CD68"/>
                    </a:gs>
                    <a:gs pos="100000">
                      <a:srgbClr val="0B6E38"/>
                    </a:gs>
                  </a:gsLst>
                  <a:lin scaled="0"/>
                </a:gradFill>
                <a:effectLst/>
                <a:latin typeface="Times New Roman" panose="02020603050405020304" charset="0"/>
                <a:cs typeface="Times New Roman" panose="02020603050405020304" charset="0"/>
              </a:rPr>
              <a:t> không hiếu chiến, giúp lan </a:t>
            </a:r>
            <a:r>
              <a:rPr lang="vi-VN" sz="20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toả</a:t>
            </a:r>
            <a:r>
              <a:rPr lang="vi-VN" sz="2000" b="1" dirty="0">
                <a:gradFill>
                  <a:gsLst>
                    <a:gs pos="0">
                      <a:srgbClr val="14CD68"/>
                    </a:gs>
                    <a:gs pos="100000">
                      <a:srgbClr val="0B6E38"/>
                    </a:gs>
                  </a:gsLst>
                  <a:lin scaled="0"/>
                </a:gradFill>
                <a:effectLst/>
                <a:latin typeface="Times New Roman" panose="02020603050405020304" charset="0"/>
                <a:cs typeface="Times New Roman" panose="02020603050405020304" charset="0"/>
              </a:rPr>
              <a:t> khắp nơi về hình ảnh đẹp. </a:t>
            </a:r>
            <a:endParaRPr lang="en-US" sz="2000" b="1" dirty="0">
              <a:gradFill>
                <a:gsLst>
                  <a:gs pos="0">
                    <a:srgbClr val="14CD68"/>
                  </a:gs>
                  <a:gs pos="100000">
                    <a:srgbClr val="0B6E38"/>
                  </a:gs>
                </a:gsLst>
                <a:lin scaled="0"/>
              </a:gradFill>
              <a:latin typeface="Times New Roman" panose="02020603050405020304" charset="0"/>
              <a:cs typeface="Times New Roman" panose="02020603050405020304" charset="0"/>
            </a:endParaRPr>
          </a:p>
          <a:p>
            <a:pPr algn="just"/>
            <a:r>
              <a:rPr lang="en-US" sz="2000" b="1" dirty="0">
                <a:gradFill>
                  <a:gsLst>
                    <a:gs pos="0">
                      <a:srgbClr val="14CD68"/>
                    </a:gs>
                    <a:gs pos="100000">
                      <a:srgbClr val="0B6E38"/>
                    </a:gs>
                  </a:gsLst>
                  <a:lin scaled="0"/>
                </a:gradFill>
                <a:effectLst/>
                <a:latin typeface="Times New Roman" panose="02020603050405020304" charset="0"/>
                <a:cs typeface="Times New Roman" panose="02020603050405020304" charset="0"/>
                <a:sym typeface="Wingdings" panose="05000000000000000000" pitchFamily="2" charset="2"/>
              </a:rPr>
              <a:t></a:t>
            </a:r>
            <a:r>
              <a:rPr lang="vi-VN" sz="20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000" b="1" dirty="0">
                <a:gradFill>
                  <a:gsLst>
                    <a:gs pos="0">
                      <a:srgbClr val="14CD68"/>
                    </a:gs>
                    <a:gs pos="100000">
                      <a:srgbClr val="0B6E38"/>
                    </a:gs>
                  </a:gsLst>
                  <a:lin scaled="0"/>
                </a:gradFill>
                <a:latin typeface="Times New Roman" panose="02020603050405020304" charset="0"/>
                <a:cs typeface="Times New Roman" panose="02020603050405020304" charset="0"/>
              </a:rPr>
              <a:t>N</a:t>
            </a:r>
            <a:r>
              <a:rPr lang="vi-VN" sz="2000" b="1" dirty="0">
                <a:gradFill>
                  <a:gsLst>
                    <a:gs pos="0">
                      <a:srgbClr val="14CD68"/>
                    </a:gs>
                    <a:gs pos="100000">
                      <a:srgbClr val="0B6E38"/>
                    </a:gs>
                  </a:gsLst>
                  <a:lin scaled="0"/>
                </a:gradFill>
                <a:effectLst/>
                <a:latin typeface="Times New Roman" panose="02020603050405020304" charset="0"/>
                <a:cs typeface="Times New Roman" panose="02020603050405020304" charset="0"/>
              </a:rPr>
              <a:t>hững giá trị nhân văn đáng được lưu truyền và khuyên dạy cho con cháu đời sau.</a:t>
            </a:r>
            <a:r>
              <a:rPr lang="vi-VN" sz="2000" b="1" dirty="0">
                <a:solidFill>
                  <a:srgbClr val="231F20"/>
                </a:solidFill>
                <a:effectLst/>
                <a:latin typeface="Times New Roman" panose="02020603050405020304" charset="0"/>
                <a:cs typeface="Times New Roman" panose="02020603050405020304" charset="0"/>
              </a:rPr>
              <a:t> </a:t>
            </a:r>
            <a:endParaRPr lang="en-US" sz="2000" b="1" dirty="0">
              <a:solidFill>
                <a:srgbClr val="231F20"/>
              </a:solidFill>
              <a:effectLst/>
              <a:latin typeface="Times New Roman" panose="02020603050405020304" charset="0"/>
              <a:cs typeface="Times New Roman" panose="02020603050405020304" charset="0"/>
            </a:endParaRPr>
          </a:p>
        </p:txBody>
      </p:sp>
      <p:sp>
        <p:nvSpPr>
          <p:cNvPr id="21" name="TextBox 20"/>
          <p:cNvSpPr txBox="1"/>
          <p:nvPr/>
        </p:nvSpPr>
        <p:spPr>
          <a:xfrm>
            <a:off x="1233759" y="1972028"/>
            <a:ext cx="2265680" cy="398780"/>
          </a:xfrm>
          <a:prstGeom prst="rect">
            <a:avLst/>
          </a:prstGeom>
          <a:noFill/>
        </p:spPr>
        <p:txBody>
          <a:bodyPr wrap="square">
            <a:spAutoFit/>
          </a:bodyPr>
          <a:lstStyle/>
          <a:p>
            <a:r>
              <a:rPr lang="en-US" sz="2000" b="1" dirty="0">
                <a:solidFill>
                  <a:srgbClr val="FF0000"/>
                </a:solidFill>
                <a:latin typeface="Times New Roman" panose="02020603050405020304" charset="0"/>
                <a:cs typeface="Times New Roman" panose="02020603050405020304" charset="0"/>
              </a:rPr>
              <a:t>ĐỐI VỚI KẺ THÙ</a:t>
            </a:r>
            <a:endParaRPr lang="en-US" sz="2000" b="1" dirty="0">
              <a:solidFill>
                <a:srgbClr val="FF0000"/>
              </a:solidFill>
              <a:latin typeface="Times New Roman" panose="02020603050405020304" charset="0"/>
              <a:cs typeface="Times New Roman" panose="02020603050405020304" charset="0"/>
            </a:endParaRPr>
          </a:p>
        </p:txBody>
      </p:sp>
      <p:sp>
        <p:nvSpPr>
          <p:cNvPr id="22" name="TextBox 21"/>
          <p:cNvSpPr txBox="1"/>
          <p:nvPr/>
        </p:nvSpPr>
        <p:spPr>
          <a:xfrm>
            <a:off x="4718685" y="1664335"/>
            <a:ext cx="3267075" cy="706755"/>
          </a:xfrm>
          <a:prstGeom prst="rect">
            <a:avLst/>
          </a:prstGeom>
          <a:noFill/>
        </p:spPr>
        <p:txBody>
          <a:bodyPr wrap="square">
            <a:spAutoFit/>
          </a:bodyPr>
          <a:lstStyle/>
          <a:p>
            <a:pPr algn="ctr"/>
            <a:r>
              <a:rPr lang="en-US" sz="2000" b="1" dirty="0">
                <a:solidFill>
                  <a:srgbClr val="FF0000"/>
                </a:solidFill>
                <a:latin typeface="Times New Roman" panose="02020603050405020304" charset="0"/>
                <a:cs typeface="Times New Roman" panose="02020603050405020304" charset="0"/>
              </a:rPr>
              <a:t>ĐỐI VỚI PHẠM NHÂN TRONG NƯỚC</a:t>
            </a:r>
            <a:endParaRPr lang="en-US" sz="2000" b="1" dirty="0">
              <a:solidFill>
                <a:srgbClr val="FF0000"/>
              </a:solidFill>
              <a:latin typeface="Times New Roman" panose="02020603050405020304" charset="0"/>
              <a:cs typeface="Times New Roman" panose="02020603050405020304" charset="0"/>
            </a:endParaRPr>
          </a:p>
        </p:txBody>
      </p:sp>
      <p:pic>
        <p:nvPicPr>
          <p:cNvPr id="25" name="Picture 24"/>
          <p:cNvPicPr>
            <a:picLocks noChangeAspect="1"/>
          </p:cNvPicPr>
          <p:nvPr/>
        </p:nvPicPr>
        <p:blipFill>
          <a:blip r:embed="rId4"/>
          <a:stretch>
            <a:fillRect/>
          </a:stretch>
        </p:blipFill>
        <p:spPr>
          <a:xfrm>
            <a:off x="3731503" y="1438628"/>
            <a:ext cx="1066800" cy="1066800"/>
          </a:xfrm>
          <a:prstGeom prst="rect">
            <a:avLst/>
          </a:prstGeom>
        </p:spPr>
      </p:pic>
      <p:pic>
        <p:nvPicPr>
          <p:cNvPr id="6146" name="Picture 2" descr="Đảng Cộng sản Việt Nam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1503" y="2907650"/>
            <a:ext cx="987107" cy="861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1"/>
          <p:cNvSpPr/>
          <p:nvPr/>
        </p:nvSpPr>
        <p:spPr>
          <a:xfrm>
            <a:off x="1536808" y="2673279"/>
            <a:ext cx="4219728" cy="1409297"/>
          </a:xfrm>
          <a:custGeom>
            <a:avLst/>
            <a:gdLst/>
            <a:ahLst/>
            <a:cxnLst/>
            <a:rect l="l" t="t" r="r" b="b"/>
            <a:pathLst>
              <a:path w="5332666" h="2153064">
                <a:moveTo>
                  <a:pt x="0" y="0"/>
                </a:moveTo>
                <a:lnTo>
                  <a:pt x="5332666" y="0"/>
                </a:lnTo>
                <a:lnTo>
                  <a:pt x="5332666" y="2153064"/>
                </a:lnTo>
                <a:lnTo>
                  <a:pt x="0" y="2153064"/>
                </a:lnTo>
                <a:lnTo>
                  <a:pt x="0" y="0"/>
                </a:lnTo>
                <a:close/>
              </a:path>
            </a:pathLst>
          </a:custGeom>
          <a: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20000" contrast="-20000"/>
                      </a14:imgEffect>
                    </a14:imgLayer>
                  </a14:imgProps>
                </a:ext>
              </a:extLst>
            </a:blip>
            <a:stretch>
              <a:fillRect/>
            </a:stretch>
          </a:blipFill>
        </p:spPr>
        <p:txBody>
          <a:bodyPr/>
          <a:lstStyle/>
          <a:p>
            <a:endParaRPr lang="en-US" dirty="0"/>
          </a:p>
        </p:txBody>
      </p:sp>
      <p:sp>
        <p:nvSpPr>
          <p:cNvPr id="21" name="Freeform 11"/>
          <p:cNvSpPr/>
          <p:nvPr/>
        </p:nvSpPr>
        <p:spPr>
          <a:xfrm>
            <a:off x="505921" y="1310751"/>
            <a:ext cx="4219728" cy="1409297"/>
          </a:xfrm>
          <a:custGeom>
            <a:avLst/>
            <a:gdLst/>
            <a:ahLst/>
            <a:cxnLst/>
            <a:rect l="l" t="t" r="r" b="b"/>
            <a:pathLst>
              <a:path w="5332666" h="2153064">
                <a:moveTo>
                  <a:pt x="0" y="0"/>
                </a:moveTo>
                <a:lnTo>
                  <a:pt x="5332666" y="0"/>
                </a:lnTo>
                <a:lnTo>
                  <a:pt x="5332666" y="2153064"/>
                </a:lnTo>
                <a:lnTo>
                  <a:pt x="0" y="2153064"/>
                </a:lnTo>
                <a:lnTo>
                  <a:pt x="0" y="0"/>
                </a:lnTo>
                <a:close/>
              </a:path>
            </a:pathLst>
          </a:custGeom>
          <a:blipFill>
            <a:blip r:embed="rId3">
              <a:duotone>
                <a:schemeClr val="accent1">
                  <a:shade val="45000"/>
                  <a:satMod val="135000"/>
                </a:schemeClr>
                <a:prstClr val="white"/>
              </a:duotone>
            </a:blip>
            <a:stretch>
              <a:fillRect/>
            </a:stretch>
          </a:blipFill>
        </p:spPr>
        <p:txBody>
          <a:bodyPr/>
          <a:lstStyle/>
          <a:p>
            <a:endParaRPr lang="en-US" dirty="0"/>
          </a:p>
        </p:txBody>
      </p:sp>
      <p:sp>
        <p:nvSpPr>
          <p:cNvPr id="8" name="TextBox 7"/>
          <p:cNvSpPr txBox="1"/>
          <p:nvPr/>
        </p:nvSpPr>
        <p:spPr>
          <a:xfrm>
            <a:off x="757628" y="1599882"/>
            <a:ext cx="3612630" cy="1322070"/>
          </a:xfrm>
          <a:prstGeom prst="rect">
            <a:avLst/>
          </a:prstGeom>
          <a:noFill/>
        </p:spPr>
        <p:txBody>
          <a:bodyPr wrap="square">
            <a:spAutoFit/>
          </a:bodyPr>
          <a:lstStyle/>
          <a:p>
            <a:pPr algn="just"/>
            <a:r>
              <a:rPr lang="en-US" altLang="vi-VN" sz="2000" b="1" u="sng" dirty="0">
                <a:solidFill>
                  <a:srgbClr val="FF0000"/>
                </a:solidFill>
                <a:effectLst/>
                <a:latin typeface="Times New Roman" panose="02020603050405020304" charset="0"/>
                <a:cs typeface="Times New Roman" panose="02020603050405020304" charset="0"/>
              </a:rPr>
              <a:t>3. Ý nghĩa:</a:t>
            </a:r>
            <a:r>
              <a:rPr lang="en-US" altLang="vi-VN" sz="2000" b="1" dirty="0">
                <a:solidFill>
                  <a:srgbClr val="231F20"/>
                </a:solidFill>
                <a:effectLst/>
                <a:latin typeface="Times New Roman" panose="02020603050405020304" charset="0"/>
                <a:cs typeface="Times New Roman" panose="02020603050405020304" charset="0"/>
              </a:rPr>
              <a:t> -</a:t>
            </a:r>
            <a:r>
              <a:rPr lang="vi-VN" sz="2000" b="1" i="1" dirty="0">
                <a:gradFill>
                  <a:gsLst>
                    <a:gs pos="0">
                      <a:srgbClr val="14CD68"/>
                    </a:gs>
                    <a:gs pos="100000">
                      <a:srgbClr val="0B6E38"/>
                    </a:gs>
                  </a:gsLst>
                  <a:lin scaled="0"/>
                </a:gradFill>
                <a:effectLst/>
                <a:latin typeface="Times New Roman" panose="02020603050405020304" charset="0"/>
                <a:cs typeface="Times New Roman" panose="02020603050405020304" charset="0"/>
              </a:rPr>
              <a:t>Người có lòng khoan dung luôn được mọi người yêu mến, tin cậy và có nhiều bạn tốt. </a:t>
            </a:r>
            <a:endParaRPr lang="vi-VN" sz="2000" b="1" i="1" dirty="0">
              <a:gradFill>
                <a:gsLst>
                  <a:gs pos="0">
                    <a:srgbClr val="14CD68"/>
                  </a:gs>
                  <a:gs pos="100000">
                    <a:srgbClr val="0B6E38"/>
                  </a:gs>
                </a:gsLst>
                <a:lin scaled="0"/>
              </a:gradFill>
              <a:effectLst/>
              <a:latin typeface="Times New Roman" panose="02020603050405020304" charset="0"/>
              <a:cs typeface="Times New Roman" panose="02020603050405020304" charset="0"/>
            </a:endParaRPr>
          </a:p>
        </p:txBody>
      </p:sp>
      <p:sp>
        <p:nvSpPr>
          <p:cNvPr id="10" name="TextBox 9"/>
          <p:cNvSpPr txBox="1"/>
          <p:nvPr/>
        </p:nvSpPr>
        <p:spPr>
          <a:xfrm>
            <a:off x="61595" y="130810"/>
            <a:ext cx="5529580" cy="925195"/>
          </a:xfrm>
          <a:prstGeom prst="wedgeEllipseCallout">
            <a:avLst>
              <a:gd name="adj1" fmla="val -47027"/>
              <a:gd name="adj2" fmla="val 127731"/>
            </a:avLst>
          </a:prstGeom>
          <a:solidFill>
            <a:schemeClr val="tx2"/>
          </a:solidFill>
        </p:spPr>
        <p:txBody>
          <a:bodyPr wrap="square">
            <a:noAutofit/>
          </a:bodyPr>
          <a:lstStyle/>
          <a:p>
            <a:r>
              <a:rPr lang="en-US" altLang="vi-VN" sz="2000" b="1" u="sng" dirty="0">
                <a:solidFill>
                  <a:srgbClr val="FF0000"/>
                </a:solidFill>
                <a:effectLst/>
                <a:latin typeface="Times New Roman" panose="02020603050405020304" charset="0"/>
                <a:cs typeface="Times New Roman" panose="02020603050405020304" charset="0"/>
              </a:rPr>
              <a:t>1.Khái niệm</a:t>
            </a:r>
            <a:r>
              <a:rPr lang="en-US" altLang="vi-VN" sz="2000" b="1" dirty="0">
                <a:solidFill>
                  <a:srgbClr val="231F20"/>
                </a:solidFill>
                <a:effectLst/>
                <a:latin typeface="Times New Roman" panose="02020603050405020304" charset="0"/>
                <a:cs typeface="Times New Roman" panose="02020603050405020304" charset="0"/>
              </a:rPr>
              <a:t>: </a:t>
            </a:r>
            <a:r>
              <a:rPr lang="vi-VN" sz="2000" b="1" dirty="0">
                <a:solidFill>
                  <a:srgbClr val="231F20"/>
                </a:solidFill>
                <a:effectLst/>
                <a:latin typeface="Times New Roman" panose="02020603050405020304" charset="0"/>
                <a:cs typeface="Times New Roman" panose="02020603050405020304" charset="0"/>
              </a:rPr>
              <a:t>Khoan dung là rộng lòng tha thứ. </a:t>
            </a:r>
            <a:endParaRPr lang="en-US" sz="2000" b="1" dirty="0">
              <a:latin typeface="Times New Roman" panose="02020603050405020304" charset="0"/>
              <a:cs typeface="Times New Roman" panose="02020603050405020304" charset="0"/>
            </a:endParaRPr>
          </a:p>
        </p:txBody>
      </p:sp>
      <p:sp>
        <p:nvSpPr>
          <p:cNvPr id="12" name="TextBox 11"/>
          <p:cNvSpPr txBox="1"/>
          <p:nvPr/>
        </p:nvSpPr>
        <p:spPr>
          <a:xfrm>
            <a:off x="4370070" y="261620"/>
            <a:ext cx="5362575" cy="3175418"/>
          </a:xfrm>
          <a:prstGeom prst="wedgeEllipseCallout">
            <a:avLst>
              <a:gd name="adj1" fmla="val 36530"/>
              <a:gd name="adj2" fmla="val 56112"/>
            </a:avLst>
          </a:prstGeom>
          <a:solidFill>
            <a:srgbClr val="F7D9F6"/>
          </a:solidFill>
        </p:spPr>
        <p:txBody>
          <a:bodyPr wrap="square">
            <a:spAutoFit/>
          </a:bodyPr>
          <a:lstStyle/>
          <a:p>
            <a:pPr algn="ctr"/>
            <a:r>
              <a:rPr lang="en-US" sz="2000" b="1" u="sng" dirty="0">
                <a:solidFill>
                  <a:srgbClr val="FF0000"/>
                </a:solidFill>
                <a:latin typeface="Times New Roman" panose="02020603050405020304" charset="0"/>
                <a:cs typeface="Times New Roman" panose="02020603050405020304" charset="0"/>
              </a:rPr>
              <a:t>2: Biểu hiện</a:t>
            </a:r>
            <a:endParaRPr lang="en-US" sz="2000" b="1" u="sng" dirty="0">
              <a:solidFill>
                <a:srgbClr val="231F20"/>
              </a:solidFill>
              <a:latin typeface="Times New Roman" panose="02020603050405020304" charset="0"/>
              <a:cs typeface="Times New Roman" panose="02020603050405020304" charset="0"/>
            </a:endParaRPr>
          </a:p>
          <a:p>
            <a:pPr algn="just"/>
            <a:r>
              <a:rPr lang="en-US" sz="2000" dirty="0">
                <a:solidFill>
                  <a:srgbClr val="231F20"/>
                </a:solidFill>
                <a:latin typeface="Times New Roman" panose="02020603050405020304" charset="0"/>
                <a:cs typeface="Times New Roman" panose="02020603050405020304" charset="0"/>
              </a:rPr>
              <a:t>-</a:t>
            </a:r>
            <a:r>
              <a:rPr lang="en-US" sz="2000" b="1" dirty="0">
                <a:gradFill>
                  <a:gsLst>
                    <a:gs pos="0">
                      <a:srgbClr val="012D86"/>
                    </a:gs>
                    <a:gs pos="100000">
                      <a:srgbClr val="0E2557"/>
                    </a:gs>
                  </a:gsLst>
                  <a:lin scaled="0"/>
                </a:gradFill>
                <a:latin typeface="Times New Roman" panose="02020603050405020304" charset="0"/>
                <a:cs typeface="Times New Roman" panose="02020603050405020304" charset="0"/>
              </a:rPr>
              <a:t> B</a:t>
            </a:r>
            <a:r>
              <a:rPr lang="vi-VN" sz="2000" b="1" dirty="0" err="1">
                <a:gradFill>
                  <a:gsLst>
                    <a:gs pos="0">
                      <a:srgbClr val="012D86"/>
                    </a:gs>
                    <a:gs pos="100000">
                      <a:srgbClr val="0E2557"/>
                    </a:gs>
                  </a:gsLst>
                  <a:lin scaled="0"/>
                </a:gradFill>
                <a:effectLst/>
                <a:latin typeface="Times New Roman" panose="02020603050405020304" charset="0"/>
                <a:cs typeface="Times New Roman" panose="02020603050405020304" charset="0"/>
              </a:rPr>
              <a:t>iết</a:t>
            </a:r>
            <a:r>
              <a:rPr lang="vi-VN" sz="2000" b="1" dirty="0">
                <a:gradFill>
                  <a:gsLst>
                    <a:gs pos="0">
                      <a:srgbClr val="012D86"/>
                    </a:gs>
                    <a:gs pos="100000">
                      <a:srgbClr val="0E2557"/>
                    </a:gs>
                  </a:gsLst>
                  <a:lin scaled="0"/>
                </a:gradFill>
                <a:effectLst/>
                <a:latin typeface="Times New Roman" panose="02020603050405020304" charset="0"/>
                <a:cs typeface="Times New Roman" panose="02020603050405020304" charset="0"/>
              </a:rPr>
              <a:t> tha thứ cho chính mình và cho người khác khi họ biết hối hận và sửa chữa lỗi lầm; </a:t>
            </a:r>
            <a:endParaRPr lang="en-US" sz="2000" b="1" dirty="0">
              <a:gradFill>
                <a:gsLst>
                  <a:gs pos="0">
                    <a:srgbClr val="012D86"/>
                  </a:gs>
                  <a:gs pos="100000">
                    <a:srgbClr val="0E2557"/>
                  </a:gs>
                </a:gsLst>
                <a:lin scaled="0"/>
              </a:gradFill>
              <a:effectLst/>
              <a:latin typeface="Times New Roman" panose="02020603050405020304" charset="0"/>
              <a:cs typeface="Times New Roman" panose="02020603050405020304" charset="0"/>
            </a:endParaRPr>
          </a:p>
          <a:p>
            <a:pPr algn="just"/>
            <a:r>
              <a:rPr lang="en-US" sz="2000" b="1" dirty="0">
                <a:gradFill>
                  <a:gsLst>
                    <a:gs pos="0">
                      <a:srgbClr val="012D86"/>
                    </a:gs>
                    <a:gs pos="100000">
                      <a:srgbClr val="0E2557"/>
                    </a:gs>
                  </a:gsLst>
                  <a:lin scaled="0"/>
                </a:gradFill>
                <a:latin typeface="Times New Roman" panose="02020603050405020304" charset="0"/>
                <a:cs typeface="Times New Roman" panose="02020603050405020304" charset="0"/>
              </a:rPr>
              <a:t>- L</a:t>
            </a:r>
            <a:r>
              <a:rPr lang="vi-VN" sz="2000" b="1" dirty="0">
                <a:gradFill>
                  <a:gsLst>
                    <a:gs pos="0">
                      <a:srgbClr val="012D86"/>
                    </a:gs>
                    <a:gs pos="100000">
                      <a:srgbClr val="0E2557"/>
                    </a:gs>
                  </a:gsLst>
                  <a:lin scaled="0"/>
                </a:gradFill>
                <a:effectLst/>
                <a:latin typeface="Times New Roman" panose="02020603050405020304" charset="0"/>
                <a:cs typeface="Times New Roman" panose="02020603050405020304" charset="0"/>
              </a:rPr>
              <a:t>ắng nghe và tôn trọng sự khác biệt của người khác, không cố chấp, hẹp hòi, định kiến. </a:t>
            </a:r>
            <a:endParaRPr lang="vi-VN" sz="2000" b="1" dirty="0">
              <a:gradFill>
                <a:gsLst>
                  <a:gs pos="0">
                    <a:srgbClr val="012D86"/>
                  </a:gs>
                  <a:gs pos="100000">
                    <a:srgbClr val="0E2557"/>
                  </a:gs>
                </a:gsLst>
                <a:lin scaled="0"/>
              </a:gradFill>
              <a:effectLst/>
              <a:latin typeface="Times New Roman" panose="02020603050405020304" charset="0"/>
              <a:cs typeface="Times New Roman" panose="02020603050405020304" charset="0"/>
            </a:endParaRPr>
          </a:p>
        </p:txBody>
      </p:sp>
      <p:sp>
        <p:nvSpPr>
          <p:cNvPr id="14" name="TextBox 13"/>
          <p:cNvSpPr txBox="1"/>
          <p:nvPr/>
        </p:nvSpPr>
        <p:spPr>
          <a:xfrm>
            <a:off x="1069975" y="3006090"/>
            <a:ext cx="4521200" cy="1014730"/>
          </a:xfrm>
          <a:prstGeom prst="rect">
            <a:avLst/>
          </a:prstGeom>
          <a:noFill/>
        </p:spPr>
        <p:txBody>
          <a:bodyPr wrap="square">
            <a:spAutoFit/>
          </a:bodyPr>
          <a:lstStyle/>
          <a:p>
            <a:pPr algn="just"/>
            <a:r>
              <a:rPr lang="en-US" altLang="vi-VN" sz="2000" b="1" i="1" dirty="0">
                <a:gradFill>
                  <a:gsLst>
                    <a:gs pos="0">
                      <a:srgbClr val="14CD68"/>
                    </a:gs>
                    <a:gs pos="100000">
                      <a:srgbClr val="0B6E38"/>
                    </a:gs>
                  </a:gsLst>
                  <a:lin scaled="0"/>
                </a:gradFill>
                <a:effectLst/>
                <a:latin typeface="Times New Roman" panose="02020603050405020304" charset="0"/>
                <a:cs typeface="Times New Roman" panose="02020603050405020304" charset="0"/>
              </a:rPr>
              <a:t>-</a:t>
            </a:r>
            <a:r>
              <a:rPr lang="vi-VN" sz="2000" b="1" i="1" dirty="0">
                <a:gradFill>
                  <a:gsLst>
                    <a:gs pos="0">
                      <a:srgbClr val="14CD68"/>
                    </a:gs>
                    <a:gs pos="100000">
                      <a:srgbClr val="0B6E38"/>
                    </a:gs>
                  </a:gsLst>
                  <a:lin scaled="0"/>
                </a:gradFill>
                <a:effectLst/>
                <a:latin typeface="Times New Roman" panose="02020603050405020304" charset="0"/>
                <a:cs typeface="Times New Roman" panose="02020603050405020304" charset="0"/>
              </a:rPr>
              <a:t>Người được tha thứ sẽ có cơ hội trở thành người tốt, khắc phục lỗi lầm, khiếm khuyết của bản thân</a:t>
            </a:r>
            <a:r>
              <a:rPr lang="vi-VN" sz="1600" dirty="0">
                <a:solidFill>
                  <a:srgbClr val="231F20"/>
                </a:solidFill>
                <a:effectLst/>
                <a:latin typeface="+mn-lt"/>
              </a:rPr>
              <a:t>. </a:t>
            </a:r>
            <a:endParaRPr lang="en-US" sz="1600" dirty="0"/>
          </a:p>
        </p:txBody>
      </p:sp>
      <p:sp>
        <p:nvSpPr>
          <p:cNvPr id="16" name="TextBox 15"/>
          <p:cNvSpPr txBox="1"/>
          <p:nvPr/>
        </p:nvSpPr>
        <p:spPr>
          <a:xfrm>
            <a:off x="1190625" y="4036060"/>
            <a:ext cx="7006590" cy="706755"/>
          </a:xfrm>
          <a:prstGeom prst="rect">
            <a:avLst/>
          </a:prstGeom>
          <a:noFill/>
        </p:spPr>
        <p:txBody>
          <a:bodyPr wrap="square">
            <a:spAutoFit/>
          </a:bodyPr>
          <a:lstStyle/>
          <a:p>
            <a:pPr algn="just"/>
            <a:r>
              <a:rPr lang="en-US" sz="1800" b="1" dirty="0">
                <a:solidFill>
                  <a:srgbClr val="FF0000"/>
                </a:solidFill>
                <a:effectLst/>
                <a:latin typeface="Times New Roman" panose="02020603050405020304" charset="0"/>
                <a:cs typeface="Times New Roman" panose="02020603050405020304" charset="0"/>
              </a:rPr>
              <a:t>=&gt; </a:t>
            </a:r>
            <a:r>
              <a:rPr lang="vi-VN" sz="2000" b="1" dirty="0">
                <a:solidFill>
                  <a:srgbClr val="FF0000"/>
                </a:solidFill>
                <a:effectLst/>
                <a:latin typeface="Times New Roman" panose="02020603050405020304" charset="0"/>
                <a:cs typeface="Times New Roman" panose="02020603050405020304" charset="0"/>
              </a:rPr>
              <a:t>Nhờ có lòng khoan dung mà cuộc sống và mối quan hệ giữa mọi người trở nên lành mạnh, thân ái, tốt đẹp hơn</a:t>
            </a:r>
            <a:r>
              <a:rPr lang="en-US" sz="2000" b="1" dirty="0">
                <a:solidFill>
                  <a:srgbClr val="FF0000"/>
                </a:solidFill>
                <a:effectLst/>
                <a:latin typeface="Times New Roman" panose="02020603050405020304" charset="0"/>
                <a:cs typeface="Times New Roman" panose="02020603050405020304" charset="0"/>
              </a:rPr>
              <a:t>.</a:t>
            </a:r>
            <a:endParaRPr lang="en-US" sz="2000" b="1" dirty="0">
              <a:solidFill>
                <a:srgbClr val="FF0000"/>
              </a:solidFill>
              <a:latin typeface="Times New Roman" panose="02020603050405020304" charset="0"/>
              <a:cs typeface="Times New Roman" panose="02020603050405020304" charset="0"/>
            </a:endParaRPr>
          </a:p>
        </p:txBody>
      </p:sp>
      <p:pic>
        <p:nvPicPr>
          <p:cNvPr id="18" name="Picture 17"/>
          <p:cNvPicPr>
            <a:picLocks noChangeAspect="1"/>
          </p:cNvPicPr>
          <p:nvPr/>
        </p:nvPicPr>
        <p:blipFill>
          <a:blip r:embed="rId4"/>
          <a:stretch>
            <a:fillRect/>
          </a:stretch>
        </p:blipFill>
        <p:spPr>
          <a:xfrm>
            <a:off x="-199869" y="771273"/>
            <a:ext cx="941883" cy="941883"/>
          </a:xfrm>
          <a:prstGeom prst="rect">
            <a:avLst/>
          </a:prstGeom>
        </p:spPr>
      </p:pic>
      <p:pic>
        <p:nvPicPr>
          <p:cNvPr id="20" name="Picture 19"/>
          <p:cNvPicPr>
            <a:picLocks noChangeAspect="1"/>
          </p:cNvPicPr>
          <p:nvPr/>
        </p:nvPicPr>
        <p:blipFill>
          <a:blip r:embed="rId5"/>
          <a:stretch>
            <a:fillRect/>
          </a:stretch>
        </p:blipFill>
        <p:spPr>
          <a:xfrm>
            <a:off x="8368880" y="2824263"/>
            <a:ext cx="924393" cy="92439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7" presetClass="entr" presetSubtype="4"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 calcmode="lin" valueType="num">
                                      <p:cBhvr additive="base">
                                        <p:cTn id="45" dur="5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6" dur="5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7" presetClass="entr" presetSubtype="4"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 calcmode="lin" valueType="num">
                                      <p:cBhvr additive="base">
                                        <p:cTn id="51" dur="5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2" dur="5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anim calcmode="lin" valueType="num">
                                      <p:cBhvr additive="base">
                                        <p:cTn id="5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2">
                                            <p:txEl>
                                              <p:pRg st="2" end="2"/>
                                            </p:txEl>
                                          </p:spTgt>
                                        </p:tgtEl>
                                        <p:attrNameLst>
                                          <p:attrName>style.visibility</p:attrName>
                                        </p:attrNameLst>
                                      </p:cBhvr>
                                      <p:to>
                                        <p:strVal val="visible"/>
                                      </p:to>
                                    </p:set>
                                    <p:anim calcmode="lin" valueType="num">
                                      <p:cBhvr additive="base">
                                        <p:cTn id="6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8">
                                            <p:txEl>
                                              <p:pRg st="0" end="0"/>
                                            </p:txEl>
                                          </p:spTgt>
                                        </p:tgtEl>
                                        <p:attrNameLst>
                                          <p:attrName>style.visibility</p:attrName>
                                        </p:attrNameLst>
                                      </p:cBhvr>
                                      <p:to>
                                        <p:strVal val="visible"/>
                                      </p:to>
                                    </p:set>
                                    <p:anim calcmode="lin" valueType="num">
                                      <p:cBhvr additive="base">
                                        <p:cTn id="6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anim calcmode="lin" valueType="num">
                                      <p:cBhvr additive="base">
                                        <p:cTn id="7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6">
                                            <p:txEl>
                                              <p:pRg st="0" end="0"/>
                                            </p:txEl>
                                          </p:spTgt>
                                        </p:tgtEl>
                                        <p:attrNameLst>
                                          <p:attrName>style.visibility</p:attrName>
                                        </p:attrNameLst>
                                      </p:cBhvr>
                                      <p:to>
                                        <p:strVal val="visible"/>
                                      </p:to>
                                    </p:set>
                                    <p:anim calcmode="lin" valueType="num">
                                      <p:cBhvr additive="base">
                                        <p:cTn id="8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8" grpId="0"/>
      <p:bldP spid="10" grpId="0" bldLvl="0" animBg="1"/>
      <p:bldP spid="12" grpId="0" bldLvl="0" animBg="1"/>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26" name="Google Shape;27087;p52"/>
          <p:cNvSpPr/>
          <p:nvPr/>
        </p:nvSpPr>
        <p:spPr>
          <a:xfrm>
            <a:off x="6336324" y="1431735"/>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pic>
        <p:nvPicPr>
          <p:cNvPr id="237" name="Google Shape;237;p31"/>
          <p:cNvPicPr preferRelativeResize="0"/>
          <p:nvPr/>
        </p:nvPicPr>
        <p:blipFill>
          <a:blip r:embed="rId1"/>
          <a:stretch>
            <a:fillRect/>
          </a:stretch>
        </p:blipFill>
        <p:spPr>
          <a:xfrm flipH="1">
            <a:off x="134509" y="26177"/>
            <a:ext cx="867541" cy="859549"/>
          </a:xfrm>
          <a:prstGeom prst="rect">
            <a:avLst/>
          </a:prstGeom>
          <a:noFill/>
          <a:ln>
            <a:noFill/>
          </a:ln>
        </p:spPr>
      </p:pic>
      <p:pic>
        <p:nvPicPr>
          <p:cNvPr id="238" name="Google Shape;238;p31"/>
          <p:cNvPicPr preferRelativeResize="0"/>
          <p:nvPr/>
        </p:nvPicPr>
        <p:blipFill>
          <a:blip r:embed="rId2"/>
          <a:stretch>
            <a:fillRect/>
          </a:stretch>
        </p:blipFill>
        <p:spPr>
          <a:xfrm>
            <a:off x="7972926" y="4004890"/>
            <a:ext cx="931201" cy="859550"/>
          </a:xfrm>
          <a:prstGeom prst="rect">
            <a:avLst/>
          </a:prstGeom>
          <a:noFill/>
          <a:ln>
            <a:noFill/>
          </a:ln>
        </p:spPr>
      </p:pic>
      <p:pic>
        <p:nvPicPr>
          <p:cNvPr id="239" name="Google Shape;239;p31"/>
          <p:cNvPicPr preferRelativeResize="0"/>
          <p:nvPr/>
        </p:nvPicPr>
        <p:blipFill>
          <a:blip r:embed="rId3"/>
          <a:stretch>
            <a:fillRect/>
          </a:stretch>
        </p:blipFill>
        <p:spPr>
          <a:xfrm rot="19172363" flipH="1">
            <a:off x="7533593" y="-1043770"/>
            <a:ext cx="2060891" cy="3676272"/>
          </a:xfrm>
          <a:prstGeom prst="rect">
            <a:avLst/>
          </a:prstGeom>
          <a:noFill/>
          <a:ln>
            <a:noFill/>
          </a:ln>
        </p:spPr>
      </p:pic>
      <p:pic>
        <p:nvPicPr>
          <p:cNvPr id="241" name="Google Shape;241;p31"/>
          <p:cNvPicPr preferRelativeResize="0"/>
          <p:nvPr/>
        </p:nvPicPr>
        <p:blipFill>
          <a:blip r:embed="rId4"/>
          <a:stretch>
            <a:fillRect/>
          </a:stretch>
        </p:blipFill>
        <p:spPr>
          <a:xfrm rot="-592842" flipH="1">
            <a:off x="1076" y="3015237"/>
            <a:ext cx="1618544" cy="2513968"/>
          </a:xfrm>
          <a:prstGeom prst="rect">
            <a:avLst/>
          </a:prstGeom>
          <a:noFill/>
          <a:ln>
            <a:noFill/>
          </a:ln>
        </p:spPr>
      </p:pic>
      <p:sp>
        <p:nvSpPr>
          <p:cNvPr id="8" name="TextBox 105"/>
          <p:cNvSpPr txBox="1"/>
          <p:nvPr/>
        </p:nvSpPr>
        <p:spPr>
          <a:xfrm>
            <a:off x="2778446" y="54997"/>
            <a:ext cx="3362255" cy="4603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400" b="1" dirty="0" err="1">
                <a:ln w="0"/>
                <a:solidFill>
                  <a:srgbClr val="FF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Nhiệm</a:t>
            </a:r>
            <a:r>
              <a:rPr lang="en-US" sz="2400" b="1" dirty="0">
                <a:ln w="0"/>
                <a:solidFill>
                  <a:srgbClr val="FF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a:t>
            </a:r>
            <a:r>
              <a:rPr lang="en-US" sz="2400" b="1" dirty="0" err="1">
                <a:ln w="0"/>
                <a:solidFill>
                  <a:srgbClr val="FF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vụ</a:t>
            </a:r>
            <a:r>
              <a:rPr lang="en-US" sz="2400" b="1" dirty="0">
                <a:ln w="0"/>
                <a:solidFill>
                  <a:srgbClr val="FF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2</a:t>
            </a:r>
            <a:endParaRPr lang="en-US" sz="2400" b="1" dirty="0">
              <a:ln w="0"/>
              <a:solidFill>
                <a:srgbClr val="FF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9" name="TextBox 12"/>
          <p:cNvSpPr txBox="1"/>
          <p:nvPr/>
        </p:nvSpPr>
        <p:spPr>
          <a:xfrm>
            <a:off x="494665" y="572135"/>
            <a:ext cx="7887970" cy="706755"/>
          </a:xfrm>
          <a:prstGeom prst="rect">
            <a:avLst/>
          </a:prstGeom>
          <a:solidFill>
            <a:schemeClr val="bg1">
              <a:lumMod val="9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2000" b="1" dirty="0">
                <a:solidFill>
                  <a:schemeClr val="tx1"/>
                </a:solidFill>
                <a:latin typeface="Times New Roman" panose="02020603050405020304" charset="0"/>
                <a:cs typeface="Times New Roman" panose="02020603050405020304" charset="0"/>
              </a:rPr>
              <a:t>Em hãy quan sát hình ảnh, đọc các trường hợp </a:t>
            </a:r>
            <a:r>
              <a:rPr lang="en-US" sz="2000" b="1" dirty="0" err="1">
                <a:solidFill>
                  <a:schemeClr val="tx1"/>
                </a:solidFill>
                <a:latin typeface="Times New Roman" panose="02020603050405020304" charset="0"/>
                <a:cs typeface="Times New Roman" panose="02020603050405020304" charset="0"/>
              </a:rPr>
              <a:t>trong</a:t>
            </a:r>
            <a:r>
              <a:rPr lang="en-US" sz="2000" b="1" dirty="0">
                <a:solidFill>
                  <a:schemeClr val="tx1"/>
                </a:solidFill>
                <a:latin typeface="Times New Roman" panose="02020603050405020304" charset="0"/>
                <a:cs typeface="Times New Roman" panose="02020603050405020304" charset="0"/>
              </a:rPr>
              <a:t> SGK tr. 13</a:t>
            </a:r>
            <a:r>
              <a:rPr lang="vi-VN" sz="2000" b="1" dirty="0">
                <a:solidFill>
                  <a:schemeClr val="tx1"/>
                </a:solidFill>
                <a:latin typeface="Times New Roman" panose="02020603050405020304" charset="0"/>
                <a:cs typeface="Times New Roman" panose="02020603050405020304" charset="0"/>
              </a:rPr>
              <a:t> và thực hiện yêu cầu</a:t>
            </a:r>
            <a:r>
              <a:rPr lang="en-US" sz="2000" b="1" dirty="0">
                <a:solidFill>
                  <a:schemeClr val="tx1"/>
                </a:solidFill>
                <a:latin typeface="Times New Roman" panose="02020603050405020304" charset="0"/>
                <a:cs typeface="Times New Roman" panose="02020603050405020304" charset="0"/>
              </a:rPr>
              <a:t>:</a:t>
            </a:r>
            <a:endParaRPr lang="en-US" sz="2000" b="1" dirty="0">
              <a:solidFill>
                <a:schemeClr val="tx1"/>
              </a:solidFill>
              <a:latin typeface="Times New Roman" panose="02020603050405020304" charset="0"/>
              <a:cs typeface="Times New Roman" panose="02020603050405020304" charset="0"/>
            </a:endParaRPr>
          </a:p>
        </p:txBody>
      </p:sp>
      <p:sp>
        <p:nvSpPr>
          <p:cNvPr id="10" name="Google Shape;27087;p52"/>
          <p:cNvSpPr/>
          <p:nvPr/>
        </p:nvSpPr>
        <p:spPr>
          <a:xfrm>
            <a:off x="2230093" y="1437974"/>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TextBox 14"/>
          <p:cNvSpPr txBox="1"/>
          <p:nvPr/>
        </p:nvSpPr>
        <p:spPr>
          <a:xfrm>
            <a:off x="4572000" y="2091055"/>
            <a:ext cx="3866515" cy="193802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gradFill>
                  <a:gsLst>
                    <a:gs pos="0">
                      <a:srgbClr val="FE4444"/>
                    </a:gs>
                    <a:gs pos="100000">
                      <a:srgbClr val="832B2B"/>
                    </a:gs>
                  </a:gsLst>
                  <a:lin scaled="0"/>
                </a:gradFill>
                <a:latin typeface="Times New Roman" panose="02020603050405020304" charset="0"/>
                <a:cs typeface="Times New Roman" panose="02020603050405020304" charset="0"/>
              </a:rPr>
              <a:t>Em hãy chia sẻ về những việc làm thể hiện sự khoan dung, thiếu khoan dung mà em biết và rút ra bài học cho bản thân.</a:t>
            </a:r>
            <a:endParaRPr lang="vi-VN" sz="2000" b="1" dirty="0">
              <a:gradFill>
                <a:gsLst>
                  <a:gs pos="0">
                    <a:srgbClr val="FE4444"/>
                  </a:gs>
                  <a:gs pos="100000">
                    <a:srgbClr val="832B2B"/>
                  </a:gs>
                </a:gsLst>
                <a:lin scaled="0"/>
              </a:gradFill>
              <a:latin typeface="Times New Roman" panose="02020603050405020304" charset="0"/>
              <a:cs typeface="Times New Roman" panose="02020603050405020304" charset="0"/>
            </a:endParaRPr>
          </a:p>
        </p:txBody>
      </p:sp>
      <p:sp>
        <p:nvSpPr>
          <p:cNvPr id="22" name="TextBox 16"/>
          <p:cNvSpPr txBox="1"/>
          <p:nvPr/>
        </p:nvSpPr>
        <p:spPr>
          <a:xfrm>
            <a:off x="826402" y="2085435"/>
            <a:ext cx="3442622" cy="147637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solidFill>
                  <a:schemeClr val="accent1">
                    <a:lumMod val="75000"/>
                  </a:schemeClr>
                </a:solidFill>
              </a:rPr>
              <a:t> </a:t>
            </a:r>
            <a:r>
              <a:rPr lang="vi-VN" sz="2000" b="1" dirty="0">
                <a:gradFill>
                  <a:gsLst>
                    <a:gs pos="0">
                      <a:srgbClr val="FECF40"/>
                    </a:gs>
                    <a:gs pos="100000">
                      <a:srgbClr val="846C21"/>
                    </a:gs>
                  </a:gsLst>
                  <a:lin scaled="0"/>
                </a:gradFill>
                <a:latin typeface="Times New Roman" panose="02020603050405020304" charset="0"/>
                <a:cs typeface="Times New Roman" panose="02020603050405020304" charset="0"/>
              </a:rPr>
              <a:t>Em hãy nhận xét về suy nghĩ, việc làm của nhân vật trong các hình ảnh, trường hợp </a:t>
            </a:r>
            <a:r>
              <a:rPr lang="en-US" sz="2000" b="1" dirty="0">
                <a:gradFill>
                  <a:gsLst>
                    <a:gs pos="0">
                      <a:srgbClr val="FECF40"/>
                    </a:gs>
                    <a:gs pos="100000">
                      <a:srgbClr val="846C21"/>
                    </a:gs>
                  </a:gsLst>
                  <a:lin scaled="0"/>
                </a:gradFill>
                <a:latin typeface="Times New Roman" panose="02020603050405020304" charset="0"/>
                <a:cs typeface="Times New Roman" panose="02020603050405020304" charset="0"/>
              </a:rPr>
              <a:t>này</a:t>
            </a:r>
            <a:r>
              <a:rPr lang="vi-VN" sz="2000" b="1" dirty="0">
                <a:gradFill>
                  <a:gsLst>
                    <a:gs pos="0">
                      <a:srgbClr val="FECF40"/>
                    </a:gs>
                    <a:gs pos="100000">
                      <a:srgbClr val="846C21"/>
                    </a:gs>
                  </a:gsLst>
                  <a:lin scaled="0"/>
                </a:gradFill>
                <a:latin typeface="Times New Roman" panose="02020603050405020304" charset="0"/>
                <a:cs typeface="Times New Roman" panose="02020603050405020304" charset="0"/>
              </a:rPr>
              <a:t>.</a:t>
            </a:r>
            <a:endParaRPr lang="vi-VN" sz="2000" b="1" dirty="0">
              <a:gradFill>
                <a:gsLst>
                  <a:gs pos="0">
                    <a:srgbClr val="FECF40"/>
                  </a:gs>
                  <a:gs pos="100000">
                    <a:srgbClr val="846C21"/>
                  </a:gs>
                </a:gsLst>
                <a:lin scaled="0"/>
              </a:gradFill>
              <a:latin typeface="Times New Roman" panose="02020603050405020304" charset="0"/>
              <a:cs typeface="Times New Roman" panose="02020603050405020304" charset="0"/>
            </a:endParaRPr>
          </a:p>
        </p:txBody>
      </p:sp>
      <p:sp>
        <p:nvSpPr>
          <p:cNvPr id="2" name="Google Shape;499;p48"/>
          <p:cNvSpPr/>
          <p:nvPr/>
        </p:nvSpPr>
        <p:spPr>
          <a:xfrm>
            <a:off x="2353896" y="1546826"/>
            <a:ext cx="424550" cy="423517"/>
          </a:xfrm>
          <a:custGeom>
            <a:avLst/>
            <a:gdLst/>
            <a:ahLst/>
            <a:cxnLst/>
            <a:rect l="l" t="t" r="r" b="b"/>
            <a:pathLst>
              <a:path w="18892" h="18846" extrusionOk="0">
                <a:moveTo>
                  <a:pt x="11097" y="1101"/>
                </a:moveTo>
                <a:lnTo>
                  <a:pt x="11189" y="1147"/>
                </a:lnTo>
                <a:lnTo>
                  <a:pt x="11234" y="1239"/>
                </a:lnTo>
                <a:lnTo>
                  <a:pt x="11234" y="1331"/>
                </a:lnTo>
                <a:lnTo>
                  <a:pt x="11234" y="3486"/>
                </a:lnTo>
                <a:lnTo>
                  <a:pt x="10088" y="4632"/>
                </a:lnTo>
                <a:lnTo>
                  <a:pt x="9721" y="5045"/>
                </a:lnTo>
                <a:lnTo>
                  <a:pt x="9446" y="5503"/>
                </a:lnTo>
                <a:lnTo>
                  <a:pt x="9125" y="5045"/>
                </a:lnTo>
                <a:lnTo>
                  <a:pt x="8758" y="4632"/>
                </a:lnTo>
                <a:lnTo>
                  <a:pt x="7612" y="3486"/>
                </a:lnTo>
                <a:lnTo>
                  <a:pt x="7612" y="1331"/>
                </a:lnTo>
                <a:lnTo>
                  <a:pt x="7658" y="1239"/>
                </a:lnTo>
                <a:lnTo>
                  <a:pt x="7704" y="1147"/>
                </a:lnTo>
                <a:lnTo>
                  <a:pt x="7796" y="1101"/>
                </a:lnTo>
                <a:lnTo>
                  <a:pt x="7887" y="1101"/>
                </a:lnTo>
                <a:lnTo>
                  <a:pt x="8162" y="1147"/>
                </a:lnTo>
                <a:lnTo>
                  <a:pt x="8300" y="1193"/>
                </a:lnTo>
                <a:lnTo>
                  <a:pt x="8575" y="1285"/>
                </a:lnTo>
                <a:lnTo>
                  <a:pt x="8850" y="1376"/>
                </a:lnTo>
                <a:lnTo>
                  <a:pt x="9171" y="1422"/>
                </a:lnTo>
                <a:lnTo>
                  <a:pt x="9446" y="1468"/>
                </a:lnTo>
                <a:lnTo>
                  <a:pt x="9721" y="1422"/>
                </a:lnTo>
                <a:lnTo>
                  <a:pt x="9996" y="1376"/>
                </a:lnTo>
                <a:lnTo>
                  <a:pt x="10272" y="1285"/>
                </a:lnTo>
                <a:lnTo>
                  <a:pt x="10547" y="1193"/>
                </a:lnTo>
                <a:lnTo>
                  <a:pt x="10822" y="1101"/>
                </a:lnTo>
                <a:close/>
                <a:moveTo>
                  <a:pt x="4815" y="2339"/>
                </a:moveTo>
                <a:lnTo>
                  <a:pt x="4907" y="2385"/>
                </a:lnTo>
                <a:lnTo>
                  <a:pt x="4999" y="2431"/>
                </a:lnTo>
                <a:lnTo>
                  <a:pt x="7979" y="5411"/>
                </a:lnTo>
                <a:lnTo>
                  <a:pt x="8300" y="5778"/>
                </a:lnTo>
                <a:lnTo>
                  <a:pt x="8575" y="6191"/>
                </a:lnTo>
                <a:lnTo>
                  <a:pt x="8758" y="6695"/>
                </a:lnTo>
                <a:lnTo>
                  <a:pt x="8850" y="7154"/>
                </a:lnTo>
                <a:lnTo>
                  <a:pt x="8575" y="7245"/>
                </a:lnTo>
                <a:lnTo>
                  <a:pt x="8300" y="7383"/>
                </a:lnTo>
                <a:lnTo>
                  <a:pt x="8025" y="7566"/>
                </a:lnTo>
                <a:lnTo>
                  <a:pt x="7796" y="7796"/>
                </a:lnTo>
                <a:lnTo>
                  <a:pt x="7612" y="8025"/>
                </a:lnTo>
                <a:lnTo>
                  <a:pt x="7429" y="8254"/>
                </a:lnTo>
                <a:lnTo>
                  <a:pt x="7291" y="8529"/>
                </a:lnTo>
                <a:lnTo>
                  <a:pt x="7199" y="8850"/>
                </a:lnTo>
                <a:lnTo>
                  <a:pt x="6695" y="8713"/>
                </a:lnTo>
                <a:lnTo>
                  <a:pt x="6237" y="8529"/>
                </a:lnTo>
                <a:lnTo>
                  <a:pt x="5824" y="8300"/>
                </a:lnTo>
                <a:lnTo>
                  <a:pt x="5411" y="7979"/>
                </a:lnTo>
                <a:lnTo>
                  <a:pt x="2431" y="4999"/>
                </a:lnTo>
                <a:lnTo>
                  <a:pt x="2385" y="4907"/>
                </a:lnTo>
                <a:lnTo>
                  <a:pt x="2385" y="4815"/>
                </a:lnTo>
                <a:lnTo>
                  <a:pt x="2385" y="4724"/>
                </a:lnTo>
                <a:lnTo>
                  <a:pt x="2431" y="4632"/>
                </a:lnTo>
                <a:lnTo>
                  <a:pt x="2568" y="4540"/>
                </a:lnTo>
                <a:lnTo>
                  <a:pt x="2798" y="4403"/>
                </a:lnTo>
                <a:lnTo>
                  <a:pt x="3073" y="4265"/>
                </a:lnTo>
                <a:lnTo>
                  <a:pt x="3348" y="4128"/>
                </a:lnTo>
                <a:lnTo>
                  <a:pt x="3577" y="3990"/>
                </a:lnTo>
                <a:lnTo>
                  <a:pt x="3806" y="3761"/>
                </a:lnTo>
                <a:lnTo>
                  <a:pt x="3990" y="3577"/>
                </a:lnTo>
                <a:lnTo>
                  <a:pt x="4173" y="3348"/>
                </a:lnTo>
                <a:lnTo>
                  <a:pt x="4311" y="3073"/>
                </a:lnTo>
                <a:lnTo>
                  <a:pt x="4402" y="2798"/>
                </a:lnTo>
                <a:lnTo>
                  <a:pt x="4540" y="2569"/>
                </a:lnTo>
                <a:lnTo>
                  <a:pt x="4678" y="2431"/>
                </a:lnTo>
                <a:lnTo>
                  <a:pt x="4723" y="2385"/>
                </a:lnTo>
                <a:lnTo>
                  <a:pt x="4815" y="2339"/>
                </a:lnTo>
                <a:close/>
                <a:moveTo>
                  <a:pt x="14077" y="2339"/>
                </a:moveTo>
                <a:lnTo>
                  <a:pt x="14123" y="2385"/>
                </a:lnTo>
                <a:lnTo>
                  <a:pt x="14215" y="2431"/>
                </a:lnTo>
                <a:lnTo>
                  <a:pt x="14352" y="2569"/>
                </a:lnTo>
                <a:lnTo>
                  <a:pt x="14490" y="2798"/>
                </a:lnTo>
                <a:lnTo>
                  <a:pt x="14582" y="3073"/>
                </a:lnTo>
                <a:lnTo>
                  <a:pt x="14719" y="3348"/>
                </a:lnTo>
                <a:lnTo>
                  <a:pt x="14903" y="3577"/>
                </a:lnTo>
                <a:lnTo>
                  <a:pt x="15086" y="3761"/>
                </a:lnTo>
                <a:lnTo>
                  <a:pt x="15315" y="3990"/>
                </a:lnTo>
                <a:lnTo>
                  <a:pt x="15545" y="4128"/>
                </a:lnTo>
                <a:lnTo>
                  <a:pt x="15774" y="4265"/>
                </a:lnTo>
                <a:lnTo>
                  <a:pt x="16049" y="4403"/>
                </a:lnTo>
                <a:lnTo>
                  <a:pt x="16095" y="4403"/>
                </a:lnTo>
                <a:lnTo>
                  <a:pt x="16324" y="4540"/>
                </a:lnTo>
                <a:lnTo>
                  <a:pt x="16462" y="4632"/>
                </a:lnTo>
                <a:lnTo>
                  <a:pt x="16507" y="4724"/>
                </a:lnTo>
                <a:lnTo>
                  <a:pt x="16507" y="4815"/>
                </a:lnTo>
                <a:lnTo>
                  <a:pt x="16507" y="4907"/>
                </a:lnTo>
                <a:lnTo>
                  <a:pt x="16416" y="4999"/>
                </a:lnTo>
                <a:lnTo>
                  <a:pt x="13481" y="7979"/>
                </a:lnTo>
                <a:lnTo>
                  <a:pt x="13069" y="8300"/>
                </a:lnTo>
                <a:lnTo>
                  <a:pt x="12656" y="8529"/>
                </a:lnTo>
                <a:lnTo>
                  <a:pt x="12197" y="8713"/>
                </a:lnTo>
                <a:lnTo>
                  <a:pt x="11693" y="8850"/>
                </a:lnTo>
                <a:lnTo>
                  <a:pt x="11601" y="8529"/>
                </a:lnTo>
                <a:lnTo>
                  <a:pt x="11464" y="8254"/>
                </a:lnTo>
                <a:lnTo>
                  <a:pt x="11280" y="8025"/>
                </a:lnTo>
                <a:lnTo>
                  <a:pt x="11097" y="7750"/>
                </a:lnTo>
                <a:lnTo>
                  <a:pt x="10868" y="7566"/>
                </a:lnTo>
                <a:lnTo>
                  <a:pt x="10593" y="7383"/>
                </a:lnTo>
                <a:lnTo>
                  <a:pt x="10317" y="7245"/>
                </a:lnTo>
                <a:lnTo>
                  <a:pt x="10042" y="7154"/>
                </a:lnTo>
                <a:lnTo>
                  <a:pt x="10134" y="6695"/>
                </a:lnTo>
                <a:lnTo>
                  <a:pt x="10317" y="6191"/>
                </a:lnTo>
                <a:lnTo>
                  <a:pt x="10593" y="5778"/>
                </a:lnTo>
                <a:lnTo>
                  <a:pt x="10913" y="5411"/>
                </a:lnTo>
                <a:lnTo>
                  <a:pt x="13894" y="2431"/>
                </a:lnTo>
                <a:lnTo>
                  <a:pt x="13940" y="2385"/>
                </a:lnTo>
                <a:lnTo>
                  <a:pt x="14077" y="2339"/>
                </a:lnTo>
                <a:close/>
                <a:moveTo>
                  <a:pt x="9675" y="8208"/>
                </a:moveTo>
                <a:lnTo>
                  <a:pt x="9905" y="8300"/>
                </a:lnTo>
                <a:lnTo>
                  <a:pt x="10134" y="8392"/>
                </a:lnTo>
                <a:lnTo>
                  <a:pt x="10317" y="8575"/>
                </a:lnTo>
                <a:lnTo>
                  <a:pt x="10455" y="8713"/>
                </a:lnTo>
                <a:lnTo>
                  <a:pt x="10593" y="8942"/>
                </a:lnTo>
                <a:lnTo>
                  <a:pt x="10638" y="9171"/>
                </a:lnTo>
                <a:lnTo>
                  <a:pt x="10684" y="9400"/>
                </a:lnTo>
                <a:lnTo>
                  <a:pt x="10638" y="9676"/>
                </a:lnTo>
                <a:lnTo>
                  <a:pt x="10593" y="9905"/>
                </a:lnTo>
                <a:lnTo>
                  <a:pt x="10455" y="10088"/>
                </a:lnTo>
                <a:lnTo>
                  <a:pt x="10317" y="10272"/>
                </a:lnTo>
                <a:lnTo>
                  <a:pt x="10134" y="10455"/>
                </a:lnTo>
                <a:lnTo>
                  <a:pt x="9905" y="10547"/>
                </a:lnTo>
                <a:lnTo>
                  <a:pt x="9675" y="10638"/>
                </a:lnTo>
                <a:lnTo>
                  <a:pt x="9217" y="10638"/>
                </a:lnTo>
                <a:lnTo>
                  <a:pt x="8988" y="10547"/>
                </a:lnTo>
                <a:lnTo>
                  <a:pt x="8758" y="10455"/>
                </a:lnTo>
                <a:lnTo>
                  <a:pt x="8575" y="10272"/>
                </a:lnTo>
                <a:lnTo>
                  <a:pt x="8437" y="10088"/>
                </a:lnTo>
                <a:lnTo>
                  <a:pt x="8300" y="9905"/>
                </a:lnTo>
                <a:lnTo>
                  <a:pt x="8254" y="9676"/>
                </a:lnTo>
                <a:lnTo>
                  <a:pt x="8208" y="9400"/>
                </a:lnTo>
                <a:lnTo>
                  <a:pt x="8254" y="9171"/>
                </a:lnTo>
                <a:lnTo>
                  <a:pt x="8300" y="8942"/>
                </a:lnTo>
                <a:lnTo>
                  <a:pt x="8437" y="8713"/>
                </a:lnTo>
                <a:lnTo>
                  <a:pt x="8575" y="8575"/>
                </a:lnTo>
                <a:lnTo>
                  <a:pt x="8758" y="8392"/>
                </a:lnTo>
                <a:lnTo>
                  <a:pt x="8988" y="8300"/>
                </a:lnTo>
                <a:lnTo>
                  <a:pt x="9217" y="8208"/>
                </a:lnTo>
                <a:close/>
                <a:moveTo>
                  <a:pt x="3485" y="7612"/>
                </a:moveTo>
                <a:lnTo>
                  <a:pt x="4632" y="8759"/>
                </a:lnTo>
                <a:lnTo>
                  <a:pt x="5044" y="9125"/>
                </a:lnTo>
                <a:lnTo>
                  <a:pt x="5503" y="9446"/>
                </a:lnTo>
                <a:lnTo>
                  <a:pt x="5044" y="9721"/>
                </a:lnTo>
                <a:lnTo>
                  <a:pt x="4632" y="10088"/>
                </a:lnTo>
                <a:lnTo>
                  <a:pt x="3485" y="11235"/>
                </a:lnTo>
                <a:lnTo>
                  <a:pt x="1285" y="11235"/>
                </a:lnTo>
                <a:lnTo>
                  <a:pt x="1193" y="11189"/>
                </a:lnTo>
                <a:lnTo>
                  <a:pt x="1147" y="11097"/>
                </a:lnTo>
                <a:lnTo>
                  <a:pt x="1101" y="11005"/>
                </a:lnTo>
                <a:lnTo>
                  <a:pt x="1101" y="10822"/>
                </a:lnTo>
                <a:lnTo>
                  <a:pt x="1193" y="10547"/>
                </a:lnTo>
                <a:lnTo>
                  <a:pt x="1330" y="10272"/>
                </a:lnTo>
                <a:lnTo>
                  <a:pt x="1422" y="9997"/>
                </a:lnTo>
                <a:lnTo>
                  <a:pt x="1468" y="9721"/>
                </a:lnTo>
                <a:lnTo>
                  <a:pt x="1468" y="9446"/>
                </a:lnTo>
                <a:lnTo>
                  <a:pt x="1468" y="9125"/>
                </a:lnTo>
                <a:lnTo>
                  <a:pt x="1422" y="8850"/>
                </a:lnTo>
                <a:lnTo>
                  <a:pt x="1330" y="8575"/>
                </a:lnTo>
                <a:lnTo>
                  <a:pt x="1193" y="8300"/>
                </a:lnTo>
                <a:lnTo>
                  <a:pt x="1147" y="8162"/>
                </a:lnTo>
                <a:lnTo>
                  <a:pt x="1101" y="7887"/>
                </a:lnTo>
                <a:lnTo>
                  <a:pt x="1147" y="7796"/>
                </a:lnTo>
                <a:lnTo>
                  <a:pt x="1193" y="7704"/>
                </a:lnTo>
                <a:lnTo>
                  <a:pt x="1285" y="7612"/>
                </a:lnTo>
                <a:close/>
                <a:moveTo>
                  <a:pt x="17608" y="7612"/>
                </a:moveTo>
                <a:lnTo>
                  <a:pt x="17700" y="7704"/>
                </a:lnTo>
                <a:lnTo>
                  <a:pt x="17745" y="7796"/>
                </a:lnTo>
                <a:lnTo>
                  <a:pt x="17791" y="7887"/>
                </a:lnTo>
                <a:lnTo>
                  <a:pt x="17745" y="8162"/>
                </a:lnTo>
                <a:lnTo>
                  <a:pt x="17654" y="8300"/>
                </a:lnTo>
                <a:lnTo>
                  <a:pt x="17562" y="8575"/>
                </a:lnTo>
                <a:lnTo>
                  <a:pt x="17470" y="8850"/>
                </a:lnTo>
                <a:lnTo>
                  <a:pt x="17424" y="9125"/>
                </a:lnTo>
                <a:lnTo>
                  <a:pt x="17424" y="9446"/>
                </a:lnTo>
                <a:lnTo>
                  <a:pt x="17424" y="9721"/>
                </a:lnTo>
                <a:lnTo>
                  <a:pt x="17470" y="9997"/>
                </a:lnTo>
                <a:lnTo>
                  <a:pt x="17562" y="10272"/>
                </a:lnTo>
                <a:lnTo>
                  <a:pt x="17700" y="10547"/>
                </a:lnTo>
                <a:lnTo>
                  <a:pt x="17745" y="10822"/>
                </a:lnTo>
                <a:lnTo>
                  <a:pt x="17791" y="11005"/>
                </a:lnTo>
                <a:lnTo>
                  <a:pt x="17745" y="11097"/>
                </a:lnTo>
                <a:lnTo>
                  <a:pt x="17700" y="11189"/>
                </a:lnTo>
                <a:lnTo>
                  <a:pt x="17608" y="11235"/>
                </a:lnTo>
                <a:lnTo>
                  <a:pt x="15407" y="11235"/>
                </a:lnTo>
                <a:lnTo>
                  <a:pt x="14261" y="10088"/>
                </a:lnTo>
                <a:lnTo>
                  <a:pt x="13848" y="9721"/>
                </a:lnTo>
                <a:lnTo>
                  <a:pt x="13390" y="9446"/>
                </a:lnTo>
                <a:lnTo>
                  <a:pt x="13848" y="9125"/>
                </a:lnTo>
                <a:lnTo>
                  <a:pt x="14261" y="8759"/>
                </a:lnTo>
                <a:lnTo>
                  <a:pt x="15407" y="7612"/>
                </a:lnTo>
                <a:close/>
                <a:moveTo>
                  <a:pt x="7199" y="9997"/>
                </a:moveTo>
                <a:lnTo>
                  <a:pt x="7291" y="10317"/>
                </a:lnTo>
                <a:lnTo>
                  <a:pt x="7429" y="10593"/>
                </a:lnTo>
                <a:lnTo>
                  <a:pt x="7612" y="10822"/>
                </a:lnTo>
                <a:lnTo>
                  <a:pt x="7796" y="11051"/>
                </a:lnTo>
                <a:lnTo>
                  <a:pt x="8025" y="11280"/>
                </a:lnTo>
                <a:lnTo>
                  <a:pt x="8300" y="11418"/>
                </a:lnTo>
                <a:lnTo>
                  <a:pt x="8575" y="11555"/>
                </a:lnTo>
                <a:lnTo>
                  <a:pt x="8850" y="11693"/>
                </a:lnTo>
                <a:lnTo>
                  <a:pt x="8758" y="12152"/>
                </a:lnTo>
                <a:lnTo>
                  <a:pt x="8575" y="12610"/>
                </a:lnTo>
                <a:lnTo>
                  <a:pt x="8300" y="13069"/>
                </a:lnTo>
                <a:lnTo>
                  <a:pt x="7979" y="13435"/>
                </a:lnTo>
                <a:lnTo>
                  <a:pt x="4999" y="16416"/>
                </a:lnTo>
                <a:lnTo>
                  <a:pt x="4907" y="16462"/>
                </a:lnTo>
                <a:lnTo>
                  <a:pt x="4815" y="16507"/>
                </a:lnTo>
                <a:lnTo>
                  <a:pt x="4723" y="16462"/>
                </a:lnTo>
                <a:lnTo>
                  <a:pt x="4678" y="16416"/>
                </a:lnTo>
                <a:lnTo>
                  <a:pt x="4540" y="16278"/>
                </a:lnTo>
                <a:lnTo>
                  <a:pt x="4402" y="16049"/>
                </a:lnTo>
                <a:lnTo>
                  <a:pt x="4311" y="15774"/>
                </a:lnTo>
                <a:lnTo>
                  <a:pt x="4173" y="15499"/>
                </a:lnTo>
                <a:lnTo>
                  <a:pt x="3990" y="15269"/>
                </a:lnTo>
                <a:lnTo>
                  <a:pt x="3806" y="15040"/>
                </a:lnTo>
                <a:lnTo>
                  <a:pt x="3577" y="14857"/>
                </a:lnTo>
                <a:lnTo>
                  <a:pt x="3348" y="14719"/>
                </a:lnTo>
                <a:lnTo>
                  <a:pt x="3073" y="14582"/>
                </a:lnTo>
                <a:lnTo>
                  <a:pt x="2798" y="14444"/>
                </a:lnTo>
                <a:lnTo>
                  <a:pt x="2568" y="14307"/>
                </a:lnTo>
                <a:lnTo>
                  <a:pt x="2431" y="14169"/>
                </a:lnTo>
                <a:lnTo>
                  <a:pt x="2385" y="14123"/>
                </a:lnTo>
                <a:lnTo>
                  <a:pt x="2385" y="14031"/>
                </a:lnTo>
                <a:lnTo>
                  <a:pt x="2385" y="13940"/>
                </a:lnTo>
                <a:lnTo>
                  <a:pt x="2431" y="13848"/>
                </a:lnTo>
                <a:lnTo>
                  <a:pt x="5411" y="10868"/>
                </a:lnTo>
                <a:lnTo>
                  <a:pt x="5824" y="10547"/>
                </a:lnTo>
                <a:lnTo>
                  <a:pt x="6237" y="10272"/>
                </a:lnTo>
                <a:lnTo>
                  <a:pt x="6695" y="10088"/>
                </a:lnTo>
                <a:lnTo>
                  <a:pt x="7199" y="9997"/>
                </a:lnTo>
                <a:close/>
                <a:moveTo>
                  <a:pt x="11693" y="9997"/>
                </a:moveTo>
                <a:lnTo>
                  <a:pt x="12197" y="10088"/>
                </a:lnTo>
                <a:lnTo>
                  <a:pt x="12656" y="10272"/>
                </a:lnTo>
                <a:lnTo>
                  <a:pt x="13069" y="10547"/>
                </a:lnTo>
                <a:lnTo>
                  <a:pt x="13481" y="10868"/>
                </a:lnTo>
                <a:lnTo>
                  <a:pt x="16416" y="13848"/>
                </a:lnTo>
                <a:lnTo>
                  <a:pt x="16507" y="13940"/>
                </a:lnTo>
                <a:lnTo>
                  <a:pt x="16507" y="14031"/>
                </a:lnTo>
                <a:lnTo>
                  <a:pt x="16507" y="14123"/>
                </a:lnTo>
                <a:lnTo>
                  <a:pt x="16462" y="14169"/>
                </a:lnTo>
                <a:lnTo>
                  <a:pt x="16324" y="14307"/>
                </a:lnTo>
                <a:lnTo>
                  <a:pt x="16095" y="14444"/>
                </a:lnTo>
                <a:lnTo>
                  <a:pt x="16049" y="14444"/>
                </a:lnTo>
                <a:lnTo>
                  <a:pt x="15774" y="14582"/>
                </a:lnTo>
                <a:lnTo>
                  <a:pt x="15545" y="14719"/>
                </a:lnTo>
                <a:lnTo>
                  <a:pt x="15315" y="14857"/>
                </a:lnTo>
                <a:lnTo>
                  <a:pt x="15086" y="15040"/>
                </a:lnTo>
                <a:lnTo>
                  <a:pt x="14903" y="15269"/>
                </a:lnTo>
                <a:lnTo>
                  <a:pt x="14719" y="15499"/>
                </a:lnTo>
                <a:lnTo>
                  <a:pt x="14582" y="15774"/>
                </a:lnTo>
                <a:lnTo>
                  <a:pt x="14490" y="16049"/>
                </a:lnTo>
                <a:lnTo>
                  <a:pt x="14352" y="16278"/>
                </a:lnTo>
                <a:lnTo>
                  <a:pt x="14215" y="16416"/>
                </a:lnTo>
                <a:lnTo>
                  <a:pt x="14123" y="16462"/>
                </a:lnTo>
                <a:lnTo>
                  <a:pt x="14077" y="16507"/>
                </a:lnTo>
                <a:lnTo>
                  <a:pt x="13940" y="16462"/>
                </a:lnTo>
                <a:lnTo>
                  <a:pt x="13894" y="16416"/>
                </a:lnTo>
                <a:lnTo>
                  <a:pt x="10913" y="13435"/>
                </a:lnTo>
                <a:lnTo>
                  <a:pt x="10593" y="13069"/>
                </a:lnTo>
                <a:lnTo>
                  <a:pt x="10317" y="12610"/>
                </a:lnTo>
                <a:lnTo>
                  <a:pt x="10134" y="12152"/>
                </a:lnTo>
                <a:lnTo>
                  <a:pt x="10042" y="11693"/>
                </a:lnTo>
                <a:lnTo>
                  <a:pt x="10317" y="11555"/>
                </a:lnTo>
                <a:lnTo>
                  <a:pt x="10593" y="11464"/>
                </a:lnTo>
                <a:lnTo>
                  <a:pt x="10868" y="11280"/>
                </a:lnTo>
                <a:lnTo>
                  <a:pt x="11097" y="11051"/>
                </a:lnTo>
                <a:lnTo>
                  <a:pt x="11280" y="10822"/>
                </a:lnTo>
                <a:lnTo>
                  <a:pt x="11464" y="10593"/>
                </a:lnTo>
                <a:lnTo>
                  <a:pt x="11601" y="10317"/>
                </a:lnTo>
                <a:lnTo>
                  <a:pt x="11693" y="9997"/>
                </a:lnTo>
                <a:close/>
                <a:moveTo>
                  <a:pt x="9446" y="13344"/>
                </a:moveTo>
                <a:lnTo>
                  <a:pt x="9721" y="13802"/>
                </a:lnTo>
                <a:lnTo>
                  <a:pt x="10088" y="14215"/>
                </a:lnTo>
                <a:lnTo>
                  <a:pt x="11234" y="15361"/>
                </a:lnTo>
                <a:lnTo>
                  <a:pt x="11234" y="17516"/>
                </a:lnTo>
                <a:lnTo>
                  <a:pt x="11234" y="17608"/>
                </a:lnTo>
                <a:lnTo>
                  <a:pt x="11189" y="17654"/>
                </a:lnTo>
                <a:lnTo>
                  <a:pt x="11097" y="17745"/>
                </a:lnTo>
                <a:lnTo>
                  <a:pt x="10822" y="17745"/>
                </a:lnTo>
                <a:lnTo>
                  <a:pt x="10547" y="17654"/>
                </a:lnTo>
                <a:lnTo>
                  <a:pt x="10272" y="17562"/>
                </a:lnTo>
                <a:lnTo>
                  <a:pt x="9996" y="17470"/>
                </a:lnTo>
                <a:lnTo>
                  <a:pt x="9721" y="17425"/>
                </a:lnTo>
                <a:lnTo>
                  <a:pt x="9446" y="17379"/>
                </a:lnTo>
                <a:lnTo>
                  <a:pt x="9171" y="17425"/>
                </a:lnTo>
                <a:lnTo>
                  <a:pt x="8850" y="17470"/>
                </a:lnTo>
                <a:lnTo>
                  <a:pt x="8575" y="17516"/>
                </a:lnTo>
                <a:lnTo>
                  <a:pt x="8300" y="17654"/>
                </a:lnTo>
                <a:lnTo>
                  <a:pt x="8162" y="17700"/>
                </a:lnTo>
                <a:lnTo>
                  <a:pt x="7887" y="17745"/>
                </a:lnTo>
                <a:lnTo>
                  <a:pt x="7796" y="17745"/>
                </a:lnTo>
                <a:lnTo>
                  <a:pt x="7704" y="17654"/>
                </a:lnTo>
                <a:lnTo>
                  <a:pt x="7658" y="17608"/>
                </a:lnTo>
                <a:lnTo>
                  <a:pt x="7612" y="17516"/>
                </a:lnTo>
                <a:lnTo>
                  <a:pt x="7612" y="15361"/>
                </a:lnTo>
                <a:lnTo>
                  <a:pt x="8758" y="14215"/>
                </a:lnTo>
                <a:lnTo>
                  <a:pt x="9125" y="13802"/>
                </a:lnTo>
                <a:lnTo>
                  <a:pt x="9446" y="13344"/>
                </a:lnTo>
                <a:close/>
                <a:moveTo>
                  <a:pt x="7612" y="1"/>
                </a:moveTo>
                <a:lnTo>
                  <a:pt x="7337" y="93"/>
                </a:lnTo>
                <a:lnTo>
                  <a:pt x="7108" y="230"/>
                </a:lnTo>
                <a:lnTo>
                  <a:pt x="6924" y="368"/>
                </a:lnTo>
                <a:lnTo>
                  <a:pt x="6741" y="597"/>
                </a:lnTo>
                <a:lnTo>
                  <a:pt x="6649" y="826"/>
                </a:lnTo>
                <a:lnTo>
                  <a:pt x="6558" y="1055"/>
                </a:lnTo>
                <a:lnTo>
                  <a:pt x="6512" y="1331"/>
                </a:lnTo>
                <a:lnTo>
                  <a:pt x="6512" y="2385"/>
                </a:lnTo>
                <a:lnTo>
                  <a:pt x="5778" y="1652"/>
                </a:lnTo>
                <a:lnTo>
                  <a:pt x="5595" y="1468"/>
                </a:lnTo>
                <a:lnTo>
                  <a:pt x="5365" y="1331"/>
                </a:lnTo>
                <a:lnTo>
                  <a:pt x="5090" y="1285"/>
                </a:lnTo>
                <a:lnTo>
                  <a:pt x="4815" y="1239"/>
                </a:lnTo>
                <a:lnTo>
                  <a:pt x="4586" y="1285"/>
                </a:lnTo>
                <a:lnTo>
                  <a:pt x="4311" y="1331"/>
                </a:lnTo>
                <a:lnTo>
                  <a:pt x="4082" y="1468"/>
                </a:lnTo>
                <a:lnTo>
                  <a:pt x="3852" y="1652"/>
                </a:lnTo>
                <a:lnTo>
                  <a:pt x="3669" y="1881"/>
                </a:lnTo>
                <a:lnTo>
                  <a:pt x="3485" y="2156"/>
                </a:lnTo>
                <a:lnTo>
                  <a:pt x="3348" y="2477"/>
                </a:lnTo>
                <a:lnTo>
                  <a:pt x="3210" y="2752"/>
                </a:lnTo>
                <a:lnTo>
                  <a:pt x="3027" y="2981"/>
                </a:lnTo>
                <a:lnTo>
                  <a:pt x="2752" y="3210"/>
                </a:lnTo>
                <a:lnTo>
                  <a:pt x="2477" y="3348"/>
                </a:lnTo>
                <a:lnTo>
                  <a:pt x="2202" y="3440"/>
                </a:lnTo>
                <a:lnTo>
                  <a:pt x="1972" y="3577"/>
                </a:lnTo>
                <a:lnTo>
                  <a:pt x="1651" y="3852"/>
                </a:lnTo>
                <a:lnTo>
                  <a:pt x="1514" y="4036"/>
                </a:lnTo>
                <a:lnTo>
                  <a:pt x="1376" y="4311"/>
                </a:lnTo>
                <a:lnTo>
                  <a:pt x="1285" y="4540"/>
                </a:lnTo>
                <a:lnTo>
                  <a:pt x="1285" y="4815"/>
                </a:lnTo>
                <a:lnTo>
                  <a:pt x="1285" y="5090"/>
                </a:lnTo>
                <a:lnTo>
                  <a:pt x="1376" y="5320"/>
                </a:lnTo>
                <a:lnTo>
                  <a:pt x="1514" y="5549"/>
                </a:lnTo>
                <a:lnTo>
                  <a:pt x="1697" y="5778"/>
                </a:lnTo>
                <a:lnTo>
                  <a:pt x="2385" y="6512"/>
                </a:lnTo>
                <a:lnTo>
                  <a:pt x="1101" y="6512"/>
                </a:lnTo>
                <a:lnTo>
                  <a:pt x="826" y="6604"/>
                </a:lnTo>
                <a:lnTo>
                  <a:pt x="597" y="6741"/>
                </a:lnTo>
                <a:lnTo>
                  <a:pt x="413" y="6879"/>
                </a:lnTo>
                <a:lnTo>
                  <a:pt x="230" y="7108"/>
                </a:lnTo>
                <a:lnTo>
                  <a:pt x="138" y="7337"/>
                </a:lnTo>
                <a:lnTo>
                  <a:pt x="47" y="7566"/>
                </a:lnTo>
                <a:lnTo>
                  <a:pt x="1" y="7841"/>
                </a:lnTo>
                <a:lnTo>
                  <a:pt x="47" y="8208"/>
                </a:lnTo>
                <a:lnTo>
                  <a:pt x="92" y="8483"/>
                </a:lnTo>
                <a:lnTo>
                  <a:pt x="230" y="8804"/>
                </a:lnTo>
                <a:lnTo>
                  <a:pt x="322" y="9079"/>
                </a:lnTo>
                <a:lnTo>
                  <a:pt x="368" y="9400"/>
                </a:lnTo>
                <a:lnTo>
                  <a:pt x="322" y="9721"/>
                </a:lnTo>
                <a:lnTo>
                  <a:pt x="230" y="10042"/>
                </a:lnTo>
                <a:lnTo>
                  <a:pt x="92" y="10363"/>
                </a:lnTo>
                <a:lnTo>
                  <a:pt x="47" y="10638"/>
                </a:lnTo>
                <a:lnTo>
                  <a:pt x="1" y="10959"/>
                </a:lnTo>
                <a:lnTo>
                  <a:pt x="47" y="11235"/>
                </a:lnTo>
                <a:lnTo>
                  <a:pt x="138" y="11510"/>
                </a:lnTo>
                <a:lnTo>
                  <a:pt x="230" y="11739"/>
                </a:lnTo>
                <a:lnTo>
                  <a:pt x="413" y="11922"/>
                </a:lnTo>
                <a:lnTo>
                  <a:pt x="597" y="12106"/>
                </a:lnTo>
                <a:lnTo>
                  <a:pt x="872" y="12243"/>
                </a:lnTo>
                <a:lnTo>
                  <a:pt x="1101" y="12289"/>
                </a:lnTo>
                <a:lnTo>
                  <a:pt x="1376" y="12335"/>
                </a:lnTo>
                <a:lnTo>
                  <a:pt x="2385" y="12335"/>
                </a:lnTo>
                <a:lnTo>
                  <a:pt x="1697" y="13069"/>
                </a:lnTo>
                <a:lnTo>
                  <a:pt x="1514" y="13252"/>
                </a:lnTo>
                <a:lnTo>
                  <a:pt x="1376" y="13481"/>
                </a:lnTo>
                <a:lnTo>
                  <a:pt x="1285" y="13756"/>
                </a:lnTo>
                <a:lnTo>
                  <a:pt x="1285" y="14031"/>
                </a:lnTo>
                <a:lnTo>
                  <a:pt x="1285" y="14261"/>
                </a:lnTo>
                <a:lnTo>
                  <a:pt x="1376" y="14536"/>
                </a:lnTo>
                <a:lnTo>
                  <a:pt x="1514" y="14765"/>
                </a:lnTo>
                <a:lnTo>
                  <a:pt x="1651" y="14994"/>
                </a:lnTo>
                <a:lnTo>
                  <a:pt x="1972" y="15224"/>
                </a:lnTo>
                <a:lnTo>
                  <a:pt x="2202" y="15361"/>
                </a:lnTo>
                <a:lnTo>
                  <a:pt x="2477" y="15499"/>
                </a:lnTo>
                <a:lnTo>
                  <a:pt x="2752" y="15636"/>
                </a:lnTo>
                <a:lnTo>
                  <a:pt x="3027" y="15820"/>
                </a:lnTo>
                <a:lnTo>
                  <a:pt x="3210" y="16095"/>
                </a:lnTo>
                <a:lnTo>
                  <a:pt x="3348" y="16370"/>
                </a:lnTo>
                <a:lnTo>
                  <a:pt x="3485" y="16691"/>
                </a:lnTo>
                <a:lnTo>
                  <a:pt x="3669" y="16920"/>
                </a:lnTo>
                <a:lnTo>
                  <a:pt x="3852" y="17195"/>
                </a:lnTo>
                <a:lnTo>
                  <a:pt x="4082" y="17379"/>
                </a:lnTo>
                <a:lnTo>
                  <a:pt x="4311" y="17470"/>
                </a:lnTo>
                <a:lnTo>
                  <a:pt x="4586" y="17562"/>
                </a:lnTo>
                <a:lnTo>
                  <a:pt x="5090" y="17562"/>
                </a:lnTo>
                <a:lnTo>
                  <a:pt x="5365" y="17470"/>
                </a:lnTo>
                <a:lnTo>
                  <a:pt x="5595" y="17379"/>
                </a:lnTo>
                <a:lnTo>
                  <a:pt x="5778" y="17195"/>
                </a:lnTo>
                <a:lnTo>
                  <a:pt x="6512" y="16462"/>
                </a:lnTo>
                <a:lnTo>
                  <a:pt x="6512" y="17470"/>
                </a:lnTo>
                <a:lnTo>
                  <a:pt x="6558" y="17745"/>
                </a:lnTo>
                <a:lnTo>
                  <a:pt x="6649" y="18021"/>
                </a:lnTo>
                <a:lnTo>
                  <a:pt x="6741" y="18250"/>
                </a:lnTo>
                <a:lnTo>
                  <a:pt x="6924" y="18433"/>
                </a:lnTo>
                <a:lnTo>
                  <a:pt x="7108" y="18617"/>
                </a:lnTo>
                <a:lnTo>
                  <a:pt x="7337" y="18754"/>
                </a:lnTo>
                <a:lnTo>
                  <a:pt x="7612" y="18800"/>
                </a:lnTo>
                <a:lnTo>
                  <a:pt x="7887" y="18846"/>
                </a:lnTo>
                <a:lnTo>
                  <a:pt x="8254" y="18800"/>
                </a:lnTo>
                <a:lnTo>
                  <a:pt x="8529" y="18754"/>
                </a:lnTo>
                <a:lnTo>
                  <a:pt x="8850" y="18617"/>
                </a:lnTo>
                <a:lnTo>
                  <a:pt x="9125" y="18525"/>
                </a:lnTo>
                <a:lnTo>
                  <a:pt x="9446" y="18479"/>
                </a:lnTo>
                <a:lnTo>
                  <a:pt x="9767" y="18525"/>
                </a:lnTo>
                <a:lnTo>
                  <a:pt x="10088" y="18617"/>
                </a:lnTo>
                <a:lnTo>
                  <a:pt x="10317" y="18754"/>
                </a:lnTo>
                <a:lnTo>
                  <a:pt x="10501" y="18800"/>
                </a:lnTo>
                <a:lnTo>
                  <a:pt x="10776" y="18846"/>
                </a:lnTo>
                <a:lnTo>
                  <a:pt x="11051" y="18846"/>
                </a:lnTo>
                <a:lnTo>
                  <a:pt x="11372" y="18800"/>
                </a:lnTo>
                <a:lnTo>
                  <a:pt x="11739" y="18754"/>
                </a:lnTo>
                <a:lnTo>
                  <a:pt x="12106" y="18617"/>
                </a:lnTo>
                <a:lnTo>
                  <a:pt x="12243" y="18525"/>
                </a:lnTo>
                <a:lnTo>
                  <a:pt x="12289" y="18433"/>
                </a:lnTo>
                <a:lnTo>
                  <a:pt x="12335" y="18342"/>
                </a:lnTo>
                <a:lnTo>
                  <a:pt x="12381" y="18204"/>
                </a:lnTo>
                <a:lnTo>
                  <a:pt x="12381" y="16462"/>
                </a:lnTo>
                <a:lnTo>
                  <a:pt x="13069" y="17195"/>
                </a:lnTo>
                <a:lnTo>
                  <a:pt x="13298" y="17379"/>
                </a:lnTo>
                <a:lnTo>
                  <a:pt x="13527" y="17470"/>
                </a:lnTo>
                <a:lnTo>
                  <a:pt x="13802" y="17562"/>
                </a:lnTo>
                <a:lnTo>
                  <a:pt x="14307" y="17562"/>
                </a:lnTo>
                <a:lnTo>
                  <a:pt x="14582" y="17470"/>
                </a:lnTo>
                <a:lnTo>
                  <a:pt x="14811" y="17379"/>
                </a:lnTo>
                <a:lnTo>
                  <a:pt x="14994" y="17195"/>
                </a:lnTo>
                <a:lnTo>
                  <a:pt x="15224" y="16920"/>
                </a:lnTo>
                <a:lnTo>
                  <a:pt x="15407" y="16691"/>
                </a:lnTo>
                <a:lnTo>
                  <a:pt x="15545" y="16370"/>
                </a:lnTo>
                <a:lnTo>
                  <a:pt x="15682" y="16095"/>
                </a:lnTo>
                <a:lnTo>
                  <a:pt x="15866" y="15820"/>
                </a:lnTo>
                <a:lnTo>
                  <a:pt x="16095" y="15636"/>
                </a:lnTo>
                <a:lnTo>
                  <a:pt x="16416" y="15499"/>
                </a:lnTo>
                <a:lnTo>
                  <a:pt x="16691" y="15361"/>
                </a:lnTo>
                <a:lnTo>
                  <a:pt x="16920" y="15224"/>
                </a:lnTo>
                <a:lnTo>
                  <a:pt x="17195" y="14994"/>
                </a:lnTo>
                <a:lnTo>
                  <a:pt x="17379" y="14765"/>
                </a:lnTo>
                <a:lnTo>
                  <a:pt x="17516" y="14536"/>
                </a:lnTo>
                <a:lnTo>
                  <a:pt x="17608" y="14261"/>
                </a:lnTo>
                <a:lnTo>
                  <a:pt x="17608" y="14031"/>
                </a:lnTo>
                <a:lnTo>
                  <a:pt x="17608" y="13756"/>
                </a:lnTo>
                <a:lnTo>
                  <a:pt x="17516" y="13481"/>
                </a:lnTo>
                <a:lnTo>
                  <a:pt x="17379" y="13252"/>
                </a:lnTo>
                <a:lnTo>
                  <a:pt x="17195" y="13069"/>
                </a:lnTo>
                <a:lnTo>
                  <a:pt x="16507" y="12335"/>
                </a:lnTo>
                <a:lnTo>
                  <a:pt x="18387" y="12335"/>
                </a:lnTo>
                <a:lnTo>
                  <a:pt x="18479" y="12289"/>
                </a:lnTo>
                <a:lnTo>
                  <a:pt x="18571" y="12197"/>
                </a:lnTo>
                <a:lnTo>
                  <a:pt x="18617" y="12106"/>
                </a:lnTo>
                <a:lnTo>
                  <a:pt x="18754" y="11693"/>
                </a:lnTo>
                <a:lnTo>
                  <a:pt x="18846" y="11326"/>
                </a:lnTo>
                <a:lnTo>
                  <a:pt x="18892" y="11005"/>
                </a:lnTo>
                <a:lnTo>
                  <a:pt x="18846" y="10730"/>
                </a:lnTo>
                <a:lnTo>
                  <a:pt x="18846" y="10501"/>
                </a:lnTo>
                <a:lnTo>
                  <a:pt x="18754" y="10272"/>
                </a:lnTo>
                <a:lnTo>
                  <a:pt x="18662" y="10042"/>
                </a:lnTo>
                <a:lnTo>
                  <a:pt x="18571" y="9721"/>
                </a:lnTo>
                <a:lnTo>
                  <a:pt x="18525" y="9400"/>
                </a:lnTo>
                <a:lnTo>
                  <a:pt x="18571" y="9079"/>
                </a:lnTo>
                <a:lnTo>
                  <a:pt x="18662" y="8804"/>
                </a:lnTo>
                <a:lnTo>
                  <a:pt x="18800" y="8483"/>
                </a:lnTo>
                <a:lnTo>
                  <a:pt x="18846" y="8208"/>
                </a:lnTo>
                <a:lnTo>
                  <a:pt x="18892" y="7841"/>
                </a:lnTo>
                <a:lnTo>
                  <a:pt x="18846" y="7566"/>
                </a:lnTo>
                <a:lnTo>
                  <a:pt x="18754" y="7337"/>
                </a:lnTo>
                <a:lnTo>
                  <a:pt x="18662" y="7108"/>
                </a:lnTo>
                <a:lnTo>
                  <a:pt x="18479" y="6879"/>
                </a:lnTo>
                <a:lnTo>
                  <a:pt x="18296" y="6741"/>
                </a:lnTo>
                <a:lnTo>
                  <a:pt x="18066" y="6604"/>
                </a:lnTo>
                <a:lnTo>
                  <a:pt x="17791" y="6512"/>
                </a:lnTo>
                <a:lnTo>
                  <a:pt x="16507" y="6512"/>
                </a:lnTo>
                <a:lnTo>
                  <a:pt x="17195" y="5778"/>
                </a:lnTo>
                <a:lnTo>
                  <a:pt x="17379" y="5549"/>
                </a:lnTo>
                <a:lnTo>
                  <a:pt x="17516" y="5320"/>
                </a:lnTo>
                <a:lnTo>
                  <a:pt x="17608" y="5090"/>
                </a:lnTo>
                <a:lnTo>
                  <a:pt x="17608" y="4815"/>
                </a:lnTo>
                <a:lnTo>
                  <a:pt x="17608" y="4540"/>
                </a:lnTo>
                <a:lnTo>
                  <a:pt x="17516" y="4311"/>
                </a:lnTo>
                <a:lnTo>
                  <a:pt x="17379" y="4036"/>
                </a:lnTo>
                <a:lnTo>
                  <a:pt x="17195" y="3852"/>
                </a:lnTo>
                <a:lnTo>
                  <a:pt x="16920" y="3577"/>
                </a:lnTo>
                <a:lnTo>
                  <a:pt x="16691" y="3440"/>
                </a:lnTo>
                <a:lnTo>
                  <a:pt x="16416" y="3348"/>
                </a:lnTo>
                <a:lnTo>
                  <a:pt x="16095" y="3210"/>
                </a:lnTo>
                <a:lnTo>
                  <a:pt x="15866" y="2981"/>
                </a:lnTo>
                <a:lnTo>
                  <a:pt x="15682" y="2752"/>
                </a:lnTo>
                <a:lnTo>
                  <a:pt x="15545" y="2477"/>
                </a:lnTo>
                <a:lnTo>
                  <a:pt x="15407" y="2156"/>
                </a:lnTo>
                <a:lnTo>
                  <a:pt x="15224" y="1881"/>
                </a:lnTo>
                <a:lnTo>
                  <a:pt x="14994" y="1652"/>
                </a:lnTo>
                <a:lnTo>
                  <a:pt x="14811" y="1468"/>
                </a:lnTo>
                <a:lnTo>
                  <a:pt x="14582" y="1331"/>
                </a:lnTo>
                <a:lnTo>
                  <a:pt x="14307" y="1285"/>
                </a:lnTo>
                <a:lnTo>
                  <a:pt x="14031" y="1239"/>
                </a:lnTo>
                <a:lnTo>
                  <a:pt x="13802" y="1285"/>
                </a:lnTo>
                <a:lnTo>
                  <a:pt x="13527" y="1331"/>
                </a:lnTo>
                <a:lnTo>
                  <a:pt x="13298" y="1468"/>
                </a:lnTo>
                <a:lnTo>
                  <a:pt x="13069" y="1652"/>
                </a:lnTo>
                <a:lnTo>
                  <a:pt x="12381" y="2385"/>
                </a:lnTo>
                <a:lnTo>
                  <a:pt x="12381" y="1331"/>
                </a:lnTo>
                <a:lnTo>
                  <a:pt x="12335" y="1055"/>
                </a:lnTo>
                <a:lnTo>
                  <a:pt x="12243" y="826"/>
                </a:lnTo>
                <a:lnTo>
                  <a:pt x="12151" y="597"/>
                </a:lnTo>
                <a:lnTo>
                  <a:pt x="11968" y="368"/>
                </a:lnTo>
                <a:lnTo>
                  <a:pt x="11785" y="230"/>
                </a:lnTo>
                <a:lnTo>
                  <a:pt x="11555" y="93"/>
                </a:lnTo>
                <a:lnTo>
                  <a:pt x="11280" y="1"/>
                </a:lnTo>
                <a:lnTo>
                  <a:pt x="10684" y="1"/>
                </a:lnTo>
                <a:lnTo>
                  <a:pt x="10409" y="47"/>
                </a:lnTo>
                <a:lnTo>
                  <a:pt x="10088" y="184"/>
                </a:lnTo>
                <a:lnTo>
                  <a:pt x="9767" y="322"/>
                </a:lnTo>
                <a:lnTo>
                  <a:pt x="9125" y="322"/>
                </a:lnTo>
                <a:lnTo>
                  <a:pt x="8850" y="184"/>
                </a:lnTo>
                <a:lnTo>
                  <a:pt x="8529" y="93"/>
                </a:lnTo>
                <a:lnTo>
                  <a:pt x="82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 name="Google Shape;500;p48"/>
          <p:cNvGrpSpPr/>
          <p:nvPr/>
        </p:nvGrpSpPr>
        <p:grpSpPr>
          <a:xfrm>
            <a:off x="6450749" y="1546826"/>
            <a:ext cx="424550" cy="424528"/>
            <a:chOff x="4658000" y="1350125"/>
            <a:chExt cx="472300" cy="472275"/>
          </a:xfrm>
        </p:grpSpPr>
        <p:sp>
          <p:nvSpPr>
            <p:cNvPr id="4" name="Google Shape;501;p48"/>
            <p:cNvSpPr/>
            <p:nvPr/>
          </p:nvSpPr>
          <p:spPr>
            <a:xfrm>
              <a:off x="4761175" y="1454425"/>
              <a:ext cx="264825" cy="264825"/>
            </a:xfrm>
            <a:custGeom>
              <a:avLst/>
              <a:gdLst/>
              <a:ahLst/>
              <a:cxnLst/>
              <a:rect l="l" t="t" r="r" b="b"/>
              <a:pathLst>
                <a:path w="10593" h="10593" extrusionOk="0">
                  <a:moveTo>
                    <a:pt x="5319" y="2889"/>
                  </a:moveTo>
                  <a:lnTo>
                    <a:pt x="5778" y="2935"/>
                  </a:lnTo>
                  <a:lnTo>
                    <a:pt x="6236" y="3073"/>
                  </a:lnTo>
                  <a:lnTo>
                    <a:pt x="6649" y="3302"/>
                  </a:lnTo>
                  <a:lnTo>
                    <a:pt x="7016" y="3577"/>
                  </a:lnTo>
                  <a:lnTo>
                    <a:pt x="7291" y="3944"/>
                  </a:lnTo>
                  <a:lnTo>
                    <a:pt x="7520" y="4356"/>
                  </a:lnTo>
                  <a:lnTo>
                    <a:pt x="7658" y="4815"/>
                  </a:lnTo>
                  <a:lnTo>
                    <a:pt x="7704" y="5273"/>
                  </a:lnTo>
                  <a:lnTo>
                    <a:pt x="7658" y="5778"/>
                  </a:lnTo>
                  <a:lnTo>
                    <a:pt x="7520" y="6236"/>
                  </a:lnTo>
                  <a:lnTo>
                    <a:pt x="7291" y="6649"/>
                  </a:lnTo>
                  <a:lnTo>
                    <a:pt x="7016" y="6970"/>
                  </a:lnTo>
                  <a:lnTo>
                    <a:pt x="6649" y="7291"/>
                  </a:lnTo>
                  <a:lnTo>
                    <a:pt x="6236" y="7520"/>
                  </a:lnTo>
                  <a:lnTo>
                    <a:pt x="5778" y="7658"/>
                  </a:lnTo>
                  <a:lnTo>
                    <a:pt x="5319" y="7704"/>
                  </a:lnTo>
                  <a:lnTo>
                    <a:pt x="4815" y="7658"/>
                  </a:lnTo>
                  <a:lnTo>
                    <a:pt x="4357" y="7520"/>
                  </a:lnTo>
                  <a:lnTo>
                    <a:pt x="3944" y="7291"/>
                  </a:lnTo>
                  <a:lnTo>
                    <a:pt x="3577" y="6970"/>
                  </a:lnTo>
                  <a:lnTo>
                    <a:pt x="3302" y="6649"/>
                  </a:lnTo>
                  <a:lnTo>
                    <a:pt x="3073" y="6236"/>
                  </a:lnTo>
                  <a:lnTo>
                    <a:pt x="2935" y="5778"/>
                  </a:lnTo>
                  <a:lnTo>
                    <a:pt x="2889" y="5273"/>
                  </a:lnTo>
                  <a:lnTo>
                    <a:pt x="2935" y="4815"/>
                  </a:lnTo>
                  <a:lnTo>
                    <a:pt x="3073" y="4356"/>
                  </a:lnTo>
                  <a:lnTo>
                    <a:pt x="3302" y="3944"/>
                  </a:lnTo>
                  <a:lnTo>
                    <a:pt x="3577" y="3577"/>
                  </a:lnTo>
                  <a:lnTo>
                    <a:pt x="3944" y="3302"/>
                  </a:lnTo>
                  <a:lnTo>
                    <a:pt x="4357" y="3073"/>
                  </a:lnTo>
                  <a:lnTo>
                    <a:pt x="4815" y="2935"/>
                  </a:lnTo>
                  <a:lnTo>
                    <a:pt x="5319" y="2889"/>
                  </a:lnTo>
                  <a:close/>
                  <a:moveTo>
                    <a:pt x="5319" y="1"/>
                  </a:moveTo>
                  <a:lnTo>
                    <a:pt x="5090" y="46"/>
                  </a:lnTo>
                  <a:lnTo>
                    <a:pt x="4907" y="138"/>
                  </a:lnTo>
                  <a:lnTo>
                    <a:pt x="4815" y="321"/>
                  </a:lnTo>
                  <a:lnTo>
                    <a:pt x="4769" y="551"/>
                  </a:lnTo>
                  <a:lnTo>
                    <a:pt x="4769" y="1835"/>
                  </a:lnTo>
                  <a:lnTo>
                    <a:pt x="4402" y="1880"/>
                  </a:lnTo>
                  <a:lnTo>
                    <a:pt x="4036" y="2018"/>
                  </a:lnTo>
                  <a:lnTo>
                    <a:pt x="3394" y="918"/>
                  </a:lnTo>
                  <a:lnTo>
                    <a:pt x="3256" y="734"/>
                  </a:lnTo>
                  <a:lnTo>
                    <a:pt x="3073" y="642"/>
                  </a:lnTo>
                  <a:lnTo>
                    <a:pt x="2843" y="642"/>
                  </a:lnTo>
                  <a:lnTo>
                    <a:pt x="2660" y="688"/>
                  </a:lnTo>
                  <a:lnTo>
                    <a:pt x="2477" y="826"/>
                  </a:lnTo>
                  <a:lnTo>
                    <a:pt x="2385" y="1055"/>
                  </a:lnTo>
                  <a:lnTo>
                    <a:pt x="2385" y="1239"/>
                  </a:lnTo>
                  <a:lnTo>
                    <a:pt x="2431" y="1468"/>
                  </a:lnTo>
                  <a:lnTo>
                    <a:pt x="3073" y="2568"/>
                  </a:lnTo>
                  <a:lnTo>
                    <a:pt x="2798" y="2797"/>
                  </a:lnTo>
                  <a:lnTo>
                    <a:pt x="2568" y="3073"/>
                  </a:lnTo>
                  <a:lnTo>
                    <a:pt x="1468" y="2431"/>
                  </a:lnTo>
                  <a:lnTo>
                    <a:pt x="1284" y="2385"/>
                  </a:lnTo>
                  <a:lnTo>
                    <a:pt x="1055" y="2385"/>
                  </a:lnTo>
                  <a:lnTo>
                    <a:pt x="872" y="2477"/>
                  </a:lnTo>
                  <a:lnTo>
                    <a:pt x="734" y="2660"/>
                  </a:lnTo>
                  <a:lnTo>
                    <a:pt x="643" y="2843"/>
                  </a:lnTo>
                  <a:lnTo>
                    <a:pt x="643" y="3073"/>
                  </a:lnTo>
                  <a:lnTo>
                    <a:pt x="734" y="3256"/>
                  </a:lnTo>
                  <a:lnTo>
                    <a:pt x="918" y="3394"/>
                  </a:lnTo>
                  <a:lnTo>
                    <a:pt x="2018" y="4035"/>
                  </a:lnTo>
                  <a:lnTo>
                    <a:pt x="1926" y="4356"/>
                  </a:lnTo>
                  <a:lnTo>
                    <a:pt x="1835" y="4723"/>
                  </a:lnTo>
                  <a:lnTo>
                    <a:pt x="551" y="4723"/>
                  </a:lnTo>
                  <a:lnTo>
                    <a:pt x="367" y="4769"/>
                  </a:lnTo>
                  <a:lnTo>
                    <a:pt x="184" y="4907"/>
                  </a:lnTo>
                  <a:lnTo>
                    <a:pt x="46" y="5090"/>
                  </a:lnTo>
                  <a:lnTo>
                    <a:pt x="1" y="5273"/>
                  </a:lnTo>
                  <a:lnTo>
                    <a:pt x="46" y="5503"/>
                  </a:lnTo>
                  <a:lnTo>
                    <a:pt x="184" y="5686"/>
                  </a:lnTo>
                  <a:lnTo>
                    <a:pt x="367" y="5778"/>
                  </a:lnTo>
                  <a:lnTo>
                    <a:pt x="551" y="5870"/>
                  </a:lnTo>
                  <a:lnTo>
                    <a:pt x="1835" y="5870"/>
                  </a:lnTo>
                  <a:lnTo>
                    <a:pt x="1926" y="6190"/>
                  </a:lnTo>
                  <a:lnTo>
                    <a:pt x="2018" y="6557"/>
                  </a:lnTo>
                  <a:lnTo>
                    <a:pt x="918" y="7199"/>
                  </a:lnTo>
                  <a:lnTo>
                    <a:pt x="734" y="7337"/>
                  </a:lnTo>
                  <a:lnTo>
                    <a:pt x="643" y="7520"/>
                  </a:lnTo>
                  <a:lnTo>
                    <a:pt x="643" y="7704"/>
                  </a:lnTo>
                  <a:lnTo>
                    <a:pt x="734" y="7933"/>
                  </a:lnTo>
                  <a:lnTo>
                    <a:pt x="872" y="8116"/>
                  </a:lnTo>
                  <a:lnTo>
                    <a:pt x="1055" y="8208"/>
                  </a:lnTo>
                  <a:lnTo>
                    <a:pt x="1284" y="8208"/>
                  </a:lnTo>
                  <a:lnTo>
                    <a:pt x="1468" y="8116"/>
                  </a:lnTo>
                  <a:lnTo>
                    <a:pt x="2568" y="7520"/>
                  </a:lnTo>
                  <a:lnTo>
                    <a:pt x="2798" y="7749"/>
                  </a:lnTo>
                  <a:lnTo>
                    <a:pt x="3073" y="8025"/>
                  </a:lnTo>
                  <a:lnTo>
                    <a:pt x="2431" y="9125"/>
                  </a:lnTo>
                  <a:lnTo>
                    <a:pt x="2385" y="9308"/>
                  </a:lnTo>
                  <a:lnTo>
                    <a:pt x="2385" y="9538"/>
                  </a:lnTo>
                  <a:lnTo>
                    <a:pt x="2477" y="9721"/>
                  </a:lnTo>
                  <a:lnTo>
                    <a:pt x="2660" y="9859"/>
                  </a:lnTo>
                  <a:lnTo>
                    <a:pt x="2843" y="9950"/>
                  </a:lnTo>
                  <a:lnTo>
                    <a:pt x="3073" y="9904"/>
                  </a:lnTo>
                  <a:lnTo>
                    <a:pt x="3256" y="9813"/>
                  </a:lnTo>
                  <a:lnTo>
                    <a:pt x="3394" y="9675"/>
                  </a:lnTo>
                  <a:lnTo>
                    <a:pt x="4036" y="8575"/>
                  </a:lnTo>
                  <a:lnTo>
                    <a:pt x="4402" y="8666"/>
                  </a:lnTo>
                  <a:lnTo>
                    <a:pt x="4769" y="8758"/>
                  </a:lnTo>
                  <a:lnTo>
                    <a:pt x="4769" y="10042"/>
                  </a:lnTo>
                  <a:lnTo>
                    <a:pt x="4815" y="10225"/>
                  </a:lnTo>
                  <a:lnTo>
                    <a:pt x="4907" y="10409"/>
                  </a:lnTo>
                  <a:lnTo>
                    <a:pt x="5090" y="10546"/>
                  </a:lnTo>
                  <a:lnTo>
                    <a:pt x="5319" y="10592"/>
                  </a:lnTo>
                  <a:lnTo>
                    <a:pt x="5503" y="10546"/>
                  </a:lnTo>
                  <a:lnTo>
                    <a:pt x="5686" y="10409"/>
                  </a:lnTo>
                  <a:lnTo>
                    <a:pt x="5824" y="10225"/>
                  </a:lnTo>
                  <a:lnTo>
                    <a:pt x="5870" y="10042"/>
                  </a:lnTo>
                  <a:lnTo>
                    <a:pt x="5870" y="8758"/>
                  </a:lnTo>
                  <a:lnTo>
                    <a:pt x="6236" y="8666"/>
                  </a:lnTo>
                  <a:lnTo>
                    <a:pt x="6557" y="8575"/>
                  </a:lnTo>
                  <a:lnTo>
                    <a:pt x="7199" y="9675"/>
                  </a:lnTo>
                  <a:lnTo>
                    <a:pt x="7337" y="9813"/>
                  </a:lnTo>
                  <a:lnTo>
                    <a:pt x="7520" y="9904"/>
                  </a:lnTo>
                  <a:lnTo>
                    <a:pt x="7750" y="9950"/>
                  </a:lnTo>
                  <a:lnTo>
                    <a:pt x="7933" y="9859"/>
                  </a:lnTo>
                  <a:lnTo>
                    <a:pt x="8116" y="9721"/>
                  </a:lnTo>
                  <a:lnTo>
                    <a:pt x="8208" y="9538"/>
                  </a:lnTo>
                  <a:lnTo>
                    <a:pt x="8208" y="9308"/>
                  </a:lnTo>
                  <a:lnTo>
                    <a:pt x="8162" y="9125"/>
                  </a:lnTo>
                  <a:lnTo>
                    <a:pt x="7520" y="8025"/>
                  </a:lnTo>
                  <a:lnTo>
                    <a:pt x="7795" y="7749"/>
                  </a:lnTo>
                  <a:lnTo>
                    <a:pt x="8025" y="7520"/>
                  </a:lnTo>
                  <a:lnTo>
                    <a:pt x="9125" y="8116"/>
                  </a:lnTo>
                  <a:lnTo>
                    <a:pt x="9354" y="8208"/>
                  </a:lnTo>
                  <a:lnTo>
                    <a:pt x="9538" y="8208"/>
                  </a:lnTo>
                  <a:lnTo>
                    <a:pt x="9721" y="8116"/>
                  </a:lnTo>
                  <a:lnTo>
                    <a:pt x="9905" y="7933"/>
                  </a:lnTo>
                  <a:lnTo>
                    <a:pt x="9950" y="7704"/>
                  </a:lnTo>
                  <a:lnTo>
                    <a:pt x="9950" y="7520"/>
                  </a:lnTo>
                  <a:lnTo>
                    <a:pt x="9859" y="7337"/>
                  </a:lnTo>
                  <a:lnTo>
                    <a:pt x="9675" y="7199"/>
                  </a:lnTo>
                  <a:lnTo>
                    <a:pt x="8575" y="6557"/>
                  </a:lnTo>
                  <a:lnTo>
                    <a:pt x="8712" y="6190"/>
                  </a:lnTo>
                  <a:lnTo>
                    <a:pt x="8758" y="5870"/>
                  </a:lnTo>
                  <a:lnTo>
                    <a:pt x="10042" y="5870"/>
                  </a:lnTo>
                  <a:lnTo>
                    <a:pt x="10271" y="5778"/>
                  </a:lnTo>
                  <a:lnTo>
                    <a:pt x="10455" y="5686"/>
                  </a:lnTo>
                  <a:lnTo>
                    <a:pt x="10547" y="5503"/>
                  </a:lnTo>
                  <a:lnTo>
                    <a:pt x="10592" y="5273"/>
                  </a:lnTo>
                  <a:lnTo>
                    <a:pt x="10547" y="5090"/>
                  </a:lnTo>
                  <a:lnTo>
                    <a:pt x="10455" y="4907"/>
                  </a:lnTo>
                  <a:lnTo>
                    <a:pt x="10271" y="4769"/>
                  </a:lnTo>
                  <a:lnTo>
                    <a:pt x="10042" y="4723"/>
                  </a:lnTo>
                  <a:lnTo>
                    <a:pt x="8758" y="4723"/>
                  </a:lnTo>
                  <a:lnTo>
                    <a:pt x="8712" y="4356"/>
                  </a:lnTo>
                  <a:lnTo>
                    <a:pt x="8575" y="4035"/>
                  </a:lnTo>
                  <a:lnTo>
                    <a:pt x="9675" y="3394"/>
                  </a:lnTo>
                  <a:lnTo>
                    <a:pt x="9859" y="3256"/>
                  </a:lnTo>
                  <a:lnTo>
                    <a:pt x="9950" y="3073"/>
                  </a:lnTo>
                  <a:lnTo>
                    <a:pt x="9950" y="2843"/>
                  </a:lnTo>
                  <a:lnTo>
                    <a:pt x="9905" y="2660"/>
                  </a:lnTo>
                  <a:lnTo>
                    <a:pt x="9721" y="2477"/>
                  </a:lnTo>
                  <a:lnTo>
                    <a:pt x="9538" y="2385"/>
                  </a:lnTo>
                  <a:lnTo>
                    <a:pt x="9354" y="2385"/>
                  </a:lnTo>
                  <a:lnTo>
                    <a:pt x="9125" y="2431"/>
                  </a:lnTo>
                  <a:lnTo>
                    <a:pt x="8025" y="3073"/>
                  </a:lnTo>
                  <a:lnTo>
                    <a:pt x="7795" y="2797"/>
                  </a:lnTo>
                  <a:lnTo>
                    <a:pt x="7520" y="2568"/>
                  </a:lnTo>
                  <a:lnTo>
                    <a:pt x="8162" y="1468"/>
                  </a:lnTo>
                  <a:lnTo>
                    <a:pt x="8208" y="1239"/>
                  </a:lnTo>
                  <a:lnTo>
                    <a:pt x="8208" y="1055"/>
                  </a:lnTo>
                  <a:lnTo>
                    <a:pt x="8116" y="826"/>
                  </a:lnTo>
                  <a:lnTo>
                    <a:pt x="7933" y="688"/>
                  </a:lnTo>
                  <a:lnTo>
                    <a:pt x="7750" y="642"/>
                  </a:lnTo>
                  <a:lnTo>
                    <a:pt x="7520" y="642"/>
                  </a:lnTo>
                  <a:lnTo>
                    <a:pt x="7337" y="734"/>
                  </a:lnTo>
                  <a:lnTo>
                    <a:pt x="7199" y="918"/>
                  </a:lnTo>
                  <a:lnTo>
                    <a:pt x="6557" y="2018"/>
                  </a:lnTo>
                  <a:lnTo>
                    <a:pt x="6236" y="1880"/>
                  </a:lnTo>
                  <a:lnTo>
                    <a:pt x="5870" y="1835"/>
                  </a:lnTo>
                  <a:lnTo>
                    <a:pt x="5870" y="551"/>
                  </a:lnTo>
                  <a:lnTo>
                    <a:pt x="5824" y="321"/>
                  </a:lnTo>
                  <a:lnTo>
                    <a:pt x="5686" y="138"/>
                  </a:lnTo>
                  <a:lnTo>
                    <a:pt x="5503" y="46"/>
                  </a:lnTo>
                  <a:lnTo>
                    <a:pt x="53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502;p48"/>
            <p:cNvSpPr/>
            <p:nvPr/>
          </p:nvSpPr>
          <p:spPr>
            <a:xfrm>
              <a:off x="4658000" y="1350125"/>
              <a:ext cx="472300" cy="472275"/>
            </a:xfrm>
            <a:custGeom>
              <a:avLst/>
              <a:gdLst/>
              <a:ahLst/>
              <a:cxnLst/>
              <a:rect l="l" t="t" r="r" b="b"/>
              <a:pathLst>
                <a:path w="18892" h="18891" extrusionOk="0">
                  <a:moveTo>
                    <a:pt x="9676" y="1146"/>
                  </a:moveTo>
                  <a:lnTo>
                    <a:pt x="9951" y="1238"/>
                  </a:lnTo>
                  <a:lnTo>
                    <a:pt x="10180" y="1330"/>
                  </a:lnTo>
                  <a:lnTo>
                    <a:pt x="10363" y="1513"/>
                  </a:lnTo>
                  <a:lnTo>
                    <a:pt x="10547" y="1697"/>
                  </a:lnTo>
                  <a:lnTo>
                    <a:pt x="10639" y="1926"/>
                  </a:lnTo>
                  <a:lnTo>
                    <a:pt x="10730" y="2201"/>
                  </a:lnTo>
                  <a:lnTo>
                    <a:pt x="10776" y="2430"/>
                  </a:lnTo>
                  <a:lnTo>
                    <a:pt x="10776" y="2614"/>
                  </a:lnTo>
                  <a:lnTo>
                    <a:pt x="10868" y="2797"/>
                  </a:lnTo>
                  <a:lnTo>
                    <a:pt x="11005" y="2889"/>
                  </a:lnTo>
                  <a:lnTo>
                    <a:pt x="11143" y="2980"/>
                  </a:lnTo>
                  <a:lnTo>
                    <a:pt x="11510" y="2980"/>
                  </a:lnTo>
                  <a:lnTo>
                    <a:pt x="11693" y="2889"/>
                  </a:lnTo>
                  <a:lnTo>
                    <a:pt x="11785" y="2705"/>
                  </a:lnTo>
                  <a:lnTo>
                    <a:pt x="11922" y="2522"/>
                  </a:lnTo>
                  <a:lnTo>
                    <a:pt x="12152" y="2338"/>
                  </a:lnTo>
                  <a:lnTo>
                    <a:pt x="12335" y="2201"/>
                  </a:lnTo>
                  <a:lnTo>
                    <a:pt x="12610" y="2109"/>
                  </a:lnTo>
                  <a:lnTo>
                    <a:pt x="12839" y="2063"/>
                  </a:lnTo>
                  <a:lnTo>
                    <a:pt x="13115" y="2063"/>
                  </a:lnTo>
                  <a:lnTo>
                    <a:pt x="13344" y="2109"/>
                  </a:lnTo>
                  <a:lnTo>
                    <a:pt x="13619" y="2247"/>
                  </a:lnTo>
                  <a:lnTo>
                    <a:pt x="13802" y="2384"/>
                  </a:lnTo>
                  <a:lnTo>
                    <a:pt x="13986" y="2614"/>
                  </a:lnTo>
                  <a:lnTo>
                    <a:pt x="14123" y="2797"/>
                  </a:lnTo>
                  <a:lnTo>
                    <a:pt x="14215" y="3072"/>
                  </a:lnTo>
                  <a:lnTo>
                    <a:pt x="14261" y="3301"/>
                  </a:lnTo>
                  <a:lnTo>
                    <a:pt x="14261" y="3576"/>
                  </a:lnTo>
                  <a:lnTo>
                    <a:pt x="14169" y="3806"/>
                  </a:lnTo>
                  <a:lnTo>
                    <a:pt x="14077" y="4035"/>
                  </a:lnTo>
                  <a:lnTo>
                    <a:pt x="14032" y="4218"/>
                  </a:lnTo>
                  <a:lnTo>
                    <a:pt x="14032" y="4402"/>
                  </a:lnTo>
                  <a:lnTo>
                    <a:pt x="14077" y="4585"/>
                  </a:lnTo>
                  <a:lnTo>
                    <a:pt x="14169" y="4723"/>
                  </a:lnTo>
                  <a:lnTo>
                    <a:pt x="14307" y="4814"/>
                  </a:lnTo>
                  <a:lnTo>
                    <a:pt x="14490" y="4860"/>
                  </a:lnTo>
                  <a:lnTo>
                    <a:pt x="14674" y="4860"/>
                  </a:lnTo>
                  <a:lnTo>
                    <a:pt x="14857" y="4814"/>
                  </a:lnTo>
                  <a:lnTo>
                    <a:pt x="15086" y="4677"/>
                  </a:lnTo>
                  <a:lnTo>
                    <a:pt x="15315" y="4631"/>
                  </a:lnTo>
                  <a:lnTo>
                    <a:pt x="15591" y="4631"/>
                  </a:lnTo>
                  <a:lnTo>
                    <a:pt x="15866" y="4677"/>
                  </a:lnTo>
                  <a:lnTo>
                    <a:pt x="16095" y="4769"/>
                  </a:lnTo>
                  <a:lnTo>
                    <a:pt x="16278" y="4906"/>
                  </a:lnTo>
                  <a:lnTo>
                    <a:pt x="16508" y="5090"/>
                  </a:lnTo>
                  <a:lnTo>
                    <a:pt x="16645" y="5273"/>
                  </a:lnTo>
                  <a:lnTo>
                    <a:pt x="16737" y="5548"/>
                  </a:lnTo>
                  <a:lnTo>
                    <a:pt x="16829" y="5777"/>
                  </a:lnTo>
                  <a:lnTo>
                    <a:pt x="16829" y="6052"/>
                  </a:lnTo>
                  <a:lnTo>
                    <a:pt x="16783" y="6282"/>
                  </a:lnTo>
                  <a:lnTo>
                    <a:pt x="16691" y="6557"/>
                  </a:lnTo>
                  <a:lnTo>
                    <a:pt x="16554" y="6740"/>
                  </a:lnTo>
                  <a:lnTo>
                    <a:pt x="16370" y="6924"/>
                  </a:lnTo>
                  <a:lnTo>
                    <a:pt x="16141" y="7107"/>
                  </a:lnTo>
                  <a:lnTo>
                    <a:pt x="16003" y="7199"/>
                  </a:lnTo>
                  <a:lnTo>
                    <a:pt x="15912" y="7382"/>
                  </a:lnTo>
                  <a:lnTo>
                    <a:pt x="15866" y="7520"/>
                  </a:lnTo>
                  <a:lnTo>
                    <a:pt x="15912" y="7703"/>
                  </a:lnTo>
                  <a:lnTo>
                    <a:pt x="16003" y="7886"/>
                  </a:lnTo>
                  <a:lnTo>
                    <a:pt x="16095" y="8024"/>
                  </a:lnTo>
                  <a:lnTo>
                    <a:pt x="16278" y="8116"/>
                  </a:lnTo>
                  <a:lnTo>
                    <a:pt x="16462" y="8116"/>
                  </a:lnTo>
                  <a:lnTo>
                    <a:pt x="16691" y="8162"/>
                  </a:lnTo>
                  <a:lnTo>
                    <a:pt x="16966" y="8253"/>
                  </a:lnTo>
                  <a:lnTo>
                    <a:pt x="17195" y="8345"/>
                  </a:lnTo>
                  <a:lnTo>
                    <a:pt x="17379" y="8528"/>
                  </a:lnTo>
                  <a:lnTo>
                    <a:pt x="17516" y="8712"/>
                  </a:lnTo>
                  <a:lnTo>
                    <a:pt x="17654" y="8941"/>
                  </a:lnTo>
                  <a:lnTo>
                    <a:pt x="17746" y="9170"/>
                  </a:lnTo>
                  <a:lnTo>
                    <a:pt x="17746" y="9445"/>
                  </a:lnTo>
                  <a:lnTo>
                    <a:pt x="17746" y="9721"/>
                  </a:lnTo>
                  <a:lnTo>
                    <a:pt x="17654" y="9996"/>
                  </a:lnTo>
                  <a:lnTo>
                    <a:pt x="17516" y="10179"/>
                  </a:lnTo>
                  <a:lnTo>
                    <a:pt x="17379" y="10408"/>
                  </a:lnTo>
                  <a:lnTo>
                    <a:pt x="17195" y="10546"/>
                  </a:lnTo>
                  <a:lnTo>
                    <a:pt x="16966" y="10683"/>
                  </a:lnTo>
                  <a:lnTo>
                    <a:pt x="16691" y="10775"/>
                  </a:lnTo>
                  <a:lnTo>
                    <a:pt x="16462" y="10775"/>
                  </a:lnTo>
                  <a:lnTo>
                    <a:pt x="16278" y="10821"/>
                  </a:lnTo>
                  <a:lnTo>
                    <a:pt x="16095" y="10913"/>
                  </a:lnTo>
                  <a:lnTo>
                    <a:pt x="16003" y="11050"/>
                  </a:lnTo>
                  <a:lnTo>
                    <a:pt x="15912" y="11188"/>
                  </a:lnTo>
                  <a:lnTo>
                    <a:pt x="15866" y="11371"/>
                  </a:lnTo>
                  <a:lnTo>
                    <a:pt x="15912" y="11555"/>
                  </a:lnTo>
                  <a:lnTo>
                    <a:pt x="16003" y="11692"/>
                  </a:lnTo>
                  <a:lnTo>
                    <a:pt x="16141" y="11830"/>
                  </a:lnTo>
                  <a:lnTo>
                    <a:pt x="16370" y="11967"/>
                  </a:lnTo>
                  <a:lnTo>
                    <a:pt x="16554" y="12151"/>
                  </a:lnTo>
                  <a:lnTo>
                    <a:pt x="16691" y="12380"/>
                  </a:lnTo>
                  <a:lnTo>
                    <a:pt x="16783" y="12609"/>
                  </a:lnTo>
                  <a:lnTo>
                    <a:pt x="16829" y="12884"/>
                  </a:lnTo>
                  <a:lnTo>
                    <a:pt x="16829" y="13114"/>
                  </a:lnTo>
                  <a:lnTo>
                    <a:pt x="16737" y="13389"/>
                  </a:lnTo>
                  <a:lnTo>
                    <a:pt x="16645" y="13618"/>
                  </a:lnTo>
                  <a:lnTo>
                    <a:pt x="16508" y="13847"/>
                  </a:lnTo>
                  <a:lnTo>
                    <a:pt x="16278" y="14031"/>
                  </a:lnTo>
                  <a:lnTo>
                    <a:pt x="16095" y="14168"/>
                  </a:lnTo>
                  <a:lnTo>
                    <a:pt x="15866" y="14260"/>
                  </a:lnTo>
                  <a:lnTo>
                    <a:pt x="15591" y="14306"/>
                  </a:lnTo>
                  <a:lnTo>
                    <a:pt x="15315" y="14260"/>
                  </a:lnTo>
                  <a:lnTo>
                    <a:pt x="15086" y="14214"/>
                  </a:lnTo>
                  <a:lnTo>
                    <a:pt x="14857" y="14122"/>
                  </a:lnTo>
                  <a:lnTo>
                    <a:pt x="14674" y="14031"/>
                  </a:lnTo>
                  <a:lnTo>
                    <a:pt x="14490" y="14031"/>
                  </a:lnTo>
                  <a:lnTo>
                    <a:pt x="14307" y="14076"/>
                  </a:lnTo>
                  <a:lnTo>
                    <a:pt x="14169" y="14214"/>
                  </a:lnTo>
                  <a:lnTo>
                    <a:pt x="14077" y="14352"/>
                  </a:lnTo>
                  <a:lnTo>
                    <a:pt x="14032" y="14535"/>
                  </a:lnTo>
                  <a:lnTo>
                    <a:pt x="14032" y="14718"/>
                  </a:lnTo>
                  <a:lnTo>
                    <a:pt x="14077" y="14856"/>
                  </a:lnTo>
                  <a:lnTo>
                    <a:pt x="14215" y="15131"/>
                  </a:lnTo>
                  <a:lnTo>
                    <a:pt x="14261" y="15360"/>
                  </a:lnTo>
                  <a:lnTo>
                    <a:pt x="14261" y="15635"/>
                  </a:lnTo>
                  <a:lnTo>
                    <a:pt x="14215" y="15865"/>
                  </a:lnTo>
                  <a:lnTo>
                    <a:pt x="14123" y="16094"/>
                  </a:lnTo>
                  <a:lnTo>
                    <a:pt x="13986" y="16323"/>
                  </a:lnTo>
                  <a:lnTo>
                    <a:pt x="13802" y="16507"/>
                  </a:lnTo>
                  <a:lnTo>
                    <a:pt x="13619" y="16690"/>
                  </a:lnTo>
                  <a:lnTo>
                    <a:pt x="13344" y="16782"/>
                  </a:lnTo>
                  <a:lnTo>
                    <a:pt x="13115" y="16828"/>
                  </a:lnTo>
                  <a:lnTo>
                    <a:pt x="12839" y="16873"/>
                  </a:lnTo>
                  <a:lnTo>
                    <a:pt x="12610" y="16828"/>
                  </a:lnTo>
                  <a:lnTo>
                    <a:pt x="12335" y="16736"/>
                  </a:lnTo>
                  <a:lnTo>
                    <a:pt x="12152" y="16598"/>
                  </a:lnTo>
                  <a:lnTo>
                    <a:pt x="11922" y="16415"/>
                  </a:lnTo>
                  <a:lnTo>
                    <a:pt x="11785" y="16186"/>
                  </a:lnTo>
                  <a:lnTo>
                    <a:pt x="11693" y="16048"/>
                  </a:lnTo>
                  <a:lnTo>
                    <a:pt x="11510" y="15956"/>
                  </a:lnTo>
                  <a:lnTo>
                    <a:pt x="11326" y="15911"/>
                  </a:lnTo>
                  <a:lnTo>
                    <a:pt x="11143" y="15956"/>
                  </a:lnTo>
                  <a:lnTo>
                    <a:pt x="11005" y="16002"/>
                  </a:lnTo>
                  <a:lnTo>
                    <a:pt x="10868" y="16140"/>
                  </a:lnTo>
                  <a:lnTo>
                    <a:pt x="10776" y="16277"/>
                  </a:lnTo>
                  <a:lnTo>
                    <a:pt x="10776" y="16461"/>
                  </a:lnTo>
                  <a:lnTo>
                    <a:pt x="10730" y="16736"/>
                  </a:lnTo>
                  <a:lnTo>
                    <a:pt x="10639" y="16965"/>
                  </a:lnTo>
                  <a:lnTo>
                    <a:pt x="10547" y="17194"/>
                  </a:lnTo>
                  <a:lnTo>
                    <a:pt x="10363" y="17424"/>
                  </a:lnTo>
                  <a:lnTo>
                    <a:pt x="10180" y="17561"/>
                  </a:lnTo>
                  <a:lnTo>
                    <a:pt x="9951" y="17699"/>
                  </a:lnTo>
                  <a:lnTo>
                    <a:pt x="9676" y="17790"/>
                  </a:lnTo>
                  <a:lnTo>
                    <a:pt x="9171" y="17790"/>
                  </a:lnTo>
                  <a:lnTo>
                    <a:pt x="8896" y="17699"/>
                  </a:lnTo>
                  <a:lnTo>
                    <a:pt x="8667" y="17561"/>
                  </a:lnTo>
                  <a:lnTo>
                    <a:pt x="8484" y="17424"/>
                  </a:lnTo>
                  <a:lnTo>
                    <a:pt x="8346" y="17194"/>
                  </a:lnTo>
                  <a:lnTo>
                    <a:pt x="8208" y="16965"/>
                  </a:lnTo>
                  <a:lnTo>
                    <a:pt x="8117" y="16736"/>
                  </a:lnTo>
                  <a:lnTo>
                    <a:pt x="8117" y="16461"/>
                  </a:lnTo>
                  <a:lnTo>
                    <a:pt x="8071" y="16277"/>
                  </a:lnTo>
                  <a:lnTo>
                    <a:pt x="7979" y="16140"/>
                  </a:lnTo>
                  <a:lnTo>
                    <a:pt x="7842" y="16002"/>
                  </a:lnTo>
                  <a:lnTo>
                    <a:pt x="7704" y="15956"/>
                  </a:lnTo>
                  <a:lnTo>
                    <a:pt x="7567" y="15911"/>
                  </a:lnTo>
                  <a:lnTo>
                    <a:pt x="7475" y="15911"/>
                  </a:lnTo>
                  <a:lnTo>
                    <a:pt x="7291" y="16002"/>
                  </a:lnTo>
                  <a:lnTo>
                    <a:pt x="7154" y="16094"/>
                  </a:lnTo>
                  <a:lnTo>
                    <a:pt x="7062" y="16186"/>
                  </a:lnTo>
                  <a:lnTo>
                    <a:pt x="6925" y="16415"/>
                  </a:lnTo>
                  <a:lnTo>
                    <a:pt x="6741" y="16598"/>
                  </a:lnTo>
                  <a:lnTo>
                    <a:pt x="6512" y="16736"/>
                  </a:lnTo>
                  <a:lnTo>
                    <a:pt x="6283" y="16828"/>
                  </a:lnTo>
                  <a:lnTo>
                    <a:pt x="6008" y="16873"/>
                  </a:lnTo>
                  <a:lnTo>
                    <a:pt x="5778" y="16828"/>
                  </a:lnTo>
                  <a:lnTo>
                    <a:pt x="5503" y="16782"/>
                  </a:lnTo>
                  <a:lnTo>
                    <a:pt x="5274" y="16690"/>
                  </a:lnTo>
                  <a:lnTo>
                    <a:pt x="5045" y="16507"/>
                  </a:lnTo>
                  <a:lnTo>
                    <a:pt x="4861" y="16323"/>
                  </a:lnTo>
                  <a:lnTo>
                    <a:pt x="4724" y="16094"/>
                  </a:lnTo>
                  <a:lnTo>
                    <a:pt x="4632" y="15865"/>
                  </a:lnTo>
                  <a:lnTo>
                    <a:pt x="4586" y="15635"/>
                  </a:lnTo>
                  <a:lnTo>
                    <a:pt x="4632" y="15360"/>
                  </a:lnTo>
                  <a:lnTo>
                    <a:pt x="4678" y="15131"/>
                  </a:lnTo>
                  <a:lnTo>
                    <a:pt x="4770" y="14856"/>
                  </a:lnTo>
                  <a:lnTo>
                    <a:pt x="4861" y="14718"/>
                  </a:lnTo>
                  <a:lnTo>
                    <a:pt x="4861" y="14535"/>
                  </a:lnTo>
                  <a:lnTo>
                    <a:pt x="4815" y="14352"/>
                  </a:lnTo>
                  <a:lnTo>
                    <a:pt x="4678" y="14214"/>
                  </a:lnTo>
                  <a:lnTo>
                    <a:pt x="4540" y="14076"/>
                  </a:lnTo>
                  <a:lnTo>
                    <a:pt x="4357" y="14031"/>
                  </a:lnTo>
                  <a:lnTo>
                    <a:pt x="4173" y="14031"/>
                  </a:lnTo>
                  <a:lnTo>
                    <a:pt x="4036" y="14122"/>
                  </a:lnTo>
                  <a:lnTo>
                    <a:pt x="3761" y="14214"/>
                  </a:lnTo>
                  <a:lnTo>
                    <a:pt x="3532" y="14260"/>
                  </a:lnTo>
                  <a:lnTo>
                    <a:pt x="3256" y="14306"/>
                  </a:lnTo>
                  <a:lnTo>
                    <a:pt x="3027" y="14260"/>
                  </a:lnTo>
                  <a:lnTo>
                    <a:pt x="2798" y="14168"/>
                  </a:lnTo>
                  <a:lnTo>
                    <a:pt x="2569" y="14031"/>
                  </a:lnTo>
                  <a:lnTo>
                    <a:pt x="2385" y="13847"/>
                  </a:lnTo>
                  <a:lnTo>
                    <a:pt x="2202" y="13618"/>
                  </a:lnTo>
                  <a:lnTo>
                    <a:pt x="2110" y="13389"/>
                  </a:lnTo>
                  <a:lnTo>
                    <a:pt x="2064" y="13114"/>
                  </a:lnTo>
                  <a:lnTo>
                    <a:pt x="2018" y="12884"/>
                  </a:lnTo>
                  <a:lnTo>
                    <a:pt x="2064" y="12609"/>
                  </a:lnTo>
                  <a:lnTo>
                    <a:pt x="2156" y="12380"/>
                  </a:lnTo>
                  <a:lnTo>
                    <a:pt x="2294" y="12151"/>
                  </a:lnTo>
                  <a:lnTo>
                    <a:pt x="2477" y="11967"/>
                  </a:lnTo>
                  <a:lnTo>
                    <a:pt x="2706" y="11830"/>
                  </a:lnTo>
                  <a:lnTo>
                    <a:pt x="2844" y="11692"/>
                  </a:lnTo>
                  <a:lnTo>
                    <a:pt x="2935" y="11555"/>
                  </a:lnTo>
                  <a:lnTo>
                    <a:pt x="2981" y="11371"/>
                  </a:lnTo>
                  <a:lnTo>
                    <a:pt x="2935" y="11188"/>
                  </a:lnTo>
                  <a:lnTo>
                    <a:pt x="2890" y="11050"/>
                  </a:lnTo>
                  <a:lnTo>
                    <a:pt x="2752" y="10913"/>
                  </a:lnTo>
                  <a:lnTo>
                    <a:pt x="2614" y="10821"/>
                  </a:lnTo>
                  <a:lnTo>
                    <a:pt x="2431" y="10775"/>
                  </a:lnTo>
                  <a:lnTo>
                    <a:pt x="2156" y="10775"/>
                  </a:lnTo>
                  <a:lnTo>
                    <a:pt x="1927" y="10683"/>
                  </a:lnTo>
                  <a:lnTo>
                    <a:pt x="1697" y="10546"/>
                  </a:lnTo>
                  <a:lnTo>
                    <a:pt x="1468" y="10408"/>
                  </a:lnTo>
                  <a:lnTo>
                    <a:pt x="1331" y="10179"/>
                  </a:lnTo>
                  <a:lnTo>
                    <a:pt x="1193" y="9996"/>
                  </a:lnTo>
                  <a:lnTo>
                    <a:pt x="1101" y="9721"/>
                  </a:lnTo>
                  <a:lnTo>
                    <a:pt x="1101" y="9445"/>
                  </a:lnTo>
                  <a:lnTo>
                    <a:pt x="1101" y="9170"/>
                  </a:lnTo>
                  <a:lnTo>
                    <a:pt x="1193" y="8941"/>
                  </a:lnTo>
                  <a:lnTo>
                    <a:pt x="1331" y="8712"/>
                  </a:lnTo>
                  <a:lnTo>
                    <a:pt x="1468" y="8528"/>
                  </a:lnTo>
                  <a:lnTo>
                    <a:pt x="1697" y="8345"/>
                  </a:lnTo>
                  <a:lnTo>
                    <a:pt x="1927" y="8253"/>
                  </a:lnTo>
                  <a:lnTo>
                    <a:pt x="2156" y="8162"/>
                  </a:lnTo>
                  <a:lnTo>
                    <a:pt x="2431" y="8116"/>
                  </a:lnTo>
                  <a:lnTo>
                    <a:pt x="2614" y="8116"/>
                  </a:lnTo>
                  <a:lnTo>
                    <a:pt x="2752" y="8024"/>
                  </a:lnTo>
                  <a:lnTo>
                    <a:pt x="2890" y="7886"/>
                  </a:lnTo>
                  <a:lnTo>
                    <a:pt x="2935" y="7703"/>
                  </a:lnTo>
                  <a:lnTo>
                    <a:pt x="2981" y="7520"/>
                  </a:lnTo>
                  <a:lnTo>
                    <a:pt x="2935" y="7382"/>
                  </a:lnTo>
                  <a:lnTo>
                    <a:pt x="2844" y="7199"/>
                  </a:lnTo>
                  <a:lnTo>
                    <a:pt x="2706" y="7107"/>
                  </a:lnTo>
                  <a:lnTo>
                    <a:pt x="2477" y="6924"/>
                  </a:lnTo>
                  <a:lnTo>
                    <a:pt x="2294" y="6740"/>
                  </a:lnTo>
                  <a:lnTo>
                    <a:pt x="2156" y="6557"/>
                  </a:lnTo>
                  <a:lnTo>
                    <a:pt x="2064" y="6282"/>
                  </a:lnTo>
                  <a:lnTo>
                    <a:pt x="2018" y="6052"/>
                  </a:lnTo>
                  <a:lnTo>
                    <a:pt x="2064" y="5777"/>
                  </a:lnTo>
                  <a:lnTo>
                    <a:pt x="2110" y="5548"/>
                  </a:lnTo>
                  <a:lnTo>
                    <a:pt x="2202" y="5273"/>
                  </a:lnTo>
                  <a:lnTo>
                    <a:pt x="2385" y="5090"/>
                  </a:lnTo>
                  <a:lnTo>
                    <a:pt x="2569" y="4906"/>
                  </a:lnTo>
                  <a:lnTo>
                    <a:pt x="2798" y="4769"/>
                  </a:lnTo>
                  <a:lnTo>
                    <a:pt x="3027" y="4677"/>
                  </a:lnTo>
                  <a:lnTo>
                    <a:pt x="3256" y="4631"/>
                  </a:lnTo>
                  <a:lnTo>
                    <a:pt x="3532" y="4631"/>
                  </a:lnTo>
                  <a:lnTo>
                    <a:pt x="3761" y="4677"/>
                  </a:lnTo>
                  <a:lnTo>
                    <a:pt x="4036" y="4814"/>
                  </a:lnTo>
                  <a:lnTo>
                    <a:pt x="4173" y="4860"/>
                  </a:lnTo>
                  <a:lnTo>
                    <a:pt x="4357" y="4860"/>
                  </a:lnTo>
                  <a:lnTo>
                    <a:pt x="4540" y="4814"/>
                  </a:lnTo>
                  <a:lnTo>
                    <a:pt x="4678" y="4723"/>
                  </a:lnTo>
                  <a:lnTo>
                    <a:pt x="4815" y="4585"/>
                  </a:lnTo>
                  <a:lnTo>
                    <a:pt x="4861" y="4402"/>
                  </a:lnTo>
                  <a:lnTo>
                    <a:pt x="4861" y="4218"/>
                  </a:lnTo>
                  <a:lnTo>
                    <a:pt x="4770" y="4035"/>
                  </a:lnTo>
                  <a:lnTo>
                    <a:pt x="4678" y="3806"/>
                  </a:lnTo>
                  <a:lnTo>
                    <a:pt x="4632" y="3531"/>
                  </a:lnTo>
                  <a:lnTo>
                    <a:pt x="4586" y="3301"/>
                  </a:lnTo>
                  <a:lnTo>
                    <a:pt x="4632" y="3026"/>
                  </a:lnTo>
                  <a:lnTo>
                    <a:pt x="4724" y="2797"/>
                  </a:lnTo>
                  <a:lnTo>
                    <a:pt x="4861" y="2568"/>
                  </a:lnTo>
                  <a:lnTo>
                    <a:pt x="5045" y="2384"/>
                  </a:lnTo>
                  <a:lnTo>
                    <a:pt x="5274" y="2247"/>
                  </a:lnTo>
                  <a:lnTo>
                    <a:pt x="5503" y="2109"/>
                  </a:lnTo>
                  <a:lnTo>
                    <a:pt x="5778" y="2063"/>
                  </a:lnTo>
                  <a:lnTo>
                    <a:pt x="6008" y="2063"/>
                  </a:lnTo>
                  <a:lnTo>
                    <a:pt x="6283" y="2109"/>
                  </a:lnTo>
                  <a:lnTo>
                    <a:pt x="6512" y="2201"/>
                  </a:lnTo>
                  <a:lnTo>
                    <a:pt x="6741" y="2338"/>
                  </a:lnTo>
                  <a:lnTo>
                    <a:pt x="6925" y="2522"/>
                  </a:lnTo>
                  <a:lnTo>
                    <a:pt x="7062" y="2705"/>
                  </a:lnTo>
                  <a:lnTo>
                    <a:pt x="7200" y="2889"/>
                  </a:lnTo>
                  <a:lnTo>
                    <a:pt x="7337" y="2980"/>
                  </a:lnTo>
                  <a:lnTo>
                    <a:pt x="7704" y="2980"/>
                  </a:lnTo>
                  <a:lnTo>
                    <a:pt x="7842" y="2889"/>
                  </a:lnTo>
                  <a:lnTo>
                    <a:pt x="7979" y="2797"/>
                  </a:lnTo>
                  <a:lnTo>
                    <a:pt x="8071" y="2614"/>
                  </a:lnTo>
                  <a:lnTo>
                    <a:pt x="8117" y="2430"/>
                  </a:lnTo>
                  <a:lnTo>
                    <a:pt x="8117" y="2201"/>
                  </a:lnTo>
                  <a:lnTo>
                    <a:pt x="8208" y="1926"/>
                  </a:lnTo>
                  <a:lnTo>
                    <a:pt x="8346" y="1697"/>
                  </a:lnTo>
                  <a:lnTo>
                    <a:pt x="8484" y="1513"/>
                  </a:lnTo>
                  <a:lnTo>
                    <a:pt x="8667" y="1330"/>
                  </a:lnTo>
                  <a:lnTo>
                    <a:pt x="8896" y="1238"/>
                  </a:lnTo>
                  <a:lnTo>
                    <a:pt x="9171" y="1146"/>
                  </a:lnTo>
                  <a:close/>
                  <a:moveTo>
                    <a:pt x="9446" y="0"/>
                  </a:moveTo>
                  <a:lnTo>
                    <a:pt x="9080" y="46"/>
                  </a:lnTo>
                  <a:lnTo>
                    <a:pt x="8759" y="138"/>
                  </a:lnTo>
                  <a:lnTo>
                    <a:pt x="8438" y="229"/>
                  </a:lnTo>
                  <a:lnTo>
                    <a:pt x="8117" y="367"/>
                  </a:lnTo>
                  <a:lnTo>
                    <a:pt x="7887" y="596"/>
                  </a:lnTo>
                  <a:lnTo>
                    <a:pt x="7612" y="825"/>
                  </a:lnTo>
                  <a:lnTo>
                    <a:pt x="7429" y="1055"/>
                  </a:lnTo>
                  <a:lnTo>
                    <a:pt x="7246" y="1376"/>
                  </a:lnTo>
                  <a:lnTo>
                    <a:pt x="7016" y="1238"/>
                  </a:lnTo>
                  <a:lnTo>
                    <a:pt x="6787" y="1100"/>
                  </a:lnTo>
                  <a:lnTo>
                    <a:pt x="6466" y="1009"/>
                  </a:lnTo>
                  <a:lnTo>
                    <a:pt x="6145" y="963"/>
                  </a:lnTo>
                  <a:lnTo>
                    <a:pt x="5824" y="963"/>
                  </a:lnTo>
                  <a:lnTo>
                    <a:pt x="5457" y="1009"/>
                  </a:lnTo>
                  <a:lnTo>
                    <a:pt x="5090" y="1100"/>
                  </a:lnTo>
                  <a:lnTo>
                    <a:pt x="4724" y="1284"/>
                  </a:lnTo>
                  <a:lnTo>
                    <a:pt x="4403" y="1467"/>
                  </a:lnTo>
                  <a:lnTo>
                    <a:pt x="4173" y="1697"/>
                  </a:lnTo>
                  <a:lnTo>
                    <a:pt x="3944" y="1972"/>
                  </a:lnTo>
                  <a:lnTo>
                    <a:pt x="3761" y="2247"/>
                  </a:lnTo>
                  <a:lnTo>
                    <a:pt x="3623" y="2568"/>
                  </a:lnTo>
                  <a:lnTo>
                    <a:pt x="3532" y="2889"/>
                  </a:lnTo>
                  <a:lnTo>
                    <a:pt x="3486" y="3210"/>
                  </a:lnTo>
                  <a:lnTo>
                    <a:pt x="3486" y="3531"/>
                  </a:lnTo>
                  <a:lnTo>
                    <a:pt x="3165" y="3531"/>
                  </a:lnTo>
                  <a:lnTo>
                    <a:pt x="2844" y="3576"/>
                  </a:lnTo>
                  <a:lnTo>
                    <a:pt x="2523" y="3668"/>
                  </a:lnTo>
                  <a:lnTo>
                    <a:pt x="2202" y="3806"/>
                  </a:lnTo>
                  <a:lnTo>
                    <a:pt x="1927" y="3989"/>
                  </a:lnTo>
                  <a:lnTo>
                    <a:pt x="1697" y="4218"/>
                  </a:lnTo>
                  <a:lnTo>
                    <a:pt x="1468" y="4448"/>
                  </a:lnTo>
                  <a:lnTo>
                    <a:pt x="1239" y="4723"/>
                  </a:lnTo>
                  <a:lnTo>
                    <a:pt x="1101" y="5044"/>
                  </a:lnTo>
                  <a:lnTo>
                    <a:pt x="1010" y="5365"/>
                  </a:lnTo>
                  <a:lnTo>
                    <a:pt x="918" y="5731"/>
                  </a:lnTo>
                  <a:lnTo>
                    <a:pt x="918" y="6052"/>
                  </a:lnTo>
                  <a:lnTo>
                    <a:pt x="964" y="6373"/>
                  </a:lnTo>
                  <a:lnTo>
                    <a:pt x="1056" y="6694"/>
                  </a:lnTo>
                  <a:lnTo>
                    <a:pt x="1147" y="7015"/>
                  </a:lnTo>
                  <a:lnTo>
                    <a:pt x="1331" y="7290"/>
                  </a:lnTo>
                  <a:lnTo>
                    <a:pt x="1056" y="7474"/>
                  </a:lnTo>
                  <a:lnTo>
                    <a:pt x="780" y="7657"/>
                  </a:lnTo>
                  <a:lnTo>
                    <a:pt x="551" y="7886"/>
                  </a:lnTo>
                  <a:lnTo>
                    <a:pt x="368" y="8162"/>
                  </a:lnTo>
                  <a:lnTo>
                    <a:pt x="184" y="8483"/>
                  </a:lnTo>
                  <a:lnTo>
                    <a:pt x="93" y="8758"/>
                  </a:lnTo>
                  <a:lnTo>
                    <a:pt x="1" y="9124"/>
                  </a:lnTo>
                  <a:lnTo>
                    <a:pt x="1" y="9445"/>
                  </a:lnTo>
                  <a:lnTo>
                    <a:pt x="1" y="9812"/>
                  </a:lnTo>
                  <a:lnTo>
                    <a:pt x="93" y="10133"/>
                  </a:lnTo>
                  <a:lnTo>
                    <a:pt x="184" y="10454"/>
                  </a:lnTo>
                  <a:lnTo>
                    <a:pt x="368" y="10729"/>
                  </a:lnTo>
                  <a:lnTo>
                    <a:pt x="551" y="11004"/>
                  </a:lnTo>
                  <a:lnTo>
                    <a:pt x="780" y="11234"/>
                  </a:lnTo>
                  <a:lnTo>
                    <a:pt x="1056" y="11463"/>
                  </a:lnTo>
                  <a:lnTo>
                    <a:pt x="1331" y="11646"/>
                  </a:lnTo>
                  <a:lnTo>
                    <a:pt x="1147" y="11921"/>
                  </a:lnTo>
                  <a:lnTo>
                    <a:pt x="1056" y="12242"/>
                  </a:lnTo>
                  <a:lnTo>
                    <a:pt x="964" y="12563"/>
                  </a:lnTo>
                  <a:lnTo>
                    <a:pt x="918" y="12884"/>
                  </a:lnTo>
                  <a:lnTo>
                    <a:pt x="918" y="13205"/>
                  </a:lnTo>
                  <a:lnTo>
                    <a:pt x="1010" y="13526"/>
                  </a:lnTo>
                  <a:lnTo>
                    <a:pt x="1101" y="13847"/>
                  </a:lnTo>
                  <a:lnTo>
                    <a:pt x="1239" y="14168"/>
                  </a:lnTo>
                  <a:lnTo>
                    <a:pt x="1468" y="14489"/>
                  </a:lnTo>
                  <a:lnTo>
                    <a:pt x="1697" y="14718"/>
                  </a:lnTo>
                  <a:lnTo>
                    <a:pt x="1927" y="14948"/>
                  </a:lnTo>
                  <a:lnTo>
                    <a:pt x="2202" y="15131"/>
                  </a:lnTo>
                  <a:lnTo>
                    <a:pt x="2523" y="15269"/>
                  </a:lnTo>
                  <a:lnTo>
                    <a:pt x="2844" y="15360"/>
                  </a:lnTo>
                  <a:lnTo>
                    <a:pt x="3165" y="15406"/>
                  </a:lnTo>
                  <a:lnTo>
                    <a:pt x="3486" y="15406"/>
                  </a:lnTo>
                  <a:lnTo>
                    <a:pt x="3486" y="15727"/>
                  </a:lnTo>
                  <a:lnTo>
                    <a:pt x="3532" y="16048"/>
                  </a:lnTo>
                  <a:lnTo>
                    <a:pt x="3623" y="16369"/>
                  </a:lnTo>
                  <a:lnTo>
                    <a:pt x="3761" y="16690"/>
                  </a:lnTo>
                  <a:lnTo>
                    <a:pt x="3944" y="16965"/>
                  </a:lnTo>
                  <a:lnTo>
                    <a:pt x="4173" y="17194"/>
                  </a:lnTo>
                  <a:lnTo>
                    <a:pt x="4403" y="17424"/>
                  </a:lnTo>
                  <a:lnTo>
                    <a:pt x="4724" y="17653"/>
                  </a:lnTo>
                  <a:lnTo>
                    <a:pt x="5090" y="17790"/>
                  </a:lnTo>
                  <a:lnTo>
                    <a:pt x="5457" y="17928"/>
                  </a:lnTo>
                  <a:lnTo>
                    <a:pt x="5824" y="17974"/>
                  </a:lnTo>
                  <a:lnTo>
                    <a:pt x="6145" y="17974"/>
                  </a:lnTo>
                  <a:lnTo>
                    <a:pt x="6466" y="17882"/>
                  </a:lnTo>
                  <a:lnTo>
                    <a:pt x="6787" y="17790"/>
                  </a:lnTo>
                  <a:lnTo>
                    <a:pt x="7016" y="17699"/>
                  </a:lnTo>
                  <a:lnTo>
                    <a:pt x="7246" y="17561"/>
                  </a:lnTo>
                  <a:lnTo>
                    <a:pt x="7429" y="17836"/>
                  </a:lnTo>
                  <a:lnTo>
                    <a:pt x="7612" y="18111"/>
                  </a:lnTo>
                  <a:lnTo>
                    <a:pt x="7887" y="18341"/>
                  </a:lnTo>
                  <a:lnTo>
                    <a:pt x="8117" y="18524"/>
                  </a:lnTo>
                  <a:lnTo>
                    <a:pt x="8438" y="18708"/>
                  </a:lnTo>
                  <a:lnTo>
                    <a:pt x="8759" y="18799"/>
                  </a:lnTo>
                  <a:lnTo>
                    <a:pt x="9080" y="18891"/>
                  </a:lnTo>
                  <a:lnTo>
                    <a:pt x="9767" y="18891"/>
                  </a:lnTo>
                  <a:lnTo>
                    <a:pt x="10134" y="18799"/>
                  </a:lnTo>
                  <a:lnTo>
                    <a:pt x="10409" y="18708"/>
                  </a:lnTo>
                  <a:lnTo>
                    <a:pt x="10730" y="18524"/>
                  </a:lnTo>
                  <a:lnTo>
                    <a:pt x="11005" y="18341"/>
                  </a:lnTo>
                  <a:lnTo>
                    <a:pt x="11235" y="18111"/>
                  </a:lnTo>
                  <a:lnTo>
                    <a:pt x="11418" y="17836"/>
                  </a:lnTo>
                  <a:lnTo>
                    <a:pt x="11601" y="17561"/>
                  </a:lnTo>
                  <a:lnTo>
                    <a:pt x="11831" y="17699"/>
                  </a:lnTo>
                  <a:lnTo>
                    <a:pt x="12106" y="17790"/>
                  </a:lnTo>
                  <a:lnTo>
                    <a:pt x="12381" y="17882"/>
                  </a:lnTo>
                  <a:lnTo>
                    <a:pt x="12702" y="17974"/>
                  </a:lnTo>
                  <a:lnTo>
                    <a:pt x="13069" y="17974"/>
                  </a:lnTo>
                  <a:lnTo>
                    <a:pt x="13390" y="17928"/>
                  </a:lnTo>
                  <a:lnTo>
                    <a:pt x="13757" y="17790"/>
                  </a:lnTo>
                  <a:lnTo>
                    <a:pt x="14169" y="17653"/>
                  </a:lnTo>
                  <a:lnTo>
                    <a:pt x="14490" y="17424"/>
                  </a:lnTo>
                  <a:lnTo>
                    <a:pt x="14765" y="17149"/>
                  </a:lnTo>
                  <a:lnTo>
                    <a:pt x="14995" y="16828"/>
                  </a:lnTo>
                  <a:lnTo>
                    <a:pt x="15132" y="16552"/>
                  </a:lnTo>
                  <a:lnTo>
                    <a:pt x="15270" y="16232"/>
                  </a:lnTo>
                  <a:lnTo>
                    <a:pt x="15315" y="15956"/>
                  </a:lnTo>
                  <a:lnTo>
                    <a:pt x="15361" y="15635"/>
                  </a:lnTo>
                  <a:lnTo>
                    <a:pt x="15361" y="15406"/>
                  </a:lnTo>
                  <a:lnTo>
                    <a:pt x="15682" y="15406"/>
                  </a:lnTo>
                  <a:lnTo>
                    <a:pt x="16003" y="15360"/>
                  </a:lnTo>
                  <a:lnTo>
                    <a:pt x="16324" y="15269"/>
                  </a:lnTo>
                  <a:lnTo>
                    <a:pt x="16645" y="15131"/>
                  </a:lnTo>
                  <a:lnTo>
                    <a:pt x="16920" y="14948"/>
                  </a:lnTo>
                  <a:lnTo>
                    <a:pt x="17195" y="14718"/>
                  </a:lnTo>
                  <a:lnTo>
                    <a:pt x="17425" y="14489"/>
                  </a:lnTo>
                  <a:lnTo>
                    <a:pt x="17608" y="14168"/>
                  </a:lnTo>
                  <a:lnTo>
                    <a:pt x="17746" y="13847"/>
                  </a:lnTo>
                  <a:lnTo>
                    <a:pt x="17883" y="13526"/>
                  </a:lnTo>
                  <a:lnTo>
                    <a:pt x="17929" y="13205"/>
                  </a:lnTo>
                  <a:lnTo>
                    <a:pt x="17929" y="12884"/>
                  </a:lnTo>
                  <a:lnTo>
                    <a:pt x="17883" y="12563"/>
                  </a:lnTo>
                  <a:lnTo>
                    <a:pt x="17837" y="12242"/>
                  </a:lnTo>
                  <a:lnTo>
                    <a:pt x="17700" y="11921"/>
                  </a:lnTo>
                  <a:lnTo>
                    <a:pt x="17516" y="11646"/>
                  </a:lnTo>
                  <a:lnTo>
                    <a:pt x="17837" y="11463"/>
                  </a:lnTo>
                  <a:lnTo>
                    <a:pt x="18067" y="11234"/>
                  </a:lnTo>
                  <a:lnTo>
                    <a:pt x="18296" y="11004"/>
                  </a:lnTo>
                  <a:lnTo>
                    <a:pt x="18479" y="10729"/>
                  </a:lnTo>
                  <a:lnTo>
                    <a:pt x="18663" y="10454"/>
                  </a:lnTo>
                  <a:lnTo>
                    <a:pt x="18754" y="10133"/>
                  </a:lnTo>
                  <a:lnTo>
                    <a:pt x="18846" y="9812"/>
                  </a:lnTo>
                  <a:lnTo>
                    <a:pt x="18892" y="9445"/>
                  </a:lnTo>
                  <a:lnTo>
                    <a:pt x="18846" y="9124"/>
                  </a:lnTo>
                  <a:lnTo>
                    <a:pt x="18754" y="8758"/>
                  </a:lnTo>
                  <a:lnTo>
                    <a:pt x="18663" y="8483"/>
                  </a:lnTo>
                  <a:lnTo>
                    <a:pt x="18479" y="8162"/>
                  </a:lnTo>
                  <a:lnTo>
                    <a:pt x="18296" y="7886"/>
                  </a:lnTo>
                  <a:lnTo>
                    <a:pt x="18067" y="7657"/>
                  </a:lnTo>
                  <a:lnTo>
                    <a:pt x="17837" y="7474"/>
                  </a:lnTo>
                  <a:lnTo>
                    <a:pt x="17516" y="7290"/>
                  </a:lnTo>
                  <a:lnTo>
                    <a:pt x="17700" y="7015"/>
                  </a:lnTo>
                  <a:lnTo>
                    <a:pt x="17837" y="6694"/>
                  </a:lnTo>
                  <a:lnTo>
                    <a:pt x="17883" y="6373"/>
                  </a:lnTo>
                  <a:lnTo>
                    <a:pt x="17929" y="6052"/>
                  </a:lnTo>
                  <a:lnTo>
                    <a:pt x="17929" y="5731"/>
                  </a:lnTo>
                  <a:lnTo>
                    <a:pt x="17883" y="5365"/>
                  </a:lnTo>
                  <a:lnTo>
                    <a:pt x="17746" y="5044"/>
                  </a:lnTo>
                  <a:lnTo>
                    <a:pt x="17608" y="4723"/>
                  </a:lnTo>
                  <a:lnTo>
                    <a:pt x="17425" y="4448"/>
                  </a:lnTo>
                  <a:lnTo>
                    <a:pt x="17195" y="4218"/>
                  </a:lnTo>
                  <a:lnTo>
                    <a:pt x="16920" y="3989"/>
                  </a:lnTo>
                  <a:lnTo>
                    <a:pt x="16645" y="3806"/>
                  </a:lnTo>
                  <a:lnTo>
                    <a:pt x="16324" y="3668"/>
                  </a:lnTo>
                  <a:lnTo>
                    <a:pt x="16003" y="3576"/>
                  </a:lnTo>
                  <a:lnTo>
                    <a:pt x="15682" y="3531"/>
                  </a:lnTo>
                  <a:lnTo>
                    <a:pt x="15361" y="3531"/>
                  </a:lnTo>
                  <a:lnTo>
                    <a:pt x="15361" y="3255"/>
                  </a:lnTo>
                  <a:lnTo>
                    <a:pt x="15315" y="2980"/>
                  </a:lnTo>
                  <a:lnTo>
                    <a:pt x="15270" y="2659"/>
                  </a:lnTo>
                  <a:lnTo>
                    <a:pt x="15132" y="2384"/>
                  </a:lnTo>
                  <a:lnTo>
                    <a:pt x="14995" y="2063"/>
                  </a:lnTo>
                  <a:lnTo>
                    <a:pt x="14765" y="1788"/>
                  </a:lnTo>
                  <a:lnTo>
                    <a:pt x="14490" y="1513"/>
                  </a:lnTo>
                  <a:lnTo>
                    <a:pt x="14169" y="1284"/>
                  </a:lnTo>
                  <a:lnTo>
                    <a:pt x="13757" y="1100"/>
                  </a:lnTo>
                  <a:lnTo>
                    <a:pt x="13390" y="1009"/>
                  </a:lnTo>
                  <a:lnTo>
                    <a:pt x="13069" y="963"/>
                  </a:lnTo>
                  <a:lnTo>
                    <a:pt x="12702" y="963"/>
                  </a:lnTo>
                  <a:lnTo>
                    <a:pt x="12381" y="1009"/>
                  </a:lnTo>
                  <a:lnTo>
                    <a:pt x="12106" y="1100"/>
                  </a:lnTo>
                  <a:lnTo>
                    <a:pt x="11831" y="1238"/>
                  </a:lnTo>
                  <a:lnTo>
                    <a:pt x="11601" y="1376"/>
                  </a:lnTo>
                  <a:lnTo>
                    <a:pt x="11418" y="1055"/>
                  </a:lnTo>
                  <a:lnTo>
                    <a:pt x="11235" y="825"/>
                  </a:lnTo>
                  <a:lnTo>
                    <a:pt x="11005" y="596"/>
                  </a:lnTo>
                  <a:lnTo>
                    <a:pt x="10730" y="367"/>
                  </a:lnTo>
                  <a:lnTo>
                    <a:pt x="10409" y="229"/>
                  </a:lnTo>
                  <a:lnTo>
                    <a:pt x="10134" y="138"/>
                  </a:lnTo>
                  <a:lnTo>
                    <a:pt x="9767"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457472" y="149026"/>
            <a:ext cx="3597639" cy="303995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2"/>
          <a:stretch>
            <a:fillRect/>
          </a:stretch>
        </p:blipFill>
        <p:spPr>
          <a:xfrm>
            <a:off x="5088891" y="105986"/>
            <a:ext cx="3706266" cy="308299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44805" y="3618012"/>
            <a:ext cx="4036695" cy="706755"/>
          </a:xfrm>
          <a:prstGeom prst="rect">
            <a:avLst/>
          </a:prstGeom>
          <a:noFill/>
        </p:spPr>
        <p:txBody>
          <a:bodyPr wrap="square">
            <a:spAutoFit/>
          </a:bodyPr>
          <a:lstStyle/>
          <a:p>
            <a:pPr algn="just"/>
            <a:r>
              <a:rPr lang="en-US" sz="2000" b="1" dirty="0" err="1">
                <a:latin typeface="Times New Roman" panose="02020603050405020304" charset="0"/>
                <a:cs typeface="Times New Roman" panose="02020603050405020304" charset="0"/>
              </a:rPr>
              <a:t>Bạn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nữ</a:t>
            </a:r>
            <a:r>
              <a:rPr lang="en-US" sz="2000" b="1" dirty="0">
                <a:latin typeface="Times New Roman" panose="02020603050405020304" charset="0"/>
                <a:cs typeface="Times New Roman" panose="02020603050405020304" charset="0"/>
              </a:rPr>
              <a:t> đã </a:t>
            </a:r>
            <a:r>
              <a:rPr lang="en-US" sz="2000" b="1" dirty="0" err="1">
                <a:latin typeface="Times New Roman" panose="02020603050405020304" charset="0"/>
                <a:cs typeface="Times New Roman" panose="02020603050405020304" charset="0"/>
              </a:rPr>
              <a:t>biết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nhận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lỗi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sai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của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bản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thân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và</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thứ</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cho</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mình</a:t>
            </a:r>
            <a:r>
              <a:rPr lang="en-US" sz="2000" b="1" dirty="0">
                <a:latin typeface="Times New Roman" panose="02020603050405020304" charset="0"/>
                <a:cs typeface="Times New Roman" panose="02020603050405020304" charset="0"/>
              </a:rPr>
              <a:t>.</a:t>
            </a:r>
            <a:endParaRPr lang="en-US" sz="2000" b="1" dirty="0">
              <a:latin typeface="Times New Roman" panose="02020603050405020304" charset="0"/>
              <a:cs typeface="Times New Roman" panose="02020603050405020304" charset="0"/>
            </a:endParaRPr>
          </a:p>
        </p:txBody>
      </p:sp>
      <p:sp>
        <p:nvSpPr>
          <p:cNvPr id="10" name="TextBox 9"/>
          <p:cNvSpPr txBox="1"/>
          <p:nvPr/>
        </p:nvSpPr>
        <p:spPr>
          <a:xfrm>
            <a:off x="5296308" y="3464123"/>
            <a:ext cx="3498849" cy="1014730"/>
          </a:xfrm>
          <a:prstGeom prst="rect">
            <a:avLst/>
          </a:prstGeom>
          <a:noFill/>
        </p:spPr>
        <p:txBody>
          <a:bodyPr wrap="square">
            <a:spAutoFit/>
          </a:bodyPr>
          <a:lstStyle/>
          <a:p>
            <a:pPr algn="just"/>
            <a:r>
              <a:rPr lang="vi-VN" sz="2000" b="1" dirty="0">
                <a:latin typeface="Times New Roman" panose="02020603050405020304" charset="0"/>
                <a:cs typeface="Times New Roman" panose="02020603050405020304" charset="0"/>
              </a:rPr>
              <a:t>Bạn nam mang áo số 5 có sự ích kỉ, chưa biết khoan dung đối với bạn bè</a:t>
            </a:r>
            <a:endParaRPr lang="en-US" sz="2000" b="1" dirty="0">
              <a:latin typeface="Times New Roman" panose="02020603050405020304" charset="0"/>
              <a:cs typeface="Times New Roman" panose="0202060305040502030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p:cNvSpPr txBox="1"/>
          <p:nvPr/>
        </p:nvSpPr>
        <p:spPr>
          <a:xfrm>
            <a:off x="356870" y="905510"/>
            <a:ext cx="5243830" cy="4246245"/>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latin typeface="Times New Roman" panose="02020603050405020304" charset="0"/>
                <a:cs typeface="Times New Roman" panose="02020603050405020304" charset="0"/>
              </a:rPr>
              <a:t>Trên đường đi học về, khi đến ngã tư, bạn N dừng xe đúng ngay vạch chờ đèn đỏ. Bất chợt từ phía sau, một chiếc xe máy va vào xe đạp của bạn N. Ngay lúc đó, bạn N liền nghe có tiếng “Xin lỗi cháu!” cất lên. Bạn N quay lại thì nhìn thấy vẻ mặt đầy lo lắng của bác gái lỡ va phải xe mình. Thấy vậy, bạn N nhẹ nhàng đáp lại: “Xe của cháu không sao. Bác cứ đi nhé!”.</a:t>
            </a:r>
            <a:endParaRPr lang="en-US" sz="2000" b="1" dirty="0">
              <a:latin typeface="Times New Roman" panose="02020603050405020304" charset="0"/>
              <a:cs typeface="Times New Roman" panose="02020603050405020304" charset="0"/>
            </a:endParaRPr>
          </a:p>
        </p:txBody>
      </p:sp>
      <p:sp>
        <p:nvSpPr>
          <p:cNvPr id="5" name="TextBox 21"/>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1</a:t>
            </a:r>
            <a:endParaRPr lang="en-US" sz="2400" dirty="0">
              <a:solidFill>
                <a:schemeClr val="bg1">
                  <a:lumMod val="50000"/>
                </a:schemeClr>
              </a:solidFill>
              <a:latin typeface="SVN-FFF Tusj" panose="02040802050405020203" pitchFamily="18" charset="0"/>
            </a:endParaRPr>
          </a:p>
        </p:txBody>
      </p:sp>
      <p:pic>
        <p:nvPicPr>
          <p:cNvPr id="3074" name="Picture 2" descr="13,275 Children Riding Bike Cartoon Royalty-Free Photos and Stock Images |  Shutterstock"/>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5667" b="98167" l="2167" r="93833">
                        <a14:foregroundMark x1="29333" y1="5833" x2="41167" y2="6000"/>
                        <a14:foregroundMark x1="17000" y1="70833" x2="10167" y2="77667"/>
                        <a14:foregroundMark x1="10167" y1="77667" x2="6667" y2="90167"/>
                        <a14:foregroundMark x1="6667" y1="90167" x2="7000" y2="90500"/>
                        <a14:foregroundMark x1="20000" y1="77667" x2="26167" y2="92333"/>
                        <a14:foregroundMark x1="26167" y1="92333" x2="26167" y2="92333"/>
                        <a14:foregroundMark x1="24000" y1="74000" x2="27833" y2="80000"/>
                        <a14:foregroundMark x1="21167" y1="73667" x2="18333" y2="83000"/>
                        <a14:foregroundMark x1="18333" y1="83000" x2="14000" y2="89500"/>
                        <a14:foregroundMark x1="17167" y1="77000" x2="9833" y2="86167"/>
                        <a14:foregroundMark x1="17833" y1="74333" x2="26000" y2="84000"/>
                        <a14:foregroundMark x1="23667" y1="78333" x2="25000" y2="80833"/>
                        <a14:foregroundMark x1="15667" y1="70667" x2="6833" y2="72667"/>
                        <a14:foregroundMark x1="8167" y1="74333" x2="2333" y2="86500"/>
                        <a14:foregroundMark x1="2333" y1="86500" x2="2333" y2="86500"/>
                        <a14:foregroundMark x1="6333" y1="88333" x2="13167" y2="95333"/>
                        <a14:foregroundMark x1="13167" y1="95333" x2="13167" y2="95333"/>
                        <a14:foregroundMark x1="15667" y1="95833" x2="26667" y2="91667"/>
                        <a14:foregroundMark x1="10000" y1="90000" x2="17333" y2="91833"/>
                        <a14:foregroundMark x1="21333" y1="86500" x2="18667" y2="90667"/>
                        <a14:foregroundMark x1="76667" y1="75500" x2="72667" y2="81000"/>
                        <a14:foregroundMark x1="78667" y1="73167" x2="83333" y2="88500"/>
                        <a14:foregroundMark x1="83333" y1="88500" x2="82667" y2="89667"/>
                        <a14:foregroundMark x1="87000" y1="75167" x2="84833" y2="88000"/>
                        <a14:foregroundMark x1="84833" y1="88000" x2="83667" y2="89333"/>
                        <a14:foregroundMark x1="80667" y1="77833" x2="80333" y2="82000"/>
                        <a14:foregroundMark x1="84167" y1="78500" x2="80833" y2="85333"/>
                        <a14:foregroundMark x1="71833" y1="88167" x2="81333" y2="92500"/>
                        <a14:foregroundMark x1="69500" y1="94000" x2="76167" y2="94000"/>
                        <a14:foregroundMark x1="74667" y1="95167" x2="89833" y2="84500"/>
                        <a14:foregroundMark x1="89833" y1="84500" x2="92167" y2="80500"/>
                        <a14:foregroundMark x1="72833" y1="96667" x2="90167" y2="95500"/>
                        <a14:foregroundMark x1="90167" y1="95500" x2="90500" y2="95500"/>
                        <a14:foregroundMark x1="14667" y1="94500" x2="29167" y2="96667"/>
                        <a14:foregroundMark x1="9000" y1="97500" x2="27000" y2="98333"/>
                        <a14:foregroundMark x1="31833" y1="94833" x2="12333" y2="94333"/>
                        <a14:foregroundMark x1="12333" y1="94333" x2="12333" y2="94333"/>
                        <a14:foregroundMark x1="6000" y1="94833" x2="17833" y2="96333"/>
                        <a14:foregroundMark x1="17833" y1="96333" x2="37167" y2="95333"/>
                        <a14:foregroundMark x1="37167" y1="95333" x2="38667" y2="95333"/>
                        <a14:foregroundMark x1="93833" y1="95167" x2="75000" y2="956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681338" y="1428750"/>
            <a:ext cx="2838136" cy="2838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p:cNvSpPr txBox="1"/>
          <p:nvPr/>
        </p:nvSpPr>
        <p:spPr>
          <a:xfrm>
            <a:off x="205105" y="805815"/>
            <a:ext cx="4366260" cy="3046095"/>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latin typeface="Times New Roman" panose="02020603050405020304" charset="0"/>
                <a:cs typeface="Times New Roman" panose="02020603050405020304" charset="0"/>
              </a:rPr>
              <a:t>Trên đường đi học về, khi đến ngã tư, bạn N dừng xe đúng ngay vạch chờ đèn đỏ. Bất chợt từ phía sau, một chiếc xe máy va vào xe đạp của bạn N. Ngay lúc đó, bạn N liền nghe có tiếng “Xin lỗi cháu!” cất lên. Bạn N quay lại thì nhìn thấy vẻ mặt đầy lo lắng của bác gái lỡ va phải xe mình. Thấy vậy, bạn N nhẹ nhàng đáp lại: “Xe của cháu không sao. Bác cứ đi nhé!”.</a:t>
            </a:r>
            <a:endParaRPr lang="en-US" sz="1600" dirty="0">
              <a:latin typeface="Times New Roman" panose="02020603050405020304" charset="0"/>
              <a:cs typeface="Times New Roman" panose="02020603050405020304" charset="0"/>
            </a:endParaRPr>
          </a:p>
        </p:txBody>
      </p:sp>
      <p:sp>
        <p:nvSpPr>
          <p:cNvPr id="5" name="TextBox 21"/>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1</a:t>
            </a:r>
            <a:endParaRPr lang="en-US" sz="2400" dirty="0">
              <a:solidFill>
                <a:schemeClr val="bg1">
                  <a:lumMod val="50000"/>
                </a:schemeClr>
              </a:solidFill>
              <a:latin typeface="SVN-FFF Tusj" panose="02040802050405020203" pitchFamily="18" charset="0"/>
            </a:endParaRPr>
          </a:p>
        </p:txBody>
      </p:sp>
      <p:pic>
        <p:nvPicPr>
          <p:cNvPr id="3074" name="Picture 2" descr="13,275 Children Riding Bike Cartoon Royalty-Free Photos and Stock Images |  Shutterstock"/>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5667" b="98167" l="2167" r="93833">
                        <a14:foregroundMark x1="29333" y1="5833" x2="41167" y2="6000"/>
                        <a14:foregroundMark x1="17000" y1="70833" x2="10167" y2="77667"/>
                        <a14:foregroundMark x1="10167" y1="77667" x2="6667" y2="90167"/>
                        <a14:foregroundMark x1="6667" y1="90167" x2="7000" y2="90500"/>
                        <a14:foregroundMark x1="20000" y1="77667" x2="26167" y2="92333"/>
                        <a14:foregroundMark x1="26167" y1="92333" x2="26167" y2="92333"/>
                        <a14:foregroundMark x1="24000" y1="74000" x2="27833" y2="80000"/>
                        <a14:foregroundMark x1="21167" y1="73667" x2="18333" y2="83000"/>
                        <a14:foregroundMark x1="18333" y1="83000" x2="14000" y2="89500"/>
                        <a14:foregroundMark x1="17167" y1="77000" x2="9833" y2="86167"/>
                        <a14:foregroundMark x1="17833" y1="74333" x2="26000" y2="84000"/>
                        <a14:foregroundMark x1="23667" y1="78333" x2="25000" y2="80833"/>
                        <a14:foregroundMark x1="15667" y1="70667" x2="6833" y2="72667"/>
                        <a14:foregroundMark x1="8167" y1="74333" x2="2333" y2="86500"/>
                        <a14:foregroundMark x1="2333" y1="86500" x2="2333" y2="86500"/>
                        <a14:foregroundMark x1="6333" y1="88333" x2="13167" y2="95333"/>
                        <a14:foregroundMark x1="13167" y1="95333" x2="13167" y2="95333"/>
                        <a14:foregroundMark x1="15667" y1="95833" x2="26667" y2="91667"/>
                        <a14:foregroundMark x1="10000" y1="90000" x2="17333" y2="91833"/>
                        <a14:foregroundMark x1="21333" y1="86500" x2="18667" y2="90667"/>
                        <a14:foregroundMark x1="76667" y1="75500" x2="72667" y2="81000"/>
                        <a14:foregroundMark x1="78667" y1="73167" x2="83333" y2="88500"/>
                        <a14:foregroundMark x1="83333" y1="88500" x2="82667" y2="89667"/>
                        <a14:foregroundMark x1="87000" y1="75167" x2="84833" y2="88000"/>
                        <a14:foregroundMark x1="84833" y1="88000" x2="83667" y2="89333"/>
                        <a14:foregroundMark x1="80667" y1="77833" x2="80333" y2="82000"/>
                        <a14:foregroundMark x1="84167" y1="78500" x2="80833" y2="85333"/>
                        <a14:foregroundMark x1="71833" y1="88167" x2="81333" y2="92500"/>
                        <a14:foregroundMark x1="69500" y1="94000" x2="76167" y2="94000"/>
                        <a14:foregroundMark x1="74667" y1="95167" x2="89833" y2="84500"/>
                        <a14:foregroundMark x1="89833" y1="84500" x2="92167" y2="80500"/>
                        <a14:foregroundMark x1="72833" y1="96667" x2="90167" y2="95500"/>
                        <a14:foregroundMark x1="90167" y1="95500" x2="90500" y2="95500"/>
                        <a14:foregroundMark x1="14667" y1="94500" x2="29167" y2="96667"/>
                        <a14:foregroundMark x1="9000" y1="97500" x2="27000" y2="98333"/>
                        <a14:foregroundMark x1="31833" y1="94833" x2="12333" y2="94333"/>
                        <a14:foregroundMark x1="12333" y1="94333" x2="12333" y2="94333"/>
                        <a14:foregroundMark x1="6000" y1="94833" x2="17833" y2="96333"/>
                        <a14:foregroundMark x1="17833" y1="96333" x2="37167" y2="95333"/>
                        <a14:foregroundMark x1="37167" y1="95333" x2="38667" y2="95333"/>
                        <a14:foregroundMark x1="93833" y1="95167" x2="75000" y2="956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379490" y="2571460"/>
            <a:ext cx="2838136" cy="283813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p:cNvSpPr/>
          <p:nvPr/>
        </p:nvSpPr>
        <p:spPr>
          <a:xfrm>
            <a:off x="4996245" y="-118745"/>
            <a:ext cx="3730235" cy="2758440"/>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800"/>
          </a:p>
        </p:txBody>
      </p:sp>
      <p:sp>
        <p:nvSpPr>
          <p:cNvPr id="6" name="TextBox 5"/>
          <p:cNvSpPr txBox="1"/>
          <p:nvPr/>
        </p:nvSpPr>
        <p:spPr>
          <a:xfrm>
            <a:off x="5538647" y="319955"/>
            <a:ext cx="3399954" cy="2168525"/>
          </a:xfrm>
          <a:prstGeom prst="rect">
            <a:avLst/>
          </a:prstGeom>
          <a:noFill/>
        </p:spPr>
        <p:txBody>
          <a:bodyPr wrap="square">
            <a:spAutoFit/>
          </a:bodyPr>
          <a:lstStyle/>
          <a:p>
            <a:pPr algn="just">
              <a:lnSpc>
                <a:spcPct val="150000"/>
              </a:lnSpc>
            </a:pPr>
            <a:r>
              <a:rPr lang="vi-VN" sz="1800" b="1" dirty="0">
                <a:latin typeface="Times New Roman" panose="02020603050405020304" charset="0"/>
                <a:cs typeface="Times New Roman" panose="02020603050405020304" charset="0"/>
              </a:rPr>
              <a:t>Bạn N có cách ứng xử văn minh khi tham gia giao thông, biết bỏ qua</a:t>
            </a:r>
            <a:r>
              <a:rPr lang="en-US" sz="1800" b="1" dirty="0">
                <a:latin typeface="Times New Roman" panose="02020603050405020304" charset="0"/>
                <a:cs typeface="Times New Roman" panose="02020603050405020304" charset="0"/>
              </a:rPr>
              <a:t> </a:t>
            </a:r>
            <a:r>
              <a:rPr lang="vi-VN" sz="1800" b="1" dirty="0">
                <a:latin typeface="Times New Roman" panose="02020603050405020304" charset="0"/>
                <a:cs typeface="Times New Roman" panose="02020603050405020304" charset="0"/>
              </a:rPr>
              <a:t>lỗi của người khác, giúp tránh được những chuyện không hay có thể xảy ra.</a:t>
            </a:r>
            <a:endParaRPr lang="en-US" sz="1800" b="1" dirty="0">
              <a:latin typeface="Times New Roman" panose="02020603050405020304" charset="0"/>
              <a:cs typeface="Times New Roman" panose="0202060305040502030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p:cNvSpPr txBox="1"/>
          <p:nvPr/>
        </p:nvSpPr>
        <p:spPr>
          <a:xfrm>
            <a:off x="278130" y="906780"/>
            <a:ext cx="5331460" cy="4661535"/>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b="1" dirty="0">
                <a:latin typeface="Times New Roman" panose="02020603050405020304" charset="0"/>
                <a:cs typeface="Times New Roman" panose="02020603050405020304" charset="0"/>
              </a:rPr>
              <a:t>Thời tiết nắng nóng, vì ngại ra đường nên bạn A đã đặt mua nước giải khát qua hình thức trực tuyến. Tuy nhiên, vì cửa hàng quá đông khách nên người giao hàng đã giao cho bạn A chậm hơn 20 phút so với dự kiến. Khi ấy, chú giao hàng với gương mặt đẫm mồ hôi, không ngừng xin lỗi cũng như giải thích lí do với bạn A. Thế nhưng, bạn ấy vẫn cảm thấy rất khó chịu vì phải chờ đợi lâu. Trong tâm trạng đầy bực dọc, bạn A liền đánh giá một sao lên hệ thống, kèm theo những lời nhận xét tiêu cực dành cho chú giao hàng.</a:t>
            </a:r>
            <a:endParaRPr lang="en-US" sz="1800" b="1" dirty="0">
              <a:latin typeface="Times New Roman" panose="02020603050405020304" charset="0"/>
              <a:cs typeface="Times New Roman" panose="02020603050405020304" charset="0"/>
            </a:endParaRPr>
          </a:p>
        </p:txBody>
      </p:sp>
      <p:sp>
        <p:nvSpPr>
          <p:cNvPr id="5" name="TextBox 21"/>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2</a:t>
            </a:r>
            <a:endParaRPr lang="en-US" sz="2400" dirty="0">
              <a:solidFill>
                <a:schemeClr val="bg1">
                  <a:lumMod val="50000"/>
                </a:schemeClr>
              </a:solidFill>
              <a:latin typeface="SVN-FFF Tusj" panose="02040802050405020203" pitchFamily="18" charset="0"/>
            </a:endParaRPr>
          </a:p>
        </p:txBody>
      </p:sp>
      <p:pic>
        <p:nvPicPr>
          <p:cNvPr id="4098" name="Picture 2" descr="Premium Vector | Delivery man ride scooter motorcycle"/>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8889" b="93333" l="10000" r="90000">
                        <a14:foregroundMark x1="16944" y1="90000" x2="75556" y2="92778"/>
                        <a14:foregroundMark x1="84722" y1="81111" x2="73056" y2="89444"/>
                        <a14:foregroundMark x1="35000" y1="83889" x2="22778" y2="90000"/>
                        <a14:foregroundMark x1="23889" y1="84167" x2="25556" y2="85278"/>
                        <a14:foregroundMark x1="85000" y1="84167" x2="81389" y2="86389"/>
                        <a14:foregroundMark x1="90000" y1="93611" x2="78333" y2="93333"/>
                        <a14:foregroundMark x1="13889" y1="8889" x2="22500" y2="12222"/>
                        <a14:foregroundMark x1="21667" y1="13333" x2="34722" y2="32222"/>
                        <a14:foregroundMark x1="24167" y1="19722" x2="30556" y2="42500"/>
                        <a14:foregroundMark x1="55833" y1="78611" x2="57500" y2="80278"/>
                        <a14:foregroundMark x1="59444" y1="82500" x2="62778"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5476474" y="2571750"/>
            <a:ext cx="2396490" cy="239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ock Vector Angry Little Boy Character 1963516 Vector Art at Vecteez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9" b="92153" l="9989" r="89993">
                        <a14:foregroundMark x1="45698" y1="52736" x2="57870" y2="71922"/>
                        <a14:foregroundMark x1="45698" y1="68737" x2="47192" y2="85781"/>
                        <a14:foregroundMark x1="47192" y1="85781" x2="47192" y2="85781"/>
                        <a14:foregroundMark x1="48956" y1="55400" x2="58747" y2="92153"/>
                        <a14:foregroundMark x1="38589" y1="87401" x2="51476" y2="90371"/>
                        <a14:backgroundMark x1="60817" y1="77178" x2="60079" y2="79698"/>
                        <a14:backgroundMark x1="57559" y1="76008" x2="59917" y2="84881"/>
                        <a14:backgroundMark x1="57703" y1="71994" x2="62293" y2="81785"/>
                        <a14:backgroundMark x1="62005" y1="79104" x2="56821" y2="71328"/>
                        <a14:backgroundMark x1="56821" y1="71328" x2="57559" y2="71706"/>
                        <a14:backgroundMark x1="56821" y1="71400" x2="64165" y2="81371"/>
                        <a14:backgroundMark x1="64165" y1="81371" x2="64813" y2="83117"/>
                      </a14:backgroundRemoval>
                    </a14:imgEffect>
                  </a14:imgLayer>
                </a14:imgProps>
              </a:ext>
              <a:ext uri="{28A0092B-C50C-407E-A947-70E740481C1C}">
                <a14:useLocalDpi xmlns:a14="http://schemas.microsoft.com/office/drawing/2010/main" val="0"/>
              </a:ext>
            </a:extLst>
          </a:blip>
          <a:srcRect/>
          <a:stretch>
            <a:fillRect/>
          </a:stretch>
        </p:blipFill>
        <p:spPr bwMode="auto">
          <a:xfrm>
            <a:off x="6736080" y="0"/>
            <a:ext cx="2922270" cy="292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s | 1 star review"/>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12804" y1="49118" x2="16336" y2="52647"/>
                        <a14:foregroundMark x1="30464" y1="51176" x2="33775" y2="54118"/>
                        <a14:foregroundMark x1="49890" y1="50588" x2="52539" y2="55588"/>
                        <a14:foregroundMark x1="83444" y1="50882" x2="86093" y2="53529"/>
                        <a14:foregroundMark x1="13024" y1="44412" x2="13687" y2="44118"/>
                        <a14:foregroundMark x1="14128" y1="42647" x2="14128" y2="42647"/>
                        <a14:foregroundMark x1="13024" y1="44118" x2="13024" y2="44118"/>
                        <a14:foregroundMark x1="10155" y1="57059" x2="10155" y2="5705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59466" y="1592580"/>
            <a:ext cx="2030506"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p:cNvSpPr txBox="1"/>
          <p:nvPr/>
        </p:nvSpPr>
        <p:spPr>
          <a:xfrm>
            <a:off x="216535" y="746760"/>
            <a:ext cx="3919220" cy="4523105"/>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latin typeface="Times New Roman" panose="02020603050405020304" charset="0"/>
                <a:cs typeface="Times New Roman" panose="02020603050405020304" charset="0"/>
              </a:rPr>
              <a:t>Thời tiết nắng nóng, vì ngại ra đường nên bạn A đã đặt mua nước giải khát qua hình thức trực tuyến. Tuy nhiên, vì cửa hàng quá đông khách nên người giao hàng đã giao cho bạn A chậm hơn 20 phút so với dự kiến. Khi ấy, chú giao hàng với gương mặt đẫm mồ hôi, không ngừng xin lỗi cũng như giải thích lí do với bạn A. Thế nhưng, bạn ấy vẫn cảm thấy rất khó chịu vì phải chờ đợi lâu. Trong tâm trạng đầy bực dọc, bạn A liền đánh giá một sao lên hệ thống, kèm theo những lời nhận xét tiêu cực dành cho chú giao hàng.</a:t>
            </a:r>
            <a:endParaRPr lang="en-US" sz="1600" dirty="0">
              <a:latin typeface="Times New Roman" panose="02020603050405020304" charset="0"/>
              <a:cs typeface="Times New Roman" panose="02020603050405020304" charset="0"/>
            </a:endParaRPr>
          </a:p>
        </p:txBody>
      </p:sp>
      <p:sp>
        <p:nvSpPr>
          <p:cNvPr id="5" name="TextBox 21"/>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2</a:t>
            </a:r>
            <a:endParaRPr lang="en-US" sz="2400" dirty="0">
              <a:solidFill>
                <a:schemeClr val="bg1">
                  <a:lumMod val="50000"/>
                </a:schemeClr>
              </a:solidFill>
              <a:latin typeface="SVN-FFF Tusj" panose="02040802050405020203" pitchFamily="18" charset="0"/>
            </a:endParaRPr>
          </a:p>
        </p:txBody>
      </p:sp>
      <p:pic>
        <p:nvPicPr>
          <p:cNvPr id="4098" name="Picture 2" descr="Premium Vector | Delivery man ride scooter motorcycle"/>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8889" b="93333" l="10000" r="90000">
                        <a14:foregroundMark x1="16944" y1="90000" x2="75556" y2="92778"/>
                        <a14:foregroundMark x1="84722" y1="81111" x2="73056" y2="89444"/>
                        <a14:foregroundMark x1="35000" y1="83889" x2="22778" y2="90000"/>
                        <a14:foregroundMark x1="23889" y1="84167" x2="25556" y2="85278"/>
                        <a14:foregroundMark x1="85000" y1="84167" x2="81389" y2="86389"/>
                        <a14:foregroundMark x1="90000" y1="93611" x2="78333" y2="93333"/>
                        <a14:foregroundMark x1="13889" y1="8889" x2="22500" y2="12222"/>
                        <a14:foregroundMark x1="21667" y1="13333" x2="34722" y2="32222"/>
                        <a14:foregroundMark x1="24167" y1="19722" x2="30556" y2="42500"/>
                        <a14:foregroundMark x1="55833" y1="78611" x2="57500" y2="80278"/>
                        <a14:foregroundMark x1="59444" y1="82500" x2="62778"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3982954" y="2603524"/>
            <a:ext cx="2396490" cy="239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ock Vector Angry Little Boy Character 1963516 Vector Art at Vecteez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9" b="92153" l="9989" r="89993">
                        <a14:foregroundMark x1="45698" y1="52736" x2="57870" y2="71922"/>
                        <a14:foregroundMark x1="45698" y1="68737" x2="47192" y2="85781"/>
                        <a14:foregroundMark x1="47192" y1="85781" x2="47192" y2="85781"/>
                        <a14:foregroundMark x1="48956" y1="55400" x2="58747" y2="92153"/>
                        <a14:foregroundMark x1="38589" y1="87401" x2="51476" y2="90371"/>
                        <a14:backgroundMark x1="60817" y1="77178" x2="60079" y2="79698"/>
                        <a14:backgroundMark x1="57559" y1="76008" x2="59917" y2="84881"/>
                        <a14:backgroundMark x1="57703" y1="71994" x2="62293" y2="81785"/>
                        <a14:backgroundMark x1="62005" y1="79104" x2="56821" y2="71328"/>
                        <a14:backgroundMark x1="56821" y1="71328" x2="57559" y2="71706"/>
                        <a14:backgroundMark x1="56821" y1="71400" x2="64165" y2="81371"/>
                        <a14:backgroundMark x1="64165" y1="81371" x2="64813" y2="83117"/>
                      </a14:backgroundRemoval>
                    </a14:imgEffect>
                  </a14:imgLayer>
                </a14:imgProps>
              </a:ext>
              <a:ext uri="{28A0092B-C50C-407E-A947-70E740481C1C}">
                <a14:useLocalDpi xmlns:a14="http://schemas.microsoft.com/office/drawing/2010/main" val="0"/>
              </a:ext>
            </a:extLst>
          </a:blip>
          <a:srcRect/>
          <a:stretch>
            <a:fillRect/>
          </a:stretch>
        </p:blipFill>
        <p:spPr bwMode="auto">
          <a:xfrm>
            <a:off x="3194829" y="1210"/>
            <a:ext cx="2922270" cy="292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s | 1 star review"/>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12804" y1="49118" x2="16336" y2="52647"/>
                        <a14:foregroundMark x1="30464" y1="51176" x2="33775" y2="54118"/>
                        <a14:foregroundMark x1="49890" y1="50588" x2="52539" y2="55588"/>
                        <a14:foregroundMark x1="83444" y1="50882" x2="86093" y2="53529"/>
                        <a14:foregroundMark x1="13024" y1="44412" x2="13687" y2="44118"/>
                        <a14:foregroundMark x1="14128" y1="42647" x2="14128" y2="42647"/>
                        <a14:foregroundMark x1="13024" y1="44118" x2="13024" y2="44118"/>
                        <a14:foregroundMark x1="10155" y1="57059" x2="10155" y2="5705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195359" y="2757229"/>
            <a:ext cx="2030506"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p:cNvSpPr/>
          <p:nvPr/>
        </p:nvSpPr>
        <p:spPr>
          <a:xfrm>
            <a:off x="5345495" y="0"/>
            <a:ext cx="3730235" cy="2758440"/>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800"/>
          </a:p>
        </p:txBody>
      </p:sp>
      <p:sp>
        <p:nvSpPr>
          <p:cNvPr id="3" name="TextBox 2"/>
          <p:cNvSpPr txBox="1"/>
          <p:nvPr/>
        </p:nvSpPr>
        <p:spPr>
          <a:xfrm>
            <a:off x="5611223" y="319955"/>
            <a:ext cx="3254833" cy="1753235"/>
          </a:xfrm>
          <a:prstGeom prst="rect">
            <a:avLst/>
          </a:prstGeom>
          <a:noFill/>
        </p:spPr>
        <p:txBody>
          <a:bodyPr wrap="square">
            <a:spAutoFit/>
          </a:bodyPr>
          <a:lstStyle/>
          <a:p>
            <a:pPr algn="just">
              <a:lnSpc>
                <a:spcPct val="150000"/>
              </a:lnSpc>
            </a:pPr>
            <a:r>
              <a:rPr lang="vi-VN" sz="1800" dirty="0">
                <a:latin typeface="Times New Roman" panose="02020603050405020304" charset="0"/>
                <a:cs typeface="Times New Roman" panose="02020603050405020304" charset="0"/>
              </a:rPr>
              <a:t>Bạn A cư xử thiếu sự độ lượng, vị tha và không biết cảm thông, chia sẻ với sự khó khăn của những người xung quanh mình.</a:t>
            </a:r>
            <a:endParaRPr lang="en-US" sz="1800" dirty="0">
              <a:latin typeface="Times New Roman" panose="02020603050405020304" charset="0"/>
              <a:cs typeface="Times New Roman" panose="0202060305040502030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te Purple Wallpaper Images - Free Download on Freepik"/>
          <p:cNvPicPr>
            <a:picLocks noGrp="1" noRot="1" noChangeAspect="1" noMove="1" noResize="1" noEditPoints="1" noAdjustHandles="1" noChangeArrowheads="1" noChangeShapeType="1" noCrop="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
          <a:stretch>
            <a:fillRect/>
          </a:stretch>
        </p:blipFill>
        <p:spPr>
          <a:xfrm>
            <a:off x="3074670" y="1551939"/>
            <a:ext cx="2712720" cy="2712720"/>
          </a:xfrm>
          <a:prstGeom prst="rect">
            <a:avLst/>
          </a:prstGeom>
        </p:spPr>
      </p:pic>
      <p:sp>
        <p:nvSpPr>
          <p:cNvPr id="6" name="TextBox 5"/>
          <p:cNvSpPr txBox="1"/>
          <p:nvPr/>
        </p:nvSpPr>
        <p:spPr>
          <a:xfrm>
            <a:off x="840740" y="362585"/>
            <a:ext cx="8545830" cy="460375"/>
          </a:xfrm>
          <a:prstGeom prst="rect">
            <a:avLst/>
          </a:prstGeom>
          <a:noFill/>
        </p:spPr>
        <p:txBody>
          <a:bodyPr wrap="square">
            <a:spAutoFit/>
          </a:bodyPr>
          <a:lstStyle/>
          <a:p>
            <a:r>
              <a:rPr lang="en-US" altLang="vi-VN" sz="2400" b="1" dirty="0">
                <a:solidFill>
                  <a:srgbClr val="FF0000"/>
                </a:solidFill>
                <a:effectLst/>
                <a:latin typeface="Times New Roman" panose="02020603050405020304" charset="0"/>
                <a:cs typeface="Times New Roman" panose="02020603050405020304" charset="0"/>
              </a:rPr>
              <a:t>4. </a:t>
            </a:r>
            <a:r>
              <a:rPr lang="vi-VN" sz="2400" b="1" dirty="0">
                <a:solidFill>
                  <a:srgbClr val="FF0000"/>
                </a:solidFill>
                <a:effectLst/>
                <a:latin typeface="Times New Roman" panose="02020603050405020304" charset="0"/>
                <a:cs typeface="Times New Roman" panose="02020603050405020304" charset="0"/>
              </a:rPr>
              <a:t>Để rèn luyện đức tính khoan dung, chúng ta cần</a:t>
            </a:r>
            <a:r>
              <a:rPr lang="en-US" sz="2400" b="1" dirty="0">
                <a:solidFill>
                  <a:srgbClr val="FF0000"/>
                </a:solidFill>
                <a:effectLst/>
                <a:latin typeface="Times New Roman" panose="02020603050405020304" charset="0"/>
                <a:cs typeface="Times New Roman" panose="02020603050405020304" charset="0"/>
              </a:rPr>
              <a:t>:</a:t>
            </a:r>
            <a:endParaRPr lang="en-US" sz="2400" b="1" dirty="0">
              <a:solidFill>
                <a:srgbClr val="FF0000"/>
              </a:solidFill>
              <a:effectLst/>
              <a:latin typeface="Times New Roman" panose="02020603050405020304" charset="0"/>
              <a:cs typeface="Times New Roman" panose="02020603050405020304" charset="0"/>
            </a:endParaRPr>
          </a:p>
        </p:txBody>
      </p:sp>
      <p:sp>
        <p:nvSpPr>
          <p:cNvPr id="7" name="TextBox 6"/>
          <p:cNvSpPr txBox="1"/>
          <p:nvPr/>
        </p:nvSpPr>
        <p:spPr>
          <a:xfrm>
            <a:off x="695325" y="3668225"/>
            <a:ext cx="2490470" cy="783193"/>
          </a:xfrm>
          <a:prstGeom prst="wedgeRoundRectCallout">
            <a:avLst>
              <a:gd name="adj1" fmla="val 59126"/>
              <a:gd name="adj2" fmla="val -111332"/>
              <a:gd name="adj3" fmla="val 16667"/>
            </a:avLst>
          </a:prstGeom>
          <a:solidFill>
            <a:srgbClr val="7030A0"/>
          </a:solidFill>
        </p:spPr>
        <p:txBody>
          <a:bodyPr wrap="square">
            <a:spAutoFit/>
          </a:bodyPr>
          <a:lstStyle>
            <a:defPPr marR="0" lvl="0" algn="l" rtl="0">
              <a:lnSpc>
                <a:spcPct val="100000"/>
              </a:lnSpc>
              <a:spcBef>
                <a:spcPts val="0"/>
              </a:spcBef>
              <a:spcAft>
                <a:spcPts val="0"/>
              </a:spcAft>
            </a:defPPr>
            <a:lvl1pPr algn="just">
              <a:defRPr sz="2000">
                <a:solidFill>
                  <a:schemeClr val="bg1"/>
                </a:solidFill>
                <a:effectLst/>
                <a:latin typeface="+mn-lt"/>
              </a:defRPr>
            </a:lvl1pPr>
          </a:lstStyle>
          <a:p>
            <a:r>
              <a:rPr lang="en-US" dirty="0"/>
              <a:t>S</a:t>
            </a:r>
            <a:r>
              <a:rPr lang="vi-VN" dirty="0"/>
              <a:t>ống cởi mở, gần gũi với mọi người. </a:t>
            </a:r>
            <a:endParaRPr lang="en-US" dirty="0"/>
          </a:p>
        </p:txBody>
      </p:sp>
      <p:sp>
        <p:nvSpPr>
          <p:cNvPr id="8" name="TextBox 7"/>
          <p:cNvSpPr txBox="1"/>
          <p:nvPr/>
        </p:nvSpPr>
        <p:spPr>
          <a:xfrm>
            <a:off x="557530" y="1117600"/>
            <a:ext cx="2517140" cy="1123712"/>
          </a:xfrm>
          <a:prstGeom prst="wedgeRoundRectCallout">
            <a:avLst>
              <a:gd name="adj1" fmla="val 54646"/>
              <a:gd name="adj2" fmla="val 85104"/>
              <a:gd name="adj3" fmla="val 16667"/>
            </a:avLst>
          </a:prstGeom>
          <a:solidFill>
            <a:srgbClr val="7030A0"/>
          </a:solidFill>
        </p:spPr>
        <p:txBody>
          <a:bodyPr wrap="square">
            <a:spAutoFit/>
          </a:bodyPr>
          <a:lstStyle/>
          <a:p>
            <a:pPr algn="just"/>
            <a:r>
              <a:rPr lang="vi-VN" sz="2000" dirty="0">
                <a:solidFill>
                  <a:schemeClr val="bg1"/>
                </a:solidFill>
                <a:effectLst/>
                <a:latin typeface="+mn-lt"/>
              </a:rPr>
              <a:t>Cư xử chân thành, rộng lượng, tôn trọng</a:t>
            </a:r>
            <a:r>
              <a:rPr lang="en-US" sz="2000" dirty="0">
                <a:solidFill>
                  <a:schemeClr val="bg1"/>
                </a:solidFill>
                <a:effectLst/>
                <a:latin typeface="+mn-lt"/>
              </a:rPr>
              <a:t>.</a:t>
            </a:r>
            <a:r>
              <a:rPr lang="vi-VN" sz="2000" dirty="0">
                <a:solidFill>
                  <a:schemeClr val="bg1"/>
                </a:solidFill>
                <a:effectLst/>
                <a:latin typeface="+mn-lt"/>
              </a:rPr>
              <a:t> </a:t>
            </a:r>
            <a:endParaRPr lang="en-US" sz="2000" dirty="0">
              <a:solidFill>
                <a:schemeClr val="bg1"/>
              </a:solidFill>
            </a:endParaRPr>
          </a:p>
        </p:txBody>
      </p:sp>
      <p:sp>
        <p:nvSpPr>
          <p:cNvPr id="9" name="TextBox 8"/>
          <p:cNvSpPr txBox="1"/>
          <p:nvPr/>
        </p:nvSpPr>
        <p:spPr>
          <a:xfrm>
            <a:off x="5832793" y="3391226"/>
            <a:ext cx="3074670" cy="1123712"/>
          </a:xfrm>
          <a:prstGeom prst="wedgeRoundRectCallout">
            <a:avLst>
              <a:gd name="adj1" fmla="val -59825"/>
              <a:gd name="adj2" fmla="val -81259"/>
              <a:gd name="adj3" fmla="val 16667"/>
            </a:avLst>
          </a:prstGeom>
          <a:solidFill>
            <a:srgbClr val="7030A0"/>
          </a:solidFill>
        </p:spPr>
        <p:txBody>
          <a:bodyPr wrap="square">
            <a:spAutoFit/>
          </a:bodyPr>
          <a:lstStyle>
            <a:defPPr marR="0" lvl="0" algn="l" rtl="0">
              <a:lnSpc>
                <a:spcPct val="100000"/>
              </a:lnSpc>
              <a:spcBef>
                <a:spcPts val="0"/>
              </a:spcBef>
              <a:spcAft>
                <a:spcPts val="0"/>
              </a:spcAft>
              <a:defRPr/>
            </a:defPPr>
            <a:lvl1pPr algn="just">
              <a:defRPr sz="2000">
                <a:solidFill>
                  <a:schemeClr val="bg1"/>
                </a:solidFill>
                <a:effectLst/>
                <a:latin typeface="+mn-lt"/>
              </a:defRPr>
            </a:lvl1pPr>
          </a:lstStyle>
          <a:p>
            <a:r>
              <a:rPr lang="en-US" dirty="0" err="1"/>
              <a:t>Phê</a:t>
            </a:r>
            <a:r>
              <a:rPr lang="en-US" dirty="0"/>
              <a:t> </a:t>
            </a:r>
            <a:r>
              <a:rPr lang="vi-VN" dirty="0"/>
              <a:t>phán thói ích kỉ, hẹp hòi, thiếu sự độ lượng, khoan dung</a:t>
            </a:r>
            <a:r>
              <a:rPr lang="en-US" dirty="0"/>
              <a:t>.</a:t>
            </a:r>
            <a:endParaRPr lang="en-US" dirty="0"/>
          </a:p>
        </p:txBody>
      </p:sp>
      <p:sp>
        <p:nvSpPr>
          <p:cNvPr id="10" name="TextBox 9"/>
          <p:cNvSpPr txBox="1"/>
          <p:nvPr/>
        </p:nvSpPr>
        <p:spPr>
          <a:xfrm>
            <a:off x="5751830" y="1135331"/>
            <a:ext cx="2834640" cy="1123712"/>
          </a:xfrm>
          <a:prstGeom prst="wedgeRoundRectCallout">
            <a:avLst>
              <a:gd name="adj1" fmla="val -49865"/>
              <a:gd name="adj2" fmla="val 74254"/>
              <a:gd name="adj3" fmla="val 16667"/>
            </a:avLst>
          </a:prstGeom>
          <a:solidFill>
            <a:srgbClr val="7030A0"/>
          </a:solidFill>
        </p:spPr>
        <p:txBody>
          <a:bodyPr wrap="square">
            <a:spAutoFit/>
          </a:bodyPr>
          <a:lstStyle>
            <a:defPPr marR="0" lvl="0" algn="l" rtl="0">
              <a:lnSpc>
                <a:spcPct val="100000"/>
              </a:lnSpc>
              <a:spcBef>
                <a:spcPts val="0"/>
              </a:spcBef>
              <a:spcAft>
                <a:spcPts val="0"/>
              </a:spcAft>
            </a:defPPr>
            <a:lvl1pPr algn="just">
              <a:defRPr sz="2000">
                <a:solidFill>
                  <a:schemeClr val="bg1"/>
                </a:solidFill>
                <a:effectLst/>
                <a:latin typeface="+mn-lt"/>
              </a:defRPr>
            </a:lvl1pPr>
          </a:lstStyle>
          <a:p>
            <a:r>
              <a:rPr lang="en-US" dirty="0"/>
              <a:t>C</a:t>
            </a:r>
            <a:r>
              <a:rPr lang="vi-VN" dirty="0"/>
              <a:t>hấp</a:t>
            </a:r>
            <a:r>
              <a:rPr lang="en-US" dirty="0"/>
              <a:t> </a:t>
            </a:r>
            <a:r>
              <a:rPr lang="vi-VN" dirty="0"/>
              <a:t>nhận cá tính, sở thích, thói quen của người khác. </a:t>
            </a:r>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p:nvPr/>
        </p:nvSpPr>
        <p:spPr>
          <a:xfrm>
            <a:off x="2551430" y="102235"/>
            <a:ext cx="3434715" cy="64516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chemeClr val="bg2">
                    <a:lumMod val="50000"/>
                  </a:schemeClr>
                </a:solidFill>
                <a:latin typeface="Times New Roman" panose="02020603050405020304" charset="0"/>
                <a:cs typeface="Times New Roman" panose="02020603050405020304" charset="0"/>
              </a:rPr>
              <a:t>TỔNG KẾT</a:t>
            </a:r>
            <a:endParaRPr lang="en-US" sz="3600" b="1" dirty="0">
              <a:solidFill>
                <a:schemeClr val="bg2">
                  <a:lumMod val="50000"/>
                </a:schemeClr>
              </a:solidFill>
              <a:latin typeface="Times New Roman" panose="02020603050405020304" charset="0"/>
              <a:cs typeface="Times New Roman" panose="02020603050405020304" charset="0"/>
            </a:endParaRPr>
          </a:p>
        </p:txBody>
      </p:sp>
      <p:sp>
        <p:nvSpPr>
          <p:cNvPr id="16" name="TextBox 5"/>
          <p:cNvSpPr txBox="1"/>
          <p:nvPr/>
        </p:nvSpPr>
        <p:spPr>
          <a:xfrm>
            <a:off x="1171512" y="931777"/>
            <a:ext cx="7163979" cy="416011"/>
          </a:xfrm>
          <a:prstGeom prst="rect">
            <a:avLst/>
          </a:prstGeom>
          <a:solidFill>
            <a:schemeClr val="bg2">
              <a:lumMod val="20000"/>
              <a:lumOff val="80000"/>
            </a:schemeClr>
          </a:solidFill>
          <a:ln w="38100">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vi-VN" sz="1600" dirty="0"/>
              <a:t>Khoan dung là rộng lòng tha thứ.</a:t>
            </a:r>
            <a:endParaRPr lang="en-US" sz="1600" dirty="0"/>
          </a:p>
        </p:txBody>
      </p:sp>
      <p:sp>
        <p:nvSpPr>
          <p:cNvPr id="17" name="TextBox 11"/>
          <p:cNvSpPr txBox="1"/>
          <p:nvPr/>
        </p:nvSpPr>
        <p:spPr>
          <a:xfrm>
            <a:off x="1171512" y="1682112"/>
            <a:ext cx="7225474" cy="1154675"/>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Biểu hiện của khoan dung là biết tha thứ cho chính mình và cho người khác khi họ biết hối hận và sửa chữa lỗi lầm; lắng nghe và tôn trọng sự khác biệt của người khác, không cố chấp, hẹp hòi, định kiến.</a:t>
            </a:r>
            <a:endParaRPr lang="vi-VN" sz="1600" dirty="0"/>
          </a:p>
        </p:txBody>
      </p:sp>
      <p:sp>
        <p:nvSpPr>
          <p:cNvPr id="32" name="TextBox 11"/>
          <p:cNvSpPr txBox="1"/>
          <p:nvPr/>
        </p:nvSpPr>
        <p:spPr>
          <a:xfrm>
            <a:off x="1171512" y="3171111"/>
            <a:ext cx="7225474" cy="1524007"/>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Người có lòng khoan dung luôn được mọi người yêu mến, tin cậy và có nhiều bạn tốt. Người được tha thứ sẽ có cơ hội trở thành người tốt, khắc phục lỗi lầm, khiếm khuyết của bản thân. Nhờ có lòng khoan dung mà cuộc sống và mối quan hệ giữa mọi người trở nên lành mạnh, thân ái, tốt đẹp hơn.</a:t>
            </a:r>
            <a:endParaRPr lang="vi-VN" sz="1600" dirty="0"/>
          </a:p>
        </p:txBody>
      </p:sp>
      <p:sp>
        <p:nvSpPr>
          <p:cNvPr id="33" name="Google Shape;530;p48"/>
          <p:cNvSpPr/>
          <p:nvPr/>
        </p:nvSpPr>
        <p:spPr>
          <a:xfrm>
            <a:off x="416560" y="803044"/>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30;p48"/>
          <p:cNvSpPr/>
          <p:nvPr/>
        </p:nvSpPr>
        <p:spPr>
          <a:xfrm>
            <a:off x="416559" y="1694134"/>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30;p48"/>
          <p:cNvSpPr/>
          <p:nvPr/>
        </p:nvSpPr>
        <p:spPr>
          <a:xfrm>
            <a:off x="463375" y="3097917"/>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29" name="Google Shape;229;p30"/>
          <p:cNvPicPr preferRelativeResize="0"/>
          <p:nvPr/>
        </p:nvPicPr>
        <p:blipFill>
          <a:blip r:embed="rId1"/>
          <a:stretch>
            <a:fillRect/>
          </a:stretch>
        </p:blipFill>
        <p:spPr>
          <a:xfrm>
            <a:off x="7963300" y="751425"/>
            <a:ext cx="931201" cy="859550"/>
          </a:xfrm>
          <a:prstGeom prst="rect">
            <a:avLst/>
          </a:prstGeom>
          <a:noFill/>
          <a:ln>
            <a:noFill/>
          </a:ln>
        </p:spPr>
      </p:pic>
      <p:pic>
        <p:nvPicPr>
          <p:cNvPr id="230" name="Google Shape;230;p30"/>
          <p:cNvPicPr preferRelativeResize="0"/>
          <p:nvPr/>
        </p:nvPicPr>
        <p:blipFill>
          <a:blip r:embed="rId2"/>
          <a:stretch>
            <a:fillRect/>
          </a:stretch>
        </p:blipFill>
        <p:spPr>
          <a:xfrm flipH="1">
            <a:off x="494930" y="213350"/>
            <a:ext cx="867541" cy="859549"/>
          </a:xfrm>
          <a:prstGeom prst="rect">
            <a:avLst/>
          </a:prstGeom>
          <a:noFill/>
          <a:ln>
            <a:noFill/>
          </a:ln>
        </p:spPr>
      </p:pic>
      <p:sp>
        <p:nvSpPr>
          <p:cNvPr id="28" name="TextBox 19"/>
          <p:cNvSpPr txBox="1"/>
          <p:nvPr/>
        </p:nvSpPr>
        <p:spPr>
          <a:xfrm>
            <a:off x="1485153" y="213350"/>
            <a:ext cx="6478147" cy="5835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accent2"/>
                </a:solidFill>
                <a:latin typeface="Times New Roman" panose="02020603050405020304" charset="0"/>
                <a:cs typeface="Times New Roman" panose="02020603050405020304" charset="0"/>
              </a:rPr>
              <a:t>Mục</a:t>
            </a:r>
            <a:r>
              <a:rPr lang="en-US" sz="3200" dirty="0">
                <a:solidFill>
                  <a:schemeClr val="accent2"/>
                </a:solidFill>
                <a:latin typeface="Times New Roman" panose="02020603050405020304" charset="0"/>
                <a:cs typeface="Times New Roman" panose="02020603050405020304" charset="0"/>
              </a:rPr>
              <a:t> </a:t>
            </a:r>
            <a:r>
              <a:rPr lang="en-US" sz="3200" dirty="0" err="1">
                <a:solidFill>
                  <a:schemeClr val="accent2"/>
                </a:solidFill>
                <a:latin typeface="Times New Roman" panose="02020603050405020304" charset="0"/>
                <a:cs typeface="Times New Roman" panose="02020603050405020304" charset="0"/>
              </a:rPr>
              <a:t>tiêu</a:t>
            </a:r>
            <a:r>
              <a:rPr lang="en-US" sz="3200" dirty="0">
                <a:solidFill>
                  <a:schemeClr val="accent2"/>
                </a:solidFill>
                <a:latin typeface="Times New Roman" panose="02020603050405020304" charset="0"/>
                <a:cs typeface="Times New Roman" panose="02020603050405020304" charset="0"/>
              </a:rPr>
              <a:t> </a:t>
            </a:r>
            <a:r>
              <a:rPr lang="en-US" sz="3200" dirty="0" err="1">
                <a:solidFill>
                  <a:schemeClr val="accent2"/>
                </a:solidFill>
                <a:latin typeface="Times New Roman" panose="02020603050405020304" charset="0"/>
                <a:cs typeface="Times New Roman" panose="02020603050405020304" charset="0"/>
              </a:rPr>
              <a:t>bài</a:t>
            </a:r>
            <a:r>
              <a:rPr lang="en-US" sz="3200" dirty="0">
                <a:solidFill>
                  <a:schemeClr val="accent2"/>
                </a:solidFill>
                <a:latin typeface="Times New Roman" panose="02020603050405020304" charset="0"/>
                <a:cs typeface="Times New Roman" panose="02020603050405020304" charset="0"/>
              </a:rPr>
              <a:t> </a:t>
            </a:r>
            <a:r>
              <a:rPr lang="en-US" sz="3200" dirty="0" err="1">
                <a:solidFill>
                  <a:schemeClr val="accent2"/>
                </a:solidFill>
                <a:latin typeface="Times New Roman" panose="02020603050405020304" charset="0"/>
                <a:cs typeface="Times New Roman" panose="02020603050405020304" charset="0"/>
              </a:rPr>
              <a:t>học</a:t>
            </a:r>
            <a:endParaRPr lang="en-US" sz="3200" dirty="0">
              <a:solidFill>
                <a:schemeClr val="accent2"/>
              </a:solidFill>
              <a:latin typeface="Times New Roman" panose="02020603050405020304" charset="0"/>
              <a:cs typeface="Times New Roman" panose="02020603050405020304" charset="0"/>
            </a:endParaRPr>
          </a:p>
        </p:txBody>
      </p:sp>
      <p:pic>
        <p:nvPicPr>
          <p:cNvPr id="29" name="Picture 28"/>
          <p:cNvPicPr>
            <a:picLocks noChangeAspect="1"/>
          </p:cNvPicPr>
          <p:nvPr/>
        </p:nvPicPr>
        <p:blipFill>
          <a:blip r:embed="rId3"/>
          <a:stretch>
            <a:fillRect/>
          </a:stretch>
        </p:blipFill>
        <p:spPr>
          <a:xfrm>
            <a:off x="2358217" y="11122"/>
            <a:ext cx="866150" cy="866150"/>
          </a:xfrm>
          <a:prstGeom prst="rect">
            <a:avLst/>
          </a:prstGeom>
        </p:spPr>
      </p:pic>
      <p:sp>
        <p:nvSpPr>
          <p:cNvPr id="30" name="Google Shape;26854;p48"/>
          <p:cNvSpPr/>
          <p:nvPr/>
        </p:nvSpPr>
        <p:spPr>
          <a:xfrm>
            <a:off x="2122911" y="2959061"/>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31" name="Google Shape;26855;p48"/>
          <p:cNvSpPr/>
          <p:nvPr/>
        </p:nvSpPr>
        <p:spPr>
          <a:xfrm>
            <a:off x="6450563" y="2959061"/>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1" name="Google Shape;26856;p48"/>
          <p:cNvSpPr/>
          <p:nvPr/>
        </p:nvSpPr>
        <p:spPr>
          <a:xfrm>
            <a:off x="6395359" y="883722"/>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2" name="Google Shape;26857;p48"/>
          <p:cNvSpPr/>
          <p:nvPr/>
        </p:nvSpPr>
        <p:spPr>
          <a:xfrm>
            <a:off x="2078609" y="877272"/>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33" name="Google Shape;26858;p48"/>
          <p:cNvSpPr txBox="1">
            <a:spLocks noGrp="1"/>
          </p:cNvSpPr>
          <p:nvPr/>
        </p:nvSpPr>
        <p:spPr>
          <a:xfrm>
            <a:off x="2078609" y="1007322"/>
            <a:ext cx="6534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01</a:t>
            </a:r>
            <a:endParaRPr dirty="0">
              <a:solidFill>
                <a:schemeClr val="lt1"/>
              </a:solidFill>
            </a:endParaRPr>
          </a:p>
        </p:txBody>
      </p:sp>
      <p:sp>
        <p:nvSpPr>
          <p:cNvPr id="234" name="Google Shape;26860;p48"/>
          <p:cNvSpPr txBox="1">
            <a:spLocks noGrp="1"/>
          </p:cNvSpPr>
          <p:nvPr/>
        </p:nvSpPr>
        <p:spPr>
          <a:xfrm>
            <a:off x="6395359" y="1013772"/>
            <a:ext cx="6534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02</a:t>
            </a:r>
            <a:endParaRPr dirty="0">
              <a:solidFill>
                <a:schemeClr val="lt1"/>
              </a:solidFill>
            </a:endParaRPr>
          </a:p>
        </p:txBody>
      </p:sp>
      <p:sp>
        <p:nvSpPr>
          <p:cNvPr id="235" name="Google Shape;26862;p48"/>
          <p:cNvSpPr txBox="1">
            <a:spLocks noGrp="1"/>
          </p:cNvSpPr>
          <p:nvPr/>
        </p:nvSpPr>
        <p:spPr>
          <a:xfrm>
            <a:off x="2125011" y="3089261"/>
            <a:ext cx="649200" cy="3933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03</a:t>
            </a:r>
            <a:endParaRPr dirty="0">
              <a:solidFill>
                <a:schemeClr val="lt1"/>
              </a:solidFill>
            </a:endParaRPr>
          </a:p>
        </p:txBody>
      </p:sp>
      <p:sp>
        <p:nvSpPr>
          <p:cNvPr id="236" name="Google Shape;26864;p48"/>
          <p:cNvSpPr txBox="1">
            <a:spLocks noGrp="1"/>
          </p:cNvSpPr>
          <p:nvPr/>
        </p:nvSpPr>
        <p:spPr>
          <a:xfrm>
            <a:off x="6452663" y="3089261"/>
            <a:ext cx="649200" cy="3933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04</a:t>
            </a:r>
            <a:endParaRPr dirty="0">
              <a:solidFill>
                <a:schemeClr val="lt1"/>
              </a:solidFill>
            </a:endParaRPr>
          </a:p>
        </p:txBody>
      </p:sp>
      <p:sp>
        <p:nvSpPr>
          <p:cNvPr id="237" name="TextBox 22"/>
          <p:cNvSpPr txBox="1"/>
          <p:nvPr/>
        </p:nvSpPr>
        <p:spPr>
          <a:xfrm>
            <a:off x="4926645" y="3921722"/>
            <a:ext cx="4037473" cy="460375"/>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P</a:t>
            </a:r>
            <a:r>
              <a:rPr lang="vi-VN" sz="1600" dirty="0">
                <a:latin typeface="Times New Roman" panose="02020603050405020304" charset="0"/>
                <a:cs typeface="Times New Roman" panose="02020603050405020304" charset="0"/>
              </a:rPr>
              <a:t>hê phán các biểu hiện thiếu khoan dung.</a:t>
            </a:r>
            <a:endParaRPr lang="vi-VN" sz="1600" dirty="0">
              <a:latin typeface="Times New Roman" panose="02020603050405020304" charset="0"/>
              <a:cs typeface="Times New Roman" panose="02020603050405020304" charset="0"/>
            </a:endParaRPr>
          </a:p>
        </p:txBody>
      </p:sp>
      <p:sp>
        <p:nvSpPr>
          <p:cNvPr id="238" name="TextBox 24"/>
          <p:cNvSpPr txBox="1"/>
          <p:nvPr/>
        </p:nvSpPr>
        <p:spPr>
          <a:xfrm>
            <a:off x="576150" y="1671776"/>
            <a:ext cx="3594114" cy="829945"/>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latin typeface="Times New Roman" panose="02020603050405020304" charset="0"/>
                <a:cs typeface="Times New Roman" panose="02020603050405020304" charset="0"/>
              </a:rPr>
              <a:t>Nêu được khái niệm khoan dung và biểu hiện của khoan dung.</a:t>
            </a:r>
            <a:endParaRPr lang="vi-VN" sz="1600" dirty="0">
              <a:latin typeface="Times New Roman" panose="02020603050405020304" charset="0"/>
              <a:cs typeface="Times New Roman" panose="02020603050405020304" charset="0"/>
            </a:endParaRPr>
          </a:p>
        </p:txBody>
      </p:sp>
      <p:sp>
        <p:nvSpPr>
          <p:cNvPr id="239" name="TextBox 26"/>
          <p:cNvSpPr txBox="1"/>
          <p:nvPr/>
        </p:nvSpPr>
        <p:spPr>
          <a:xfrm>
            <a:off x="4973738" y="1762878"/>
            <a:ext cx="3788940" cy="460375"/>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latin typeface="Times New Roman" panose="02020603050405020304" charset="0"/>
                <a:cs typeface="Times New Roman" panose="02020603050405020304" charset="0"/>
              </a:rPr>
              <a:t>N</a:t>
            </a:r>
            <a:r>
              <a:rPr lang="vi-VN" sz="1600" dirty="0">
                <a:latin typeface="Times New Roman" panose="02020603050405020304" charset="0"/>
                <a:cs typeface="Times New Roman" panose="02020603050405020304" charset="0"/>
              </a:rPr>
              <a:t>hận biết được giá trị của khoan dung</a:t>
            </a:r>
            <a:r>
              <a:rPr lang="en-US" sz="1600" dirty="0">
                <a:latin typeface="Times New Roman" panose="02020603050405020304" charset="0"/>
                <a:cs typeface="Times New Roman" panose="02020603050405020304" charset="0"/>
              </a:rPr>
              <a:t>.</a:t>
            </a:r>
            <a:endParaRPr lang="vi-VN" sz="1600" dirty="0">
              <a:latin typeface="Times New Roman" panose="02020603050405020304" charset="0"/>
              <a:cs typeface="Times New Roman" panose="02020603050405020304" charset="0"/>
            </a:endParaRPr>
          </a:p>
        </p:txBody>
      </p:sp>
      <p:sp>
        <p:nvSpPr>
          <p:cNvPr id="240" name="TextBox 28"/>
          <p:cNvSpPr txBox="1"/>
          <p:nvPr/>
        </p:nvSpPr>
        <p:spPr>
          <a:xfrm>
            <a:off x="623242" y="3642598"/>
            <a:ext cx="3594114" cy="1198880"/>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latin typeface="Times New Roman" panose="02020603050405020304" charset="0"/>
                <a:cs typeface="Times New Roman" panose="02020603050405020304" charset="0"/>
              </a:rPr>
              <a:t>Thực hiện được những việc làm thể hiện sự khoan dung trong những tình huống cụ thể, phù hợp với lứa tuổi.</a:t>
            </a:r>
            <a:endParaRPr lang="vi-VN" sz="1600" dirty="0">
              <a:latin typeface="Times New Roman" panose="02020603050405020304" charset="0"/>
              <a:cs typeface="Times New Roman" panose="0202060305040502030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bg/>
                                          </p:spTgt>
                                        </p:tgtEl>
                                        <p:attrNameLst>
                                          <p:attrName>style.visibility</p:attrName>
                                        </p:attrNameLst>
                                      </p:cBhvr>
                                      <p:to>
                                        <p:strVal val="visible"/>
                                      </p:to>
                                    </p:set>
                                    <p:animEffect transition="in" filter="barn(inVertical)">
                                      <p:cBhvr>
                                        <p:cTn id="7" dur="500"/>
                                        <p:tgtEl>
                                          <p:spTgt spid="23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8">
                                            <p:txEl>
                                              <p:pRg st="0" end="0"/>
                                            </p:txEl>
                                          </p:spTgt>
                                        </p:tgtEl>
                                        <p:attrNameLst>
                                          <p:attrName>style.visibility</p:attrName>
                                        </p:attrNameLst>
                                      </p:cBhvr>
                                      <p:to>
                                        <p:strVal val="visible"/>
                                      </p:to>
                                    </p:set>
                                    <p:animEffect transition="in" filter="barn(inVertical)">
                                      <p:cBhvr>
                                        <p:cTn id="12" dur="500"/>
                                        <p:tgtEl>
                                          <p:spTgt spid="23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9">
                                            <p:bg/>
                                          </p:spTgt>
                                        </p:tgtEl>
                                        <p:attrNameLst>
                                          <p:attrName>style.visibility</p:attrName>
                                        </p:attrNameLst>
                                      </p:cBhvr>
                                      <p:to>
                                        <p:strVal val="visible"/>
                                      </p:to>
                                    </p:set>
                                    <p:animEffect transition="in" filter="barn(inVertical)">
                                      <p:cBhvr>
                                        <p:cTn id="15" dur="500"/>
                                        <p:tgtEl>
                                          <p:spTgt spid="239">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9">
                                            <p:txEl>
                                              <p:pRg st="0" end="0"/>
                                            </p:txEl>
                                          </p:spTgt>
                                        </p:tgtEl>
                                        <p:attrNameLst>
                                          <p:attrName>style.visibility</p:attrName>
                                        </p:attrNameLst>
                                      </p:cBhvr>
                                      <p:to>
                                        <p:strVal val="visible"/>
                                      </p:to>
                                    </p:set>
                                    <p:animEffect transition="in" filter="barn(inVertical)">
                                      <p:cBhvr>
                                        <p:cTn id="20" dur="500"/>
                                        <p:tgtEl>
                                          <p:spTgt spid="239">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0">
                                            <p:bg/>
                                          </p:spTgt>
                                        </p:tgtEl>
                                        <p:attrNameLst>
                                          <p:attrName>style.visibility</p:attrName>
                                        </p:attrNameLst>
                                      </p:cBhvr>
                                      <p:to>
                                        <p:strVal val="visible"/>
                                      </p:to>
                                    </p:set>
                                    <p:animEffect transition="in" filter="barn(inVertical)">
                                      <p:cBhvr>
                                        <p:cTn id="23" dur="500"/>
                                        <p:tgtEl>
                                          <p:spTgt spid="240">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0">
                                            <p:txEl>
                                              <p:pRg st="0" end="0"/>
                                            </p:txEl>
                                          </p:spTgt>
                                        </p:tgtEl>
                                        <p:attrNameLst>
                                          <p:attrName>style.visibility</p:attrName>
                                        </p:attrNameLst>
                                      </p:cBhvr>
                                      <p:to>
                                        <p:strVal val="visible"/>
                                      </p:to>
                                    </p:set>
                                    <p:animEffect transition="in" filter="barn(inVertical)">
                                      <p:cBhvr>
                                        <p:cTn id="28" dur="500"/>
                                        <p:tgtEl>
                                          <p:spTgt spid="240">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7">
                                            <p:bg/>
                                          </p:spTgt>
                                        </p:tgtEl>
                                        <p:attrNameLst>
                                          <p:attrName>style.visibility</p:attrName>
                                        </p:attrNameLst>
                                      </p:cBhvr>
                                      <p:to>
                                        <p:strVal val="visible"/>
                                      </p:to>
                                    </p:set>
                                    <p:animEffect transition="in" filter="barn(inVertical)">
                                      <p:cBhvr>
                                        <p:cTn id="31" dur="500"/>
                                        <p:tgtEl>
                                          <p:spTgt spid="237">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7">
                                            <p:txEl>
                                              <p:pRg st="0" end="0"/>
                                            </p:txEl>
                                          </p:spTgt>
                                        </p:tgtEl>
                                        <p:attrNameLst>
                                          <p:attrName>style.visibility</p:attrName>
                                        </p:attrNameLst>
                                      </p:cBhvr>
                                      <p:to>
                                        <p:strVal val="visible"/>
                                      </p:to>
                                    </p:set>
                                    <p:animEffect transition="in" filter="barn(inVertical)">
                                      <p:cBhvr>
                                        <p:cTn id="36" dur="500"/>
                                        <p:tgtEl>
                                          <p:spTgt spid="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build="p"/>
      <p:bldP spid="238" grpId="0" animBg="1" build="p"/>
      <p:bldP spid="239" grpId="0" animBg="1" build="p"/>
      <p:bldP spid="240" grpId="0" animBg="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p:cNvSpPr txBox="1"/>
          <p:nvPr/>
        </p:nvSpPr>
        <p:spPr>
          <a:xfrm>
            <a:off x="3034206" y="102390"/>
            <a:ext cx="2551267" cy="5835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a:solidFill>
                  <a:schemeClr val="bg2">
                    <a:lumMod val="50000"/>
                  </a:schemeClr>
                </a:solidFill>
                <a:latin typeface="Times New Roman" panose="02020603050405020304" charset="0"/>
                <a:cs typeface="Times New Roman" panose="02020603050405020304" charset="0"/>
              </a:rPr>
              <a:t>TỔNG KẾT</a:t>
            </a:r>
            <a:endParaRPr lang="en-US" sz="3200" b="1" dirty="0">
              <a:solidFill>
                <a:schemeClr val="bg2">
                  <a:lumMod val="50000"/>
                </a:schemeClr>
              </a:solidFill>
              <a:latin typeface="Times New Roman" panose="02020603050405020304" charset="0"/>
              <a:cs typeface="Times New Roman" panose="02020603050405020304" charset="0"/>
            </a:endParaRPr>
          </a:p>
        </p:txBody>
      </p:sp>
      <p:sp>
        <p:nvSpPr>
          <p:cNvPr id="32" name="TextBox 11"/>
          <p:cNvSpPr txBox="1"/>
          <p:nvPr/>
        </p:nvSpPr>
        <p:spPr>
          <a:xfrm>
            <a:off x="959485" y="1224280"/>
            <a:ext cx="7456170" cy="2310130"/>
          </a:xfrm>
          <a:prstGeom prst="rect">
            <a:avLst/>
          </a:prstGeom>
          <a:solidFill>
            <a:schemeClr val="bg2">
              <a:lumMod val="20000"/>
              <a:lumOff val="80000"/>
            </a:schemeClr>
          </a:solidFill>
          <a:ln w="28575">
            <a:solidFill>
              <a:schemeClr val="bg2">
                <a:lumMod val="75000"/>
              </a:schemeClr>
            </a:solidFill>
          </a:ln>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dirty="0">
                <a:latin typeface="Times New Roman" panose="02020603050405020304" charset="0"/>
                <a:cs typeface="Times New Roman" panose="02020603050405020304" charset="0"/>
              </a:rPr>
              <a:t>Để rèn luyện đức tính khoan dung, chúng ta cần sống cởi mở, gần gũi với mọi người. Cư xử chân thành, rộng lượng, tôn trọng và chấp nhận cá tính, sở thích, thói quen của người khác. Đồng thời, phê phán thói ích kỉ, hẹp hòi, thiếu sự độ lượng, khoan dung.</a:t>
            </a:r>
            <a:endParaRPr lang="vi-VN" sz="2000" dirty="0">
              <a:latin typeface="Times New Roman" panose="02020603050405020304" charset="0"/>
              <a:cs typeface="Times New Roman" panose="02020603050405020304" charset="0"/>
            </a:endParaRPr>
          </a:p>
        </p:txBody>
      </p:sp>
      <p:sp>
        <p:nvSpPr>
          <p:cNvPr id="2" name="Google Shape;530;p48"/>
          <p:cNvSpPr/>
          <p:nvPr/>
        </p:nvSpPr>
        <p:spPr>
          <a:xfrm>
            <a:off x="290655" y="1768745"/>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 name="Google Shape;562;p49"/>
          <p:cNvPicPr preferRelativeResize="0"/>
          <p:nvPr/>
        </p:nvPicPr>
        <p:blipFill>
          <a:blip r:embed="rId1"/>
          <a:stretch>
            <a:fillRect/>
          </a:stretch>
        </p:blipFill>
        <p:spPr>
          <a:xfrm>
            <a:off x="3257502" y="3158650"/>
            <a:ext cx="1524362" cy="1882460"/>
          </a:xfrm>
          <a:prstGeom prst="rect">
            <a:avLst/>
          </a:prstGeom>
          <a:noFill/>
          <a:ln>
            <a:noFill/>
          </a:ln>
        </p:spPr>
      </p:pic>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8" name="Google Shape;248;p32"/>
          <p:cNvPicPr preferRelativeResize="0"/>
          <p:nvPr/>
        </p:nvPicPr>
        <p:blipFill>
          <a:blip r:embed="rId1"/>
          <a:stretch>
            <a:fillRect/>
          </a:stretch>
        </p:blipFill>
        <p:spPr>
          <a:xfrm>
            <a:off x="2783375" y="314325"/>
            <a:ext cx="931201" cy="859550"/>
          </a:xfrm>
          <a:prstGeom prst="rect">
            <a:avLst/>
          </a:prstGeom>
          <a:noFill/>
          <a:ln>
            <a:noFill/>
          </a:ln>
        </p:spPr>
      </p:pic>
      <p:pic>
        <p:nvPicPr>
          <p:cNvPr id="249" name="Google Shape;249;p32"/>
          <p:cNvPicPr preferRelativeResize="0"/>
          <p:nvPr/>
        </p:nvPicPr>
        <p:blipFill>
          <a:blip r:embed="rId2"/>
          <a:stretch>
            <a:fillRect/>
          </a:stretch>
        </p:blipFill>
        <p:spPr>
          <a:xfrm flipH="1">
            <a:off x="5356476" y="3885692"/>
            <a:ext cx="931200" cy="922666"/>
          </a:xfrm>
          <a:prstGeom prst="rect">
            <a:avLst/>
          </a:prstGeom>
          <a:noFill/>
          <a:ln>
            <a:noFill/>
          </a:ln>
        </p:spPr>
      </p:pic>
      <p:sp>
        <p:nvSpPr>
          <p:cNvPr id="2" name="TextBox 148"/>
          <p:cNvSpPr txBox="1"/>
          <p:nvPr/>
        </p:nvSpPr>
        <p:spPr>
          <a:xfrm>
            <a:off x="2201545" y="2888615"/>
            <a:ext cx="5446395" cy="10147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000" b="1" dirty="0">
                <a:solidFill>
                  <a:srgbClr val="D8181D"/>
                </a:solidFill>
                <a:latin typeface="Times New Roman" panose="02020603050405020304" charset="0"/>
                <a:cs typeface="Times New Roman" panose="02020603050405020304" charset="0"/>
              </a:rPr>
              <a:t>LUYỆN TẬP</a:t>
            </a:r>
            <a:endParaRPr lang="en-US" sz="6000" b="1" dirty="0">
              <a:solidFill>
                <a:srgbClr val="D8181D"/>
              </a:solidFill>
              <a:latin typeface="Times New Roman" panose="02020603050405020304" charset="0"/>
              <a:cs typeface="Times New Roman" panose="02020603050405020304" charset="0"/>
            </a:endParaRPr>
          </a:p>
        </p:txBody>
      </p:sp>
      <p:sp>
        <p:nvSpPr>
          <p:cNvPr id="3" name="TextBox 149"/>
          <p:cNvSpPr txBox="1"/>
          <p:nvPr/>
        </p:nvSpPr>
        <p:spPr>
          <a:xfrm>
            <a:off x="2728367" y="1862744"/>
            <a:ext cx="3362255" cy="70675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accent3"/>
                </a:solidFill>
                <a:latin typeface="Times New Roman" panose="02020603050405020304" charset="0"/>
                <a:cs typeface="Times New Roman" panose="02020603050405020304" charset="0"/>
              </a:rPr>
              <a:t>Hoạt</a:t>
            </a:r>
            <a:r>
              <a:rPr lang="en-US" sz="4000" dirty="0">
                <a:solidFill>
                  <a:schemeClr val="accent3"/>
                </a:solidFill>
                <a:latin typeface="Times New Roman" panose="02020603050405020304" charset="0"/>
                <a:cs typeface="Times New Roman" panose="02020603050405020304" charset="0"/>
              </a:rPr>
              <a:t> </a:t>
            </a:r>
            <a:r>
              <a:rPr lang="en-US" sz="4000" dirty="0" err="1">
                <a:solidFill>
                  <a:schemeClr val="accent3"/>
                </a:solidFill>
                <a:latin typeface="Times New Roman" panose="02020603050405020304" charset="0"/>
                <a:cs typeface="Times New Roman" panose="02020603050405020304" charset="0"/>
              </a:rPr>
              <a:t>động</a:t>
            </a:r>
            <a:r>
              <a:rPr lang="en-US" sz="4000" dirty="0">
                <a:solidFill>
                  <a:schemeClr val="accent3"/>
                </a:solidFill>
                <a:latin typeface="Times New Roman" panose="02020603050405020304" charset="0"/>
                <a:cs typeface="Times New Roman" panose="02020603050405020304" charset="0"/>
              </a:rPr>
              <a:t> 3</a:t>
            </a:r>
            <a:endParaRPr lang="en-US" sz="4000" dirty="0">
              <a:solidFill>
                <a:schemeClr val="accent3"/>
              </a:solidFill>
              <a:latin typeface="Times New Roman" panose="02020603050405020304" charset="0"/>
              <a:cs typeface="Times New Roman" panose="02020603050405020304" charset="0"/>
            </a:endParaRPr>
          </a:p>
        </p:txBody>
      </p:sp>
      <p:pic>
        <p:nvPicPr>
          <p:cNvPr id="4" name="Picture 3"/>
          <p:cNvPicPr>
            <a:picLocks noChangeAspect="1"/>
          </p:cNvPicPr>
          <p:nvPr/>
        </p:nvPicPr>
        <p:blipFill>
          <a:blip r:embed="rId3">
            <a:duotone>
              <a:schemeClr val="accent2">
                <a:shade val="45000"/>
                <a:satMod val="135000"/>
              </a:schemeClr>
              <a:prstClr val="white"/>
            </a:duotone>
          </a:blip>
          <a:stretch>
            <a:fillRect/>
          </a:stretch>
        </p:blipFill>
        <p:spPr>
          <a:xfrm>
            <a:off x="3935216" y="1054747"/>
            <a:ext cx="825154" cy="825154"/>
          </a:xfrm>
          <a:prstGeom prst="rect">
            <a:avLst/>
          </a:prstGeom>
        </p:spPr>
      </p:pic>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Google Shape;27768;p69"/>
          <p:cNvSpPr/>
          <p:nvPr/>
        </p:nvSpPr>
        <p:spPr>
          <a:xfrm>
            <a:off x="3275691" y="1067097"/>
            <a:ext cx="2605800" cy="26067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 name="Google Shape;27769;p69"/>
          <p:cNvSpPr/>
          <p:nvPr/>
        </p:nvSpPr>
        <p:spPr>
          <a:xfrm>
            <a:off x="3741041" y="1532591"/>
            <a:ext cx="1675200" cy="16755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 name="Google Shape;27779;p69"/>
          <p:cNvSpPr/>
          <p:nvPr/>
        </p:nvSpPr>
        <p:spPr>
          <a:xfrm>
            <a:off x="3133253" y="1494160"/>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 name="Google Shape;27789;p69"/>
          <p:cNvSpPr/>
          <p:nvPr/>
        </p:nvSpPr>
        <p:spPr>
          <a:xfrm>
            <a:off x="3292534" y="310812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sp>
        <p:nvSpPr>
          <p:cNvPr id="9" name="Google Shape;27793;p69"/>
          <p:cNvSpPr/>
          <p:nvPr/>
        </p:nvSpPr>
        <p:spPr>
          <a:xfrm>
            <a:off x="5428452" y="153259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 name="Google Shape;27803;p69"/>
          <p:cNvSpPr/>
          <p:nvPr/>
        </p:nvSpPr>
        <p:spPr>
          <a:xfrm>
            <a:off x="5128603" y="3095027"/>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 name="Google Shape;27805;p69"/>
          <p:cNvSpPr/>
          <p:nvPr/>
        </p:nvSpPr>
        <p:spPr>
          <a:xfrm>
            <a:off x="4251903" y="2043574"/>
            <a:ext cx="653400" cy="653700"/>
          </a:xfrm>
          <a:prstGeom prst="ellipse">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cxnSp>
        <p:nvCxnSpPr>
          <p:cNvPr id="15" name="Google Shape;27813;p69"/>
          <p:cNvCxnSpPr>
            <a:stCxn id="24" idx="3"/>
            <a:endCxn id="6" idx="2"/>
          </p:cNvCxnSpPr>
          <p:nvPr/>
        </p:nvCxnSpPr>
        <p:spPr>
          <a:xfrm flipV="1">
            <a:off x="2894693" y="1821477"/>
            <a:ext cx="238125" cy="17145"/>
          </a:xfrm>
          <a:prstGeom prst="straightConnector1">
            <a:avLst/>
          </a:prstGeom>
          <a:noFill/>
          <a:ln w="9525" cap="flat" cmpd="sng">
            <a:solidFill>
              <a:schemeClr val="lt2"/>
            </a:solidFill>
            <a:prstDash val="solid"/>
            <a:round/>
            <a:headEnd type="oval" w="med" len="med"/>
            <a:tailEnd type="none" w="med" len="med"/>
          </a:ln>
        </p:spPr>
      </p:cxnSp>
      <p:cxnSp>
        <p:nvCxnSpPr>
          <p:cNvPr id="16" name="Google Shape;27814;p69"/>
          <p:cNvCxnSpPr>
            <a:stCxn id="27" idx="1"/>
            <a:endCxn id="9" idx="7"/>
          </p:cNvCxnSpPr>
          <p:nvPr/>
        </p:nvCxnSpPr>
        <p:spPr>
          <a:xfrm flipH="1" flipV="1">
            <a:off x="5986100" y="1628793"/>
            <a:ext cx="465455" cy="257810"/>
          </a:xfrm>
          <a:prstGeom prst="straightConnector1">
            <a:avLst/>
          </a:prstGeom>
          <a:noFill/>
          <a:ln w="9525" cap="flat" cmpd="sng">
            <a:solidFill>
              <a:schemeClr val="lt2"/>
            </a:solidFill>
            <a:prstDash val="solid"/>
            <a:round/>
            <a:headEnd type="oval" w="med" len="med"/>
            <a:tailEnd type="none" w="med" len="med"/>
          </a:ln>
        </p:spPr>
      </p:cxnSp>
      <p:cxnSp>
        <p:nvCxnSpPr>
          <p:cNvPr id="17" name="Google Shape;27815;p69"/>
          <p:cNvCxnSpPr>
            <a:stCxn id="7" idx="3"/>
            <a:endCxn id="25" idx="3"/>
          </p:cNvCxnSpPr>
          <p:nvPr/>
        </p:nvCxnSpPr>
        <p:spPr>
          <a:xfrm flipH="1">
            <a:off x="3075167" y="3666089"/>
            <a:ext cx="313055" cy="197485"/>
          </a:xfrm>
          <a:prstGeom prst="straightConnector1">
            <a:avLst/>
          </a:prstGeom>
          <a:noFill/>
          <a:ln w="9525" cap="flat" cmpd="sng">
            <a:solidFill>
              <a:schemeClr val="lt2"/>
            </a:solidFill>
            <a:prstDash val="solid"/>
            <a:round/>
            <a:headEnd type="none" w="med" len="med"/>
            <a:tailEnd type="oval" w="med" len="med"/>
          </a:ln>
        </p:spPr>
      </p:cxnSp>
      <p:cxnSp>
        <p:nvCxnSpPr>
          <p:cNvPr id="18" name="Google Shape;27816;p69"/>
          <p:cNvCxnSpPr>
            <a:stCxn id="23" idx="1"/>
            <a:endCxn id="11" idx="5"/>
          </p:cNvCxnSpPr>
          <p:nvPr/>
        </p:nvCxnSpPr>
        <p:spPr>
          <a:xfrm flipH="1" flipV="1">
            <a:off x="5686444" y="3652252"/>
            <a:ext cx="299720" cy="144145"/>
          </a:xfrm>
          <a:prstGeom prst="straightConnector1">
            <a:avLst/>
          </a:prstGeom>
          <a:noFill/>
          <a:ln w="9525" cap="flat" cmpd="sng">
            <a:solidFill>
              <a:schemeClr val="lt2"/>
            </a:solidFill>
            <a:prstDash val="solid"/>
            <a:round/>
            <a:headEnd type="oval" w="med" len="med"/>
            <a:tailEnd type="none" w="med" len="med"/>
          </a:ln>
        </p:spPr>
      </p:cxnSp>
      <p:sp>
        <p:nvSpPr>
          <p:cNvPr id="21" name="TextBox 16"/>
          <p:cNvSpPr txBox="1"/>
          <p:nvPr/>
        </p:nvSpPr>
        <p:spPr>
          <a:xfrm>
            <a:off x="664639" y="-4768"/>
            <a:ext cx="7562583" cy="10147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000" b="1" dirty="0" err="1">
                <a:solidFill>
                  <a:schemeClr val="accent2"/>
                </a:solidFill>
                <a:latin typeface="Times New Roman" panose="02020603050405020304" charset="0"/>
                <a:cs typeface="Times New Roman" panose="02020603050405020304" charset="0"/>
              </a:rPr>
              <a:t>Nhiệm</a:t>
            </a:r>
            <a:r>
              <a:rPr lang="en-US" sz="2000" b="1" dirty="0">
                <a:solidFill>
                  <a:schemeClr val="accent2"/>
                </a:solidFill>
                <a:latin typeface="Times New Roman" panose="02020603050405020304" charset="0"/>
                <a:cs typeface="Times New Roman" panose="02020603050405020304" charset="0"/>
              </a:rPr>
              <a:t> </a:t>
            </a:r>
            <a:r>
              <a:rPr lang="en-US" sz="2000" b="1" dirty="0" err="1">
                <a:solidFill>
                  <a:schemeClr val="accent2"/>
                </a:solidFill>
                <a:latin typeface="Times New Roman" panose="02020603050405020304" charset="0"/>
                <a:cs typeface="Times New Roman" panose="02020603050405020304" charset="0"/>
              </a:rPr>
              <a:t>vụ</a:t>
            </a:r>
            <a:r>
              <a:rPr lang="en-US" sz="2000" b="1" dirty="0">
                <a:solidFill>
                  <a:schemeClr val="accent2"/>
                </a:solidFill>
                <a:latin typeface="Times New Roman" panose="02020603050405020304" charset="0"/>
                <a:cs typeface="Times New Roman" panose="02020603050405020304" charset="0"/>
              </a:rPr>
              <a:t> 1: </a:t>
            </a:r>
            <a:r>
              <a:rPr lang="vi-VN" sz="2000" b="1" dirty="0">
                <a:solidFill>
                  <a:schemeClr val="accent2"/>
                </a:solidFill>
                <a:latin typeface="Times New Roman" panose="02020603050405020304" charset="0"/>
                <a:cs typeface="Times New Roman" panose="02020603050405020304" charset="0"/>
              </a:rPr>
              <a:t>Em hãy chỉ ra trong các câu tục ngữ, thành ngữ dưới đây, câu nào </a:t>
            </a:r>
            <a:r>
              <a:rPr lang="vi-VN" sz="2000" b="1" dirty="0">
                <a:solidFill>
                  <a:srgbClr val="FF0000"/>
                </a:solidFill>
                <a:latin typeface="Times New Roman" panose="02020603050405020304" charset="0"/>
                <a:cs typeface="Times New Roman" panose="02020603050405020304" charset="0"/>
              </a:rPr>
              <a:t>thể hiện sự khoan dung</a:t>
            </a:r>
            <a:r>
              <a:rPr lang="vi-VN" sz="2000" b="1" dirty="0">
                <a:solidFill>
                  <a:schemeClr val="accent2"/>
                </a:solidFill>
                <a:latin typeface="Times New Roman" panose="02020603050405020304" charset="0"/>
                <a:cs typeface="Times New Roman" panose="02020603050405020304" charset="0"/>
              </a:rPr>
              <a:t>, câu nào </a:t>
            </a:r>
            <a:r>
              <a:rPr lang="vi-VN" sz="2000" b="1" dirty="0">
                <a:solidFill>
                  <a:srgbClr val="FF0000"/>
                </a:solidFill>
                <a:latin typeface="Times New Roman" panose="02020603050405020304" charset="0"/>
                <a:cs typeface="Times New Roman" panose="02020603050405020304" charset="0"/>
              </a:rPr>
              <a:t>không thể hiện sự khoan dung</a:t>
            </a:r>
            <a:r>
              <a:rPr lang="vi-VN" sz="2000" b="1" dirty="0">
                <a:solidFill>
                  <a:schemeClr val="accent2"/>
                </a:solidFill>
                <a:latin typeface="Times New Roman" panose="02020603050405020304" charset="0"/>
                <a:cs typeface="Times New Roman" panose="02020603050405020304" charset="0"/>
              </a:rPr>
              <a:t>. Giải thích vì sao.</a:t>
            </a:r>
            <a:endParaRPr lang="en-US" sz="2000" b="1" dirty="0">
              <a:solidFill>
                <a:schemeClr val="accent2"/>
              </a:solidFill>
              <a:latin typeface="Times New Roman" panose="02020603050405020304" charset="0"/>
              <a:cs typeface="Times New Roman" panose="02020603050405020304" charset="0"/>
            </a:endParaRPr>
          </a:p>
        </p:txBody>
      </p:sp>
      <p:sp>
        <p:nvSpPr>
          <p:cNvPr id="23" name="TextBox 30"/>
          <p:cNvSpPr txBox="1"/>
          <p:nvPr/>
        </p:nvSpPr>
        <p:spPr>
          <a:xfrm>
            <a:off x="5986164" y="3421877"/>
            <a:ext cx="2788103" cy="749300"/>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Times New Roman" panose="02020603050405020304" charset="0"/>
                <a:ea typeface="Arial" panose="020B0604020202020204" pitchFamily="34" charset="0"/>
                <a:cs typeface="Times New Roman" panose="02020603050405020304" charset="0"/>
              </a:rPr>
              <a:t>Đánh kẻ chạy đi, không ai đánh người chạy lại.</a:t>
            </a:r>
            <a:endParaRPr lang="en-US" sz="2000" dirty="0">
              <a:effectLst/>
              <a:latin typeface="Times New Roman" panose="02020603050405020304" charset="0"/>
              <a:ea typeface="Arial" panose="020B0604020202020204" pitchFamily="34" charset="0"/>
              <a:cs typeface="Times New Roman" panose="02020603050405020304" charset="0"/>
            </a:endParaRPr>
          </a:p>
        </p:txBody>
      </p:sp>
      <p:sp>
        <p:nvSpPr>
          <p:cNvPr id="24" name="TextBox 27817"/>
          <p:cNvSpPr txBox="1"/>
          <p:nvPr/>
        </p:nvSpPr>
        <p:spPr>
          <a:xfrm>
            <a:off x="354374" y="1628323"/>
            <a:ext cx="2540319" cy="420370"/>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Times New Roman" panose="02020603050405020304" charset="0"/>
                <a:ea typeface="Arial" panose="020B0604020202020204" pitchFamily="34" charset="0"/>
                <a:cs typeface="Times New Roman" panose="02020603050405020304" charset="0"/>
              </a:rPr>
              <a:t> Chín bỏ làm mười</a:t>
            </a:r>
            <a:r>
              <a:rPr lang="vi-VN" sz="2000" dirty="0">
                <a:effectLst/>
                <a:latin typeface="+mn-lt"/>
                <a:ea typeface="Arial" panose="020B0604020202020204" pitchFamily="34" charset="0"/>
                <a:cs typeface="Arial" panose="020B0604020202020204" pitchFamily="34" charset="0"/>
              </a:rPr>
              <a:t>.</a:t>
            </a:r>
            <a:endParaRPr lang="en-US" sz="2000" dirty="0">
              <a:effectLst/>
              <a:latin typeface="+mn-lt"/>
              <a:ea typeface="Arial" panose="020B0604020202020204" pitchFamily="34" charset="0"/>
              <a:cs typeface="Arial" panose="020B0604020202020204" pitchFamily="34" charset="0"/>
            </a:endParaRPr>
          </a:p>
        </p:txBody>
      </p:sp>
      <p:sp>
        <p:nvSpPr>
          <p:cNvPr id="25" name="TextBox 27819"/>
          <p:cNvSpPr txBox="1"/>
          <p:nvPr/>
        </p:nvSpPr>
        <p:spPr>
          <a:xfrm>
            <a:off x="767152" y="3652995"/>
            <a:ext cx="2308178" cy="420370"/>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a:effectLst/>
                <a:latin typeface="+mj-lt"/>
                <a:ea typeface="Arial" panose="020B0604020202020204" pitchFamily="34" charset="0"/>
                <a:cs typeface="Arial" panose="020B0604020202020204" pitchFamily="34" charset="0"/>
              </a:rPr>
              <a:t> </a:t>
            </a:r>
            <a:r>
              <a:rPr lang="en-US" sz="2000" dirty="0" err="1">
                <a:effectLst/>
                <a:latin typeface="Times New Roman" panose="02020603050405020304" charset="0"/>
                <a:ea typeface="Arial" panose="020B0604020202020204" pitchFamily="34" charset="0"/>
                <a:cs typeface="Times New Roman" panose="02020603050405020304" charset="0"/>
              </a:rPr>
              <a:t>Ân</a:t>
            </a:r>
            <a:r>
              <a:rPr lang="en-US" sz="2000" dirty="0">
                <a:effectLst/>
                <a:latin typeface="Times New Roman" panose="02020603050405020304" charset="0"/>
                <a:ea typeface="Arial" panose="020B0604020202020204" pitchFamily="34" charset="0"/>
                <a:cs typeface="Times New Roman" panose="02020603050405020304" charset="0"/>
              </a:rPr>
              <a:t> </a:t>
            </a:r>
            <a:r>
              <a:rPr lang="en-US" sz="2000" dirty="0" err="1">
                <a:effectLst/>
                <a:latin typeface="Times New Roman" panose="02020603050405020304" charset="0"/>
                <a:ea typeface="Arial" panose="020B0604020202020204" pitchFamily="34" charset="0"/>
                <a:cs typeface="Times New Roman" panose="02020603050405020304" charset="0"/>
              </a:rPr>
              <a:t>đền</a:t>
            </a:r>
            <a:r>
              <a:rPr lang="en-US" sz="2000" dirty="0">
                <a:effectLst/>
                <a:latin typeface="Times New Roman" panose="02020603050405020304" charset="0"/>
                <a:ea typeface="Arial" panose="020B0604020202020204" pitchFamily="34" charset="0"/>
                <a:cs typeface="Times New Roman" panose="02020603050405020304" charset="0"/>
              </a:rPr>
              <a:t> </a:t>
            </a:r>
            <a:r>
              <a:rPr lang="en-US" sz="2000" dirty="0" err="1">
                <a:effectLst/>
                <a:latin typeface="Times New Roman" panose="02020603050405020304" charset="0"/>
                <a:ea typeface="Arial" panose="020B0604020202020204" pitchFamily="34" charset="0"/>
                <a:cs typeface="Times New Roman" panose="02020603050405020304" charset="0"/>
              </a:rPr>
              <a:t>oán</a:t>
            </a:r>
            <a:r>
              <a:rPr lang="en-US" sz="2000" dirty="0">
                <a:effectLst/>
                <a:latin typeface="Times New Roman" panose="02020603050405020304" charset="0"/>
                <a:ea typeface="Arial" panose="020B0604020202020204" pitchFamily="34" charset="0"/>
                <a:cs typeface="Times New Roman" panose="02020603050405020304" charset="0"/>
              </a:rPr>
              <a:t> </a:t>
            </a:r>
            <a:r>
              <a:rPr lang="en-US" sz="2000" dirty="0" err="1">
                <a:effectLst/>
                <a:latin typeface="Times New Roman" panose="02020603050405020304" charset="0"/>
                <a:ea typeface="Arial" panose="020B0604020202020204" pitchFamily="34" charset="0"/>
                <a:cs typeface="Times New Roman" panose="02020603050405020304" charset="0"/>
              </a:rPr>
              <a:t>trả</a:t>
            </a:r>
            <a:r>
              <a:rPr lang="en-US" sz="2000" dirty="0">
                <a:effectLst/>
                <a:latin typeface="Times New Roman" panose="02020603050405020304" charset="0"/>
                <a:ea typeface="Arial" panose="020B0604020202020204" pitchFamily="34" charset="0"/>
                <a:cs typeface="Times New Roman" panose="02020603050405020304" charset="0"/>
              </a:rPr>
              <a:t>.</a:t>
            </a:r>
            <a:endParaRPr lang="en-US" sz="2000" dirty="0">
              <a:effectLst/>
              <a:latin typeface="Times New Roman" panose="02020603050405020304" charset="0"/>
              <a:ea typeface="Arial" panose="020B0604020202020204" pitchFamily="34" charset="0"/>
              <a:cs typeface="Times New Roman" panose="02020603050405020304" charset="0"/>
            </a:endParaRPr>
          </a:p>
        </p:txBody>
      </p:sp>
      <p:sp>
        <p:nvSpPr>
          <p:cNvPr id="27" name="TextBox 27823"/>
          <p:cNvSpPr txBox="1"/>
          <p:nvPr/>
        </p:nvSpPr>
        <p:spPr>
          <a:xfrm>
            <a:off x="6451555" y="1676304"/>
            <a:ext cx="2482583" cy="420370"/>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err="1">
                <a:effectLst/>
                <a:latin typeface="Times New Roman" panose="02020603050405020304" charset="0"/>
                <a:ea typeface="Arial" panose="020B0604020202020204" pitchFamily="34" charset="0"/>
                <a:cs typeface="Times New Roman" panose="02020603050405020304" charset="0"/>
              </a:rPr>
              <a:t>Ăn</a:t>
            </a:r>
            <a:r>
              <a:rPr lang="en-US" sz="2000" dirty="0">
                <a:effectLst/>
                <a:latin typeface="Times New Roman" panose="02020603050405020304" charset="0"/>
                <a:ea typeface="Arial" panose="020B0604020202020204" pitchFamily="34" charset="0"/>
                <a:cs typeface="Times New Roman" panose="02020603050405020304" charset="0"/>
              </a:rPr>
              <a:t> </a:t>
            </a:r>
            <a:r>
              <a:rPr lang="en-US" sz="2000" dirty="0" err="1">
                <a:effectLst/>
                <a:latin typeface="Times New Roman" panose="02020603050405020304" charset="0"/>
                <a:ea typeface="Arial" panose="020B0604020202020204" pitchFamily="34" charset="0"/>
                <a:cs typeface="Times New Roman" panose="02020603050405020304" charset="0"/>
              </a:rPr>
              <a:t>miếng</a:t>
            </a:r>
            <a:r>
              <a:rPr lang="en-US" sz="2000" dirty="0">
                <a:effectLst/>
                <a:latin typeface="Times New Roman" panose="02020603050405020304" charset="0"/>
                <a:ea typeface="Arial" panose="020B0604020202020204" pitchFamily="34" charset="0"/>
                <a:cs typeface="Times New Roman" panose="02020603050405020304" charset="0"/>
              </a:rPr>
              <a:t> </a:t>
            </a:r>
            <a:r>
              <a:rPr lang="en-US" sz="2000" dirty="0" err="1">
                <a:effectLst/>
                <a:latin typeface="Times New Roman" panose="02020603050405020304" charset="0"/>
                <a:ea typeface="Arial" panose="020B0604020202020204" pitchFamily="34" charset="0"/>
                <a:cs typeface="Times New Roman" panose="02020603050405020304" charset="0"/>
              </a:rPr>
              <a:t>trả</a:t>
            </a:r>
            <a:r>
              <a:rPr lang="en-US" sz="2000" dirty="0">
                <a:effectLst/>
                <a:latin typeface="Times New Roman" panose="02020603050405020304" charset="0"/>
                <a:ea typeface="Arial" panose="020B0604020202020204" pitchFamily="34" charset="0"/>
                <a:cs typeface="Times New Roman" panose="02020603050405020304" charset="0"/>
              </a:rPr>
              <a:t> </a:t>
            </a:r>
            <a:r>
              <a:rPr lang="en-US" sz="2000" dirty="0" err="1">
                <a:effectLst/>
                <a:latin typeface="Times New Roman" panose="02020603050405020304" charset="0"/>
                <a:ea typeface="Arial" panose="020B0604020202020204" pitchFamily="34" charset="0"/>
                <a:cs typeface="Times New Roman" panose="02020603050405020304" charset="0"/>
              </a:rPr>
              <a:t>miếng</a:t>
            </a:r>
            <a:r>
              <a:rPr lang="en-US" sz="2000" dirty="0">
                <a:effectLst/>
                <a:latin typeface="Times New Roman" panose="02020603050405020304" charset="0"/>
                <a:ea typeface="Arial" panose="020B0604020202020204" pitchFamily="34" charset="0"/>
                <a:cs typeface="Times New Roman" panose="02020603050405020304" charset="0"/>
              </a:rPr>
              <a:t>.</a:t>
            </a:r>
            <a:endParaRPr lang="en-US" sz="2000" dirty="0">
              <a:effectLst/>
              <a:latin typeface="Times New Roman" panose="02020603050405020304" charset="0"/>
              <a:ea typeface="Arial" panose="020B0604020202020204" pitchFamily="34" charset="0"/>
              <a:cs typeface="Times New Roman" panose="02020603050405020304" charset="0"/>
            </a:endParaRPr>
          </a:p>
        </p:txBody>
      </p:sp>
      <p:pic>
        <p:nvPicPr>
          <p:cNvPr id="506" name="Google Shape;561;p49"/>
          <p:cNvPicPr preferRelativeResize="0"/>
          <p:nvPr/>
        </p:nvPicPr>
        <p:blipFill>
          <a:blip r:embed="rId1"/>
          <a:stretch>
            <a:fillRect/>
          </a:stretch>
        </p:blipFill>
        <p:spPr>
          <a:xfrm>
            <a:off x="3769654" y="1628323"/>
            <a:ext cx="1587579" cy="1789425"/>
          </a:xfrm>
          <a:prstGeom prst="rect">
            <a:avLst/>
          </a:prstGeom>
          <a:noFill/>
          <a:ln>
            <a:noFill/>
          </a:ln>
        </p:spPr>
      </p:pic>
      <p:sp>
        <p:nvSpPr>
          <p:cNvPr id="508" name="Google Shape;504;p48"/>
          <p:cNvSpPr/>
          <p:nvPr/>
        </p:nvSpPr>
        <p:spPr>
          <a:xfrm>
            <a:off x="3237926" y="1598353"/>
            <a:ext cx="423517" cy="410123"/>
          </a:xfrm>
          <a:custGeom>
            <a:avLst/>
            <a:gdLst/>
            <a:ahLst/>
            <a:cxnLst/>
            <a:rect l="l" t="t" r="r" b="b"/>
            <a:pathLst>
              <a:path w="18846" h="18250" extrusionOk="0">
                <a:moveTo>
                  <a:pt x="9400" y="1101"/>
                </a:moveTo>
                <a:lnTo>
                  <a:pt x="9721" y="1147"/>
                </a:lnTo>
                <a:lnTo>
                  <a:pt x="10042" y="1193"/>
                </a:lnTo>
                <a:lnTo>
                  <a:pt x="10363" y="1285"/>
                </a:lnTo>
                <a:lnTo>
                  <a:pt x="10638" y="1422"/>
                </a:lnTo>
                <a:lnTo>
                  <a:pt x="10868" y="1606"/>
                </a:lnTo>
                <a:lnTo>
                  <a:pt x="11097" y="1789"/>
                </a:lnTo>
                <a:lnTo>
                  <a:pt x="11280" y="2018"/>
                </a:lnTo>
                <a:lnTo>
                  <a:pt x="11464" y="2294"/>
                </a:lnTo>
                <a:lnTo>
                  <a:pt x="11601" y="2523"/>
                </a:lnTo>
                <a:lnTo>
                  <a:pt x="11693" y="2798"/>
                </a:lnTo>
                <a:lnTo>
                  <a:pt x="11785" y="3119"/>
                </a:lnTo>
                <a:lnTo>
                  <a:pt x="11785" y="3394"/>
                </a:lnTo>
                <a:lnTo>
                  <a:pt x="11785" y="3715"/>
                </a:lnTo>
                <a:lnTo>
                  <a:pt x="11739" y="3990"/>
                </a:lnTo>
                <a:lnTo>
                  <a:pt x="11647" y="4311"/>
                </a:lnTo>
                <a:lnTo>
                  <a:pt x="11509" y="4632"/>
                </a:lnTo>
                <a:lnTo>
                  <a:pt x="10134" y="7200"/>
                </a:lnTo>
                <a:lnTo>
                  <a:pt x="9767" y="7108"/>
                </a:lnTo>
                <a:lnTo>
                  <a:pt x="9033" y="7108"/>
                </a:lnTo>
                <a:lnTo>
                  <a:pt x="8712" y="7200"/>
                </a:lnTo>
                <a:lnTo>
                  <a:pt x="7291" y="4632"/>
                </a:lnTo>
                <a:lnTo>
                  <a:pt x="7154" y="4311"/>
                </a:lnTo>
                <a:lnTo>
                  <a:pt x="7108" y="3990"/>
                </a:lnTo>
                <a:lnTo>
                  <a:pt x="7016" y="3715"/>
                </a:lnTo>
                <a:lnTo>
                  <a:pt x="7016" y="3394"/>
                </a:lnTo>
                <a:lnTo>
                  <a:pt x="7062" y="3119"/>
                </a:lnTo>
                <a:lnTo>
                  <a:pt x="7154" y="2798"/>
                </a:lnTo>
                <a:lnTo>
                  <a:pt x="7245" y="2523"/>
                </a:lnTo>
                <a:lnTo>
                  <a:pt x="7383" y="2248"/>
                </a:lnTo>
                <a:lnTo>
                  <a:pt x="7520" y="2018"/>
                </a:lnTo>
                <a:lnTo>
                  <a:pt x="7750" y="1789"/>
                </a:lnTo>
                <a:lnTo>
                  <a:pt x="7979" y="1606"/>
                </a:lnTo>
                <a:lnTo>
                  <a:pt x="8208" y="1422"/>
                </a:lnTo>
                <a:lnTo>
                  <a:pt x="8483" y="1285"/>
                </a:lnTo>
                <a:lnTo>
                  <a:pt x="8758" y="1193"/>
                </a:lnTo>
                <a:lnTo>
                  <a:pt x="9079" y="1147"/>
                </a:lnTo>
                <a:lnTo>
                  <a:pt x="9400" y="1101"/>
                </a:lnTo>
                <a:close/>
                <a:moveTo>
                  <a:pt x="3531" y="5411"/>
                </a:moveTo>
                <a:lnTo>
                  <a:pt x="3852" y="5457"/>
                </a:lnTo>
                <a:lnTo>
                  <a:pt x="4127" y="5503"/>
                </a:lnTo>
                <a:lnTo>
                  <a:pt x="4402" y="5595"/>
                </a:lnTo>
                <a:lnTo>
                  <a:pt x="4678" y="5778"/>
                </a:lnTo>
                <a:lnTo>
                  <a:pt x="4953" y="5916"/>
                </a:lnTo>
                <a:lnTo>
                  <a:pt x="5182" y="6145"/>
                </a:lnTo>
                <a:lnTo>
                  <a:pt x="7245" y="8254"/>
                </a:lnTo>
                <a:lnTo>
                  <a:pt x="7062" y="8575"/>
                </a:lnTo>
                <a:lnTo>
                  <a:pt x="6924" y="8896"/>
                </a:lnTo>
                <a:lnTo>
                  <a:pt x="6833" y="9263"/>
                </a:lnTo>
                <a:lnTo>
                  <a:pt x="6787" y="9630"/>
                </a:lnTo>
                <a:lnTo>
                  <a:pt x="3898" y="10180"/>
                </a:lnTo>
                <a:lnTo>
                  <a:pt x="3256" y="10180"/>
                </a:lnTo>
                <a:lnTo>
                  <a:pt x="2935" y="10134"/>
                </a:lnTo>
                <a:lnTo>
                  <a:pt x="2660" y="10042"/>
                </a:lnTo>
                <a:lnTo>
                  <a:pt x="2385" y="9905"/>
                </a:lnTo>
                <a:lnTo>
                  <a:pt x="2110" y="9767"/>
                </a:lnTo>
                <a:lnTo>
                  <a:pt x="1881" y="9584"/>
                </a:lnTo>
                <a:lnTo>
                  <a:pt x="1697" y="9355"/>
                </a:lnTo>
                <a:lnTo>
                  <a:pt x="1514" y="9125"/>
                </a:lnTo>
                <a:lnTo>
                  <a:pt x="1376" y="8896"/>
                </a:lnTo>
                <a:lnTo>
                  <a:pt x="1239" y="8621"/>
                </a:lnTo>
                <a:lnTo>
                  <a:pt x="1147" y="8300"/>
                </a:lnTo>
                <a:lnTo>
                  <a:pt x="1101" y="8025"/>
                </a:lnTo>
                <a:lnTo>
                  <a:pt x="1101" y="7704"/>
                </a:lnTo>
                <a:lnTo>
                  <a:pt x="1147" y="7383"/>
                </a:lnTo>
                <a:lnTo>
                  <a:pt x="1239" y="7062"/>
                </a:lnTo>
                <a:lnTo>
                  <a:pt x="1330" y="6787"/>
                </a:lnTo>
                <a:lnTo>
                  <a:pt x="1514" y="6512"/>
                </a:lnTo>
                <a:lnTo>
                  <a:pt x="1697" y="6237"/>
                </a:lnTo>
                <a:lnTo>
                  <a:pt x="1881" y="6008"/>
                </a:lnTo>
                <a:lnTo>
                  <a:pt x="2156" y="5824"/>
                </a:lnTo>
                <a:lnTo>
                  <a:pt x="2385" y="5687"/>
                </a:lnTo>
                <a:lnTo>
                  <a:pt x="2660" y="5595"/>
                </a:lnTo>
                <a:lnTo>
                  <a:pt x="2935" y="5503"/>
                </a:lnTo>
                <a:lnTo>
                  <a:pt x="3256" y="5457"/>
                </a:lnTo>
                <a:lnTo>
                  <a:pt x="3531" y="5411"/>
                </a:lnTo>
                <a:close/>
                <a:moveTo>
                  <a:pt x="15407" y="5595"/>
                </a:moveTo>
                <a:lnTo>
                  <a:pt x="15728" y="5641"/>
                </a:lnTo>
                <a:lnTo>
                  <a:pt x="16003" y="5687"/>
                </a:lnTo>
                <a:lnTo>
                  <a:pt x="16278" y="5778"/>
                </a:lnTo>
                <a:lnTo>
                  <a:pt x="16553" y="5916"/>
                </a:lnTo>
                <a:lnTo>
                  <a:pt x="16828" y="6053"/>
                </a:lnTo>
                <a:lnTo>
                  <a:pt x="17058" y="6237"/>
                </a:lnTo>
                <a:lnTo>
                  <a:pt x="17241" y="6466"/>
                </a:lnTo>
                <a:lnTo>
                  <a:pt x="17424" y="6741"/>
                </a:lnTo>
                <a:lnTo>
                  <a:pt x="17562" y="7016"/>
                </a:lnTo>
                <a:lnTo>
                  <a:pt x="17699" y="7337"/>
                </a:lnTo>
                <a:lnTo>
                  <a:pt x="17745" y="7658"/>
                </a:lnTo>
                <a:lnTo>
                  <a:pt x="17791" y="7933"/>
                </a:lnTo>
                <a:lnTo>
                  <a:pt x="17791" y="8254"/>
                </a:lnTo>
                <a:lnTo>
                  <a:pt x="17699" y="8575"/>
                </a:lnTo>
                <a:lnTo>
                  <a:pt x="17608" y="8850"/>
                </a:lnTo>
                <a:lnTo>
                  <a:pt x="17516" y="9125"/>
                </a:lnTo>
                <a:lnTo>
                  <a:pt x="17333" y="9355"/>
                </a:lnTo>
                <a:lnTo>
                  <a:pt x="17149" y="9584"/>
                </a:lnTo>
                <a:lnTo>
                  <a:pt x="16920" y="9813"/>
                </a:lnTo>
                <a:lnTo>
                  <a:pt x="16691" y="9997"/>
                </a:lnTo>
                <a:lnTo>
                  <a:pt x="16461" y="10134"/>
                </a:lnTo>
                <a:lnTo>
                  <a:pt x="16186" y="10226"/>
                </a:lnTo>
                <a:lnTo>
                  <a:pt x="15865" y="10318"/>
                </a:lnTo>
                <a:lnTo>
                  <a:pt x="15544" y="10363"/>
                </a:lnTo>
                <a:lnTo>
                  <a:pt x="15223" y="10363"/>
                </a:lnTo>
                <a:lnTo>
                  <a:pt x="14903" y="10318"/>
                </a:lnTo>
                <a:lnTo>
                  <a:pt x="12060" y="9722"/>
                </a:lnTo>
                <a:lnTo>
                  <a:pt x="12014" y="9355"/>
                </a:lnTo>
                <a:lnTo>
                  <a:pt x="11922" y="8988"/>
                </a:lnTo>
                <a:lnTo>
                  <a:pt x="11830" y="8667"/>
                </a:lnTo>
                <a:lnTo>
                  <a:pt x="11647" y="8346"/>
                </a:lnTo>
                <a:lnTo>
                  <a:pt x="13756" y="6283"/>
                </a:lnTo>
                <a:lnTo>
                  <a:pt x="13985" y="6053"/>
                </a:lnTo>
                <a:lnTo>
                  <a:pt x="14261" y="5870"/>
                </a:lnTo>
                <a:lnTo>
                  <a:pt x="14536" y="5778"/>
                </a:lnTo>
                <a:lnTo>
                  <a:pt x="14811" y="5687"/>
                </a:lnTo>
                <a:lnTo>
                  <a:pt x="15132" y="5595"/>
                </a:lnTo>
                <a:close/>
                <a:moveTo>
                  <a:pt x="9400" y="8208"/>
                </a:moveTo>
                <a:lnTo>
                  <a:pt x="9721" y="8254"/>
                </a:lnTo>
                <a:lnTo>
                  <a:pt x="9996" y="8346"/>
                </a:lnTo>
                <a:lnTo>
                  <a:pt x="10271" y="8484"/>
                </a:lnTo>
                <a:lnTo>
                  <a:pt x="10501" y="8667"/>
                </a:lnTo>
                <a:lnTo>
                  <a:pt x="10684" y="8896"/>
                </a:lnTo>
                <a:lnTo>
                  <a:pt x="10822" y="9125"/>
                </a:lnTo>
                <a:lnTo>
                  <a:pt x="10913" y="9446"/>
                </a:lnTo>
                <a:lnTo>
                  <a:pt x="10959" y="9722"/>
                </a:lnTo>
                <a:lnTo>
                  <a:pt x="10913" y="10042"/>
                </a:lnTo>
                <a:lnTo>
                  <a:pt x="10822" y="10318"/>
                </a:lnTo>
                <a:lnTo>
                  <a:pt x="10684" y="10593"/>
                </a:lnTo>
                <a:lnTo>
                  <a:pt x="10501" y="10822"/>
                </a:lnTo>
                <a:lnTo>
                  <a:pt x="10271" y="11005"/>
                </a:lnTo>
                <a:lnTo>
                  <a:pt x="9996" y="11143"/>
                </a:lnTo>
                <a:lnTo>
                  <a:pt x="9721" y="11235"/>
                </a:lnTo>
                <a:lnTo>
                  <a:pt x="9400" y="11280"/>
                </a:lnTo>
                <a:lnTo>
                  <a:pt x="9125" y="11235"/>
                </a:lnTo>
                <a:lnTo>
                  <a:pt x="8804" y="11143"/>
                </a:lnTo>
                <a:lnTo>
                  <a:pt x="8575" y="11005"/>
                </a:lnTo>
                <a:lnTo>
                  <a:pt x="8346" y="10822"/>
                </a:lnTo>
                <a:lnTo>
                  <a:pt x="8162" y="10593"/>
                </a:lnTo>
                <a:lnTo>
                  <a:pt x="8025" y="10318"/>
                </a:lnTo>
                <a:lnTo>
                  <a:pt x="7933" y="10042"/>
                </a:lnTo>
                <a:lnTo>
                  <a:pt x="7887" y="9722"/>
                </a:lnTo>
                <a:lnTo>
                  <a:pt x="7933" y="9446"/>
                </a:lnTo>
                <a:lnTo>
                  <a:pt x="8025" y="9125"/>
                </a:lnTo>
                <a:lnTo>
                  <a:pt x="8162" y="8896"/>
                </a:lnTo>
                <a:lnTo>
                  <a:pt x="8346" y="8667"/>
                </a:lnTo>
                <a:lnTo>
                  <a:pt x="8575" y="8484"/>
                </a:lnTo>
                <a:lnTo>
                  <a:pt x="8804" y="8346"/>
                </a:lnTo>
                <a:lnTo>
                  <a:pt x="9125" y="8254"/>
                </a:lnTo>
                <a:lnTo>
                  <a:pt x="9400" y="8208"/>
                </a:lnTo>
                <a:close/>
                <a:moveTo>
                  <a:pt x="7337" y="11372"/>
                </a:moveTo>
                <a:lnTo>
                  <a:pt x="7612" y="11647"/>
                </a:lnTo>
                <a:lnTo>
                  <a:pt x="7887" y="11877"/>
                </a:lnTo>
                <a:lnTo>
                  <a:pt x="8208" y="12060"/>
                </a:lnTo>
                <a:lnTo>
                  <a:pt x="8529" y="12198"/>
                </a:lnTo>
                <a:lnTo>
                  <a:pt x="8116" y="15132"/>
                </a:lnTo>
                <a:lnTo>
                  <a:pt x="8071" y="15453"/>
                </a:lnTo>
                <a:lnTo>
                  <a:pt x="7933" y="15728"/>
                </a:lnTo>
                <a:lnTo>
                  <a:pt x="7795" y="16003"/>
                </a:lnTo>
                <a:lnTo>
                  <a:pt x="7612" y="16278"/>
                </a:lnTo>
                <a:lnTo>
                  <a:pt x="7429" y="16462"/>
                </a:lnTo>
                <a:lnTo>
                  <a:pt x="7199" y="16691"/>
                </a:lnTo>
                <a:lnTo>
                  <a:pt x="6970" y="16829"/>
                </a:lnTo>
                <a:lnTo>
                  <a:pt x="6695" y="16966"/>
                </a:lnTo>
                <a:lnTo>
                  <a:pt x="6420" y="17058"/>
                </a:lnTo>
                <a:lnTo>
                  <a:pt x="6099" y="17150"/>
                </a:lnTo>
                <a:lnTo>
                  <a:pt x="5503" y="17150"/>
                </a:lnTo>
                <a:lnTo>
                  <a:pt x="5228" y="17104"/>
                </a:lnTo>
                <a:lnTo>
                  <a:pt x="4907" y="17012"/>
                </a:lnTo>
                <a:lnTo>
                  <a:pt x="4632" y="16874"/>
                </a:lnTo>
                <a:lnTo>
                  <a:pt x="4357" y="16691"/>
                </a:lnTo>
                <a:lnTo>
                  <a:pt x="4081" y="16508"/>
                </a:lnTo>
                <a:lnTo>
                  <a:pt x="3898" y="16278"/>
                </a:lnTo>
                <a:lnTo>
                  <a:pt x="3715" y="16003"/>
                </a:lnTo>
                <a:lnTo>
                  <a:pt x="3577" y="15728"/>
                </a:lnTo>
                <a:lnTo>
                  <a:pt x="3485" y="15453"/>
                </a:lnTo>
                <a:lnTo>
                  <a:pt x="3394" y="15178"/>
                </a:lnTo>
                <a:lnTo>
                  <a:pt x="3394" y="14857"/>
                </a:lnTo>
                <a:lnTo>
                  <a:pt x="3394" y="14582"/>
                </a:lnTo>
                <a:lnTo>
                  <a:pt x="3439" y="14261"/>
                </a:lnTo>
                <a:lnTo>
                  <a:pt x="3531" y="13986"/>
                </a:lnTo>
                <a:lnTo>
                  <a:pt x="3623" y="13711"/>
                </a:lnTo>
                <a:lnTo>
                  <a:pt x="3760" y="13436"/>
                </a:lnTo>
                <a:lnTo>
                  <a:pt x="3944" y="13206"/>
                </a:lnTo>
                <a:lnTo>
                  <a:pt x="4173" y="12977"/>
                </a:lnTo>
                <a:lnTo>
                  <a:pt x="4448" y="12794"/>
                </a:lnTo>
                <a:lnTo>
                  <a:pt x="4723" y="12656"/>
                </a:lnTo>
                <a:lnTo>
                  <a:pt x="7337" y="11372"/>
                </a:lnTo>
                <a:close/>
                <a:moveTo>
                  <a:pt x="11509" y="11326"/>
                </a:moveTo>
                <a:lnTo>
                  <a:pt x="14123" y="12656"/>
                </a:lnTo>
                <a:lnTo>
                  <a:pt x="14398" y="12794"/>
                </a:lnTo>
                <a:lnTo>
                  <a:pt x="14673" y="12977"/>
                </a:lnTo>
                <a:lnTo>
                  <a:pt x="14903" y="13206"/>
                </a:lnTo>
                <a:lnTo>
                  <a:pt x="15086" y="13436"/>
                </a:lnTo>
                <a:lnTo>
                  <a:pt x="15223" y="13711"/>
                </a:lnTo>
                <a:lnTo>
                  <a:pt x="15315" y="13986"/>
                </a:lnTo>
                <a:lnTo>
                  <a:pt x="15407" y="14261"/>
                </a:lnTo>
                <a:lnTo>
                  <a:pt x="15453" y="14582"/>
                </a:lnTo>
                <a:lnTo>
                  <a:pt x="15453" y="14857"/>
                </a:lnTo>
                <a:lnTo>
                  <a:pt x="15453" y="15178"/>
                </a:lnTo>
                <a:lnTo>
                  <a:pt x="15361" y="15453"/>
                </a:lnTo>
                <a:lnTo>
                  <a:pt x="15269" y="15728"/>
                </a:lnTo>
                <a:lnTo>
                  <a:pt x="15132" y="16003"/>
                </a:lnTo>
                <a:lnTo>
                  <a:pt x="14948" y="16278"/>
                </a:lnTo>
                <a:lnTo>
                  <a:pt x="14719" y="16508"/>
                </a:lnTo>
                <a:lnTo>
                  <a:pt x="14490" y="16691"/>
                </a:lnTo>
                <a:lnTo>
                  <a:pt x="14215" y="16874"/>
                </a:lnTo>
                <a:lnTo>
                  <a:pt x="13940" y="17012"/>
                </a:lnTo>
                <a:lnTo>
                  <a:pt x="13619" y="17104"/>
                </a:lnTo>
                <a:lnTo>
                  <a:pt x="13344" y="17150"/>
                </a:lnTo>
                <a:lnTo>
                  <a:pt x="12747" y="17150"/>
                </a:lnTo>
                <a:lnTo>
                  <a:pt x="12426" y="17058"/>
                </a:lnTo>
                <a:lnTo>
                  <a:pt x="12151" y="16966"/>
                </a:lnTo>
                <a:lnTo>
                  <a:pt x="11876" y="16829"/>
                </a:lnTo>
                <a:lnTo>
                  <a:pt x="11647" y="16691"/>
                </a:lnTo>
                <a:lnTo>
                  <a:pt x="11418" y="16462"/>
                </a:lnTo>
                <a:lnTo>
                  <a:pt x="11234" y="16232"/>
                </a:lnTo>
                <a:lnTo>
                  <a:pt x="11051" y="16003"/>
                </a:lnTo>
                <a:lnTo>
                  <a:pt x="10913" y="15728"/>
                </a:lnTo>
                <a:lnTo>
                  <a:pt x="10776" y="15407"/>
                </a:lnTo>
                <a:lnTo>
                  <a:pt x="10730" y="15086"/>
                </a:lnTo>
                <a:lnTo>
                  <a:pt x="10317" y="12198"/>
                </a:lnTo>
                <a:lnTo>
                  <a:pt x="10638" y="12060"/>
                </a:lnTo>
                <a:lnTo>
                  <a:pt x="10959" y="11831"/>
                </a:lnTo>
                <a:lnTo>
                  <a:pt x="11234" y="11601"/>
                </a:lnTo>
                <a:lnTo>
                  <a:pt x="11509" y="11326"/>
                </a:lnTo>
                <a:close/>
                <a:moveTo>
                  <a:pt x="9400" y="1"/>
                </a:moveTo>
                <a:lnTo>
                  <a:pt x="8942" y="47"/>
                </a:lnTo>
                <a:lnTo>
                  <a:pt x="8483" y="139"/>
                </a:lnTo>
                <a:lnTo>
                  <a:pt x="8071" y="276"/>
                </a:lnTo>
                <a:lnTo>
                  <a:pt x="7658" y="505"/>
                </a:lnTo>
                <a:lnTo>
                  <a:pt x="7291" y="735"/>
                </a:lnTo>
                <a:lnTo>
                  <a:pt x="6970" y="1010"/>
                </a:lnTo>
                <a:lnTo>
                  <a:pt x="6695" y="1331"/>
                </a:lnTo>
                <a:lnTo>
                  <a:pt x="6420" y="1697"/>
                </a:lnTo>
                <a:lnTo>
                  <a:pt x="6236" y="2110"/>
                </a:lnTo>
                <a:lnTo>
                  <a:pt x="6053" y="2477"/>
                </a:lnTo>
                <a:lnTo>
                  <a:pt x="5961" y="2935"/>
                </a:lnTo>
                <a:lnTo>
                  <a:pt x="5916" y="3348"/>
                </a:lnTo>
                <a:lnTo>
                  <a:pt x="5916" y="3807"/>
                </a:lnTo>
                <a:lnTo>
                  <a:pt x="6007" y="4265"/>
                </a:lnTo>
                <a:lnTo>
                  <a:pt x="6145" y="4678"/>
                </a:lnTo>
                <a:lnTo>
                  <a:pt x="6328" y="5136"/>
                </a:lnTo>
                <a:lnTo>
                  <a:pt x="7062" y="6512"/>
                </a:lnTo>
                <a:lnTo>
                  <a:pt x="6007" y="5366"/>
                </a:lnTo>
                <a:lnTo>
                  <a:pt x="5640" y="5045"/>
                </a:lnTo>
                <a:lnTo>
                  <a:pt x="5274" y="4815"/>
                </a:lnTo>
                <a:lnTo>
                  <a:pt x="4861" y="4586"/>
                </a:lnTo>
                <a:lnTo>
                  <a:pt x="4448" y="4449"/>
                </a:lnTo>
                <a:lnTo>
                  <a:pt x="3990" y="4357"/>
                </a:lnTo>
                <a:lnTo>
                  <a:pt x="3577" y="4311"/>
                </a:lnTo>
                <a:lnTo>
                  <a:pt x="3119" y="4357"/>
                </a:lnTo>
                <a:lnTo>
                  <a:pt x="2706" y="4403"/>
                </a:lnTo>
                <a:lnTo>
                  <a:pt x="2293" y="4540"/>
                </a:lnTo>
                <a:lnTo>
                  <a:pt x="1881" y="4724"/>
                </a:lnTo>
                <a:lnTo>
                  <a:pt x="1514" y="4907"/>
                </a:lnTo>
                <a:lnTo>
                  <a:pt x="1147" y="5182"/>
                </a:lnTo>
                <a:lnTo>
                  <a:pt x="872" y="5503"/>
                </a:lnTo>
                <a:lnTo>
                  <a:pt x="597" y="5870"/>
                </a:lnTo>
                <a:lnTo>
                  <a:pt x="367" y="6283"/>
                </a:lnTo>
                <a:lnTo>
                  <a:pt x="184" y="6741"/>
                </a:lnTo>
                <a:lnTo>
                  <a:pt x="46" y="7154"/>
                </a:lnTo>
                <a:lnTo>
                  <a:pt x="1" y="7566"/>
                </a:lnTo>
                <a:lnTo>
                  <a:pt x="1" y="7979"/>
                </a:lnTo>
                <a:lnTo>
                  <a:pt x="46" y="8392"/>
                </a:lnTo>
                <a:lnTo>
                  <a:pt x="138" y="8759"/>
                </a:lnTo>
                <a:lnTo>
                  <a:pt x="276" y="9171"/>
                </a:lnTo>
                <a:lnTo>
                  <a:pt x="459" y="9492"/>
                </a:lnTo>
                <a:lnTo>
                  <a:pt x="643" y="9859"/>
                </a:lnTo>
                <a:lnTo>
                  <a:pt x="918" y="10134"/>
                </a:lnTo>
                <a:lnTo>
                  <a:pt x="1193" y="10455"/>
                </a:lnTo>
                <a:lnTo>
                  <a:pt x="1514" y="10684"/>
                </a:lnTo>
                <a:lnTo>
                  <a:pt x="1881" y="10914"/>
                </a:lnTo>
                <a:lnTo>
                  <a:pt x="2247" y="11051"/>
                </a:lnTo>
                <a:lnTo>
                  <a:pt x="2614" y="11189"/>
                </a:lnTo>
                <a:lnTo>
                  <a:pt x="3073" y="11280"/>
                </a:lnTo>
                <a:lnTo>
                  <a:pt x="3485" y="11280"/>
                </a:lnTo>
                <a:lnTo>
                  <a:pt x="4081" y="11235"/>
                </a:lnTo>
                <a:lnTo>
                  <a:pt x="5595" y="10960"/>
                </a:lnTo>
                <a:lnTo>
                  <a:pt x="4219" y="11647"/>
                </a:lnTo>
                <a:lnTo>
                  <a:pt x="3806" y="11877"/>
                </a:lnTo>
                <a:lnTo>
                  <a:pt x="3439" y="12152"/>
                </a:lnTo>
                <a:lnTo>
                  <a:pt x="3119" y="12473"/>
                </a:lnTo>
                <a:lnTo>
                  <a:pt x="2843" y="12839"/>
                </a:lnTo>
                <a:lnTo>
                  <a:pt x="2614" y="13206"/>
                </a:lnTo>
                <a:lnTo>
                  <a:pt x="2477" y="13619"/>
                </a:lnTo>
                <a:lnTo>
                  <a:pt x="2339" y="14032"/>
                </a:lnTo>
                <a:lnTo>
                  <a:pt x="2293" y="14490"/>
                </a:lnTo>
                <a:lnTo>
                  <a:pt x="2247" y="14903"/>
                </a:lnTo>
                <a:lnTo>
                  <a:pt x="2293" y="15361"/>
                </a:lnTo>
                <a:lnTo>
                  <a:pt x="2385" y="15774"/>
                </a:lnTo>
                <a:lnTo>
                  <a:pt x="2568" y="16187"/>
                </a:lnTo>
                <a:lnTo>
                  <a:pt x="2752" y="16553"/>
                </a:lnTo>
                <a:lnTo>
                  <a:pt x="3027" y="16966"/>
                </a:lnTo>
                <a:lnTo>
                  <a:pt x="3348" y="17287"/>
                </a:lnTo>
                <a:lnTo>
                  <a:pt x="3715" y="17608"/>
                </a:lnTo>
                <a:lnTo>
                  <a:pt x="4127" y="17837"/>
                </a:lnTo>
                <a:lnTo>
                  <a:pt x="4540" y="18067"/>
                </a:lnTo>
                <a:lnTo>
                  <a:pt x="4998" y="18204"/>
                </a:lnTo>
                <a:lnTo>
                  <a:pt x="5411" y="18250"/>
                </a:lnTo>
                <a:lnTo>
                  <a:pt x="5870" y="18250"/>
                </a:lnTo>
                <a:lnTo>
                  <a:pt x="6282" y="18204"/>
                </a:lnTo>
                <a:lnTo>
                  <a:pt x="6741" y="18112"/>
                </a:lnTo>
                <a:lnTo>
                  <a:pt x="7108" y="17975"/>
                </a:lnTo>
                <a:lnTo>
                  <a:pt x="7520" y="17791"/>
                </a:lnTo>
                <a:lnTo>
                  <a:pt x="7887" y="17562"/>
                </a:lnTo>
                <a:lnTo>
                  <a:pt x="8208" y="17241"/>
                </a:lnTo>
                <a:lnTo>
                  <a:pt x="8483" y="16920"/>
                </a:lnTo>
                <a:lnTo>
                  <a:pt x="8758" y="16553"/>
                </a:lnTo>
                <a:lnTo>
                  <a:pt x="8942" y="16141"/>
                </a:lnTo>
                <a:lnTo>
                  <a:pt x="9125" y="15728"/>
                </a:lnTo>
                <a:lnTo>
                  <a:pt x="9217" y="15270"/>
                </a:lnTo>
                <a:lnTo>
                  <a:pt x="9400" y="13756"/>
                </a:lnTo>
                <a:lnTo>
                  <a:pt x="9630" y="15270"/>
                </a:lnTo>
                <a:lnTo>
                  <a:pt x="9721" y="15728"/>
                </a:lnTo>
                <a:lnTo>
                  <a:pt x="9859" y="16141"/>
                </a:lnTo>
                <a:lnTo>
                  <a:pt x="10088" y="16553"/>
                </a:lnTo>
                <a:lnTo>
                  <a:pt x="10317" y="16920"/>
                </a:lnTo>
                <a:lnTo>
                  <a:pt x="10638" y="17241"/>
                </a:lnTo>
                <a:lnTo>
                  <a:pt x="10959" y="17562"/>
                </a:lnTo>
                <a:lnTo>
                  <a:pt x="11326" y="17791"/>
                </a:lnTo>
                <a:lnTo>
                  <a:pt x="11693" y="17975"/>
                </a:lnTo>
                <a:lnTo>
                  <a:pt x="12106" y="18112"/>
                </a:lnTo>
                <a:lnTo>
                  <a:pt x="12518" y="18204"/>
                </a:lnTo>
                <a:lnTo>
                  <a:pt x="12977" y="18250"/>
                </a:lnTo>
                <a:lnTo>
                  <a:pt x="13389" y="18250"/>
                </a:lnTo>
                <a:lnTo>
                  <a:pt x="13848" y="18204"/>
                </a:lnTo>
                <a:lnTo>
                  <a:pt x="14306" y="18067"/>
                </a:lnTo>
                <a:lnTo>
                  <a:pt x="14719" y="17837"/>
                </a:lnTo>
                <a:lnTo>
                  <a:pt x="15132" y="17608"/>
                </a:lnTo>
                <a:lnTo>
                  <a:pt x="15499" y="17287"/>
                </a:lnTo>
                <a:lnTo>
                  <a:pt x="15820" y="16966"/>
                </a:lnTo>
                <a:lnTo>
                  <a:pt x="16049" y="16553"/>
                </a:lnTo>
                <a:lnTo>
                  <a:pt x="16278" y="16187"/>
                </a:lnTo>
                <a:lnTo>
                  <a:pt x="16416" y="15774"/>
                </a:lnTo>
                <a:lnTo>
                  <a:pt x="16507" y="15361"/>
                </a:lnTo>
                <a:lnTo>
                  <a:pt x="16553" y="14903"/>
                </a:lnTo>
                <a:lnTo>
                  <a:pt x="16553" y="14490"/>
                </a:lnTo>
                <a:lnTo>
                  <a:pt x="16507" y="14032"/>
                </a:lnTo>
                <a:lnTo>
                  <a:pt x="16370" y="13619"/>
                </a:lnTo>
                <a:lnTo>
                  <a:pt x="16186" y="13206"/>
                </a:lnTo>
                <a:lnTo>
                  <a:pt x="16003" y="12839"/>
                </a:lnTo>
                <a:lnTo>
                  <a:pt x="15728" y="12473"/>
                </a:lnTo>
                <a:lnTo>
                  <a:pt x="15407" y="12152"/>
                </a:lnTo>
                <a:lnTo>
                  <a:pt x="15040" y="11877"/>
                </a:lnTo>
                <a:lnTo>
                  <a:pt x="14582" y="11647"/>
                </a:lnTo>
                <a:lnTo>
                  <a:pt x="13206" y="10960"/>
                </a:lnTo>
                <a:lnTo>
                  <a:pt x="14719" y="11235"/>
                </a:lnTo>
                <a:lnTo>
                  <a:pt x="15315" y="11280"/>
                </a:lnTo>
                <a:lnTo>
                  <a:pt x="15774" y="11280"/>
                </a:lnTo>
                <a:lnTo>
                  <a:pt x="16186" y="11189"/>
                </a:lnTo>
                <a:lnTo>
                  <a:pt x="16599" y="11051"/>
                </a:lnTo>
                <a:lnTo>
                  <a:pt x="16966" y="10914"/>
                </a:lnTo>
                <a:lnTo>
                  <a:pt x="17333" y="10684"/>
                </a:lnTo>
                <a:lnTo>
                  <a:pt x="17654" y="10455"/>
                </a:lnTo>
                <a:lnTo>
                  <a:pt x="17929" y="10134"/>
                </a:lnTo>
                <a:lnTo>
                  <a:pt x="18158" y="9859"/>
                </a:lnTo>
                <a:lnTo>
                  <a:pt x="18387" y="9492"/>
                </a:lnTo>
                <a:lnTo>
                  <a:pt x="18571" y="9171"/>
                </a:lnTo>
                <a:lnTo>
                  <a:pt x="18708" y="8759"/>
                </a:lnTo>
                <a:lnTo>
                  <a:pt x="18800" y="8392"/>
                </a:lnTo>
                <a:lnTo>
                  <a:pt x="18846" y="7979"/>
                </a:lnTo>
                <a:lnTo>
                  <a:pt x="18846" y="7566"/>
                </a:lnTo>
                <a:lnTo>
                  <a:pt x="18754" y="7154"/>
                </a:lnTo>
                <a:lnTo>
                  <a:pt x="18662" y="6741"/>
                </a:lnTo>
                <a:lnTo>
                  <a:pt x="18479" y="6283"/>
                </a:lnTo>
                <a:lnTo>
                  <a:pt x="18250" y="5870"/>
                </a:lnTo>
                <a:lnTo>
                  <a:pt x="17975" y="5503"/>
                </a:lnTo>
                <a:lnTo>
                  <a:pt x="17654" y="5182"/>
                </a:lnTo>
                <a:lnTo>
                  <a:pt x="17333" y="4907"/>
                </a:lnTo>
                <a:lnTo>
                  <a:pt x="16920" y="4724"/>
                </a:lnTo>
                <a:lnTo>
                  <a:pt x="16553" y="4540"/>
                </a:lnTo>
                <a:lnTo>
                  <a:pt x="16141" y="4403"/>
                </a:lnTo>
                <a:lnTo>
                  <a:pt x="15682" y="4357"/>
                </a:lnTo>
                <a:lnTo>
                  <a:pt x="15269" y="4311"/>
                </a:lnTo>
                <a:lnTo>
                  <a:pt x="14811" y="4357"/>
                </a:lnTo>
                <a:lnTo>
                  <a:pt x="14398" y="4449"/>
                </a:lnTo>
                <a:lnTo>
                  <a:pt x="13985" y="4586"/>
                </a:lnTo>
                <a:lnTo>
                  <a:pt x="13573" y="4815"/>
                </a:lnTo>
                <a:lnTo>
                  <a:pt x="13206" y="5045"/>
                </a:lnTo>
                <a:lnTo>
                  <a:pt x="12839" y="5366"/>
                </a:lnTo>
                <a:lnTo>
                  <a:pt x="11785" y="6512"/>
                </a:lnTo>
                <a:lnTo>
                  <a:pt x="12472" y="5136"/>
                </a:lnTo>
                <a:lnTo>
                  <a:pt x="12702" y="4678"/>
                </a:lnTo>
                <a:lnTo>
                  <a:pt x="12839" y="4265"/>
                </a:lnTo>
                <a:lnTo>
                  <a:pt x="12885" y="3807"/>
                </a:lnTo>
                <a:lnTo>
                  <a:pt x="12885" y="3348"/>
                </a:lnTo>
                <a:lnTo>
                  <a:pt x="12839" y="2935"/>
                </a:lnTo>
                <a:lnTo>
                  <a:pt x="12747" y="2477"/>
                </a:lnTo>
                <a:lnTo>
                  <a:pt x="12610" y="2110"/>
                </a:lnTo>
                <a:lnTo>
                  <a:pt x="12381" y="1697"/>
                </a:lnTo>
                <a:lnTo>
                  <a:pt x="12151" y="1331"/>
                </a:lnTo>
                <a:lnTo>
                  <a:pt x="11876" y="1010"/>
                </a:lnTo>
                <a:lnTo>
                  <a:pt x="11555" y="735"/>
                </a:lnTo>
                <a:lnTo>
                  <a:pt x="11188" y="505"/>
                </a:lnTo>
                <a:lnTo>
                  <a:pt x="10776" y="276"/>
                </a:lnTo>
                <a:lnTo>
                  <a:pt x="10363" y="139"/>
                </a:lnTo>
                <a:lnTo>
                  <a:pt x="9905" y="47"/>
                </a:lnTo>
                <a:lnTo>
                  <a:pt x="9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9" name="Google Shape;505;p48"/>
          <p:cNvGrpSpPr/>
          <p:nvPr/>
        </p:nvGrpSpPr>
        <p:grpSpPr>
          <a:xfrm>
            <a:off x="5537523" y="1638533"/>
            <a:ext cx="424550" cy="424528"/>
            <a:chOff x="6940300" y="1350125"/>
            <a:chExt cx="472300" cy="472275"/>
          </a:xfrm>
        </p:grpSpPr>
        <p:sp>
          <p:nvSpPr>
            <p:cNvPr id="510" name="Google Shape;506;p48"/>
            <p:cNvSpPr/>
            <p:nvPr/>
          </p:nvSpPr>
          <p:spPr>
            <a:xfrm>
              <a:off x="6940300" y="1350125"/>
              <a:ext cx="472300" cy="472275"/>
            </a:xfrm>
            <a:custGeom>
              <a:avLst/>
              <a:gdLst/>
              <a:ahLst/>
              <a:cxnLst/>
              <a:rect l="l" t="t" r="r" b="b"/>
              <a:pathLst>
                <a:path w="18892" h="18891" extrusionOk="0">
                  <a:moveTo>
                    <a:pt x="9859" y="1146"/>
                  </a:moveTo>
                  <a:lnTo>
                    <a:pt x="10225" y="1238"/>
                  </a:lnTo>
                  <a:lnTo>
                    <a:pt x="10592" y="1421"/>
                  </a:lnTo>
                  <a:lnTo>
                    <a:pt x="10913" y="1605"/>
                  </a:lnTo>
                  <a:lnTo>
                    <a:pt x="11188" y="1880"/>
                  </a:lnTo>
                  <a:lnTo>
                    <a:pt x="11418" y="2155"/>
                  </a:lnTo>
                  <a:lnTo>
                    <a:pt x="11555" y="2522"/>
                  </a:lnTo>
                  <a:lnTo>
                    <a:pt x="11693" y="2843"/>
                  </a:lnTo>
                  <a:lnTo>
                    <a:pt x="11738" y="2980"/>
                  </a:lnTo>
                  <a:lnTo>
                    <a:pt x="11784" y="3118"/>
                  </a:lnTo>
                  <a:lnTo>
                    <a:pt x="11876" y="3210"/>
                  </a:lnTo>
                  <a:lnTo>
                    <a:pt x="12014" y="3255"/>
                  </a:lnTo>
                  <a:lnTo>
                    <a:pt x="12151" y="3301"/>
                  </a:lnTo>
                  <a:lnTo>
                    <a:pt x="12289" y="3301"/>
                  </a:lnTo>
                  <a:lnTo>
                    <a:pt x="12426" y="3255"/>
                  </a:lnTo>
                  <a:lnTo>
                    <a:pt x="12518" y="3210"/>
                  </a:lnTo>
                  <a:lnTo>
                    <a:pt x="12839" y="3026"/>
                  </a:lnTo>
                  <a:lnTo>
                    <a:pt x="13206" y="2935"/>
                  </a:lnTo>
                  <a:lnTo>
                    <a:pt x="13573" y="2889"/>
                  </a:lnTo>
                  <a:lnTo>
                    <a:pt x="13939" y="2889"/>
                  </a:lnTo>
                  <a:lnTo>
                    <a:pt x="14352" y="2980"/>
                  </a:lnTo>
                  <a:lnTo>
                    <a:pt x="14673" y="3118"/>
                  </a:lnTo>
                  <a:lnTo>
                    <a:pt x="15040" y="3301"/>
                  </a:lnTo>
                  <a:lnTo>
                    <a:pt x="15361" y="3576"/>
                  </a:lnTo>
                  <a:lnTo>
                    <a:pt x="15590" y="3852"/>
                  </a:lnTo>
                  <a:lnTo>
                    <a:pt x="15819" y="4218"/>
                  </a:lnTo>
                  <a:lnTo>
                    <a:pt x="15957" y="4585"/>
                  </a:lnTo>
                  <a:lnTo>
                    <a:pt x="16003" y="4952"/>
                  </a:lnTo>
                  <a:lnTo>
                    <a:pt x="16049" y="5319"/>
                  </a:lnTo>
                  <a:lnTo>
                    <a:pt x="16003" y="5686"/>
                  </a:lnTo>
                  <a:lnTo>
                    <a:pt x="15865" y="6052"/>
                  </a:lnTo>
                  <a:lnTo>
                    <a:pt x="15682" y="6373"/>
                  </a:lnTo>
                  <a:lnTo>
                    <a:pt x="15636" y="6511"/>
                  </a:lnTo>
                  <a:lnTo>
                    <a:pt x="15590" y="6649"/>
                  </a:lnTo>
                  <a:lnTo>
                    <a:pt x="15590" y="6740"/>
                  </a:lnTo>
                  <a:lnTo>
                    <a:pt x="15636" y="6878"/>
                  </a:lnTo>
                  <a:lnTo>
                    <a:pt x="15728" y="7015"/>
                  </a:lnTo>
                  <a:lnTo>
                    <a:pt x="15819" y="7107"/>
                  </a:lnTo>
                  <a:lnTo>
                    <a:pt x="15911" y="7199"/>
                  </a:lnTo>
                  <a:lnTo>
                    <a:pt x="16049" y="7245"/>
                  </a:lnTo>
                  <a:lnTo>
                    <a:pt x="16415" y="7336"/>
                  </a:lnTo>
                  <a:lnTo>
                    <a:pt x="16736" y="7520"/>
                  </a:lnTo>
                  <a:lnTo>
                    <a:pt x="17011" y="7749"/>
                  </a:lnTo>
                  <a:lnTo>
                    <a:pt x="17287" y="8024"/>
                  </a:lnTo>
                  <a:lnTo>
                    <a:pt x="17470" y="8345"/>
                  </a:lnTo>
                  <a:lnTo>
                    <a:pt x="17653" y="8666"/>
                  </a:lnTo>
                  <a:lnTo>
                    <a:pt x="17745" y="9079"/>
                  </a:lnTo>
                  <a:lnTo>
                    <a:pt x="17791" y="9445"/>
                  </a:lnTo>
                  <a:lnTo>
                    <a:pt x="17745" y="9858"/>
                  </a:lnTo>
                  <a:lnTo>
                    <a:pt x="17653" y="10225"/>
                  </a:lnTo>
                  <a:lnTo>
                    <a:pt x="17470" y="10592"/>
                  </a:lnTo>
                  <a:lnTo>
                    <a:pt x="17287" y="10913"/>
                  </a:lnTo>
                  <a:lnTo>
                    <a:pt x="17011" y="11188"/>
                  </a:lnTo>
                  <a:lnTo>
                    <a:pt x="16736" y="11417"/>
                  </a:lnTo>
                  <a:lnTo>
                    <a:pt x="16415" y="11600"/>
                  </a:lnTo>
                  <a:lnTo>
                    <a:pt x="16049" y="11692"/>
                  </a:lnTo>
                  <a:lnTo>
                    <a:pt x="15911" y="11738"/>
                  </a:lnTo>
                  <a:lnTo>
                    <a:pt x="15819" y="11830"/>
                  </a:lnTo>
                  <a:lnTo>
                    <a:pt x="15728" y="11921"/>
                  </a:lnTo>
                  <a:lnTo>
                    <a:pt x="15636" y="12013"/>
                  </a:lnTo>
                  <a:lnTo>
                    <a:pt x="15590" y="12151"/>
                  </a:lnTo>
                  <a:lnTo>
                    <a:pt x="15590" y="12288"/>
                  </a:lnTo>
                  <a:lnTo>
                    <a:pt x="15636" y="12426"/>
                  </a:lnTo>
                  <a:lnTo>
                    <a:pt x="15682" y="12563"/>
                  </a:lnTo>
                  <a:lnTo>
                    <a:pt x="15865" y="12884"/>
                  </a:lnTo>
                  <a:lnTo>
                    <a:pt x="16003" y="13251"/>
                  </a:lnTo>
                  <a:lnTo>
                    <a:pt x="16049" y="13618"/>
                  </a:lnTo>
                  <a:lnTo>
                    <a:pt x="16003" y="13985"/>
                  </a:lnTo>
                  <a:lnTo>
                    <a:pt x="15957" y="14352"/>
                  </a:lnTo>
                  <a:lnTo>
                    <a:pt x="15819" y="14718"/>
                  </a:lnTo>
                  <a:lnTo>
                    <a:pt x="15590" y="15039"/>
                  </a:lnTo>
                  <a:lnTo>
                    <a:pt x="15361" y="15360"/>
                  </a:lnTo>
                  <a:lnTo>
                    <a:pt x="15040" y="15590"/>
                  </a:lnTo>
                  <a:lnTo>
                    <a:pt x="14673" y="15819"/>
                  </a:lnTo>
                  <a:lnTo>
                    <a:pt x="14352" y="15956"/>
                  </a:lnTo>
                  <a:lnTo>
                    <a:pt x="13939" y="16048"/>
                  </a:lnTo>
                  <a:lnTo>
                    <a:pt x="13573" y="16048"/>
                  </a:lnTo>
                  <a:lnTo>
                    <a:pt x="13206" y="16002"/>
                  </a:lnTo>
                  <a:lnTo>
                    <a:pt x="12839" y="15865"/>
                  </a:lnTo>
                  <a:lnTo>
                    <a:pt x="12518" y="15727"/>
                  </a:lnTo>
                  <a:lnTo>
                    <a:pt x="12426" y="15635"/>
                  </a:lnTo>
                  <a:lnTo>
                    <a:pt x="12014" y="15635"/>
                  </a:lnTo>
                  <a:lnTo>
                    <a:pt x="11876" y="15727"/>
                  </a:lnTo>
                  <a:lnTo>
                    <a:pt x="11784" y="15819"/>
                  </a:lnTo>
                  <a:lnTo>
                    <a:pt x="11738" y="15911"/>
                  </a:lnTo>
                  <a:lnTo>
                    <a:pt x="11693" y="16048"/>
                  </a:lnTo>
                  <a:lnTo>
                    <a:pt x="11555" y="16415"/>
                  </a:lnTo>
                  <a:lnTo>
                    <a:pt x="11418" y="16736"/>
                  </a:lnTo>
                  <a:lnTo>
                    <a:pt x="11188" y="17057"/>
                  </a:lnTo>
                  <a:lnTo>
                    <a:pt x="10913" y="17286"/>
                  </a:lnTo>
                  <a:lnTo>
                    <a:pt x="10592" y="17515"/>
                  </a:lnTo>
                  <a:lnTo>
                    <a:pt x="10225" y="17653"/>
                  </a:lnTo>
                  <a:lnTo>
                    <a:pt x="9859" y="17745"/>
                  </a:lnTo>
                  <a:lnTo>
                    <a:pt x="9446" y="17790"/>
                  </a:lnTo>
                  <a:lnTo>
                    <a:pt x="9033" y="17745"/>
                  </a:lnTo>
                  <a:lnTo>
                    <a:pt x="8666" y="17653"/>
                  </a:lnTo>
                  <a:lnTo>
                    <a:pt x="8300" y="17515"/>
                  </a:lnTo>
                  <a:lnTo>
                    <a:pt x="7979" y="17286"/>
                  </a:lnTo>
                  <a:lnTo>
                    <a:pt x="7703" y="17057"/>
                  </a:lnTo>
                  <a:lnTo>
                    <a:pt x="7474" y="16736"/>
                  </a:lnTo>
                  <a:lnTo>
                    <a:pt x="7337" y="16415"/>
                  </a:lnTo>
                  <a:lnTo>
                    <a:pt x="7199" y="16048"/>
                  </a:lnTo>
                  <a:lnTo>
                    <a:pt x="7153" y="15911"/>
                  </a:lnTo>
                  <a:lnTo>
                    <a:pt x="7107" y="15819"/>
                  </a:lnTo>
                  <a:lnTo>
                    <a:pt x="7016" y="15727"/>
                  </a:lnTo>
                  <a:lnTo>
                    <a:pt x="6878" y="15635"/>
                  </a:lnTo>
                  <a:lnTo>
                    <a:pt x="6695" y="15590"/>
                  </a:lnTo>
                  <a:lnTo>
                    <a:pt x="6557" y="15635"/>
                  </a:lnTo>
                  <a:lnTo>
                    <a:pt x="6374" y="15727"/>
                  </a:lnTo>
                  <a:lnTo>
                    <a:pt x="6007" y="15865"/>
                  </a:lnTo>
                  <a:lnTo>
                    <a:pt x="5686" y="16002"/>
                  </a:lnTo>
                  <a:lnTo>
                    <a:pt x="5319" y="16048"/>
                  </a:lnTo>
                  <a:lnTo>
                    <a:pt x="4907" y="16048"/>
                  </a:lnTo>
                  <a:lnTo>
                    <a:pt x="4540" y="15956"/>
                  </a:lnTo>
                  <a:lnTo>
                    <a:pt x="4219" y="15819"/>
                  </a:lnTo>
                  <a:lnTo>
                    <a:pt x="3852" y="15590"/>
                  </a:lnTo>
                  <a:lnTo>
                    <a:pt x="3531" y="15360"/>
                  </a:lnTo>
                  <a:lnTo>
                    <a:pt x="3302" y="15039"/>
                  </a:lnTo>
                  <a:lnTo>
                    <a:pt x="3072" y="14718"/>
                  </a:lnTo>
                  <a:lnTo>
                    <a:pt x="2935" y="14352"/>
                  </a:lnTo>
                  <a:lnTo>
                    <a:pt x="2889" y="13985"/>
                  </a:lnTo>
                  <a:lnTo>
                    <a:pt x="2843" y="13618"/>
                  </a:lnTo>
                  <a:lnTo>
                    <a:pt x="2889" y="13251"/>
                  </a:lnTo>
                  <a:lnTo>
                    <a:pt x="3027" y="12884"/>
                  </a:lnTo>
                  <a:lnTo>
                    <a:pt x="3210" y="12563"/>
                  </a:lnTo>
                  <a:lnTo>
                    <a:pt x="3256" y="12426"/>
                  </a:lnTo>
                  <a:lnTo>
                    <a:pt x="3302" y="12288"/>
                  </a:lnTo>
                  <a:lnTo>
                    <a:pt x="3302" y="12151"/>
                  </a:lnTo>
                  <a:lnTo>
                    <a:pt x="3256" y="12013"/>
                  </a:lnTo>
                  <a:lnTo>
                    <a:pt x="3164" y="11921"/>
                  </a:lnTo>
                  <a:lnTo>
                    <a:pt x="3072" y="11830"/>
                  </a:lnTo>
                  <a:lnTo>
                    <a:pt x="2981" y="11738"/>
                  </a:lnTo>
                  <a:lnTo>
                    <a:pt x="2843" y="11692"/>
                  </a:lnTo>
                  <a:lnTo>
                    <a:pt x="2476" y="11600"/>
                  </a:lnTo>
                  <a:lnTo>
                    <a:pt x="2155" y="11417"/>
                  </a:lnTo>
                  <a:lnTo>
                    <a:pt x="1880" y="11188"/>
                  </a:lnTo>
                  <a:lnTo>
                    <a:pt x="1605" y="10913"/>
                  </a:lnTo>
                  <a:lnTo>
                    <a:pt x="1376" y="10592"/>
                  </a:lnTo>
                  <a:lnTo>
                    <a:pt x="1238" y="10225"/>
                  </a:lnTo>
                  <a:lnTo>
                    <a:pt x="1147" y="9858"/>
                  </a:lnTo>
                  <a:lnTo>
                    <a:pt x="1101" y="9445"/>
                  </a:lnTo>
                  <a:lnTo>
                    <a:pt x="1147" y="9079"/>
                  </a:lnTo>
                  <a:lnTo>
                    <a:pt x="1238" y="8666"/>
                  </a:lnTo>
                  <a:lnTo>
                    <a:pt x="1376" y="8345"/>
                  </a:lnTo>
                  <a:lnTo>
                    <a:pt x="1605" y="8024"/>
                  </a:lnTo>
                  <a:lnTo>
                    <a:pt x="1880" y="7749"/>
                  </a:lnTo>
                  <a:lnTo>
                    <a:pt x="2155" y="7520"/>
                  </a:lnTo>
                  <a:lnTo>
                    <a:pt x="2476" y="7336"/>
                  </a:lnTo>
                  <a:lnTo>
                    <a:pt x="2843" y="7245"/>
                  </a:lnTo>
                  <a:lnTo>
                    <a:pt x="2981" y="7199"/>
                  </a:lnTo>
                  <a:lnTo>
                    <a:pt x="3072" y="7107"/>
                  </a:lnTo>
                  <a:lnTo>
                    <a:pt x="3164" y="7015"/>
                  </a:lnTo>
                  <a:lnTo>
                    <a:pt x="3256" y="6878"/>
                  </a:lnTo>
                  <a:lnTo>
                    <a:pt x="3302" y="6740"/>
                  </a:lnTo>
                  <a:lnTo>
                    <a:pt x="3302" y="6649"/>
                  </a:lnTo>
                  <a:lnTo>
                    <a:pt x="3256" y="6511"/>
                  </a:lnTo>
                  <a:lnTo>
                    <a:pt x="3210" y="6373"/>
                  </a:lnTo>
                  <a:lnTo>
                    <a:pt x="3027" y="6052"/>
                  </a:lnTo>
                  <a:lnTo>
                    <a:pt x="2889" y="5686"/>
                  </a:lnTo>
                  <a:lnTo>
                    <a:pt x="2843" y="5319"/>
                  </a:lnTo>
                  <a:lnTo>
                    <a:pt x="2889" y="4952"/>
                  </a:lnTo>
                  <a:lnTo>
                    <a:pt x="2935" y="4585"/>
                  </a:lnTo>
                  <a:lnTo>
                    <a:pt x="3072" y="4218"/>
                  </a:lnTo>
                  <a:lnTo>
                    <a:pt x="3302" y="3852"/>
                  </a:lnTo>
                  <a:lnTo>
                    <a:pt x="3531" y="3576"/>
                  </a:lnTo>
                  <a:lnTo>
                    <a:pt x="3852" y="3301"/>
                  </a:lnTo>
                  <a:lnTo>
                    <a:pt x="4219" y="3118"/>
                  </a:lnTo>
                  <a:lnTo>
                    <a:pt x="4540" y="2980"/>
                  </a:lnTo>
                  <a:lnTo>
                    <a:pt x="4907" y="2889"/>
                  </a:lnTo>
                  <a:lnTo>
                    <a:pt x="5319" y="2889"/>
                  </a:lnTo>
                  <a:lnTo>
                    <a:pt x="5686" y="2935"/>
                  </a:lnTo>
                  <a:lnTo>
                    <a:pt x="6007" y="3026"/>
                  </a:lnTo>
                  <a:lnTo>
                    <a:pt x="6374" y="3210"/>
                  </a:lnTo>
                  <a:lnTo>
                    <a:pt x="6465" y="3255"/>
                  </a:lnTo>
                  <a:lnTo>
                    <a:pt x="6603" y="3301"/>
                  </a:lnTo>
                  <a:lnTo>
                    <a:pt x="6741" y="3301"/>
                  </a:lnTo>
                  <a:lnTo>
                    <a:pt x="6878" y="3255"/>
                  </a:lnTo>
                  <a:lnTo>
                    <a:pt x="7016" y="3210"/>
                  </a:lnTo>
                  <a:lnTo>
                    <a:pt x="7107" y="3118"/>
                  </a:lnTo>
                  <a:lnTo>
                    <a:pt x="7153" y="2980"/>
                  </a:lnTo>
                  <a:lnTo>
                    <a:pt x="7199" y="2843"/>
                  </a:lnTo>
                  <a:lnTo>
                    <a:pt x="7337" y="2522"/>
                  </a:lnTo>
                  <a:lnTo>
                    <a:pt x="7474" y="2155"/>
                  </a:lnTo>
                  <a:lnTo>
                    <a:pt x="7703" y="1880"/>
                  </a:lnTo>
                  <a:lnTo>
                    <a:pt x="7979" y="1605"/>
                  </a:lnTo>
                  <a:lnTo>
                    <a:pt x="8300" y="1421"/>
                  </a:lnTo>
                  <a:lnTo>
                    <a:pt x="8666" y="1238"/>
                  </a:lnTo>
                  <a:lnTo>
                    <a:pt x="9033" y="1146"/>
                  </a:lnTo>
                  <a:close/>
                  <a:moveTo>
                    <a:pt x="9446" y="0"/>
                  </a:moveTo>
                  <a:lnTo>
                    <a:pt x="9079" y="46"/>
                  </a:lnTo>
                  <a:lnTo>
                    <a:pt x="8758" y="92"/>
                  </a:lnTo>
                  <a:lnTo>
                    <a:pt x="8437" y="183"/>
                  </a:lnTo>
                  <a:lnTo>
                    <a:pt x="8116" y="275"/>
                  </a:lnTo>
                  <a:lnTo>
                    <a:pt x="7612" y="550"/>
                  </a:lnTo>
                  <a:lnTo>
                    <a:pt x="7199" y="825"/>
                  </a:lnTo>
                  <a:lnTo>
                    <a:pt x="6878" y="1192"/>
                  </a:lnTo>
                  <a:lnTo>
                    <a:pt x="6603" y="1513"/>
                  </a:lnTo>
                  <a:lnTo>
                    <a:pt x="6465" y="1788"/>
                  </a:lnTo>
                  <a:lnTo>
                    <a:pt x="6328" y="1972"/>
                  </a:lnTo>
                  <a:lnTo>
                    <a:pt x="6145" y="1880"/>
                  </a:lnTo>
                  <a:lnTo>
                    <a:pt x="5824" y="1834"/>
                  </a:lnTo>
                  <a:lnTo>
                    <a:pt x="5411" y="1788"/>
                  </a:lnTo>
                  <a:lnTo>
                    <a:pt x="4952" y="1788"/>
                  </a:lnTo>
                  <a:lnTo>
                    <a:pt x="4402" y="1834"/>
                  </a:lnTo>
                  <a:lnTo>
                    <a:pt x="3852" y="2017"/>
                  </a:lnTo>
                  <a:lnTo>
                    <a:pt x="3577" y="2155"/>
                  </a:lnTo>
                  <a:lnTo>
                    <a:pt x="3302" y="2338"/>
                  </a:lnTo>
                  <a:lnTo>
                    <a:pt x="3027" y="2522"/>
                  </a:lnTo>
                  <a:lnTo>
                    <a:pt x="2751" y="2797"/>
                  </a:lnTo>
                  <a:lnTo>
                    <a:pt x="2522" y="3072"/>
                  </a:lnTo>
                  <a:lnTo>
                    <a:pt x="2293" y="3347"/>
                  </a:lnTo>
                  <a:lnTo>
                    <a:pt x="2155" y="3622"/>
                  </a:lnTo>
                  <a:lnTo>
                    <a:pt x="2018" y="3897"/>
                  </a:lnTo>
                  <a:lnTo>
                    <a:pt x="1834" y="4448"/>
                  </a:lnTo>
                  <a:lnTo>
                    <a:pt x="1743" y="4952"/>
                  </a:lnTo>
                  <a:lnTo>
                    <a:pt x="1743" y="5411"/>
                  </a:lnTo>
                  <a:lnTo>
                    <a:pt x="1834" y="5823"/>
                  </a:lnTo>
                  <a:lnTo>
                    <a:pt x="1880" y="6144"/>
                  </a:lnTo>
                  <a:lnTo>
                    <a:pt x="1972" y="6373"/>
                  </a:lnTo>
                  <a:lnTo>
                    <a:pt x="1743" y="6465"/>
                  </a:lnTo>
                  <a:lnTo>
                    <a:pt x="1468" y="6649"/>
                  </a:lnTo>
                  <a:lnTo>
                    <a:pt x="1147" y="6878"/>
                  </a:lnTo>
                  <a:lnTo>
                    <a:pt x="826" y="7199"/>
                  </a:lnTo>
                  <a:lnTo>
                    <a:pt x="505" y="7611"/>
                  </a:lnTo>
                  <a:lnTo>
                    <a:pt x="230" y="8162"/>
                  </a:lnTo>
                  <a:lnTo>
                    <a:pt x="138" y="8437"/>
                  </a:lnTo>
                  <a:lnTo>
                    <a:pt x="92" y="8758"/>
                  </a:lnTo>
                  <a:lnTo>
                    <a:pt x="0" y="9079"/>
                  </a:lnTo>
                  <a:lnTo>
                    <a:pt x="0" y="9445"/>
                  </a:lnTo>
                  <a:lnTo>
                    <a:pt x="0" y="9812"/>
                  </a:lnTo>
                  <a:lnTo>
                    <a:pt x="92" y="10179"/>
                  </a:lnTo>
                  <a:lnTo>
                    <a:pt x="138" y="10500"/>
                  </a:lnTo>
                  <a:lnTo>
                    <a:pt x="230" y="10775"/>
                  </a:lnTo>
                  <a:lnTo>
                    <a:pt x="505" y="11280"/>
                  </a:lnTo>
                  <a:lnTo>
                    <a:pt x="826" y="11692"/>
                  </a:lnTo>
                  <a:lnTo>
                    <a:pt x="1147" y="12013"/>
                  </a:lnTo>
                  <a:lnTo>
                    <a:pt x="1468" y="12288"/>
                  </a:lnTo>
                  <a:lnTo>
                    <a:pt x="1743" y="12472"/>
                  </a:lnTo>
                  <a:lnTo>
                    <a:pt x="1972" y="12563"/>
                  </a:lnTo>
                  <a:lnTo>
                    <a:pt x="1880" y="12793"/>
                  </a:lnTo>
                  <a:lnTo>
                    <a:pt x="1834" y="13114"/>
                  </a:lnTo>
                  <a:lnTo>
                    <a:pt x="1743" y="13480"/>
                  </a:lnTo>
                  <a:lnTo>
                    <a:pt x="1743" y="13985"/>
                  </a:lnTo>
                  <a:lnTo>
                    <a:pt x="1834" y="14489"/>
                  </a:lnTo>
                  <a:lnTo>
                    <a:pt x="2018" y="15039"/>
                  </a:lnTo>
                  <a:lnTo>
                    <a:pt x="2155" y="15314"/>
                  </a:lnTo>
                  <a:lnTo>
                    <a:pt x="2293" y="15590"/>
                  </a:lnTo>
                  <a:lnTo>
                    <a:pt x="2522" y="15865"/>
                  </a:lnTo>
                  <a:lnTo>
                    <a:pt x="2751" y="16140"/>
                  </a:lnTo>
                  <a:lnTo>
                    <a:pt x="3027" y="16369"/>
                  </a:lnTo>
                  <a:lnTo>
                    <a:pt x="3302" y="16598"/>
                  </a:lnTo>
                  <a:lnTo>
                    <a:pt x="3577" y="16736"/>
                  </a:lnTo>
                  <a:lnTo>
                    <a:pt x="3852" y="16873"/>
                  </a:lnTo>
                  <a:lnTo>
                    <a:pt x="4402" y="17057"/>
                  </a:lnTo>
                  <a:lnTo>
                    <a:pt x="4952" y="17149"/>
                  </a:lnTo>
                  <a:lnTo>
                    <a:pt x="5411" y="17149"/>
                  </a:lnTo>
                  <a:lnTo>
                    <a:pt x="5824" y="17103"/>
                  </a:lnTo>
                  <a:lnTo>
                    <a:pt x="6145" y="17011"/>
                  </a:lnTo>
                  <a:lnTo>
                    <a:pt x="6328" y="16965"/>
                  </a:lnTo>
                  <a:lnTo>
                    <a:pt x="6465" y="17149"/>
                  </a:lnTo>
                  <a:lnTo>
                    <a:pt x="6603" y="17424"/>
                  </a:lnTo>
                  <a:lnTo>
                    <a:pt x="6878" y="17745"/>
                  </a:lnTo>
                  <a:lnTo>
                    <a:pt x="7199" y="18066"/>
                  </a:lnTo>
                  <a:lnTo>
                    <a:pt x="7612" y="18387"/>
                  </a:lnTo>
                  <a:lnTo>
                    <a:pt x="8116" y="18662"/>
                  </a:lnTo>
                  <a:lnTo>
                    <a:pt x="8437" y="18753"/>
                  </a:lnTo>
                  <a:lnTo>
                    <a:pt x="8758" y="18845"/>
                  </a:lnTo>
                  <a:lnTo>
                    <a:pt x="9079" y="18891"/>
                  </a:lnTo>
                  <a:lnTo>
                    <a:pt x="9813" y="18891"/>
                  </a:lnTo>
                  <a:lnTo>
                    <a:pt x="10134" y="18845"/>
                  </a:lnTo>
                  <a:lnTo>
                    <a:pt x="10455" y="18753"/>
                  </a:lnTo>
                  <a:lnTo>
                    <a:pt x="10776" y="18662"/>
                  </a:lnTo>
                  <a:lnTo>
                    <a:pt x="11280" y="18387"/>
                  </a:lnTo>
                  <a:lnTo>
                    <a:pt x="11693" y="18066"/>
                  </a:lnTo>
                  <a:lnTo>
                    <a:pt x="12014" y="17745"/>
                  </a:lnTo>
                  <a:lnTo>
                    <a:pt x="12289" y="17424"/>
                  </a:lnTo>
                  <a:lnTo>
                    <a:pt x="12426" y="17149"/>
                  </a:lnTo>
                  <a:lnTo>
                    <a:pt x="12564" y="16965"/>
                  </a:lnTo>
                  <a:lnTo>
                    <a:pt x="12747" y="17011"/>
                  </a:lnTo>
                  <a:lnTo>
                    <a:pt x="13068" y="17103"/>
                  </a:lnTo>
                  <a:lnTo>
                    <a:pt x="13481" y="17149"/>
                  </a:lnTo>
                  <a:lnTo>
                    <a:pt x="13939" y="17149"/>
                  </a:lnTo>
                  <a:lnTo>
                    <a:pt x="14490" y="17057"/>
                  </a:lnTo>
                  <a:lnTo>
                    <a:pt x="14994" y="16873"/>
                  </a:lnTo>
                  <a:lnTo>
                    <a:pt x="15315" y="16736"/>
                  </a:lnTo>
                  <a:lnTo>
                    <a:pt x="15590" y="16598"/>
                  </a:lnTo>
                  <a:lnTo>
                    <a:pt x="15865" y="16369"/>
                  </a:lnTo>
                  <a:lnTo>
                    <a:pt x="16140" y="16140"/>
                  </a:lnTo>
                  <a:lnTo>
                    <a:pt x="16370" y="15865"/>
                  </a:lnTo>
                  <a:lnTo>
                    <a:pt x="16553" y="15590"/>
                  </a:lnTo>
                  <a:lnTo>
                    <a:pt x="16736" y="15314"/>
                  </a:lnTo>
                  <a:lnTo>
                    <a:pt x="16874" y="15039"/>
                  </a:lnTo>
                  <a:lnTo>
                    <a:pt x="17057" y="14489"/>
                  </a:lnTo>
                  <a:lnTo>
                    <a:pt x="17103" y="13985"/>
                  </a:lnTo>
                  <a:lnTo>
                    <a:pt x="17103" y="13480"/>
                  </a:lnTo>
                  <a:lnTo>
                    <a:pt x="17057" y="13114"/>
                  </a:lnTo>
                  <a:lnTo>
                    <a:pt x="17011" y="12793"/>
                  </a:lnTo>
                  <a:lnTo>
                    <a:pt x="16920" y="12563"/>
                  </a:lnTo>
                  <a:lnTo>
                    <a:pt x="17149" y="12472"/>
                  </a:lnTo>
                  <a:lnTo>
                    <a:pt x="17424" y="12288"/>
                  </a:lnTo>
                  <a:lnTo>
                    <a:pt x="17745" y="12013"/>
                  </a:lnTo>
                  <a:lnTo>
                    <a:pt x="18066" y="11692"/>
                  </a:lnTo>
                  <a:lnTo>
                    <a:pt x="18387" y="11280"/>
                  </a:lnTo>
                  <a:lnTo>
                    <a:pt x="18662" y="10775"/>
                  </a:lnTo>
                  <a:lnTo>
                    <a:pt x="18754" y="10500"/>
                  </a:lnTo>
                  <a:lnTo>
                    <a:pt x="18800" y="10179"/>
                  </a:lnTo>
                  <a:lnTo>
                    <a:pt x="18891" y="9812"/>
                  </a:lnTo>
                  <a:lnTo>
                    <a:pt x="18891" y="9445"/>
                  </a:lnTo>
                  <a:lnTo>
                    <a:pt x="18891" y="9079"/>
                  </a:lnTo>
                  <a:lnTo>
                    <a:pt x="18800" y="8758"/>
                  </a:lnTo>
                  <a:lnTo>
                    <a:pt x="18754" y="8437"/>
                  </a:lnTo>
                  <a:lnTo>
                    <a:pt x="18662" y="8162"/>
                  </a:lnTo>
                  <a:lnTo>
                    <a:pt x="18387" y="7611"/>
                  </a:lnTo>
                  <a:lnTo>
                    <a:pt x="18066" y="7199"/>
                  </a:lnTo>
                  <a:lnTo>
                    <a:pt x="17745" y="6878"/>
                  </a:lnTo>
                  <a:lnTo>
                    <a:pt x="17424" y="6649"/>
                  </a:lnTo>
                  <a:lnTo>
                    <a:pt x="17149" y="6465"/>
                  </a:lnTo>
                  <a:lnTo>
                    <a:pt x="16920" y="6373"/>
                  </a:lnTo>
                  <a:lnTo>
                    <a:pt x="17011" y="6144"/>
                  </a:lnTo>
                  <a:lnTo>
                    <a:pt x="17057" y="5823"/>
                  </a:lnTo>
                  <a:lnTo>
                    <a:pt x="17103" y="5411"/>
                  </a:lnTo>
                  <a:lnTo>
                    <a:pt x="17103" y="4952"/>
                  </a:lnTo>
                  <a:lnTo>
                    <a:pt x="17057" y="4448"/>
                  </a:lnTo>
                  <a:lnTo>
                    <a:pt x="16874" y="3897"/>
                  </a:lnTo>
                  <a:lnTo>
                    <a:pt x="16736" y="3622"/>
                  </a:lnTo>
                  <a:lnTo>
                    <a:pt x="16553" y="3347"/>
                  </a:lnTo>
                  <a:lnTo>
                    <a:pt x="16370" y="3072"/>
                  </a:lnTo>
                  <a:lnTo>
                    <a:pt x="16140" y="2797"/>
                  </a:lnTo>
                  <a:lnTo>
                    <a:pt x="15865" y="2522"/>
                  </a:lnTo>
                  <a:lnTo>
                    <a:pt x="15590" y="2338"/>
                  </a:lnTo>
                  <a:lnTo>
                    <a:pt x="15315" y="2155"/>
                  </a:lnTo>
                  <a:lnTo>
                    <a:pt x="14994" y="2017"/>
                  </a:lnTo>
                  <a:lnTo>
                    <a:pt x="14490" y="1834"/>
                  </a:lnTo>
                  <a:lnTo>
                    <a:pt x="13939" y="1788"/>
                  </a:lnTo>
                  <a:lnTo>
                    <a:pt x="13481" y="1788"/>
                  </a:lnTo>
                  <a:lnTo>
                    <a:pt x="13068" y="1834"/>
                  </a:lnTo>
                  <a:lnTo>
                    <a:pt x="12747" y="1880"/>
                  </a:lnTo>
                  <a:lnTo>
                    <a:pt x="12564" y="1972"/>
                  </a:lnTo>
                  <a:lnTo>
                    <a:pt x="12426" y="1788"/>
                  </a:lnTo>
                  <a:lnTo>
                    <a:pt x="12289" y="1513"/>
                  </a:lnTo>
                  <a:lnTo>
                    <a:pt x="12014" y="1192"/>
                  </a:lnTo>
                  <a:lnTo>
                    <a:pt x="11693" y="825"/>
                  </a:lnTo>
                  <a:lnTo>
                    <a:pt x="11280" y="550"/>
                  </a:lnTo>
                  <a:lnTo>
                    <a:pt x="10776" y="275"/>
                  </a:lnTo>
                  <a:lnTo>
                    <a:pt x="10455" y="183"/>
                  </a:lnTo>
                  <a:lnTo>
                    <a:pt x="10134" y="92"/>
                  </a:lnTo>
                  <a:lnTo>
                    <a:pt x="9813"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07;p48"/>
            <p:cNvSpPr/>
            <p:nvPr/>
          </p:nvSpPr>
          <p:spPr>
            <a:xfrm>
              <a:off x="7044600" y="1454425"/>
              <a:ext cx="263675" cy="264825"/>
            </a:xfrm>
            <a:custGeom>
              <a:avLst/>
              <a:gdLst/>
              <a:ahLst/>
              <a:cxnLst/>
              <a:rect l="l" t="t" r="r" b="b"/>
              <a:pathLst>
                <a:path w="10547" h="10593" extrusionOk="0">
                  <a:moveTo>
                    <a:pt x="5274" y="2889"/>
                  </a:moveTo>
                  <a:lnTo>
                    <a:pt x="5732" y="2935"/>
                  </a:lnTo>
                  <a:lnTo>
                    <a:pt x="6191" y="3073"/>
                  </a:lnTo>
                  <a:lnTo>
                    <a:pt x="6604" y="3302"/>
                  </a:lnTo>
                  <a:lnTo>
                    <a:pt x="6970" y="3623"/>
                  </a:lnTo>
                  <a:lnTo>
                    <a:pt x="7246" y="3944"/>
                  </a:lnTo>
                  <a:lnTo>
                    <a:pt x="7475" y="4356"/>
                  </a:lnTo>
                  <a:lnTo>
                    <a:pt x="7612" y="4815"/>
                  </a:lnTo>
                  <a:lnTo>
                    <a:pt x="7658" y="5273"/>
                  </a:lnTo>
                  <a:lnTo>
                    <a:pt x="7612" y="5778"/>
                  </a:lnTo>
                  <a:lnTo>
                    <a:pt x="7475" y="6236"/>
                  </a:lnTo>
                  <a:lnTo>
                    <a:pt x="7246" y="6603"/>
                  </a:lnTo>
                  <a:lnTo>
                    <a:pt x="6970" y="6970"/>
                  </a:lnTo>
                  <a:lnTo>
                    <a:pt x="6604" y="7245"/>
                  </a:lnTo>
                  <a:lnTo>
                    <a:pt x="6191" y="7474"/>
                  </a:lnTo>
                  <a:lnTo>
                    <a:pt x="5732" y="7612"/>
                  </a:lnTo>
                  <a:lnTo>
                    <a:pt x="5274" y="7658"/>
                  </a:lnTo>
                  <a:lnTo>
                    <a:pt x="4815" y="7612"/>
                  </a:lnTo>
                  <a:lnTo>
                    <a:pt x="4357" y="7474"/>
                  </a:lnTo>
                  <a:lnTo>
                    <a:pt x="3944" y="7245"/>
                  </a:lnTo>
                  <a:lnTo>
                    <a:pt x="3577" y="6970"/>
                  </a:lnTo>
                  <a:lnTo>
                    <a:pt x="3302" y="6603"/>
                  </a:lnTo>
                  <a:lnTo>
                    <a:pt x="3073" y="6236"/>
                  </a:lnTo>
                  <a:lnTo>
                    <a:pt x="2935" y="5778"/>
                  </a:lnTo>
                  <a:lnTo>
                    <a:pt x="2890" y="5273"/>
                  </a:lnTo>
                  <a:lnTo>
                    <a:pt x="2935" y="4815"/>
                  </a:lnTo>
                  <a:lnTo>
                    <a:pt x="3073" y="4356"/>
                  </a:lnTo>
                  <a:lnTo>
                    <a:pt x="3302" y="3944"/>
                  </a:lnTo>
                  <a:lnTo>
                    <a:pt x="3577" y="3623"/>
                  </a:lnTo>
                  <a:lnTo>
                    <a:pt x="3944" y="3302"/>
                  </a:lnTo>
                  <a:lnTo>
                    <a:pt x="4357" y="3073"/>
                  </a:lnTo>
                  <a:lnTo>
                    <a:pt x="4815" y="2935"/>
                  </a:lnTo>
                  <a:lnTo>
                    <a:pt x="5274" y="2889"/>
                  </a:lnTo>
                  <a:close/>
                  <a:moveTo>
                    <a:pt x="5274" y="1"/>
                  </a:moveTo>
                  <a:lnTo>
                    <a:pt x="5045" y="46"/>
                  </a:lnTo>
                  <a:lnTo>
                    <a:pt x="4861" y="138"/>
                  </a:lnTo>
                  <a:lnTo>
                    <a:pt x="4770" y="321"/>
                  </a:lnTo>
                  <a:lnTo>
                    <a:pt x="4724" y="551"/>
                  </a:lnTo>
                  <a:lnTo>
                    <a:pt x="4724" y="1835"/>
                  </a:lnTo>
                  <a:lnTo>
                    <a:pt x="4311" y="1926"/>
                  </a:lnTo>
                  <a:lnTo>
                    <a:pt x="3898" y="2064"/>
                  </a:lnTo>
                  <a:lnTo>
                    <a:pt x="3531" y="2201"/>
                  </a:lnTo>
                  <a:lnTo>
                    <a:pt x="3211" y="2431"/>
                  </a:lnTo>
                  <a:lnTo>
                    <a:pt x="2293" y="1559"/>
                  </a:lnTo>
                  <a:lnTo>
                    <a:pt x="2110" y="1422"/>
                  </a:lnTo>
                  <a:lnTo>
                    <a:pt x="1927" y="1376"/>
                  </a:lnTo>
                  <a:lnTo>
                    <a:pt x="1697" y="1422"/>
                  </a:lnTo>
                  <a:lnTo>
                    <a:pt x="1514" y="1559"/>
                  </a:lnTo>
                  <a:lnTo>
                    <a:pt x="1422" y="1743"/>
                  </a:lnTo>
                  <a:lnTo>
                    <a:pt x="1376" y="1926"/>
                  </a:lnTo>
                  <a:lnTo>
                    <a:pt x="1422" y="2156"/>
                  </a:lnTo>
                  <a:lnTo>
                    <a:pt x="1514" y="2339"/>
                  </a:lnTo>
                  <a:lnTo>
                    <a:pt x="2431" y="3210"/>
                  </a:lnTo>
                  <a:lnTo>
                    <a:pt x="2202" y="3577"/>
                  </a:lnTo>
                  <a:lnTo>
                    <a:pt x="2018" y="3944"/>
                  </a:lnTo>
                  <a:lnTo>
                    <a:pt x="1881" y="4311"/>
                  </a:lnTo>
                  <a:lnTo>
                    <a:pt x="1789" y="4723"/>
                  </a:lnTo>
                  <a:lnTo>
                    <a:pt x="551" y="4723"/>
                  </a:lnTo>
                  <a:lnTo>
                    <a:pt x="322" y="4769"/>
                  </a:lnTo>
                  <a:lnTo>
                    <a:pt x="138" y="4907"/>
                  </a:lnTo>
                  <a:lnTo>
                    <a:pt x="1" y="5090"/>
                  </a:lnTo>
                  <a:lnTo>
                    <a:pt x="1" y="5273"/>
                  </a:lnTo>
                  <a:lnTo>
                    <a:pt x="1" y="5503"/>
                  </a:lnTo>
                  <a:lnTo>
                    <a:pt x="138" y="5686"/>
                  </a:lnTo>
                  <a:lnTo>
                    <a:pt x="322" y="5778"/>
                  </a:lnTo>
                  <a:lnTo>
                    <a:pt x="551" y="5870"/>
                  </a:lnTo>
                  <a:lnTo>
                    <a:pt x="1789" y="5870"/>
                  </a:lnTo>
                  <a:lnTo>
                    <a:pt x="1881" y="6236"/>
                  </a:lnTo>
                  <a:lnTo>
                    <a:pt x="2018" y="6649"/>
                  </a:lnTo>
                  <a:lnTo>
                    <a:pt x="2202" y="7016"/>
                  </a:lnTo>
                  <a:lnTo>
                    <a:pt x="2431" y="7337"/>
                  </a:lnTo>
                  <a:lnTo>
                    <a:pt x="1514" y="8254"/>
                  </a:lnTo>
                  <a:lnTo>
                    <a:pt x="1422" y="8437"/>
                  </a:lnTo>
                  <a:lnTo>
                    <a:pt x="1376" y="8621"/>
                  </a:lnTo>
                  <a:lnTo>
                    <a:pt x="1422" y="8850"/>
                  </a:lnTo>
                  <a:lnTo>
                    <a:pt x="1514" y="9033"/>
                  </a:lnTo>
                  <a:lnTo>
                    <a:pt x="1697" y="9171"/>
                  </a:lnTo>
                  <a:lnTo>
                    <a:pt x="2110" y="9171"/>
                  </a:lnTo>
                  <a:lnTo>
                    <a:pt x="2293" y="9033"/>
                  </a:lnTo>
                  <a:lnTo>
                    <a:pt x="3211" y="8116"/>
                  </a:lnTo>
                  <a:lnTo>
                    <a:pt x="3531" y="8346"/>
                  </a:lnTo>
                  <a:lnTo>
                    <a:pt x="3898" y="8529"/>
                  </a:lnTo>
                  <a:lnTo>
                    <a:pt x="4311" y="8666"/>
                  </a:lnTo>
                  <a:lnTo>
                    <a:pt x="4724" y="8758"/>
                  </a:lnTo>
                  <a:lnTo>
                    <a:pt x="4724" y="10042"/>
                  </a:lnTo>
                  <a:lnTo>
                    <a:pt x="4770" y="10225"/>
                  </a:lnTo>
                  <a:lnTo>
                    <a:pt x="4861" y="10409"/>
                  </a:lnTo>
                  <a:lnTo>
                    <a:pt x="5045" y="10546"/>
                  </a:lnTo>
                  <a:lnTo>
                    <a:pt x="5274" y="10592"/>
                  </a:lnTo>
                  <a:lnTo>
                    <a:pt x="5503" y="10546"/>
                  </a:lnTo>
                  <a:lnTo>
                    <a:pt x="5687" y="10409"/>
                  </a:lnTo>
                  <a:lnTo>
                    <a:pt x="5778" y="10225"/>
                  </a:lnTo>
                  <a:lnTo>
                    <a:pt x="5824" y="10042"/>
                  </a:lnTo>
                  <a:lnTo>
                    <a:pt x="5824" y="8758"/>
                  </a:lnTo>
                  <a:lnTo>
                    <a:pt x="6237" y="8666"/>
                  </a:lnTo>
                  <a:lnTo>
                    <a:pt x="6649" y="8529"/>
                  </a:lnTo>
                  <a:lnTo>
                    <a:pt x="7016" y="8346"/>
                  </a:lnTo>
                  <a:lnTo>
                    <a:pt x="7337" y="8116"/>
                  </a:lnTo>
                  <a:lnTo>
                    <a:pt x="8254" y="9033"/>
                  </a:lnTo>
                  <a:lnTo>
                    <a:pt x="8438" y="9171"/>
                  </a:lnTo>
                  <a:lnTo>
                    <a:pt x="8850" y="9171"/>
                  </a:lnTo>
                  <a:lnTo>
                    <a:pt x="9034" y="9033"/>
                  </a:lnTo>
                  <a:lnTo>
                    <a:pt x="9125" y="8850"/>
                  </a:lnTo>
                  <a:lnTo>
                    <a:pt x="9171" y="8621"/>
                  </a:lnTo>
                  <a:lnTo>
                    <a:pt x="9125" y="8437"/>
                  </a:lnTo>
                  <a:lnTo>
                    <a:pt x="9034" y="8254"/>
                  </a:lnTo>
                  <a:lnTo>
                    <a:pt x="8117" y="7337"/>
                  </a:lnTo>
                  <a:lnTo>
                    <a:pt x="8346" y="7016"/>
                  </a:lnTo>
                  <a:lnTo>
                    <a:pt x="8529" y="6649"/>
                  </a:lnTo>
                  <a:lnTo>
                    <a:pt x="8667" y="6236"/>
                  </a:lnTo>
                  <a:lnTo>
                    <a:pt x="8759" y="5870"/>
                  </a:lnTo>
                  <a:lnTo>
                    <a:pt x="9997" y="5870"/>
                  </a:lnTo>
                  <a:lnTo>
                    <a:pt x="10226" y="5778"/>
                  </a:lnTo>
                  <a:lnTo>
                    <a:pt x="10409" y="5686"/>
                  </a:lnTo>
                  <a:lnTo>
                    <a:pt x="10501" y="5503"/>
                  </a:lnTo>
                  <a:lnTo>
                    <a:pt x="10547" y="5273"/>
                  </a:lnTo>
                  <a:lnTo>
                    <a:pt x="10501" y="5090"/>
                  </a:lnTo>
                  <a:lnTo>
                    <a:pt x="10409" y="4907"/>
                  </a:lnTo>
                  <a:lnTo>
                    <a:pt x="10226" y="4769"/>
                  </a:lnTo>
                  <a:lnTo>
                    <a:pt x="9997" y="4723"/>
                  </a:lnTo>
                  <a:lnTo>
                    <a:pt x="8759" y="4723"/>
                  </a:lnTo>
                  <a:lnTo>
                    <a:pt x="8667" y="4311"/>
                  </a:lnTo>
                  <a:lnTo>
                    <a:pt x="8529" y="3944"/>
                  </a:lnTo>
                  <a:lnTo>
                    <a:pt x="8346" y="3577"/>
                  </a:lnTo>
                  <a:lnTo>
                    <a:pt x="8117" y="3210"/>
                  </a:lnTo>
                  <a:lnTo>
                    <a:pt x="9034" y="2339"/>
                  </a:lnTo>
                  <a:lnTo>
                    <a:pt x="9125" y="2156"/>
                  </a:lnTo>
                  <a:lnTo>
                    <a:pt x="9171" y="1926"/>
                  </a:lnTo>
                  <a:lnTo>
                    <a:pt x="9125" y="1743"/>
                  </a:lnTo>
                  <a:lnTo>
                    <a:pt x="9034" y="1559"/>
                  </a:lnTo>
                  <a:lnTo>
                    <a:pt x="8850" y="1422"/>
                  </a:lnTo>
                  <a:lnTo>
                    <a:pt x="8621" y="1376"/>
                  </a:lnTo>
                  <a:lnTo>
                    <a:pt x="8438" y="1422"/>
                  </a:lnTo>
                  <a:lnTo>
                    <a:pt x="8254" y="1559"/>
                  </a:lnTo>
                  <a:lnTo>
                    <a:pt x="7337" y="2431"/>
                  </a:lnTo>
                  <a:lnTo>
                    <a:pt x="7016" y="2201"/>
                  </a:lnTo>
                  <a:lnTo>
                    <a:pt x="6649" y="2064"/>
                  </a:lnTo>
                  <a:lnTo>
                    <a:pt x="6237" y="1926"/>
                  </a:lnTo>
                  <a:lnTo>
                    <a:pt x="5824" y="1835"/>
                  </a:lnTo>
                  <a:lnTo>
                    <a:pt x="5824" y="551"/>
                  </a:lnTo>
                  <a:lnTo>
                    <a:pt x="5778" y="321"/>
                  </a:lnTo>
                  <a:lnTo>
                    <a:pt x="5687" y="138"/>
                  </a:lnTo>
                  <a:lnTo>
                    <a:pt x="5503" y="46"/>
                  </a:lnTo>
                  <a:lnTo>
                    <a:pt x="5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12" name="Google Shape;508;p48"/>
          <p:cNvSpPr/>
          <p:nvPr/>
        </p:nvSpPr>
        <p:spPr>
          <a:xfrm>
            <a:off x="3399593" y="3236525"/>
            <a:ext cx="423517" cy="418371"/>
          </a:xfrm>
          <a:custGeom>
            <a:avLst/>
            <a:gdLst/>
            <a:ahLst/>
            <a:cxnLst/>
            <a:rect l="l" t="t" r="r" b="b"/>
            <a:pathLst>
              <a:path w="18846" h="18617" extrusionOk="0">
                <a:moveTo>
                  <a:pt x="9630" y="1101"/>
                </a:moveTo>
                <a:lnTo>
                  <a:pt x="9859" y="1147"/>
                </a:lnTo>
                <a:lnTo>
                  <a:pt x="10088" y="1193"/>
                </a:lnTo>
                <a:lnTo>
                  <a:pt x="10318" y="1330"/>
                </a:lnTo>
                <a:lnTo>
                  <a:pt x="10501" y="1468"/>
                </a:lnTo>
                <a:lnTo>
                  <a:pt x="10638" y="1651"/>
                </a:lnTo>
                <a:lnTo>
                  <a:pt x="10730" y="1835"/>
                </a:lnTo>
                <a:lnTo>
                  <a:pt x="10822" y="2064"/>
                </a:lnTo>
                <a:lnTo>
                  <a:pt x="10822" y="2293"/>
                </a:lnTo>
                <a:lnTo>
                  <a:pt x="10822" y="2706"/>
                </a:lnTo>
                <a:lnTo>
                  <a:pt x="10776" y="3348"/>
                </a:lnTo>
                <a:lnTo>
                  <a:pt x="10684" y="3944"/>
                </a:lnTo>
                <a:lnTo>
                  <a:pt x="10455" y="4494"/>
                </a:lnTo>
                <a:lnTo>
                  <a:pt x="10134" y="5044"/>
                </a:lnTo>
                <a:lnTo>
                  <a:pt x="9997" y="5274"/>
                </a:lnTo>
                <a:lnTo>
                  <a:pt x="9859" y="5640"/>
                </a:lnTo>
                <a:lnTo>
                  <a:pt x="9676" y="6145"/>
                </a:lnTo>
                <a:lnTo>
                  <a:pt x="9630" y="6420"/>
                </a:lnTo>
                <a:lnTo>
                  <a:pt x="9630" y="6741"/>
                </a:lnTo>
                <a:lnTo>
                  <a:pt x="9630" y="7245"/>
                </a:lnTo>
                <a:lnTo>
                  <a:pt x="9584" y="7245"/>
                </a:lnTo>
                <a:lnTo>
                  <a:pt x="9171" y="7291"/>
                </a:lnTo>
                <a:lnTo>
                  <a:pt x="8804" y="7383"/>
                </a:lnTo>
                <a:lnTo>
                  <a:pt x="8438" y="7566"/>
                </a:lnTo>
                <a:lnTo>
                  <a:pt x="8117" y="7749"/>
                </a:lnTo>
                <a:lnTo>
                  <a:pt x="6604" y="6007"/>
                </a:lnTo>
                <a:lnTo>
                  <a:pt x="6374" y="5686"/>
                </a:lnTo>
                <a:lnTo>
                  <a:pt x="6145" y="5274"/>
                </a:lnTo>
                <a:lnTo>
                  <a:pt x="6053" y="4998"/>
                </a:lnTo>
                <a:lnTo>
                  <a:pt x="5962" y="4723"/>
                </a:lnTo>
                <a:lnTo>
                  <a:pt x="5916" y="4402"/>
                </a:lnTo>
                <a:lnTo>
                  <a:pt x="5870" y="4036"/>
                </a:lnTo>
                <a:lnTo>
                  <a:pt x="5916" y="3715"/>
                </a:lnTo>
                <a:lnTo>
                  <a:pt x="5962" y="3439"/>
                </a:lnTo>
                <a:lnTo>
                  <a:pt x="6007" y="3164"/>
                </a:lnTo>
                <a:lnTo>
                  <a:pt x="6099" y="2889"/>
                </a:lnTo>
                <a:lnTo>
                  <a:pt x="6374" y="2431"/>
                </a:lnTo>
                <a:lnTo>
                  <a:pt x="6741" y="1972"/>
                </a:lnTo>
                <a:lnTo>
                  <a:pt x="7154" y="1605"/>
                </a:lnTo>
                <a:lnTo>
                  <a:pt x="7429" y="1468"/>
                </a:lnTo>
                <a:lnTo>
                  <a:pt x="7658" y="1330"/>
                </a:lnTo>
                <a:lnTo>
                  <a:pt x="7933" y="1239"/>
                </a:lnTo>
                <a:lnTo>
                  <a:pt x="8208" y="1147"/>
                </a:lnTo>
                <a:lnTo>
                  <a:pt x="8529" y="1101"/>
                </a:lnTo>
                <a:close/>
                <a:moveTo>
                  <a:pt x="14903" y="4265"/>
                </a:moveTo>
                <a:lnTo>
                  <a:pt x="15453" y="4356"/>
                </a:lnTo>
                <a:lnTo>
                  <a:pt x="15957" y="4586"/>
                </a:lnTo>
                <a:lnTo>
                  <a:pt x="16462" y="4861"/>
                </a:lnTo>
                <a:lnTo>
                  <a:pt x="16645" y="5044"/>
                </a:lnTo>
                <a:lnTo>
                  <a:pt x="16874" y="5274"/>
                </a:lnTo>
                <a:lnTo>
                  <a:pt x="17058" y="5503"/>
                </a:lnTo>
                <a:lnTo>
                  <a:pt x="17195" y="5732"/>
                </a:lnTo>
                <a:lnTo>
                  <a:pt x="17333" y="6007"/>
                </a:lnTo>
                <a:lnTo>
                  <a:pt x="17425" y="6282"/>
                </a:lnTo>
                <a:lnTo>
                  <a:pt x="17700" y="7062"/>
                </a:lnTo>
                <a:lnTo>
                  <a:pt x="17746" y="7291"/>
                </a:lnTo>
                <a:lnTo>
                  <a:pt x="17746" y="7520"/>
                </a:lnTo>
                <a:lnTo>
                  <a:pt x="17700" y="7749"/>
                </a:lnTo>
                <a:lnTo>
                  <a:pt x="17608" y="7979"/>
                </a:lnTo>
                <a:lnTo>
                  <a:pt x="17516" y="8162"/>
                </a:lnTo>
                <a:lnTo>
                  <a:pt x="17333" y="8346"/>
                </a:lnTo>
                <a:lnTo>
                  <a:pt x="17149" y="8483"/>
                </a:lnTo>
                <a:lnTo>
                  <a:pt x="16920" y="8575"/>
                </a:lnTo>
                <a:lnTo>
                  <a:pt x="16508" y="8712"/>
                </a:lnTo>
                <a:lnTo>
                  <a:pt x="15911" y="8850"/>
                </a:lnTo>
                <a:lnTo>
                  <a:pt x="15315" y="8896"/>
                </a:lnTo>
                <a:lnTo>
                  <a:pt x="14719" y="8896"/>
                </a:lnTo>
                <a:lnTo>
                  <a:pt x="14123" y="8758"/>
                </a:lnTo>
                <a:lnTo>
                  <a:pt x="13848" y="8712"/>
                </a:lnTo>
                <a:lnTo>
                  <a:pt x="13435" y="8667"/>
                </a:lnTo>
                <a:lnTo>
                  <a:pt x="12931" y="8667"/>
                </a:lnTo>
                <a:lnTo>
                  <a:pt x="12656" y="8712"/>
                </a:lnTo>
                <a:lnTo>
                  <a:pt x="12335" y="8804"/>
                </a:lnTo>
                <a:lnTo>
                  <a:pt x="11831" y="8942"/>
                </a:lnTo>
                <a:lnTo>
                  <a:pt x="11693" y="8575"/>
                </a:lnTo>
                <a:lnTo>
                  <a:pt x="11464" y="8208"/>
                </a:lnTo>
                <a:lnTo>
                  <a:pt x="11189" y="7933"/>
                </a:lnTo>
                <a:lnTo>
                  <a:pt x="10868" y="7658"/>
                </a:lnTo>
                <a:lnTo>
                  <a:pt x="12106" y="5686"/>
                </a:lnTo>
                <a:lnTo>
                  <a:pt x="12335" y="5365"/>
                </a:lnTo>
                <a:lnTo>
                  <a:pt x="12656" y="5044"/>
                </a:lnTo>
                <a:lnTo>
                  <a:pt x="12885" y="4861"/>
                </a:lnTo>
                <a:lnTo>
                  <a:pt x="13115" y="4677"/>
                </a:lnTo>
                <a:lnTo>
                  <a:pt x="13435" y="4540"/>
                </a:lnTo>
                <a:lnTo>
                  <a:pt x="13756" y="4402"/>
                </a:lnTo>
                <a:lnTo>
                  <a:pt x="14032" y="4311"/>
                </a:lnTo>
                <a:lnTo>
                  <a:pt x="14307" y="4265"/>
                </a:lnTo>
                <a:close/>
                <a:moveTo>
                  <a:pt x="9813" y="8391"/>
                </a:moveTo>
                <a:lnTo>
                  <a:pt x="10088" y="8483"/>
                </a:lnTo>
                <a:lnTo>
                  <a:pt x="10272" y="8575"/>
                </a:lnTo>
                <a:lnTo>
                  <a:pt x="10455" y="8758"/>
                </a:lnTo>
                <a:lnTo>
                  <a:pt x="10638" y="8942"/>
                </a:lnTo>
                <a:lnTo>
                  <a:pt x="10730" y="9125"/>
                </a:lnTo>
                <a:lnTo>
                  <a:pt x="10822" y="9400"/>
                </a:lnTo>
                <a:lnTo>
                  <a:pt x="10822" y="9629"/>
                </a:lnTo>
                <a:lnTo>
                  <a:pt x="10822" y="9905"/>
                </a:lnTo>
                <a:lnTo>
                  <a:pt x="10730" y="10134"/>
                </a:lnTo>
                <a:lnTo>
                  <a:pt x="10638" y="10317"/>
                </a:lnTo>
                <a:lnTo>
                  <a:pt x="10455" y="10546"/>
                </a:lnTo>
                <a:lnTo>
                  <a:pt x="10272" y="10684"/>
                </a:lnTo>
                <a:lnTo>
                  <a:pt x="10088" y="10776"/>
                </a:lnTo>
                <a:lnTo>
                  <a:pt x="9813" y="10867"/>
                </a:lnTo>
                <a:lnTo>
                  <a:pt x="9584" y="10913"/>
                </a:lnTo>
                <a:lnTo>
                  <a:pt x="9309" y="10867"/>
                </a:lnTo>
                <a:lnTo>
                  <a:pt x="9080" y="10776"/>
                </a:lnTo>
                <a:lnTo>
                  <a:pt x="8850" y="10684"/>
                </a:lnTo>
                <a:lnTo>
                  <a:pt x="8667" y="10546"/>
                </a:lnTo>
                <a:lnTo>
                  <a:pt x="8529" y="10317"/>
                </a:lnTo>
                <a:lnTo>
                  <a:pt x="8392" y="10134"/>
                </a:lnTo>
                <a:lnTo>
                  <a:pt x="8346" y="9905"/>
                </a:lnTo>
                <a:lnTo>
                  <a:pt x="8300" y="9629"/>
                </a:lnTo>
                <a:lnTo>
                  <a:pt x="8346" y="9400"/>
                </a:lnTo>
                <a:lnTo>
                  <a:pt x="8392" y="9125"/>
                </a:lnTo>
                <a:lnTo>
                  <a:pt x="8529" y="8942"/>
                </a:lnTo>
                <a:lnTo>
                  <a:pt x="8667" y="8758"/>
                </a:lnTo>
                <a:lnTo>
                  <a:pt x="8850" y="8575"/>
                </a:lnTo>
                <a:lnTo>
                  <a:pt x="9080" y="8483"/>
                </a:lnTo>
                <a:lnTo>
                  <a:pt x="9309" y="8391"/>
                </a:lnTo>
                <a:close/>
                <a:moveTo>
                  <a:pt x="2523" y="6099"/>
                </a:moveTo>
                <a:lnTo>
                  <a:pt x="2798" y="6145"/>
                </a:lnTo>
                <a:lnTo>
                  <a:pt x="3027" y="6191"/>
                </a:lnTo>
                <a:lnTo>
                  <a:pt x="3394" y="6282"/>
                </a:lnTo>
                <a:lnTo>
                  <a:pt x="3990" y="6557"/>
                </a:lnTo>
                <a:lnTo>
                  <a:pt x="4494" y="6832"/>
                </a:lnTo>
                <a:lnTo>
                  <a:pt x="4999" y="7245"/>
                </a:lnTo>
                <a:lnTo>
                  <a:pt x="5411" y="7658"/>
                </a:lnTo>
                <a:lnTo>
                  <a:pt x="5549" y="7887"/>
                </a:lnTo>
                <a:lnTo>
                  <a:pt x="5870" y="8162"/>
                </a:lnTo>
                <a:lnTo>
                  <a:pt x="6283" y="8437"/>
                </a:lnTo>
                <a:lnTo>
                  <a:pt x="6558" y="8575"/>
                </a:lnTo>
                <a:lnTo>
                  <a:pt x="6833" y="8667"/>
                </a:lnTo>
                <a:lnTo>
                  <a:pt x="7337" y="8850"/>
                </a:lnTo>
                <a:lnTo>
                  <a:pt x="7245" y="9217"/>
                </a:lnTo>
                <a:lnTo>
                  <a:pt x="7200" y="9629"/>
                </a:lnTo>
                <a:lnTo>
                  <a:pt x="7245" y="10042"/>
                </a:lnTo>
                <a:lnTo>
                  <a:pt x="7337" y="10455"/>
                </a:lnTo>
                <a:lnTo>
                  <a:pt x="5228" y="11326"/>
                </a:lnTo>
                <a:lnTo>
                  <a:pt x="4861" y="11463"/>
                </a:lnTo>
                <a:lnTo>
                  <a:pt x="4403" y="11555"/>
                </a:lnTo>
                <a:lnTo>
                  <a:pt x="3807" y="11555"/>
                </a:lnTo>
                <a:lnTo>
                  <a:pt x="3486" y="11509"/>
                </a:lnTo>
                <a:lnTo>
                  <a:pt x="3119" y="11418"/>
                </a:lnTo>
                <a:lnTo>
                  <a:pt x="2844" y="11280"/>
                </a:lnTo>
                <a:lnTo>
                  <a:pt x="2569" y="11188"/>
                </a:lnTo>
                <a:lnTo>
                  <a:pt x="2339" y="11005"/>
                </a:lnTo>
                <a:lnTo>
                  <a:pt x="2110" y="10822"/>
                </a:lnTo>
                <a:lnTo>
                  <a:pt x="1743" y="10455"/>
                </a:lnTo>
                <a:lnTo>
                  <a:pt x="1422" y="9950"/>
                </a:lnTo>
                <a:lnTo>
                  <a:pt x="1239" y="9446"/>
                </a:lnTo>
                <a:lnTo>
                  <a:pt x="1147" y="9171"/>
                </a:lnTo>
                <a:lnTo>
                  <a:pt x="1101" y="8896"/>
                </a:lnTo>
                <a:lnTo>
                  <a:pt x="1101" y="8621"/>
                </a:lnTo>
                <a:lnTo>
                  <a:pt x="1101" y="8300"/>
                </a:lnTo>
                <a:lnTo>
                  <a:pt x="1147" y="8025"/>
                </a:lnTo>
                <a:lnTo>
                  <a:pt x="1239" y="7704"/>
                </a:lnTo>
                <a:lnTo>
                  <a:pt x="1514" y="6970"/>
                </a:lnTo>
                <a:lnTo>
                  <a:pt x="1606" y="6741"/>
                </a:lnTo>
                <a:lnTo>
                  <a:pt x="1743" y="6512"/>
                </a:lnTo>
                <a:lnTo>
                  <a:pt x="1881" y="6374"/>
                </a:lnTo>
                <a:lnTo>
                  <a:pt x="2110" y="6236"/>
                </a:lnTo>
                <a:lnTo>
                  <a:pt x="2293" y="6145"/>
                </a:lnTo>
                <a:lnTo>
                  <a:pt x="2523" y="6099"/>
                </a:lnTo>
                <a:close/>
                <a:moveTo>
                  <a:pt x="11877" y="10271"/>
                </a:moveTo>
                <a:lnTo>
                  <a:pt x="14123" y="10822"/>
                </a:lnTo>
                <a:lnTo>
                  <a:pt x="14490" y="10913"/>
                </a:lnTo>
                <a:lnTo>
                  <a:pt x="14903" y="11143"/>
                </a:lnTo>
                <a:lnTo>
                  <a:pt x="15132" y="11280"/>
                </a:lnTo>
                <a:lnTo>
                  <a:pt x="15361" y="11463"/>
                </a:lnTo>
                <a:lnTo>
                  <a:pt x="15591" y="11693"/>
                </a:lnTo>
                <a:lnTo>
                  <a:pt x="15820" y="12014"/>
                </a:lnTo>
                <a:lnTo>
                  <a:pt x="16003" y="12243"/>
                </a:lnTo>
                <a:lnTo>
                  <a:pt x="16141" y="12518"/>
                </a:lnTo>
                <a:lnTo>
                  <a:pt x="16232" y="12747"/>
                </a:lnTo>
                <a:lnTo>
                  <a:pt x="16324" y="13022"/>
                </a:lnTo>
                <a:lnTo>
                  <a:pt x="16416" y="13573"/>
                </a:lnTo>
                <a:lnTo>
                  <a:pt x="16370" y="14169"/>
                </a:lnTo>
                <a:lnTo>
                  <a:pt x="16232" y="14719"/>
                </a:lnTo>
                <a:lnTo>
                  <a:pt x="16141" y="14948"/>
                </a:lnTo>
                <a:lnTo>
                  <a:pt x="16003" y="15223"/>
                </a:lnTo>
                <a:lnTo>
                  <a:pt x="15820" y="15453"/>
                </a:lnTo>
                <a:lnTo>
                  <a:pt x="15636" y="15682"/>
                </a:lnTo>
                <a:lnTo>
                  <a:pt x="15453" y="15865"/>
                </a:lnTo>
                <a:lnTo>
                  <a:pt x="15178" y="16095"/>
                </a:lnTo>
                <a:lnTo>
                  <a:pt x="14536" y="16553"/>
                </a:lnTo>
                <a:lnTo>
                  <a:pt x="14307" y="16691"/>
                </a:lnTo>
                <a:lnTo>
                  <a:pt x="14123" y="16736"/>
                </a:lnTo>
                <a:lnTo>
                  <a:pt x="13894" y="16782"/>
                </a:lnTo>
                <a:lnTo>
                  <a:pt x="13665" y="16782"/>
                </a:lnTo>
                <a:lnTo>
                  <a:pt x="13435" y="16691"/>
                </a:lnTo>
                <a:lnTo>
                  <a:pt x="13206" y="16599"/>
                </a:lnTo>
                <a:lnTo>
                  <a:pt x="13023" y="16461"/>
                </a:lnTo>
                <a:lnTo>
                  <a:pt x="12839" y="16278"/>
                </a:lnTo>
                <a:lnTo>
                  <a:pt x="12610" y="15957"/>
                </a:lnTo>
                <a:lnTo>
                  <a:pt x="12289" y="15453"/>
                </a:lnTo>
                <a:lnTo>
                  <a:pt x="12060" y="14857"/>
                </a:lnTo>
                <a:lnTo>
                  <a:pt x="11877" y="14306"/>
                </a:lnTo>
                <a:lnTo>
                  <a:pt x="11785" y="13664"/>
                </a:lnTo>
                <a:lnTo>
                  <a:pt x="11785" y="13435"/>
                </a:lnTo>
                <a:lnTo>
                  <a:pt x="11693" y="13022"/>
                </a:lnTo>
                <a:lnTo>
                  <a:pt x="11556" y="12518"/>
                </a:lnTo>
                <a:lnTo>
                  <a:pt x="11418" y="12289"/>
                </a:lnTo>
                <a:lnTo>
                  <a:pt x="11235" y="12014"/>
                </a:lnTo>
                <a:lnTo>
                  <a:pt x="10914" y="11601"/>
                </a:lnTo>
                <a:lnTo>
                  <a:pt x="10914" y="11555"/>
                </a:lnTo>
                <a:lnTo>
                  <a:pt x="11235" y="11326"/>
                </a:lnTo>
                <a:lnTo>
                  <a:pt x="11510" y="11005"/>
                </a:lnTo>
                <a:lnTo>
                  <a:pt x="11693" y="10638"/>
                </a:lnTo>
                <a:lnTo>
                  <a:pt x="11877" y="10271"/>
                </a:lnTo>
                <a:close/>
                <a:moveTo>
                  <a:pt x="8162" y="11509"/>
                </a:moveTo>
                <a:lnTo>
                  <a:pt x="8438" y="11739"/>
                </a:lnTo>
                <a:lnTo>
                  <a:pt x="8804" y="11876"/>
                </a:lnTo>
                <a:lnTo>
                  <a:pt x="9171" y="11968"/>
                </a:lnTo>
                <a:lnTo>
                  <a:pt x="9584" y="12014"/>
                </a:lnTo>
                <a:lnTo>
                  <a:pt x="9676" y="12014"/>
                </a:lnTo>
                <a:lnTo>
                  <a:pt x="9859" y="14306"/>
                </a:lnTo>
                <a:lnTo>
                  <a:pt x="9859" y="14673"/>
                </a:lnTo>
                <a:lnTo>
                  <a:pt x="9813" y="15177"/>
                </a:lnTo>
                <a:lnTo>
                  <a:pt x="9721" y="15453"/>
                </a:lnTo>
                <a:lnTo>
                  <a:pt x="9630" y="15728"/>
                </a:lnTo>
                <a:lnTo>
                  <a:pt x="9446" y="16003"/>
                </a:lnTo>
                <a:lnTo>
                  <a:pt x="9263" y="16324"/>
                </a:lnTo>
                <a:lnTo>
                  <a:pt x="9080" y="16553"/>
                </a:lnTo>
                <a:lnTo>
                  <a:pt x="8896" y="16736"/>
                </a:lnTo>
                <a:lnTo>
                  <a:pt x="8667" y="16920"/>
                </a:lnTo>
                <a:lnTo>
                  <a:pt x="8438" y="17103"/>
                </a:lnTo>
                <a:lnTo>
                  <a:pt x="7933" y="17333"/>
                </a:lnTo>
                <a:lnTo>
                  <a:pt x="7383" y="17470"/>
                </a:lnTo>
                <a:lnTo>
                  <a:pt x="6833" y="17516"/>
                </a:lnTo>
                <a:lnTo>
                  <a:pt x="6512" y="17516"/>
                </a:lnTo>
                <a:lnTo>
                  <a:pt x="6237" y="17470"/>
                </a:lnTo>
                <a:lnTo>
                  <a:pt x="5962" y="17378"/>
                </a:lnTo>
                <a:lnTo>
                  <a:pt x="5686" y="17287"/>
                </a:lnTo>
                <a:lnTo>
                  <a:pt x="5457" y="17149"/>
                </a:lnTo>
                <a:lnTo>
                  <a:pt x="5182" y="16966"/>
                </a:lnTo>
                <a:lnTo>
                  <a:pt x="4540" y="16507"/>
                </a:lnTo>
                <a:lnTo>
                  <a:pt x="4357" y="16324"/>
                </a:lnTo>
                <a:lnTo>
                  <a:pt x="4219" y="16140"/>
                </a:lnTo>
                <a:lnTo>
                  <a:pt x="4082" y="15911"/>
                </a:lnTo>
                <a:lnTo>
                  <a:pt x="4036" y="15682"/>
                </a:lnTo>
                <a:lnTo>
                  <a:pt x="4036" y="15453"/>
                </a:lnTo>
                <a:lnTo>
                  <a:pt x="4082" y="15223"/>
                </a:lnTo>
                <a:lnTo>
                  <a:pt x="4128" y="15040"/>
                </a:lnTo>
                <a:lnTo>
                  <a:pt x="4265" y="14811"/>
                </a:lnTo>
                <a:lnTo>
                  <a:pt x="4494" y="14490"/>
                </a:lnTo>
                <a:lnTo>
                  <a:pt x="4907" y="13985"/>
                </a:lnTo>
                <a:lnTo>
                  <a:pt x="5366" y="13573"/>
                </a:lnTo>
                <a:lnTo>
                  <a:pt x="5870" y="13252"/>
                </a:lnTo>
                <a:lnTo>
                  <a:pt x="6420" y="12977"/>
                </a:lnTo>
                <a:lnTo>
                  <a:pt x="6649" y="12885"/>
                </a:lnTo>
                <a:lnTo>
                  <a:pt x="7016" y="12701"/>
                </a:lnTo>
                <a:lnTo>
                  <a:pt x="7429" y="12381"/>
                </a:lnTo>
                <a:lnTo>
                  <a:pt x="7612" y="12197"/>
                </a:lnTo>
                <a:lnTo>
                  <a:pt x="7842" y="11968"/>
                </a:lnTo>
                <a:lnTo>
                  <a:pt x="8162" y="11509"/>
                </a:lnTo>
                <a:close/>
                <a:moveTo>
                  <a:pt x="8804" y="1"/>
                </a:moveTo>
                <a:lnTo>
                  <a:pt x="8392" y="46"/>
                </a:lnTo>
                <a:lnTo>
                  <a:pt x="7979" y="92"/>
                </a:lnTo>
                <a:lnTo>
                  <a:pt x="7612" y="184"/>
                </a:lnTo>
                <a:lnTo>
                  <a:pt x="7245" y="322"/>
                </a:lnTo>
                <a:lnTo>
                  <a:pt x="6879" y="505"/>
                </a:lnTo>
                <a:lnTo>
                  <a:pt x="6558" y="734"/>
                </a:lnTo>
                <a:lnTo>
                  <a:pt x="6237" y="963"/>
                </a:lnTo>
                <a:lnTo>
                  <a:pt x="5962" y="1193"/>
                </a:lnTo>
                <a:lnTo>
                  <a:pt x="5686" y="1514"/>
                </a:lnTo>
                <a:lnTo>
                  <a:pt x="5457" y="1789"/>
                </a:lnTo>
                <a:lnTo>
                  <a:pt x="5274" y="2156"/>
                </a:lnTo>
                <a:lnTo>
                  <a:pt x="5090" y="2477"/>
                </a:lnTo>
                <a:lnTo>
                  <a:pt x="4953" y="2843"/>
                </a:lnTo>
                <a:lnTo>
                  <a:pt x="4861" y="3256"/>
                </a:lnTo>
                <a:lnTo>
                  <a:pt x="4815" y="3623"/>
                </a:lnTo>
                <a:lnTo>
                  <a:pt x="4769" y="4036"/>
                </a:lnTo>
                <a:lnTo>
                  <a:pt x="4815" y="4632"/>
                </a:lnTo>
                <a:lnTo>
                  <a:pt x="4907" y="5136"/>
                </a:lnTo>
                <a:lnTo>
                  <a:pt x="5090" y="5594"/>
                </a:lnTo>
                <a:lnTo>
                  <a:pt x="5274" y="6053"/>
                </a:lnTo>
                <a:lnTo>
                  <a:pt x="4907" y="5778"/>
                </a:lnTo>
                <a:lnTo>
                  <a:pt x="4540" y="5594"/>
                </a:lnTo>
                <a:lnTo>
                  <a:pt x="4128" y="5411"/>
                </a:lnTo>
                <a:lnTo>
                  <a:pt x="3715" y="5274"/>
                </a:lnTo>
                <a:lnTo>
                  <a:pt x="3348" y="5136"/>
                </a:lnTo>
                <a:lnTo>
                  <a:pt x="2890" y="5044"/>
                </a:lnTo>
                <a:lnTo>
                  <a:pt x="2431" y="4998"/>
                </a:lnTo>
                <a:lnTo>
                  <a:pt x="1972" y="5090"/>
                </a:lnTo>
                <a:lnTo>
                  <a:pt x="1560" y="5274"/>
                </a:lnTo>
                <a:lnTo>
                  <a:pt x="1193" y="5503"/>
                </a:lnTo>
                <a:lnTo>
                  <a:pt x="872" y="5824"/>
                </a:lnTo>
                <a:lnTo>
                  <a:pt x="597" y="6191"/>
                </a:lnTo>
                <a:lnTo>
                  <a:pt x="413" y="6603"/>
                </a:lnTo>
                <a:lnTo>
                  <a:pt x="184" y="7383"/>
                </a:lnTo>
                <a:lnTo>
                  <a:pt x="93" y="7795"/>
                </a:lnTo>
                <a:lnTo>
                  <a:pt x="1" y="8208"/>
                </a:lnTo>
                <a:lnTo>
                  <a:pt x="1" y="8575"/>
                </a:lnTo>
                <a:lnTo>
                  <a:pt x="1" y="8987"/>
                </a:lnTo>
                <a:lnTo>
                  <a:pt x="47" y="9354"/>
                </a:lnTo>
                <a:lnTo>
                  <a:pt x="138" y="9767"/>
                </a:lnTo>
                <a:lnTo>
                  <a:pt x="276" y="10134"/>
                </a:lnTo>
                <a:lnTo>
                  <a:pt x="413" y="10455"/>
                </a:lnTo>
                <a:lnTo>
                  <a:pt x="643" y="10822"/>
                </a:lnTo>
                <a:lnTo>
                  <a:pt x="872" y="11143"/>
                </a:lnTo>
                <a:lnTo>
                  <a:pt x="1101" y="11418"/>
                </a:lnTo>
                <a:lnTo>
                  <a:pt x="1376" y="11693"/>
                </a:lnTo>
                <a:lnTo>
                  <a:pt x="1697" y="11922"/>
                </a:lnTo>
                <a:lnTo>
                  <a:pt x="2018" y="12151"/>
                </a:lnTo>
                <a:lnTo>
                  <a:pt x="2385" y="12289"/>
                </a:lnTo>
                <a:lnTo>
                  <a:pt x="2752" y="12472"/>
                </a:lnTo>
                <a:lnTo>
                  <a:pt x="3348" y="12610"/>
                </a:lnTo>
                <a:lnTo>
                  <a:pt x="3852" y="12656"/>
                </a:lnTo>
                <a:lnTo>
                  <a:pt x="4357" y="12656"/>
                </a:lnTo>
                <a:lnTo>
                  <a:pt x="4815" y="12610"/>
                </a:lnTo>
                <a:lnTo>
                  <a:pt x="4494" y="12885"/>
                </a:lnTo>
                <a:lnTo>
                  <a:pt x="4173" y="13160"/>
                </a:lnTo>
                <a:lnTo>
                  <a:pt x="3852" y="13481"/>
                </a:lnTo>
                <a:lnTo>
                  <a:pt x="3577" y="13802"/>
                </a:lnTo>
                <a:lnTo>
                  <a:pt x="3348" y="14169"/>
                </a:lnTo>
                <a:lnTo>
                  <a:pt x="3119" y="14581"/>
                </a:lnTo>
                <a:lnTo>
                  <a:pt x="2981" y="14994"/>
                </a:lnTo>
                <a:lnTo>
                  <a:pt x="2935" y="15453"/>
                </a:lnTo>
                <a:lnTo>
                  <a:pt x="2935" y="15865"/>
                </a:lnTo>
                <a:lnTo>
                  <a:pt x="3073" y="16324"/>
                </a:lnTo>
                <a:lnTo>
                  <a:pt x="3256" y="16691"/>
                </a:lnTo>
                <a:lnTo>
                  <a:pt x="3531" y="17057"/>
                </a:lnTo>
                <a:lnTo>
                  <a:pt x="3852" y="17378"/>
                </a:lnTo>
                <a:lnTo>
                  <a:pt x="4540" y="17883"/>
                </a:lnTo>
                <a:lnTo>
                  <a:pt x="4861" y="18112"/>
                </a:lnTo>
                <a:lnTo>
                  <a:pt x="5228" y="18295"/>
                </a:lnTo>
                <a:lnTo>
                  <a:pt x="5595" y="18433"/>
                </a:lnTo>
                <a:lnTo>
                  <a:pt x="6007" y="18525"/>
                </a:lnTo>
                <a:lnTo>
                  <a:pt x="6374" y="18616"/>
                </a:lnTo>
                <a:lnTo>
                  <a:pt x="7154" y="18616"/>
                </a:lnTo>
                <a:lnTo>
                  <a:pt x="7521" y="18571"/>
                </a:lnTo>
                <a:lnTo>
                  <a:pt x="7933" y="18479"/>
                </a:lnTo>
                <a:lnTo>
                  <a:pt x="8300" y="18387"/>
                </a:lnTo>
                <a:lnTo>
                  <a:pt x="8621" y="18250"/>
                </a:lnTo>
                <a:lnTo>
                  <a:pt x="8988" y="18020"/>
                </a:lnTo>
                <a:lnTo>
                  <a:pt x="9309" y="17837"/>
                </a:lnTo>
                <a:lnTo>
                  <a:pt x="9630" y="17562"/>
                </a:lnTo>
                <a:lnTo>
                  <a:pt x="9905" y="17287"/>
                </a:lnTo>
                <a:lnTo>
                  <a:pt x="10134" y="16966"/>
                </a:lnTo>
                <a:lnTo>
                  <a:pt x="10455" y="16461"/>
                </a:lnTo>
                <a:lnTo>
                  <a:pt x="10684" y="16003"/>
                </a:lnTo>
                <a:lnTo>
                  <a:pt x="10822" y="15544"/>
                </a:lnTo>
                <a:lnTo>
                  <a:pt x="10914" y="15040"/>
                </a:lnTo>
                <a:lnTo>
                  <a:pt x="11051" y="15453"/>
                </a:lnTo>
                <a:lnTo>
                  <a:pt x="11235" y="15865"/>
                </a:lnTo>
                <a:lnTo>
                  <a:pt x="11464" y="16232"/>
                </a:lnTo>
                <a:lnTo>
                  <a:pt x="11693" y="16599"/>
                </a:lnTo>
                <a:lnTo>
                  <a:pt x="11968" y="16920"/>
                </a:lnTo>
                <a:lnTo>
                  <a:pt x="12243" y="17287"/>
                </a:lnTo>
                <a:lnTo>
                  <a:pt x="12610" y="17562"/>
                </a:lnTo>
                <a:lnTo>
                  <a:pt x="13023" y="17745"/>
                </a:lnTo>
                <a:lnTo>
                  <a:pt x="13435" y="17883"/>
                </a:lnTo>
                <a:lnTo>
                  <a:pt x="13894" y="17883"/>
                </a:lnTo>
                <a:lnTo>
                  <a:pt x="14353" y="17837"/>
                </a:lnTo>
                <a:lnTo>
                  <a:pt x="14765" y="17699"/>
                </a:lnTo>
                <a:lnTo>
                  <a:pt x="15178" y="17470"/>
                </a:lnTo>
                <a:lnTo>
                  <a:pt x="15820" y="16966"/>
                </a:lnTo>
                <a:lnTo>
                  <a:pt x="16141" y="16691"/>
                </a:lnTo>
                <a:lnTo>
                  <a:pt x="16462" y="16415"/>
                </a:lnTo>
                <a:lnTo>
                  <a:pt x="16691" y="16095"/>
                </a:lnTo>
                <a:lnTo>
                  <a:pt x="16920" y="15774"/>
                </a:lnTo>
                <a:lnTo>
                  <a:pt x="17104" y="15453"/>
                </a:lnTo>
                <a:lnTo>
                  <a:pt x="17241" y="15086"/>
                </a:lnTo>
                <a:lnTo>
                  <a:pt x="17379" y="14719"/>
                </a:lnTo>
                <a:lnTo>
                  <a:pt x="17425" y="14306"/>
                </a:lnTo>
                <a:lnTo>
                  <a:pt x="17470" y="13939"/>
                </a:lnTo>
                <a:lnTo>
                  <a:pt x="17470" y="13527"/>
                </a:lnTo>
                <a:lnTo>
                  <a:pt x="17470" y="13160"/>
                </a:lnTo>
                <a:lnTo>
                  <a:pt x="17379" y="12793"/>
                </a:lnTo>
                <a:lnTo>
                  <a:pt x="17287" y="12426"/>
                </a:lnTo>
                <a:lnTo>
                  <a:pt x="17149" y="12060"/>
                </a:lnTo>
                <a:lnTo>
                  <a:pt x="16966" y="11693"/>
                </a:lnTo>
                <a:lnTo>
                  <a:pt x="16737" y="11326"/>
                </a:lnTo>
                <a:lnTo>
                  <a:pt x="16370" y="10913"/>
                </a:lnTo>
                <a:lnTo>
                  <a:pt x="15957" y="10546"/>
                </a:lnTo>
                <a:lnTo>
                  <a:pt x="15545" y="10225"/>
                </a:lnTo>
                <a:lnTo>
                  <a:pt x="15178" y="9996"/>
                </a:lnTo>
                <a:lnTo>
                  <a:pt x="15591" y="9996"/>
                </a:lnTo>
                <a:lnTo>
                  <a:pt x="16003" y="9950"/>
                </a:lnTo>
                <a:lnTo>
                  <a:pt x="16416" y="9859"/>
                </a:lnTo>
                <a:lnTo>
                  <a:pt x="16874" y="9767"/>
                </a:lnTo>
                <a:lnTo>
                  <a:pt x="17241" y="9629"/>
                </a:lnTo>
                <a:lnTo>
                  <a:pt x="17654" y="9446"/>
                </a:lnTo>
                <a:lnTo>
                  <a:pt x="18067" y="9171"/>
                </a:lnTo>
                <a:lnTo>
                  <a:pt x="18342" y="8850"/>
                </a:lnTo>
                <a:lnTo>
                  <a:pt x="18571" y="8483"/>
                </a:lnTo>
                <a:lnTo>
                  <a:pt x="18754" y="8070"/>
                </a:lnTo>
                <a:lnTo>
                  <a:pt x="18846" y="7612"/>
                </a:lnTo>
                <a:lnTo>
                  <a:pt x="18846" y="7153"/>
                </a:lnTo>
                <a:lnTo>
                  <a:pt x="18754" y="6695"/>
                </a:lnTo>
                <a:lnTo>
                  <a:pt x="18479" y="5961"/>
                </a:lnTo>
                <a:lnTo>
                  <a:pt x="18342" y="5549"/>
                </a:lnTo>
                <a:lnTo>
                  <a:pt x="18158" y="5182"/>
                </a:lnTo>
                <a:lnTo>
                  <a:pt x="17929" y="4861"/>
                </a:lnTo>
                <a:lnTo>
                  <a:pt x="17700" y="4540"/>
                </a:lnTo>
                <a:lnTo>
                  <a:pt x="17425" y="4265"/>
                </a:lnTo>
                <a:lnTo>
                  <a:pt x="17104" y="3990"/>
                </a:lnTo>
                <a:lnTo>
                  <a:pt x="16783" y="3760"/>
                </a:lnTo>
                <a:lnTo>
                  <a:pt x="16462" y="3577"/>
                </a:lnTo>
                <a:lnTo>
                  <a:pt x="16095" y="3439"/>
                </a:lnTo>
                <a:lnTo>
                  <a:pt x="15728" y="3302"/>
                </a:lnTo>
                <a:lnTo>
                  <a:pt x="15361" y="3210"/>
                </a:lnTo>
                <a:lnTo>
                  <a:pt x="14994" y="3164"/>
                </a:lnTo>
                <a:lnTo>
                  <a:pt x="14169" y="3164"/>
                </a:lnTo>
                <a:lnTo>
                  <a:pt x="13802" y="3256"/>
                </a:lnTo>
                <a:lnTo>
                  <a:pt x="13390" y="3348"/>
                </a:lnTo>
                <a:lnTo>
                  <a:pt x="12885" y="3577"/>
                </a:lnTo>
                <a:lnTo>
                  <a:pt x="12381" y="3806"/>
                </a:lnTo>
                <a:lnTo>
                  <a:pt x="12014" y="4127"/>
                </a:lnTo>
                <a:lnTo>
                  <a:pt x="11647" y="4448"/>
                </a:lnTo>
                <a:lnTo>
                  <a:pt x="11785" y="4036"/>
                </a:lnTo>
                <a:lnTo>
                  <a:pt x="11877" y="3623"/>
                </a:lnTo>
                <a:lnTo>
                  <a:pt x="11922" y="3164"/>
                </a:lnTo>
                <a:lnTo>
                  <a:pt x="11922" y="2752"/>
                </a:lnTo>
                <a:lnTo>
                  <a:pt x="11922" y="2339"/>
                </a:lnTo>
                <a:lnTo>
                  <a:pt x="11877" y="1880"/>
                </a:lnTo>
                <a:lnTo>
                  <a:pt x="11739" y="1422"/>
                </a:lnTo>
                <a:lnTo>
                  <a:pt x="11556" y="1009"/>
                </a:lnTo>
                <a:lnTo>
                  <a:pt x="11235" y="688"/>
                </a:lnTo>
                <a:lnTo>
                  <a:pt x="10914" y="413"/>
                </a:lnTo>
                <a:lnTo>
                  <a:pt x="10501" y="184"/>
                </a:lnTo>
                <a:lnTo>
                  <a:pt x="10088" y="46"/>
                </a:lnTo>
                <a:lnTo>
                  <a:pt x="9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25;p48"/>
          <p:cNvSpPr/>
          <p:nvPr/>
        </p:nvSpPr>
        <p:spPr>
          <a:xfrm>
            <a:off x="5233095" y="3213959"/>
            <a:ext cx="423517" cy="423517"/>
          </a:xfrm>
          <a:custGeom>
            <a:avLst/>
            <a:gdLst/>
            <a:ahLst/>
            <a:cxnLst/>
            <a:rect l="l" t="t" r="r" b="b"/>
            <a:pathLst>
              <a:path w="18846" h="18846" extrusionOk="0">
                <a:moveTo>
                  <a:pt x="9400" y="1330"/>
                </a:moveTo>
                <a:lnTo>
                  <a:pt x="10272" y="2247"/>
                </a:lnTo>
                <a:lnTo>
                  <a:pt x="10455" y="2522"/>
                </a:lnTo>
                <a:lnTo>
                  <a:pt x="10638" y="2843"/>
                </a:lnTo>
                <a:lnTo>
                  <a:pt x="10776" y="3118"/>
                </a:lnTo>
                <a:lnTo>
                  <a:pt x="10868" y="3485"/>
                </a:lnTo>
                <a:lnTo>
                  <a:pt x="10914" y="3806"/>
                </a:lnTo>
                <a:lnTo>
                  <a:pt x="10914" y="4127"/>
                </a:lnTo>
                <a:lnTo>
                  <a:pt x="10822" y="4494"/>
                </a:lnTo>
                <a:lnTo>
                  <a:pt x="10730" y="4815"/>
                </a:lnTo>
                <a:lnTo>
                  <a:pt x="9997" y="6557"/>
                </a:lnTo>
                <a:lnTo>
                  <a:pt x="9538" y="6511"/>
                </a:lnTo>
                <a:lnTo>
                  <a:pt x="9217" y="6511"/>
                </a:lnTo>
                <a:lnTo>
                  <a:pt x="8804" y="6557"/>
                </a:lnTo>
                <a:lnTo>
                  <a:pt x="8117" y="4815"/>
                </a:lnTo>
                <a:lnTo>
                  <a:pt x="7979" y="4494"/>
                </a:lnTo>
                <a:lnTo>
                  <a:pt x="7933" y="4127"/>
                </a:lnTo>
                <a:lnTo>
                  <a:pt x="7933" y="3806"/>
                </a:lnTo>
                <a:lnTo>
                  <a:pt x="7979" y="3485"/>
                </a:lnTo>
                <a:lnTo>
                  <a:pt x="8025" y="3118"/>
                </a:lnTo>
                <a:lnTo>
                  <a:pt x="8162" y="2843"/>
                </a:lnTo>
                <a:lnTo>
                  <a:pt x="8346" y="2522"/>
                </a:lnTo>
                <a:lnTo>
                  <a:pt x="8575" y="2247"/>
                </a:lnTo>
                <a:lnTo>
                  <a:pt x="9400" y="1330"/>
                </a:lnTo>
                <a:close/>
                <a:moveTo>
                  <a:pt x="3715" y="3714"/>
                </a:moveTo>
                <a:lnTo>
                  <a:pt x="4953" y="3760"/>
                </a:lnTo>
                <a:lnTo>
                  <a:pt x="5274" y="3806"/>
                </a:lnTo>
                <a:lnTo>
                  <a:pt x="5641" y="3898"/>
                </a:lnTo>
                <a:lnTo>
                  <a:pt x="5916" y="4035"/>
                </a:lnTo>
                <a:lnTo>
                  <a:pt x="6237" y="4173"/>
                </a:lnTo>
                <a:lnTo>
                  <a:pt x="6512" y="4402"/>
                </a:lnTo>
                <a:lnTo>
                  <a:pt x="6741" y="4631"/>
                </a:lnTo>
                <a:lnTo>
                  <a:pt x="6924" y="4952"/>
                </a:lnTo>
                <a:lnTo>
                  <a:pt x="7062" y="5227"/>
                </a:lnTo>
                <a:lnTo>
                  <a:pt x="7796" y="6970"/>
                </a:lnTo>
                <a:lnTo>
                  <a:pt x="7566" y="7153"/>
                </a:lnTo>
                <a:lnTo>
                  <a:pt x="7337" y="7336"/>
                </a:lnTo>
                <a:lnTo>
                  <a:pt x="7154" y="7566"/>
                </a:lnTo>
                <a:lnTo>
                  <a:pt x="6970" y="7795"/>
                </a:lnTo>
                <a:lnTo>
                  <a:pt x="5228" y="7107"/>
                </a:lnTo>
                <a:lnTo>
                  <a:pt x="4907" y="6924"/>
                </a:lnTo>
                <a:lnTo>
                  <a:pt x="4632" y="6740"/>
                </a:lnTo>
                <a:lnTo>
                  <a:pt x="4403" y="6511"/>
                </a:lnTo>
                <a:lnTo>
                  <a:pt x="4173" y="6236"/>
                </a:lnTo>
                <a:lnTo>
                  <a:pt x="3990" y="5961"/>
                </a:lnTo>
                <a:lnTo>
                  <a:pt x="3852" y="5640"/>
                </a:lnTo>
                <a:lnTo>
                  <a:pt x="3807" y="5319"/>
                </a:lnTo>
                <a:lnTo>
                  <a:pt x="3761" y="4952"/>
                </a:lnTo>
                <a:lnTo>
                  <a:pt x="3715" y="3714"/>
                </a:lnTo>
                <a:close/>
                <a:moveTo>
                  <a:pt x="15132" y="3714"/>
                </a:moveTo>
                <a:lnTo>
                  <a:pt x="15086" y="4952"/>
                </a:lnTo>
                <a:lnTo>
                  <a:pt x="15040" y="5319"/>
                </a:lnTo>
                <a:lnTo>
                  <a:pt x="14949" y="5640"/>
                </a:lnTo>
                <a:lnTo>
                  <a:pt x="14811" y="5961"/>
                </a:lnTo>
                <a:lnTo>
                  <a:pt x="14628" y="6236"/>
                </a:lnTo>
                <a:lnTo>
                  <a:pt x="14444" y="6511"/>
                </a:lnTo>
                <a:lnTo>
                  <a:pt x="14169" y="6740"/>
                </a:lnTo>
                <a:lnTo>
                  <a:pt x="13894" y="6924"/>
                </a:lnTo>
                <a:lnTo>
                  <a:pt x="13573" y="7107"/>
                </a:lnTo>
                <a:lnTo>
                  <a:pt x="11831" y="7795"/>
                </a:lnTo>
                <a:lnTo>
                  <a:pt x="11693" y="7566"/>
                </a:lnTo>
                <a:lnTo>
                  <a:pt x="11464" y="7336"/>
                </a:lnTo>
                <a:lnTo>
                  <a:pt x="11280" y="7153"/>
                </a:lnTo>
                <a:lnTo>
                  <a:pt x="11005" y="6970"/>
                </a:lnTo>
                <a:lnTo>
                  <a:pt x="11739" y="5227"/>
                </a:lnTo>
                <a:lnTo>
                  <a:pt x="11877" y="4952"/>
                </a:lnTo>
                <a:lnTo>
                  <a:pt x="12106" y="4631"/>
                </a:lnTo>
                <a:lnTo>
                  <a:pt x="12335" y="4402"/>
                </a:lnTo>
                <a:lnTo>
                  <a:pt x="12610" y="4173"/>
                </a:lnTo>
                <a:lnTo>
                  <a:pt x="12885" y="4035"/>
                </a:lnTo>
                <a:lnTo>
                  <a:pt x="13206" y="3898"/>
                </a:lnTo>
                <a:lnTo>
                  <a:pt x="13527" y="3806"/>
                </a:lnTo>
                <a:lnTo>
                  <a:pt x="13894" y="3760"/>
                </a:lnTo>
                <a:lnTo>
                  <a:pt x="15132" y="3714"/>
                </a:lnTo>
                <a:close/>
                <a:moveTo>
                  <a:pt x="4128" y="7933"/>
                </a:moveTo>
                <a:lnTo>
                  <a:pt x="4494" y="8024"/>
                </a:lnTo>
                <a:lnTo>
                  <a:pt x="4815" y="8116"/>
                </a:lnTo>
                <a:lnTo>
                  <a:pt x="6558" y="8850"/>
                </a:lnTo>
                <a:lnTo>
                  <a:pt x="6512" y="9308"/>
                </a:lnTo>
                <a:lnTo>
                  <a:pt x="6512" y="9629"/>
                </a:lnTo>
                <a:lnTo>
                  <a:pt x="6558" y="9996"/>
                </a:lnTo>
                <a:lnTo>
                  <a:pt x="4815" y="10729"/>
                </a:lnTo>
                <a:lnTo>
                  <a:pt x="4494" y="10821"/>
                </a:lnTo>
                <a:lnTo>
                  <a:pt x="4128" y="10913"/>
                </a:lnTo>
                <a:lnTo>
                  <a:pt x="3807" y="10913"/>
                </a:lnTo>
                <a:lnTo>
                  <a:pt x="3440" y="10867"/>
                </a:lnTo>
                <a:lnTo>
                  <a:pt x="3119" y="10775"/>
                </a:lnTo>
                <a:lnTo>
                  <a:pt x="2798" y="10638"/>
                </a:lnTo>
                <a:lnTo>
                  <a:pt x="2523" y="10500"/>
                </a:lnTo>
                <a:lnTo>
                  <a:pt x="2248" y="10271"/>
                </a:lnTo>
                <a:lnTo>
                  <a:pt x="1331" y="9400"/>
                </a:lnTo>
                <a:lnTo>
                  <a:pt x="2248" y="8574"/>
                </a:lnTo>
                <a:lnTo>
                  <a:pt x="2523" y="8345"/>
                </a:lnTo>
                <a:lnTo>
                  <a:pt x="2798" y="8162"/>
                </a:lnTo>
                <a:lnTo>
                  <a:pt x="3119" y="8070"/>
                </a:lnTo>
                <a:lnTo>
                  <a:pt x="3440" y="7978"/>
                </a:lnTo>
                <a:lnTo>
                  <a:pt x="3807" y="7933"/>
                </a:lnTo>
                <a:close/>
                <a:moveTo>
                  <a:pt x="15040" y="7933"/>
                </a:moveTo>
                <a:lnTo>
                  <a:pt x="15361" y="7978"/>
                </a:lnTo>
                <a:lnTo>
                  <a:pt x="15682" y="8070"/>
                </a:lnTo>
                <a:lnTo>
                  <a:pt x="16003" y="8162"/>
                </a:lnTo>
                <a:lnTo>
                  <a:pt x="16324" y="8345"/>
                </a:lnTo>
                <a:lnTo>
                  <a:pt x="16599" y="8574"/>
                </a:lnTo>
                <a:lnTo>
                  <a:pt x="17470" y="9400"/>
                </a:lnTo>
                <a:lnTo>
                  <a:pt x="16599" y="10271"/>
                </a:lnTo>
                <a:lnTo>
                  <a:pt x="16324" y="10500"/>
                </a:lnTo>
                <a:lnTo>
                  <a:pt x="16003" y="10638"/>
                </a:lnTo>
                <a:lnTo>
                  <a:pt x="15682" y="10775"/>
                </a:lnTo>
                <a:lnTo>
                  <a:pt x="15361" y="10867"/>
                </a:lnTo>
                <a:lnTo>
                  <a:pt x="15040" y="10913"/>
                </a:lnTo>
                <a:lnTo>
                  <a:pt x="14673" y="10913"/>
                </a:lnTo>
                <a:lnTo>
                  <a:pt x="14353" y="10821"/>
                </a:lnTo>
                <a:lnTo>
                  <a:pt x="14032" y="10729"/>
                </a:lnTo>
                <a:lnTo>
                  <a:pt x="12289" y="9996"/>
                </a:lnTo>
                <a:lnTo>
                  <a:pt x="12335" y="9629"/>
                </a:lnTo>
                <a:lnTo>
                  <a:pt x="12335" y="9308"/>
                </a:lnTo>
                <a:lnTo>
                  <a:pt x="12289" y="8850"/>
                </a:lnTo>
                <a:lnTo>
                  <a:pt x="14032" y="8116"/>
                </a:lnTo>
                <a:lnTo>
                  <a:pt x="14353" y="8024"/>
                </a:lnTo>
                <a:lnTo>
                  <a:pt x="14673" y="7933"/>
                </a:lnTo>
                <a:close/>
                <a:moveTo>
                  <a:pt x="9400" y="7612"/>
                </a:moveTo>
                <a:lnTo>
                  <a:pt x="9767" y="7657"/>
                </a:lnTo>
                <a:lnTo>
                  <a:pt x="10134" y="7749"/>
                </a:lnTo>
                <a:lnTo>
                  <a:pt x="10409" y="7933"/>
                </a:lnTo>
                <a:lnTo>
                  <a:pt x="10684" y="8162"/>
                </a:lnTo>
                <a:lnTo>
                  <a:pt x="10914" y="8391"/>
                </a:lnTo>
                <a:lnTo>
                  <a:pt x="11097" y="8712"/>
                </a:lnTo>
                <a:lnTo>
                  <a:pt x="11189" y="9079"/>
                </a:lnTo>
                <a:lnTo>
                  <a:pt x="11235" y="9400"/>
                </a:lnTo>
                <a:lnTo>
                  <a:pt x="11189" y="9767"/>
                </a:lnTo>
                <a:lnTo>
                  <a:pt x="11097" y="10133"/>
                </a:lnTo>
                <a:lnTo>
                  <a:pt x="10914" y="10454"/>
                </a:lnTo>
                <a:lnTo>
                  <a:pt x="10684" y="10684"/>
                </a:lnTo>
                <a:lnTo>
                  <a:pt x="10409" y="10913"/>
                </a:lnTo>
                <a:lnTo>
                  <a:pt x="10134" y="11096"/>
                </a:lnTo>
                <a:lnTo>
                  <a:pt x="9767" y="11188"/>
                </a:lnTo>
                <a:lnTo>
                  <a:pt x="9400" y="11234"/>
                </a:lnTo>
                <a:lnTo>
                  <a:pt x="9034" y="11188"/>
                </a:lnTo>
                <a:lnTo>
                  <a:pt x="8713" y="11096"/>
                </a:lnTo>
                <a:lnTo>
                  <a:pt x="8392" y="10913"/>
                </a:lnTo>
                <a:lnTo>
                  <a:pt x="8117" y="10684"/>
                </a:lnTo>
                <a:lnTo>
                  <a:pt x="7887" y="10454"/>
                </a:lnTo>
                <a:lnTo>
                  <a:pt x="7750" y="10133"/>
                </a:lnTo>
                <a:lnTo>
                  <a:pt x="7612" y="9767"/>
                </a:lnTo>
                <a:lnTo>
                  <a:pt x="7612" y="9400"/>
                </a:lnTo>
                <a:lnTo>
                  <a:pt x="7612" y="9079"/>
                </a:lnTo>
                <a:lnTo>
                  <a:pt x="7750" y="8712"/>
                </a:lnTo>
                <a:lnTo>
                  <a:pt x="7887" y="8391"/>
                </a:lnTo>
                <a:lnTo>
                  <a:pt x="8117" y="8162"/>
                </a:lnTo>
                <a:lnTo>
                  <a:pt x="8392" y="7933"/>
                </a:lnTo>
                <a:lnTo>
                  <a:pt x="8713" y="7749"/>
                </a:lnTo>
                <a:lnTo>
                  <a:pt x="9034" y="7657"/>
                </a:lnTo>
                <a:lnTo>
                  <a:pt x="9400" y="7612"/>
                </a:lnTo>
                <a:close/>
                <a:moveTo>
                  <a:pt x="6970" y="11050"/>
                </a:moveTo>
                <a:lnTo>
                  <a:pt x="7154" y="11280"/>
                </a:lnTo>
                <a:lnTo>
                  <a:pt x="7337" y="11463"/>
                </a:lnTo>
                <a:lnTo>
                  <a:pt x="7566" y="11692"/>
                </a:lnTo>
                <a:lnTo>
                  <a:pt x="7796" y="11876"/>
                </a:lnTo>
                <a:lnTo>
                  <a:pt x="7062" y="13618"/>
                </a:lnTo>
                <a:lnTo>
                  <a:pt x="6924" y="13893"/>
                </a:lnTo>
                <a:lnTo>
                  <a:pt x="6741" y="14214"/>
                </a:lnTo>
                <a:lnTo>
                  <a:pt x="6512" y="14443"/>
                </a:lnTo>
                <a:lnTo>
                  <a:pt x="6237" y="14673"/>
                </a:lnTo>
                <a:lnTo>
                  <a:pt x="5916" y="14810"/>
                </a:lnTo>
                <a:lnTo>
                  <a:pt x="5641" y="14948"/>
                </a:lnTo>
                <a:lnTo>
                  <a:pt x="5274" y="15040"/>
                </a:lnTo>
                <a:lnTo>
                  <a:pt x="4953" y="15085"/>
                </a:lnTo>
                <a:lnTo>
                  <a:pt x="3715" y="15131"/>
                </a:lnTo>
                <a:lnTo>
                  <a:pt x="3761" y="13893"/>
                </a:lnTo>
                <a:lnTo>
                  <a:pt x="3807" y="13526"/>
                </a:lnTo>
                <a:lnTo>
                  <a:pt x="3852" y="13205"/>
                </a:lnTo>
                <a:lnTo>
                  <a:pt x="3990" y="12884"/>
                </a:lnTo>
                <a:lnTo>
                  <a:pt x="4173" y="12609"/>
                </a:lnTo>
                <a:lnTo>
                  <a:pt x="4403" y="12334"/>
                </a:lnTo>
                <a:lnTo>
                  <a:pt x="4632" y="12105"/>
                </a:lnTo>
                <a:lnTo>
                  <a:pt x="4907" y="11922"/>
                </a:lnTo>
                <a:lnTo>
                  <a:pt x="5228" y="11738"/>
                </a:lnTo>
                <a:lnTo>
                  <a:pt x="6970" y="11050"/>
                </a:lnTo>
                <a:close/>
                <a:moveTo>
                  <a:pt x="11831" y="11050"/>
                </a:moveTo>
                <a:lnTo>
                  <a:pt x="13573" y="11738"/>
                </a:lnTo>
                <a:lnTo>
                  <a:pt x="13894" y="11922"/>
                </a:lnTo>
                <a:lnTo>
                  <a:pt x="14169" y="12105"/>
                </a:lnTo>
                <a:lnTo>
                  <a:pt x="14444" y="12334"/>
                </a:lnTo>
                <a:lnTo>
                  <a:pt x="14628" y="12609"/>
                </a:lnTo>
                <a:lnTo>
                  <a:pt x="14811" y="12884"/>
                </a:lnTo>
                <a:lnTo>
                  <a:pt x="14949" y="13205"/>
                </a:lnTo>
                <a:lnTo>
                  <a:pt x="15040" y="13526"/>
                </a:lnTo>
                <a:lnTo>
                  <a:pt x="15086" y="13893"/>
                </a:lnTo>
                <a:lnTo>
                  <a:pt x="15132" y="15131"/>
                </a:lnTo>
                <a:lnTo>
                  <a:pt x="13894" y="15085"/>
                </a:lnTo>
                <a:lnTo>
                  <a:pt x="13527" y="15040"/>
                </a:lnTo>
                <a:lnTo>
                  <a:pt x="13206" y="14948"/>
                </a:lnTo>
                <a:lnTo>
                  <a:pt x="12885" y="14810"/>
                </a:lnTo>
                <a:lnTo>
                  <a:pt x="12610" y="14673"/>
                </a:lnTo>
                <a:lnTo>
                  <a:pt x="12335" y="14443"/>
                </a:lnTo>
                <a:lnTo>
                  <a:pt x="12106" y="14214"/>
                </a:lnTo>
                <a:lnTo>
                  <a:pt x="11877" y="13893"/>
                </a:lnTo>
                <a:lnTo>
                  <a:pt x="11739" y="13618"/>
                </a:lnTo>
                <a:lnTo>
                  <a:pt x="11005" y="11876"/>
                </a:lnTo>
                <a:lnTo>
                  <a:pt x="11280" y="11692"/>
                </a:lnTo>
                <a:lnTo>
                  <a:pt x="11464" y="11463"/>
                </a:lnTo>
                <a:lnTo>
                  <a:pt x="11693" y="11280"/>
                </a:lnTo>
                <a:lnTo>
                  <a:pt x="11831" y="11050"/>
                </a:lnTo>
                <a:close/>
                <a:moveTo>
                  <a:pt x="9997" y="12288"/>
                </a:moveTo>
                <a:lnTo>
                  <a:pt x="10730" y="14031"/>
                </a:lnTo>
                <a:lnTo>
                  <a:pt x="10822" y="14352"/>
                </a:lnTo>
                <a:lnTo>
                  <a:pt x="10914" y="14673"/>
                </a:lnTo>
                <a:lnTo>
                  <a:pt x="10914" y="15040"/>
                </a:lnTo>
                <a:lnTo>
                  <a:pt x="10868" y="15360"/>
                </a:lnTo>
                <a:lnTo>
                  <a:pt x="10776" y="15681"/>
                </a:lnTo>
                <a:lnTo>
                  <a:pt x="10638" y="16002"/>
                </a:lnTo>
                <a:lnTo>
                  <a:pt x="10455" y="16323"/>
                </a:lnTo>
                <a:lnTo>
                  <a:pt x="10272" y="16598"/>
                </a:lnTo>
                <a:lnTo>
                  <a:pt x="9400" y="17470"/>
                </a:lnTo>
                <a:lnTo>
                  <a:pt x="8575" y="16598"/>
                </a:lnTo>
                <a:lnTo>
                  <a:pt x="8346" y="16323"/>
                </a:lnTo>
                <a:lnTo>
                  <a:pt x="8162" y="16002"/>
                </a:lnTo>
                <a:lnTo>
                  <a:pt x="8025" y="15681"/>
                </a:lnTo>
                <a:lnTo>
                  <a:pt x="7979" y="15360"/>
                </a:lnTo>
                <a:lnTo>
                  <a:pt x="7933" y="15040"/>
                </a:lnTo>
                <a:lnTo>
                  <a:pt x="7933" y="14673"/>
                </a:lnTo>
                <a:lnTo>
                  <a:pt x="7979" y="14352"/>
                </a:lnTo>
                <a:lnTo>
                  <a:pt x="8117" y="14031"/>
                </a:lnTo>
                <a:lnTo>
                  <a:pt x="8804" y="12288"/>
                </a:lnTo>
                <a:lnTo>
                  <a:pt x="9217" y="12334"/>
                </a:lnTo>
                <a:lnTo>
                  <a:pt x="9538" y="12334"/>
                </a:lnTo>
                <a:lnTo>
                  <a:pt x="9997" y="12288"/>
                </a:lnTo>
                <a:close/>
                <a:moveTo>
                  <a:pt x="9400" y="0"/>
                </a:moveTo>
                <a:lnTo>
                  <a:pt x="9171" y="46"/>
                </a:lnTo>
                <a:lnTo>
                  <a:pt x="8988" y="184"/>
                </a:lnTo>
                <a:lnTo>
                  <a:pt x="7750" y="1513"/>
                </a:lnTo>
                <a:lnTo>
                  <a:pt x="7429" y="1880"/>
                </a:lnTo>
                <a:lnTo>
                  <a:pt x="7200" y="2339"/>
                </a:lnTo>
                <a:lnTo>
                  <a:pt x="7016" y="2797"/>
                </a:lnTo>
                <a:lnTo>
                  <a:pt x="6879" y="3301"/>
                </a:lnTo>
                <a:lnTo>
                  <a:pt x="6466" y="3026"/>
                </a:lnTo>
                <a:lnTo>
                  <a:pt x="5962" y="2843"/>
                </a:lnTo>
                <a:lnTo>
                  <a:pt x="5503" y="2705"/>
                </a:lnTo>
                <a:lnTo>
                  <a:pt x="4999" y="2660"/>
                </a:lnTo>
                <a:lnTo>
                  <a:pt x="3165" y="2568"/>
                </a:lnTo>
                <a:lnTo>
                  <a:pt x="2935" y="2614"/>
                </a:lnTo>
                <a:lnTo>
                  <a:pt x="2752" y="2751"/>
                </a:lnTo>
                <a:lnTo>
                  <a:pt x="2614" y="2935"/>
                </a:lnTo>
                <a:lnTo>
                  <a:pt x="2569" y="3164"/>
                </a:lnTo>
                <a:lnTo>
                  <a:pt x="2660" y="4998"/>
                </a:lnTo>
                <a:lnTo>
                  <a:pt x="2706" y="5502"/>
                </a:lnTo>
                <a:lnTo>
                  <a:pt x="2844" y="6007"/>
                </a:lnTo>
                <a:lnTo>
                  <a:pt x="3027" y="6465"/>
                </a:lnTo>
                <a:lnTo>
                  <a:pt x="3256" y="6878"/>
                </a:lnTo>
                <a:lnTo>
                  <a:pt x="2798" y="7015"/>
                </a:lnTo>
                <a:lnTo>
                  <a:pt x="2339" y="7199"/>
                </a:lnTo>
                <a:lnTo>
                  <a:pt x="1881" y="7428"/>
                </a:lnTo>
                <a:lnTo>
                  <a:pt x="1514" y="7749"/>
                </a:lnTo>
                <a:lnTo>
                  <a:pt x="138" y="9033"/>
                </a:lnTo>
                <a:lnTo>
                  <a:pt x="47" y="9216"/>
                </a:lnTo>
                <a:lnTo>
                  <a:pt x="1" y="9400"/>
                </a:lnTo>
                <a:lnTo>
                  <a:pt x="47" y="9629"/>
                </a:lnTo>
                <a:lnTo>
                  <a:pt x="138" y="9812"/>
                </a:lnTo>
                <a:lnTo>
                  <a:pt x="1514" y="11096"/>
                </a:lnTo>
                <a:lnTo>
                  <a:pt x="1881" y="11417"/>
                </a:lnTo>
                <a:lnTo>
                  <a:pt x="2339" y="11646"/>
                </a:lnTo>
                <a:lnTo>
                  <a:pt x="2798" y="11830"/>
                </a:lnTo>
                <a:lnTo>
                  <a:pt x="3256" y="11967"/>
                </a:lnTo>
                <a:lnTo>
                  <a:pt x="3027" y="12380"/>
                </a:lnTo>
                <a:lnTo>
                  <a:pt x="2844" y="12839"/>
                </a:lnTo>
                <a:lnTo>
                  <a:pt x="2706" y="13343"/>
                </a:lnTo>
                <a:lnTo>
                  <a:pt x="2660" y="13847"/>
                </a:lnTo>
                <a:lnTo>
                  <a:pt x="2569" y="15681"/>
                </a:lnTo>
                <a:lnTo>
                  <a:pt x="2614" y="15911"/>
                </a:lnTo>
                <a:lnTo>
                  <a:pt x="2752" y="16094"/>
                </a:lnTo>
                <a:lnTo>
                  <a:pt x="2935" y="16232"/>
                </a:lnTo>
                <a:lnTo>
                  <a:pt x="3165" y="16232"/>
                </a:lnTo>
                <a:lnTo>
                  <a:pt x="4999" y="16186"/>
                </a:lnTo>
                <a:lnTo>
                  <a:pt x="5503" y="16140"/>
                </a:lnTo>
                <a:lnTo>
                  <a:pt x="5962" y="16002"/>
                </a:lnTo>
                <a:lnTo>
                  <a:pt x="6466" y="15819"/>
                </a:lnTo>
                <a:lnTo>
                  <a:pt x="6879" y="15544"/>
                </a:lnTo>
                <a:lnTo>
                  <a:pt x="7016" y="16048"/>
                </a:lnTo>
                <a:lnTo>
                  <a:pt x="7200" y="16507"/>
                </a:lnTo>
                <a:lnTo>
                  <a:pt x="7429" y="16965"/>
                </a:lnTo>
                <a:lnTo>
                  <a:pt x="7750" y="17332"/>
                </a:lnTo>
                <a:lnTo>
                  <a:pt x="8988" y="18662"/>
                </a:lnTo>
                <a:lnTo>
                  <a:pt x="9171" y="18799"/>
                </a:lnTo>
                <a:lnTo>
                  <a:pt x="9400" y="18845"/>
                </a:lnTo>
                <a:lnTo>
                  <a:pt x="9630" y="18799"/>
                </a:lnTo>
                <a:lnTo>
                  <a:pt x="9813" y="18662"/>
                </a:lnTo>
                <a:lnTo>
                  <a:pt x="11051" y="17332"/>
                </a:lnTo>
                <a:lnTo>
                  <a:pt x="11372" y="16965"/>
                </a:lnTo>
                <a:lnTo>
                  <a:pt x="11647" y="16507"/>
                </a:lnTo>
                <a:lnTo>
                  <a:pt x="11831" y="16048"/>
                </a:lnTo>
                <a:lnTo>
                  <a:pt x="11968" y="15544"/>
                </a:lnTo>
                <a:lnTo>
                  <a:pt x="12381" y="15819"/>
                </a:lnTo>
                <a:lnTo>
                  <a:pt x="12839" y="16002"/>
                </a:lnTo>
                <a:lnTo>
                  <a:pt x="13344" y="16140"/>
                </a:lnTo>
                <a:lnTo>
                  <a:pt x="13848" y="16186"/>
                </a:lnTo>
                <a:lnTo>
                  <a:pt x="15682" y="16232"/>
                </a:lnTo>
                <a:lnTo>
                  <a:pt x="15911" y="16232"/>
                </a:lnTo>
                <a:lnTo>
                  <a:pt x="16095" y="16094"/>
                </a:lnTo>
                <a:lnTo>
                  <a:pt x="16187" y="15911"/>
                </a:lnTo>
                <a:lnTo>
                  <a:pt x="16232" y="15681"/>
                </a:lnTo>
                <a:lnTo>
                  <a:pt x="16187" y="13847"/>
                </a:lnTo>
                <a:lnTo>
                  <a:pt x="16141" y="13343"/>
                </a:lnTo>
                <a:lnTo>
                  <a:pt x="16003" y="12839"/>
                </a:lnTo>
                <a:lnTo>
                  <a:pt x="15820" y="12380"/>
                </a:lnTo>
                <a:lnTo>
                  <a:pt x="15545" y="11967"/>
                </a:lnTo>
                <a:lnTo>
                  <a:pt x="16049" y="11830"/>
                </a:lnTo>
                <a:lnTo>
                  <a:pt x="16508" y="11646"/>
                </a:lnTo>
                <a:lnTo>
                  <a:pt x="16920" y="11417"/>
                </a:lnTo>
                <a:lnTo>
                  <a:pt x="17333" y="11096"/>
                </a:lnTo>
                <a:lnTo>
                  <a:pt x="18663" y="9812"/>
                </a:lnTo>
                <a:lnTo>
                  <a:pt x="18800" y="9629"/>
                </a:lnTo>
                <a:lnTo>
                  <a:pt x="18846" y="9400"/>
                </a:lnTo>
                <a:lnTo>
                  <a:pt x="18800" y="9216"/>
                </a:lnTo>
                <a:lnTo>
                  <a:pt x="18663" y="9033"/>
                </a:lnTo>
                <a:lnTo>
                  <a:pt x="17333" y="7749"/>
                </a:lnTo>
                <a:lnTo>
                  <a:pt x="16920" y="7428"/>
                </a:lnTo>
                <a:lnTo>
                  <a:pt x="16508" y="7199"/>
                </a:lnTo>
                <a:lnTo>
                  <a:pt x="16049" y="7015"/>
                </a:lnTo>
                <a:lnTo>
                  <a:pt x="15545" y="6878"/>
                </a:lnTo>
                <a:lnTo>
                  <a:pt x="15820" y="6465"/>
                </a:lnTo>
                <a:lnTo>
                  <a:pt x="16003" y="6007"/>
                </a:lnTo>
                <a:lnTo>
                  <a:pt x="16141" y="5502"/>
                </a:lnTo>
                <a:lnTo>
                  <a:pt x="16187" y="4998"/>
                </a:lnTo>
                <a:lnTo>
                  <a:pt x="16232" y="3164"/>
                </a:lnTo>
                <a:lnTo>
                  <a:pt x="16187" y="2935"/>
                </a:lnTo>
                <a:lnTo>
                  <a:pt x="16095" y="2751"/>
                </a:lnTo>
                <a:lnTo>
                  <a:pt x="15911" y="2614"/>
                </a:lnTo>
                <a:lnTo>
                  <a:pt x="15682" y="2568"/>
                </a:lnTo>
                <a:lnTo>
                  <a:pt x="13848" y="2660"/>
                </a:lnTo>
                <a:lnTo>
                  <a:pt x="13344" y="2705"/>
                </a:lnTo>
                <a:lnTo>
                  <a:pt x="12839" y="2843"/>
                </a:lnTo>
                <a:lnTo>
                  <a:pt x="12381" y="3026"/>
                </a:lnTo>
                <a:lnTo>
                  <a:pt x="11968" y="3301"/>
                </a:lnTo>
                <a:lnTo>
                  <a:pt x="11831" y="2797"/>
                </a:lnTo>
                <a:lnTo>
                  <a:pt x="11647" y="2339"/>
                </a:lnTo>
                <a:lnTo>
                  <a:pt x="11372" y="1880"/>
                </a:lnTo>
                <a:lnTo>
                  <a:pt x="11051" y="1513"/>
                </a:lnTo>
                <a:lnTo>
                  <a:pt x="9813" y="184"/>
                </a:lnTo>
                <a:lnTo>
                  <a:pt x="9630" y="46"/>
                </a:lnTo>
                <a:lnTo>
                  <a:pt x="94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Google Shape;27768;p69"/>
          <p:cNvSpPr/>
          <p:nvPr/>
        </p:nvSpPr>
        <p:spPr>
          <a:xfrm>
            <a:off x="3275691" y="1067097"/>
            <a:ext cx="2605800" cy="26067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5" name="Google Shape;27769;p69"/>
          <p:cNvSpPr/>
          <p:nvPr/>
        </p:nvSpPr>
        <p:spPr>
          <a:xfrm>
            <a:off x="3741041" y="1532591"/>
            <a:ext cx="1675200" cy="16755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6" name="Google Shape;27779;p69"/>
          <p:cNvSpPr/>
          <p:nvPr/>
        </p:nvSpPr>
        <p:spPr>
          <a:xfrm>
            <a:off x="3133253" y="1494160"/>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7" name="Google Shape;27789;p69"/>
          <p:cNvSpPr/>
          <p:nvPr/>
        </p:nvSpPr>
        <p:spPr>
          <a:xfrm>
            <a:off x="3292534" y="310812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sp>
        <p:nvSpPr>
          <p:cNvPr id="9" name="Google Shape;27793;p69"/>
          <p:cNvSpPr/>
          <p:nvPr/>
        </p:nvSpPr>
        <p:spPr>
          <a:xfrm>
            <a:off x="5428452" y="153259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1" name="Google Shape;27803;p69"/>
          <p:cNvSpPr/>
          <p:nvPr/>
        </p:nvSpPr>
        <p:spPr>
          <a:xfrm>
            <a:off x="5128603" y="3095027"/>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13" name="Google Shape;27805;p69"/>
          <p:cNvSpPr/>
          <p:nvPr/>
        </p:nvSpPr>
        <p:spPr>
          <a:xfrm>
            <a:off x="4251903" y="2043574"/>
            <a:ext cx="653400" cy="653700"/>
          </a:xfrm>
          <a:prstGeom prst="ellipse">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cxnSp>
        <p:nvCxnSpPr>
          <p:cNvPr id="15" name="Google Shape;27813;p69"/>
          <p:cNvCxnSpPr>
            <a:stCxn id="24" idx="3"/>
            <a:endCxn id="6" idx="2"/>
          </p:cNvCxnSpPr>
          <p:nvPr/>
        </p:nvCxnSpPr>
        <p:spPr>
          <a:xfrm>
            <a:off x="2902943" y="590504"/>
            <a:ext cx="230310" cy="1230506"/>
          </a:xfrm>
          <a:prstGeom prst="straightConnector1">
            <a:avLst/>
          </a:prstGeom>
          <a:noFill/>
          <a:ln w="9525" cap="flat" cmpd="sng">
            <a:solidFill>
              <a:schemeClr val="lt2"/>
            </a:solidFill>
            <a:prstDash val="solid"/>
            <a:round/>
            <a:headEnd type="oval" w="med" len="med"/>
            <a:tailEnd type="none" w="med" len="med"/>
          </a:ln>
        </p:spPr>
      </p:cxnSp>
      <p:cxnSp>
        <p:nvCxnSpPr>
          <p:cNvPr id="16" name="Google Shape;27814;p69"/>
          <p:cNvCxnSpPr>
            <a:stCxn id="27" idx="1"/>
            <a:endCxn id="9" idx="7"/>
          </p:cNvCxnSpPr>
          <p:nvPr/>
        </p:nvCxnSpPr>
        <p:spPr>
          <a:xfrm>
            <a:off x="5986164" y="517060"/>
            <a:ext cx="0" cy="1111263"/>
          </a:xfrm>
          <a:prstGeom prst="straightConnector1">
            <a:avLst/>
          </a:prstGeom>
          <a:noFill/>
          <a:ln w="9525" cap="flat" cmpd="sng">
            <a:solidFill>
              <a:schemeClr val="lt2"/>
            </a:solidFill>
            <a:prstDash val="solid"/>
            <a:round/>
            <a:headEnd type="oval" w="med" len="med"/>
            <a:tailEnd type="none" w="med" len="med"/>
          </a:ln>
        </p:spPr>
      </p:cxnSp>
      <p:cxnSp>
        <p:nvCxnSpPr>
          <p:cNvPr id="17" name="Google Shape;27815;p69"/>
          <p:cNvCxnSpPr>
            <a:stCxn id="7" idx="3"/>
            <a:endCxn id="25" idx="3"/>
          </p:cNvCxnSpPr>
          <p:nvPr/>
        </p:nvCxnSpPr>
        <p:spPr>
          <a:xfrm flipH="1" flipV="1">
            <a:off x="2786872" y="3009222"/>
            <a:ext cx="601350" cy="656867"/>
          </a:xfrm>
          <a:prstGeom prst="straightConnector1">
            <a:avLst/>
          </a:prstGeom>
          <a:noFill/>
          <a:ln w="9525" cap="flat" cmpd="sng">
            <a:solidFill>
              <a:schemeClr val="lt2"/>
            </a:solidFill>
            <a:prstDash val="solid"/>
            <a:round/>
            <a:headEnd type="none" w="med" len="med"/>
            <a:tailEnd type="oval" w="med" len="med"/>
          </a:ln>
        </p:spPr>
      </p:cxnSp>
      <p:cxnSp>
        <p:nvCxnSpPr>
          <p:cNvPr id="18" name="Google Shape;27816;p69"/>
          <p:cNvCxnSpPr>
            <a:stCxn id="23" idx="1"/>
            <a:endCxn id="11" idx="5"/>
          </p:cNvCxnSpPr>
          <p:nvPr/>
        </p:nvCxnSpPr>
        <p:spPr>
          <a:xfrm flipH="1">
            <a:off x="5686315" y="3051225"/>
            <a:ext cx="387745" cy="601770"/>
          </a:xfrm>
          <a:prstGeom prst="straightConnector1">
            <a:avLst/>
          </a:prstGeom>
          <a:noFill/>
          <a:ln w="9525" cap="flat" cmpd="sng">
            <a:solidFill>
              <a:schemeClr val="lt2"/>
            </a:solidFill>
            <a:prstDash val="solid"/>
            <a:round/>
            <a:headEnd type="oval" w="med" len="med"/>
            <a:tailEnd type="none" w="med" len="med"/>
          </a:ln>
        </p:spPr>
      </p:cxnSp>
      <p:sp>
        <p:nvSpPr>
          <p:cNvPr id="23" name="TextBox 30"/>
          <p:cNvSpPr txBox="1"/>
          <p:nvPr/>
        </p:nvSpPr>
        <p:spPr>
          <a:xfrm>
            <a:off x="6074060" y="2523035"/>
            <a:ext cx="2788103" cy="1056379"/>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Đánh kẻ chạy đi, không ai đánh người chạy lại.</a:t>
            </a:r>
            <a:endParaRPr lang="en-US" sz="2000" dirty="0">
              <a:effectLst/>
              <a:latin typeface="+mn-lt"/>
              <a:ea typeface="Arial" panose="020B0604020202020204" pitchFamily="34" charset="0"/>
              <a:cs typeface="Arial" panose="020B0604020202020204" pitchFamily="34" charset="0"/>
            </a:endParaRPr>
          </a:p>
        </p:txBody>
      </p:sp>
      <p:sp>
        <p:nvSpPr>
          <p:cNvPr id="24" name="TextBox 27817"/>
          <p:cNvSpPr txBox="1"/>
          <p:nvPr/>
        </p:nvSpPr>
        <p:spPr>
          <a:xfrm>
            <a:off x="362624" y="391635"/>
            <a:ext cx="2540319"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 Chín bỏ làm mười.</a:t>
            </a:r>
            <a:endParaRPr lang="en-US" sz="2000" dirty="0">
              <a:effectLst/>
              <a:latin typeface="+mn-lt"/>
              <a:ea typeface="Arial" panose="020B0604020202020204" pitchFamily="34" charset="0"/>
              <a:cs typeface="Arial" panose="020B0604020202020204" pitchFamily="34" charset="0"/>
            </a:endParaRPr>
          </a:p>
        </p:txBody>
      </p:sp>
      <p:sp>
        <p:nvSpPr>
          <p:cNvPr id="25" name="TextBox 27819"/>
          <p:cNvSpPr txBox="1"/>
          <p:nvPr/>
        </p:nvSpPr>
        <p:spPr>
          <a:xfrm>
            <a:off x="478694" y="2810353"/>
            <a:ext cx="2308178" cy="397738"/>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Ân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đền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oán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a:t>
            </a:r>
            <a:endParaRPr lang="en-US" sz="2000" dirty="0">
              <a:effectLst/>
              <a:latin typeface="+mj-lt"/>
              <a:ea typeface="Arial" panose="020B0604020202020204" pitchFamily="34" charset="0"/>
              <a:cs typeface="Arial" panose="020B0604020202020204" pitchFamily="34" charset="0"/>
            </a:endParaRPr>
          </a:p>
        </p:txBody>
      </p:sp>
      <p:sp>
        <p:nvSpPr>
          <p:cNvPr id="27" name="TextBox 27823"/>
          <p:cNvSpPr txBox="1"/>
          <p:nvPr/>
        </p:nvSpPr>
        <p:spPr>
          <a:xfrm>
            <a:off x="5986164" y="318191"/>
            <a:ext cx="2482583"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err="1">
                <a:effectLst/>
                <a:latin typeface="+mj-lt"/>
                <a:ea typeface="Arial" panose="020B0604020202020204" pitchFamily="34" charset="0"/>
                <a:cs typeface="Arial" panose="020B0604020202020204" pitchFamily="34" charset="0"/>
              </a:rPr>
              <a:t>Ăn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a:t>
            </a:r>
            <a:endParaRPr lang="en-US" sz="2000" dirty="0">
              <a:effectLst/>
              <a:latin typeface="+mj-lt"/>
              <a:ea typeface="Arial" panose="020B0604020202020204" pitchFamily="34" charset="0"/>
              <a:cs typeface="Arial" panose="020B0604020202020204" pitchFamily="34" charset="0"/>
            </a:endParaRPr>
          </a:p>
        </p:txBody>
      </p:sp>
      <p:pic>
        <p:nvPicPr>
          <p:cNvPr id="506" name="Google Shape;561;p49"/>
          <p:cNvPicPr preferRelativeResize="0"/>
          <p:nvPr/>
        </p:nvPicPr>
        <p:blipFill>
          <a:blip r:embed="rId1"/>
          <a:stretch>
            <a:fillRect/>
          </a:stretch>
        </p:blipFill>
        <p:spPr>
          <a:xfrm>
            <a:off x="3769654" y="1628323"/>
            <a:ext cx="1587579" cy="1789425"/>
          </a:xfrm>
          <a:prstGeom prst="rect">
            <a:avLst/>
          </a:prstGeom>
          <a:noFill/>
          <a:ln>
            <a:noFill/>
          </a:ln>
        </p:spPr>
      </p:pic>
      <p:sp>
        <p:nvSpPr>
          <p:cNvPr id="508" name="Google Shape;504;p48"/>
          <p:cNvSpPr/>
          <p:nvPr/>
        </p:nvSpPr>
        <p:spPr>
          <a:xfrm>
            <a:off x="3237926" y="1598353"/>
            <a:ext cx="423517" cy="410123"/>
          </a:xfrm>
          <a:custGeom>
            <a:avLst/>
            <a:gdLst/>
            <a:ahLst/>
            <a:cxnLst/>
            <a:rect l="l" t="t" r="r" b="b"/>
            <a:pathLst>
              <a:path w="18846" h="18250" extrusionOk="0">
                <a:moveTo>
                  <a:pt x="9400" y="1101"/>
                </a:moveTo>
                <a:lnTo>
                  <a:pt x="9721" y="1147"/>
                </a:lnTo>
                <a:lnTo>
                  <a:pt x="10042" y="1193"/>
                </a:lnTo>
                <a:lnTo>
                  <a:pt x="10363" y="1285"/>
                </a:lnTo>
                <a:lnTo>
                  <a:pt x="10638" y="1422"/>
                </a:lnTo>
                <a:lnTo>
                  <a:pt x="10868" y="1606"/>
                </a:lnTo>
                <a:lnTo>
                  <a:pt x="11097" y="1789"/>
                </a:lnTo>
                <a:lnTo>
                  <a:pt x="11280" y="2018"/>
                </a:lnTo>
                <a:lnTo>
                  <a:pt x="11464" y="2294"/>
                </a:lnTo>
                <a:lnTo>
                  <a:pt x="11601" y="2523"/>
                </a:lnTo>
                <a:lnTo>
                  <a:pt x="11693" y="2798"/>
                </a:lnTo>
                <a:lnTo>
                  <a:pt x="11785" y="3119"/>
                </a:lnTo>
                <a:lnTo>
                  <a:pt x="11785" y="3394"/>
                </a:lnTo>
                <a:lnTo>
                  <a:pt x="11785" y="3715"/>
                </a:lnTo>
                <a:lnTo>
                  <a:pt x="11739" y="3990"/>
                </a:lnTo>
                <a:lnTo>
                  <a:pt x="11647" y="4311"/>
                </a:lnTo>
                <a:lnTo>
                  <a:pt x="11509" y="4632"/>
                </a:lnTo>
                <a:lnTo>
                  <a:pt x="10134" y="7200"/>
                </a:lnTo>
                <a:lnTo>
                  <a:pt x="9767" y="7108"/>
                </a:lnTo>
                <a:lnTo>
                  <a:pt x="9033" y="7108"/>
                </a:lnTo>
                <a:lnTo>
                  <a:pt x="8712" y="7200"/>
                </a:lnTo>
                <a:lnTo>
                  <a:pt x="7291" y="4632"/>
                </a:lnTo>
                <a:lnTo>
                  <a:pt x="7154" y="4311"/>
                </a:lnTo>
                <a:lnTo>
                  <a:pt x="7108" y="3990"/>
                </a:lnTo>
                <a:lnTo>
                  <a:pt x="7016" y="3715"/>
                </a:lnTo>
                <a:lnTo>
                  <a:pt x="7016" y="3394"/>
                </a:lnTo>
                <a:lnTo>
                  <a:pt x="7062" y="3119"/>
                </a:lnTo>
                <a:lnTo>
                  <a:pt x="7154" y="2798"/>
                </a:lnTo>
                <a:lnTo>
                  <a:pt x="7245" y="2523"/>
                </a:lnTo>
                <a:lnTo>
                  <a:pt x="7383" y="2248"/>
                </a:lnTo>
                <a:lnTo>
                  <a:pt x="7520" y="2018"/>
                </a:lnTo>
                <a:lnTo>
                  <a:pt x="7750" y="1789"/>
                </a:lnTo>
                <a:lnTo>
                  <a:pt x="7979" y="1606"/>
                </a:lnTo>
                <a:lnTo>
                  <a:pt x="8208" y="1422"/>
                </a:lnTo>
                <a:lnTo>
                  <a:pt x="8483" y="1285"/>
                </a:lnTo>
                <a:lnTo>
                  <a:pt x="8758" y="1193"/>
                </a:lnTo>
                <a:lnTo>
                  <a:pt x="9079" y="1147"/>
                </a:lnTo>
                <a:lnTo>
                  <a:pt x="9400" y="1101"/>
                </a:lnTo>
                <a:close/>
                <a:moveTo>
                  <a:pt x="3531" y="5411"/>
                </a:moveTo>
                <a:lnTo>
                  <a:pt x="3852" y="5457"/>
                </a:lnTo>
                <a:lnTo>
                  <a:pt x="4127" y="5503"/>
                </a:lnTo>
                <a:lnTo>
                  <a:pt x="4402" y="5595"/>
                </a:lnTo>
                <a:lnTo>
                  <a:pt x="4678" y="5778"/>
                </a:lnTo>
                <a:lnTo>
                  <a:pt x="4953" y="5916"/>
                </a:lnTo>
                <a:lnTo>
                  <a:pt x="5182" y="6145"/>
                </a:lnTo>
                <a:lnTo>
                  <a:pt x="7245" y="8254"/>
                </a:lnTo>
                <a:lnTo>
                  <a:pt x="7062" y="8575"/>
                </a:lnTo>
                <a:lnTo>
                  <a:pt x="6924" y="8896"/>
                </a:lnTo>
                <a:lnTo>
                  <a:pt x="6833" y="9263"/>
                </a:lnTo>
                <a:lnTo>
                  <a:pt x="6787" y="9630"/>
                </a:lnTo>
                <a:lnTo>
                  <a:pt x="3898" y="10180"/>
                </a:lnTo>
                <a:lnTo>
                  <a:pt x="3256" y="10180"/>
                </a:lnTo>
                <a:lnTo>
                  <a:pt x="2935" y="10134"/>
                </a:lnTo>
                <a:lnTo>
                  <a:pt x="2660" y="10042"/>
                </a:lnTo>
                <a:lnTo>
                  <a:pt x="2385" y="9905"/>
                </a:lnTo>
                <a:lnTo>
                  <a:pt x="2110" y="9767"/>
                </a:lnTo>
                <a:lnTo>
                  <a:pt x="1881" y="9584"/>
                </a:lnTo>
                <a:lnTo>
                  <a:pt x="1697" y="9355"/>
                </a:lnTo>
                <a:lnTo>
                  <a:pt x="1514" y="9125"/>
                </a:lnTo>
                <a:lnTo>
                  <a:pt x="1376" y="8896"/>
                </a:lnTo>
                <a:lnTo>
                  <a:pt x="1239" y="8621"/>
                </a:lnTo>
                <a:lnTo>
                  <a:pt x="1147" y="8300"/>
                </a:lnTo>
                <a:lnTo>
                  <a:pt x="1101" y="8025"/>
                </a:lnTo>
                <a:lnTo>
                  <a:pt x="1101" y="7704"/>
                </a:lnTo>
                <a:lnTo>
                  <a:pt x="1147" y="7383"/>
                </a:lnTo>
                <a:lnTo>
                  <a:pt x="1239" y="7062"/>
                </a:lnTo>
                <a:lnTo>
                  <a:pt x="1330" y="6787"/>
                </a:lnTo>
                <a:lnTo>
                  <a:pt x="1514" y="6512"/>
                </a:lnTo>
                <a:lnTo>
                  <a:pt x="1697" y="6237"/>
                </a:lnTo>
                <a:lnTo>
                  <a:pt x="1881" y="6008"/>
                </a:lnTo>
                <a:lnTo>
                  <a:pt x="2156" y="5824"/>
                </a:lnTo>
                <a:lnTo>
                  <a:pt x="2385" y="5687"/>
                </a:lnTo>
                <a:lnTo>
                  <a:pt x="2660" y="5595"/>
                </a:lnTo>
                <a:lnTo>
                  <a:pt x="2935" y="5503"/>
                </a:lnTo>
                <a:lnTo>
                  <a:pt x="3256" y="5457"/>
                </a:lnTo>
                <a:lnTo>
                  <a:pt x="3531" y="5411"/>
                </a:lnTo>
                <a:close/>
                <a:moveTo>
                  <a:pt x="15407" y="5595"/>
                </a:moveTo>
                <a:lnTo>
                  <a:pt x="15728" y="5641"/>
                </a:lnTo>
                <a:lnTo>
                  <a:pt x="16003" y="5687"/>
                </a:lnTo>
                <a:lnTo>
                  <a:pt x="16278" y="5778"/>
                </a:lnTo>
                <a:lnTo>
                  <a:pt x="16553" y="5916"/>
                </a:lnTo>
                <a:lnTo>
                  <a:pt x="16828" y="6053"/>
                </a:lnTo>
                <a:lnTo>
                  <a:pt x="17058" y="6237"/>
                </a:lnTo>
                <a:lnTo>
                  <a:pt x="17241" y="6466"/>
                </a:lnTo>
                <a:lnTo>
                  <a:pt x="17424" y="6741"/>
                </a:lnTo>
                <a:lnTo>
                  <a:pt x="17562" y="7016"/>
                </a:lnTo>
                <a:lnTo>
                  <a:pt x="17699" y="7337"/>
                </a:lnTo>
                <a:lnTo>
                  <a:pt x="17745" y="7658"/>
                </a:lnTo>
                <a:lnTo>
                  <a:pt x="17791" y="7933"/>
                </a:lnTo>
                <a:lnTo>
                  <a:pt x="17791" y="8254"/>
                </a:lnTo>
                <a:lnTo>
                  <a:pt x="17699" y="8575"/>
                </a:lnTo>
                <a:lnTo>
                  <a:pt x="17608" y="8850"/>
                </a:lnTo>
                <a:lnTo>
                  <a:pt x="17516" y="9125"/>
                </a:lnTo>
                <a:lnTo>
                  <a:pt x="17333" y="9355"/>
                </a:lnTo>
                <a:lnTo>
                  <a:pt x="17149" y="9584"/>
                </a:lnTo>
                <a:lnTo>
                  <a:pt x="16920" y="9813"/>
                </a:lnTo>
                <a:lnTo>
                  <a:pt x="16691" y="9997"/>
                </a:lnTo>
                <a:lnTo>
                  <a:pt x="16461" y="10134"/>
                </a:lnTo>
                <a:lnTo>
                  <a:pt x="16186" y="10226"/>
                </a:lnTo>
                <a:lnTo>
                  <a:pt x="15865" y="10318"/>
                </a:lnTo>
                <a:lnTo>
                  <a:pt x="15544" y="10363"/>
                </a:lnTo>
                <a:lnTo>
                  <a:pt x="15223" y="10363"/>
                </a:lnTo>
                <a:lnTo>
                  <a:pt x="14903" y="10318"/>
                </a:lnTo>
                <a:lnTo>
                  <a:pt x="12060" y="9722"/>
                </a:lnTo>
                <a:lnTo>
                  <a:pt x="12014" y="9355"/>
                </a:lnTo>
                <a:lnTo>
                  <a:pt x="11922" y="8988"/>
                </a:lnTo>
                <a:lnTo>
                  <a:pt x="11830" y="8667"/>
                </a:lnTo>
                <a:lnTo>
                  <a:pt x="11647" y="8346"/>
                </a:lnTo>
                <a:lnTo>
                  <a:pt x="13756" y="6283"/>
                </a:lnTo>
                <a:lnTo>
                  <a:pt x="13985" y="6053"/>
                </a:lnTo>
                <a:lnTo>
                  <a:pt x="14261" y="5870"/>
                </a:lnTo>
                <a:lnTo>
                  <a:pt x="14536" y="5778"/>
                </a:lnTo>
                <a:lnTo>
                  <a:pt x="14811" y="5687"/>
                </a:lnTo>
                <a:lnTo>
                  <a:pt x="15132" y="5595"/>
                </a:lnTo>
                <a:close/>
                <a:moveTo>
                  <a:pt x="9400" y="8208"/>
                </a:moveTo>
                <a:lnTo>
                  <a:pt x="9721" y="8254"/>
                </a:lnTo>
                <a:lnTo>
                  <a:pt x="9996" y="8346"/>
                </a:lnTo>
                <a:lnTo>
                  <a:pt x="10271" y="8484"/>
                </a:lnTo>
                <a:lnTo>
                  <a:pt x="10501" y="8667"/>
                </a:lnTo>
                <a:lnTo>
                  <a:pt x="10684" y="8896"/>
                </a:lnTo>
                <a:lnTo>
                  <a:pt x="10822" y="9125"/>
                </a:lnTo>
                <a:lnTo>
                  <a:pt x="10913" y="9446"/>
                </a:lnTo>
                <a:lnTo>
                  <a:pt x="10959" y="9722"/>
                </a:lnTo>
                <a:lnTo>
                  <a:pt x="10913" y="10042"/>
                </a:lnTo>
                <a:lnTo>
                  <a:pt x="10822" y="10318"/>
                </a:lnTo>
                <a:lnTo>
                  <a:pt x="10684" y="10593"/>
                </a:lnTo>
                <a:lnTo>
                  <a:pt x="10501" y="10822"/>
                </a:lnTo>
                <a:lnTo>
                  <a:pt x="10271" y="11005"/>
                </a:lnTo>
                <a:lnTo>
                  <a:pt x="9996" y="11143"/>
                </a:lnTo>
                <a:lnTo>
                  <a:pt x="9721" y="11235"/>
                </a:lnTo>
                <a:lnTo>
                  <a:pt x="9400" y="11280"/>
                </a:lnTo>
                <a:lnTo>
                  <a:pt x="9125" y="11235"/>
                </a:lnTo>
                <a:lnTo>
                  <a:pt x="8804" y="11143"/>
                </a:lnTo>
                <a:lnTo>
                  <a:pt x="8575" y="11005"/>
                </a:lnTo>
                <a:lnTo>
                  <a:pt x="8346" y="10822"/>
                </a:lnTo>
                <a:lnTo>
                  <a:pt x="8162" y="10593"/>
                </a:lnTo>
                <a:lnTo>
                  <a:pt x="8025" y="10318"/>
                </a:lnTo>
                <a:lnTo>
                  <a:pt x="7933" y="10042"/>
                </a:lnTo>
                <a:lnTo>
                  <a:pt x="7887" y="9722"/>
                </a:lnTo>
                <a:lnTo>
                  <a:pt x="7933" y="9446"/>
                </a:lnTo>
                <a:lnTo>
                  <a:pt x="8025" y="9125"/>
                </a:lnTo>
                <a:lnTo>
                  <a:pt x="8162" y="8896"/>
                </a:lnTo>
                <a:lnTo>
                  <a:pt x="8346" y="8667"/>
                </a:lnTo>
                <a:lnTo>
                  <a:pt x="8575" y="8484"/>
                </a:lnTo>
                <a:lnTo>
                  <a:pt x="8804" y="8346"/>
                </a:lnTo>
                <a:lnTo>
                  <a:pt x="9125" y="8254"/>
                </a:lnTo>
                <a:lnTo>
                  <a:pt x="9400" y="8208"/>
                </a:lnTo>
                <a:close/>
                <a:moveTo>
                  <a:pt x="7337" y="11372"/>
                </a:moveTo>
                <a:lnTo>
                  <a:pt x="7612" y="11647"/>
                </a:lnTo>
                <a:lnTo>
                  <a:pt x="7887" y="11877"/>
                </a:lnTo>
                <a:lnTo>
                  <a:pt x="8208" y="12060"/>
                </a:lnTo>
                <a:lnTo>
                  <a:pt x="8529" y="12198"/>
                </a:lnTo>
                <a:lnTo>
                  <a:pt x="8116" y="15132"/>
                </a:lnTo>
                <a:lnTo>
                  <a:pt x="8071" y="15453"/>
                </a:lnTo>
                <a:lnTo>
                  <a:pt x="7933" y="15728"/>
                </a:lnTo>
                <a:lnTo>
                  <a:pt x="7795" y="16003"/>
                </a:lnTo>
                <a:lnTo>
                  <a:pt x="7612" y="16278"/>
                </a:lnTo>
                <a:lnTo>
                  <a:pt x="7429" y="16462"/>
                </a:lnTo>
                <a:lnTo>
                  <a:pt x="7199" y="16691"/>
                </a:lnTo>
                <a:lnTo>
                  <a:pt x="6970" y="16829"/>
                </a:lnTo>
                <a:lnTo>
                  <a:pt x="6695" y="16966"/>
                </a:lnTo>
                <a:lnTo>
                  <a:pt x="6420" y="17058"/>
                </a:lnTo>
                <a:lnTo>
                  <a:pt x="6099" y="17150"/>
                </a:lnTo>
                <a:lnTo>
                  <a:pt x="5503" y="17150"/>
                </a:lnTo>
                <a:lnTo>
                  <a:pt x="5228" y="17104"/>
                </a:lnTo>
                <a:lnTo>
                  <a:pt x="4907" y="17012"/>
                </a:lnTo>
                <a:lnTo>
                  <a:pt x="4632" y="16874"/>
                </a:lnTo>
                <a:lnTo>
                  <a:pt x="4357" y="16691"/>
                </a:lnTo>
                <a:lnTo>
                  <a:pt x="4081" y="16508"/>
                </a:lnTo>
                <a:lnTo>
                  <a:pt x="3898" y="16278"/>
                </a:lnTo>
                <a:lnTo>
                  <a:pt x="3715" y="16003"/>
                </a:lnTo>
                <a:lnTo>
                  <a:pt x="3577" y="15728"/>
                </a:lnTo>
                <a:lnTo>
                  <a:pt x="3485" y="15453"/>
                </a:lnTo>
                <a:lnTo>
                  <a:pt x="3394" y="15178"/>
                </a:lnTo>
                <a:lnTo>
                  <a:pt x="3394" y="14857"/>
                </a:lnTo>
                <a:lnTo>
                  <a:pt x="3394" y="14582"/>
                </a:lnTo>
                <a:lnTo>
                  <a:pt x="3439" y="14261"/>
                </a:lnTo>
                <a:lnTo>
                  <a:pt x="3531" y="13986"/>
                </a:lnTo>
                <a:lnTo>
                  <a:pt x="3623" y="13711"/>
                </a:lnTo>
                <a:lnTo>
                  <a:pt x="3760" y="13436"/>
                </a:lnTo>
                <a:lnTo>
                  <a:pt x="3944" y="13206"/>
                </a:lnTo>
                <a:lnTo>
                  <a:pt x="4173" y="12977"/>
                </a:lnTo>
                <a:lnTo>
                  <a:pt x="4448" y="12794"/>
                </a:lnTo>
                <a:lnTo>
                  <a:pt x="4723" y="12656"/>
                </a:lnTo>
                <a:lnTo>
                  <a:pt x="7337" y="11372"/>
                </a:lnTo>
                <a:close/>
                <a:moveTo>
                  <a:pt x="11509" y="11326"/>
                </a:moveTo>
                <a:lnTo>
                  <a:pt x="14123" y="12656"/>
                </a:lnTo>
                <a:lnTo>
                  <a:pt x="14398" y="12794"/>
                </a:lnTo>
                <a:lnTo>
                  <a:pt x="14673" y="12977"/>
                </a:lnTo>
                <a:lnTo>
                  <a:pt x="14903" y="13206"/>
                </a:lnTo>
                <a:lnTo>
                  <a:pt x="15086" y="13436"/>
                </a:lnTo>
                <a:lnTo>
                  <a:pt x="15223" y="13711"/>
                </a:lnTo>
                <a:lnTo>
                  <a:pt x="15315" y="13986"/>
                </a:lnTo>
                <a:lnTo>
                  <a:pt x="15407" y="14261"/>
                </a:lnTo>
                <a:lnTo>
                  <a:pt x="15453" y="14582"/>
                </a:lnTo>
                <a:lnTo>
                  <a:pt x="15453" y="14857"/>
                </a:lnTo>
                <a:lnTo>
                  <a:pt x="15453" y="15178"/>
                </a:lnTo>
                <a:lnTo>
                  <a:pt x="15361" y="15453"/>
                </a:lnTo>
                <a:lnTo>
                  <a:pt x="15269" y="15728"/>
                </a:lnTo>
                <a:lnTo>
                  <a:pt x="15132" y="16003"/>
                </a:lnTo>
                <a:lnTo>
                  <a:pt x="14948" y="16278"/>
                </a:lnTo>
                <a:lnTo>
                  <a:pt x="14719" y="16508"/>
                </a:lnTo>
                <a:lnTo>
                  <a:pt x="14490" y="16691"/>
                </a:lnTo>
                <a:lnTo>
                  <a:pt x="14215" y="16874"/>
                </a:lnTo>
                <a:lnTo>
                  <a:pt x="13940" y="17012"/>
                </a:lnTo>
                <a:lnTo>
                  <a:pt x="13619" y="17104"/>
                </a:lnTo>
                <a:lnTo>
                  <a:pt x="13344" y="17150"/>
                </a:lnTo>
                <a:lnTo>
                  <a:pt x="12747" y="17150"/>
                </a:lnTo>
                <a:lnTo>
                  <a:pt x="12426" y="17058"/>
                </a:lnTo>
                <a:lnTo>
                  <a:pt x="12151" y="16966"/>
                </a:lnTo>
                <a:lnTo>
                  <a:pt x="11876" y="16829"/>
                </a:lnTo>
                <a:lnTo>
                  <a:pt x="11647" y="16691"/>
                </a:lnTo>
                <a:lnTo>
                  <a:pt x="11418" y="16462"/>
                </a:lnTo>
                <a:lnTo>
                  <a:pt x="11234" y="16232"/>
                </a:lnTo>
                <a:lnTo>
                  <a:pt x="11051" y="16003"/>
                </a:lnTo>
                <a:lnTo>
                  <a:pt x="10913" y="15728"/>
                </a:lnTo>
                <a:lnTo>
                  <a:pt x="10776" y="15407"/>
                </a:lnTo>
                <a:lnTo>
                  <a:pt x="10730" y="15086"/>
                </a:lnTo>
                <a:lnTo>
                  <a:pt x="10317" y="12198"/>
                </a:lnTo>
                <a:lnTo>
                  <a:pt x="10638" y="12060"/>
                </a:lnTo>
                <a:lnTo>
                  <a:pt x="10959" y="11831"/>
                </a:lnTo>
                <a:lnTo>
                  <a:pt x="11234" y="11601"/>
                </a:lnTo>
                <a:lnTo>
                  <a:pt x="11509" y="11326"/>
                </a:lnTo>
                <a:close/>
                <a:moveTo>
                  <a:pt x="9400" y="1"/>
                </a:moveTo>
                <a:lnTo>
                  <a:pt x="8942" y="47"/>
                </a:lnTo>
                <a:lnTo>
                  <a:pt x="8483" y="139"/>
                </a:lnTo>
                <a:lnTo>
                  <a:pt x="8071" y="276"/>
                </a:lnTo>
                <a:lnTo>
                  <a:pt x="7658" y="505"/>
                </a:lnTo>
                <a:lnTo>
                  <a:pt x="7291" y="735"/>
                </a:lnTo>
                <a:lnTo>
                  <a:pt x="6970" y="1010"/>
                </a:lnTo>
                <a:lnTo>
                  <a:pt x="6695" y="1331"/>
                </a:lnTo>
                <a:lnTo>
                  <a:pt x="6420" y="1697"/>
                </a:lnTo>
                <a:lnTo>
                  <a:pt x="6236" y="2110"/>
                </a:lnTo>
                <a:lnTo>
                  <a:pt x="6053" y="2477"/>
                </a:lnTo>
                <a:lnTo>
                  <a:pt x="5961" y="2935"/>
                </a:lnTo>
                <a:lnTo>
                  <a:pt x="5916" y="3348"/>
                </a:lnTo>
                <a:lnTo>
                  <a:pt x="5916" y="3807"/>
                </a:lnTo>
                <a:lnTo>
                  <a:pt x="6007" y="4265"/>
                </a:lnTo>
                <a:lnTo>
                  <a:pt x="6145" y="4678"/>
                </a:lnTo>
                <a:lnTo>
                  <a:pt x="6328" y="5136"/>
                </a:lnTo>
                <a:lnTo>
                  <a:pt x="7062" y="6512"/>
                </a:lnTo>
                <a:lnTo>
                  <a:pt x="6007" y="5366"/>
                </a:lnTo>
                <a:lnTo>
                  <a:pt x="5640" y="5045"/>
                </a:lnTo>
                <a:lnTo>
                  <a:pt x="5274" y="4815"/>
                </a:lnTo>
                <a:lnTo>
                  <a:pt x="4861" y="4586"/>
                </a:lnTo>
                <a:lnTo>
                  <a:pt x="4448" y="4449"/>
                </a:lnTo>
                <a:lnTo>
                  <a:pt x="3990" y="4357"/>
                </a:lnTo>
                <a:lnTo>
                  <a:pt x="3577" y="4311"/>
                </a:lnTo>
                <a:lnTo>
                  <a:pt x="3119" y="4357"/>
                </a:lnTo>
                <a:lnTo>
                  <a:pt x="2706" y="4403"/>
                </a:lnTo>
                <a:lnTo>
                  <a:pt x="2293" y="4540"/>
                </a:lnTo>
                <a:lnTo>
                  <a:pt x="1881" y="4724"/>
                </a:lnTo>
                <a:lnTo>
                  <a:pt x="1514" y="4907"/>
                </a:lnTo>
                <a:lnTo>
                  <a:pt x="1147" y="5182"/>
                </a:lnTo>
                <a:lnTo>
                  <a:pt x="872" y="5503"/>
                </a:lnTo>
                <a:lnTo>
                  <a:pt x="597" y="5870"/>
                </a:lnTo>
                <a:lnTo>
                  <a:pt x="367" y="6283"/>
                </a:lnTo>
                <a:lnTo>
                  <a:pt x="184" y="6741"/>
                </a:lnTo>
                <a:lnTo>
                  <a:pt x="46" y="7154"/>
                </a:lnTo>
                <a:lnTo>
                  <a:pt x="1" y="7566"/>
                </a:lnTo>
                <a:lnTo>
                  <a:pt x="1" y="7979"/>
                </a:lnTo>
                <a:lnTo>
                  <a:pt x="46" y="8392"/>
                </a:lnTo>
                <a:lnTo>
                  <a:pt x="138" y="8759"/>
                </a:lnTo>
                <a:lnTo>
                  <a:pt x="276" y="9171"/>
                </a:lnTo>
                <a:lnTo>
                  <a:pt x="459" y="9492"/>
                </a:lnTo>
                <a:lnTo>
                  <a:pt x="643" y="9859"/>
                </a:lnTo>
                <a:lnTo>
                  <a:pt x="918" y="10134"/>
                </a:lnTo>
                <a:lnTo>
                  <a:pt x="1193" y="10455"/>
                </a:lnTo>
                <a:lnTo>
                  <a:pt x="1514" y="10684"/>
                </a:lnTo>
                <a:lnTo>
                  <a:pt x="1881" y="10914"/>
                </a:lnTo>
                <a:lnTo>
                  <a:pt x="2247" y="11051"/>
                </a:lnTo>
                <a:lnTo>
                  <a:pt x="2614" y="11189"/>
                </a:lnTo>
                <a:lnTo>
                  <a:pt x="3073" y="11280"/>
                </a:lnTo>
                <a:lnTo>
                  <a:pt x="3485" y="11280"/>
                </a:lnTo>
                <a:lnTo>
                  <a:pt x="4081" y="11235"/>
                </a:lnTo>
                <a:lnTo>
                  <a:pt x="5595" y="10960"/>
                </a:lnTo>
                <a:lnTo>
                  <a:pt x="4219" y="11647"/>
                </a:lnTo>
                <a:lnTo>
                  <a:pt x="3806" y="11877"/>
                </a:lnTo>
                <a:lnTo>
                  <a:pt x="3439" y="12152"/>
                </a:lnTo>
                <a:lnTo>
                  <a:pt x="3119" y="12473"/>
                </a:lnTo>
                <a:lnTo>
                  <a:pt x="2843" y="12839"/>
                </a:lnTo>
                <a:lnTo>
                  <a:pt x="2614" y="13206"/>
                </a:lnTo>
                <a:lnTo>
                  <a:pt x="2477" y="13619"/>
                </a:lnTo>
                <a:lnTo>
                  <a:pt x="2339" y="14032"/>
                </a:lnTo>
                <a:lnTo>
                  <a:pt x="2293" y="14490"/>
                </a:lnTo>
                <a:lnTo>
                  <a:pt x="2247" y="14903"/>
                </a:lnTo>
                <a:lnTo>
                  <a:pt x="2293" y="15361"/>
                </a:lnTo>
                <a:lnTo>
                  <a:pt x="2385" y="15774"/>
                </a:lnTo>
                <a:lnTo>
                  <a:pt x="2568" y="16187"/>
                </a:lnTo>
                <a:lnTo>
                  <a:pt x="2752" y="16553"/>
                </a:lnTo>
                <a:lnTo>
                  <a:pt x="3027" y="16966"/>
                </a:lnTo>
                <a:lnTo>
                  <a:pt x="3348" y="17287"/>
                </a:lnTo>
                <a:lnTo>
                  <a:pt x="3715" y="17608"/>
                </a:lnTo>
                <a:lnTo>
                  <a:pt x="4127" y="17837"/>
                </a:lnTo>
                <a:lnTo>
                  <a:pt x="4540" y="18067"/>
                </a:lnTo>
                <a:lnTo>
                  <a:pt x="4998" y="18204"/>
                </a:lnTo>
                <a:lnTo>
                  <a:pt x="5411" y="18250"/>
                </a:lnTo>
                <a:lnTo>
                  <a:pt x="5870" y="18250"/>
                </a:lnTo>
                <a:lnTo>
                  <a:pt x="6282" y="18204"/>
                </a:lnTo>
                <a:lnTo>
                  <a:pt x="6741" y="18112"/>
                </a:lnTo>
                <a:lnTo>
                  <a:pt x="7108" y="17975"/>
                </a:lnTo>
                <a:lnTo>
                  <a:pt x="7520" y="17791"/>
                </a:lnTo>
                <a:lnTo>
                  <a:pt x="7887" y="17562"/>
                </a:lnTo>
                <a:lnTo>
                  <a:pt x="8208" y="17241"/>
                </a:lnTo>
                <a:lnTo>
                  <a:pt x="8483" y="16920"/>
                </a:lnTo>
                <a:lnTo>
                  <a:pt x="8758" y="16553"/>
                </a:lnTo>
                <a:lnTo>
                  <a:pt x="8942" y="16141"/>
                </a:lnTo>
                <a:lnTo>
                  <a:pt x="9125" y="15728"/>
                </a:lnTo>
                <a:lnTo>
                  <a:pt x="9217" y="15270"/>
                </a:lnTo>
                <a:lnTo>
                  <a:pt x="9400" y="13756"/>
                </a:lnTo>
                <a:lnTo>
                  <a:pt x="9630" y="15270"/>
                </a:lnTo>
                <a:lnTo>
                  <a:pt x="9721" y="15728"/>
                </a:lnTo>
                <a:lnTo>
                  <a:pt x="9859" y="16141"/>
                </a:lnTo>
                <a:lnTo>
                  <a:pt x="10088" y="16553"/>
                </a:lnTo>
                <a:lnTo>
                  <a:pt x="10317" y="16920"/>
                </a:lnTo>
                <a:lnTo>
                  <a:pt x="10638" y="17241"/>
                </a:lnTo>
                <a:lnTo>
                  <a:pt x="10959" y="17562"/>
                </a:lnTo>
                <a:lnTo>
                  <a:pt x="11326" y="17791"/>
                </a:lnTo>
                <a:lnTo>
                  <a:pt x="11693" y="17975"/>
                </a:lnTo>
                <a:lnTo>
                  <a:pt x="12106" y="18112"/>
                </a:lnTo>
                <a:lnTo>
                  <a:pt x="12518" y="18204"/>
                </a:lnTo>
                <a:lnTo>
                  <a:pt x="12977" y="18250"/>
                </a:lnTo>
                <a:lnTo>
                  <a:pt x="13389" y="18250"/>
                </a:lnTo>
                <a:lnTo>
                  <a:pt x="13848" y="18204"/>
                </a:lnTo>
                <a:lnTo>
                  <a:pt x="14306" y="18067"/>
                </a:lnTo>
                <a:lnTo>
                  <a:pt x="14719" y="17837"/>
                </a:lnTo>
                <a:lnTo>
                  <a:pt x="15132" y="17608"/>
                </a:lnTo>
                <a:lnTo>
                  <a:pt x="15499" y="17287"/>
                </a:lnTo>
                <a:lnTo>
                  <a:pt x="15820" y="16966"/>
                </a:lnTo>
                <a:lnTo>
                  <a:pt x="16049" y="16553"/>
                </a:lnTo>
                <a:lnTo>
                  <a:pt x="16278" y="16187"/>
                </a:lnTo>
                <a:lnTo>
                  <a:pt x="16416" y="15774"/>
                </a:lnTo>
                <a:lnTo>
                  <a:pt x="16507" y="15361"/>
                </a:lnTo>
                <a:lnTo>
                  <a:pt x="16553" y="14903"/>
                </a:lnTo>
                <a:lnTo>
                  <a:pt x="16553" y="14490"/>
                </a:lnTo>
                <a:lnTo>
                  <a:pt x="16507" y="14032"/>
                </a:lnTo>
                <a:lnTo>
                  <a:pt x="16370" y="13619"/>
                </a:lnTo>
                <a:lnTo>
                  <a:pt x="16186" y="13206"/>
                </a:lnTo>
                <a:lnTo>
                  <a:pt x="16003" y="12839"/>
                </a:lnTo>
                <a:lnTo>
                  <a:pt x="15728" y="12473"/>
                </a:lnTo>
                <a:lnTo>
                  <a:pt x="15407" y="12152"/>
                </a:lnTo>
                <a:lnTo>
                  <a:pt x="15040" y="11877"/>
                </a:lnTo>
                <a:lnTo>
                  <a:pt x="14582" y="11647"/>
                </a:lnTo>
                <a:lnTo>
                  <a:pt x="13206" y="10960"/>
                </a:lnTo>
                <a:lnTo>
                  <a:pt x="14719" y="11235"/>
                </a:lnTo>
                <a:lnTo>
                  <a:pt x="15315" y="11280"/>
                </a:lnTo>
                <a:lnTo>
                  <a:pt x="15774" y="11280"/>
                </a:lnTo>
                <a:lnTo>
                  <a:pt x="16186" y="11189"/>
                </a:lnTo>
                <a:lnTo>
                  <a:pt x="16599" y="11051"/>
                </a:lnTo>
                <a:lnTo>
                  <a:pt x="16966" y="10914"/>
                </a:lnTo>
                <a:lnTo>
                  <a:pt x="17333" y="10684"/>
                </a:lnTo>
                <a:lnTo>
                  <a:pt x="17654" y="10455"/>
                </a:lnTo>
                <a:lnTo>
                  <a:pt x="17929" y="10134"/>
                </a:lnTo>
                <a:lnTo>
                  <a:pt x="18158" y="9859"/>
                </a:lnTo>
                <a:lnTo>
                  <a:pt x="18387" y="9492"/>
                </a:lnTo>
                <a:lnTo>
                  <a:pt x="18571" y="9171"/>
                </a:lnTo>
                <a:lnTo>
                  <a:pt x="18708" y="8759"/>
                </a:lnTo>
                <a:lnTo>
                  <a:pt x="18800" y="8392"/>
                </a:lnTo>
                <a:lnTo>
                  <a:pt x="18846" y="7979"/>
                </a:lnTo>
                <a:lnTo>
                  <a:pt x="18846" y="7566"/>
                </a:lnTo>
                <a:lnTo>
                  <a:pt x="18754" y="7154"/>
                </a:lnTo>
                <a:lnTo>
                  <a:pt x="18662" y="6741"/>
                </a:lnTo>
                <a:lnTo>
                  <a:pt x="18479" y="6283"/>
                </a:lnTo>
                <a:lnTo>
                  <a:pt x="18250" y="5870"/>
                </a:lnTo>
                <a:lnTo>
                  <a:pt x="17975" y="5503"/>
                </a:lnTo>
                <a:lnTo>
                  <a:pt x="17654" y="5182"/>
                </a:lnTo>
                <a:lnTo>
                  <a:pt x="17333" y="4907"/>
                </a:lnTo>
                <a:lnTo>
                  <a:pt x="16920" y="4724"/>
                </a:lnTo>
                <a:lnTo>
                  <a:pt x="16553" y="4540"/>
                </a:lnTo>
                <a:lnTo>
                  <a:pt x="16141" y="4403"/>
                </a:lnTo>
                <a:lnTo>
                  <a:pt x="15682" y="4357"/>
                </a:lnTo>
                <a:lnTo>
                  <a:pt x="15269" y="4311"/>
                </a:lnTo>
                <a:lnTo>
                  <a:pt x="14811" y="4357"/>
                </a:lnTo>
                <a:lnTo>
                  <a:pt x="14398" y="4449"/>
                </a:lnTo>
                <a:lnTo>
                  <a:pt x="13985" y="4586"/>
                </a:lnTo>
                <a:lnTo>
                  <a:pt x="13573" y="4815"/>
                </a:lnTo>
                <a:lnTo>
                  <a:pt x="13206" y="5045"/>
                </a:lnTo>
                <a:lnTo>
                  <a:pt x="12839" y="5366"/>
                </a:lnTo>
                <a:lnTo>
                  <a:pt x="11785" y="6512"/>
                </a:lnTo>
                <a:lnTo>
                  <a:pt x="12472" y="5136"/>
                </a:lnTo>
                <a:lnTo>
                  <a:pt x="12702" y="4678"/>
                </a:lnTo>
                <a:lnTo>
                  <a:pt x="12839" y="4265"/>
                </a:lnTo>
                <a:lnTo>
                  <a:pt x="12885" y="3807"/>
                </a:lnTo>
                <a:lnTo>
                  <a:pt x="12885" y="3348"/>
                </a:lnTo>
                <a:lnTo>
                  <a:pt x="12839" y="2935"/>
                </a:lnTo>
                <a:lnTo>
                  <a:pt x="12747" y="2477"/>
                </a:lnTo>
                <a:lnTo>
                  <a:pt x="12610" y="2110"/>
                </a:lnTo>
                <a:lnTo>
                  <a:pt x="12381" y="1697"/>
                </a:lnTo>
                <a:lnTo>
                  <a:pt x="12151" y="1331"/>
                </a:lnTo>
                <a:lnTo>
                  <a:pt x="11876" y="1010"/>
                </a:lnTo>
                <a:lnTo>
                  <a:pt x="11555" y="735"/>
                </a:lnTo>
                <a:lnTo>
                  <a:pt x="11188" y="505"/>
                </a:lnTo>
                <a:lnTo>
                  <a:pt x="10776" y="276"/>
                </a:lnTo>
                <a:lnTo>
                  <a:pt x="10363" y="139"/>
                </a:lnTo>
                <a:lnTo>
                  <a:pt x="9905" y="47"/>
                </a:lnTo>
                <a:lnTo>
                  <a:pt x="9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9" name="Google Shape;505;p48"/>
          <p:cNvGrpSpPr/>
          <p:nvPr/>
        </p:nvGrpSpPr>
        <p:grpSpPr>
          <a:xfrm>
            <a:off x="5537523" y="1638533"/>
            <a:ext cx="424550" cy="424528"/>
            <a:chOff x="6940300" y="1350125"/>
            <a:chExt cx="472300" cy="472275"/>
          </a:xfrm>
        </p:grpSpPr>
        <p:sp>
          <p:nvSpPr>
            <p:cNvPr id="510" name="Google Shape;506;p48"/>
            <p:cNvSpPr/>
            <p:nvPr/>
          </p:nvSpPr>
          <p:spPr>
            <a:xfrm>
              <a:off x="6940300" y="1350125"/>
              <a:ext cx="472300" cy="472275"/>
            </a:xfrm>
            <a:custGeom>
              <a:avLst/>
              <a:gdLst/>
              <a:ahLst/>
              <a:cxnLst/>
              <a:rect l="l" t="t" r="r" b="b"/>
              <a:pathLst>
                <a:path w="18892" h="18891" extrusionOk="0">
                  <a:moveTo>
                    <a:pt x="9859" y="1146"/>
                  </a:moveTo>
                  <a:lnTo>
                    <a:pt x="10225" y="1238"/>
                  </a:lnTo>
                  <a:lnTo>
                    <a:pt x="10592" y="1421"/>
                  </a:lnTo>
                  <a:lnTo>
                    <a:pt x="10913" y="1605"/>
                  </a:lnTo>
                  <a:lnTo>
                    <a:pt x="11188" y="1880"/>
                  </a:lnTo>
                  <a:lnTo>
                    <a:pt x="11418" y="2155"/>
                  </a:lnTo>
                  <a:lnTo>
                    <a:pt x="11555" y="2522"/>
                  </a:lnTo>
                  <a:lnTo>
                    <a:pt x="11693" y="2843"/>
                  </a:lnTo>
                  <a:lnTo>
                    <a:pt x="11738" y="2980"/>
                  </a:lnTo>
                  <a:lnTo>
                    <a:pt x="11784" y="3118"/>
                  </a:lnTo>
                  <a:lnTo>
                    <a:pt x="11876" y="3210"/>
                  </a:lnTo>
                  <a:lnTo>
                    <a:pt x="12014" y="3255"/>
                  </a:lnTo>
                  <a:lnTo>
                    <a:pt x="12151" y="3301"/>
                  </a:lnTo>
                  <a:lnTo>
                    <a:pt x="12289" y="3301"/>
                  </a:lnTo>
                  <a:lnTo>
                    <a:pt x="12426" y="3255"/>
                  </a:lnTo>
                  <a:lnTo>
                    <a:pt x="12518" y="3210"/>
                  </a:lnTo>
                  <a:lnTo>
                    <a:pt x="12839" y="3026"/>
                  </a:lnTo>
                  <a:lnTo>
                    <a:pt x="13206" y="2935"/>
                  </a:lnTo>
                  <a:lnTo>
                    <a:pt x="13573" y="2889"/>
                  </a:lnTo>
                  <a:lnTo>
                    <a:pt x="13939" y="2889"/>
                  </a:lnTo>
                  <a:lnTo>
                    <a:pt x="14352" y="2980"/>
                  </a:lnTo>
                  <a:lnTo>
                    <a:pt x="14673" y="3118"/>
                  </a:lnTo>
                  <a:lnTo>
                    <a:pt x="15040" y="3301"/>
                  </a:lnTo>
                  <a:lnTo>
                    <a:pt x="15361" y="3576"/>
                  </a:lnTo>
                  <a:lnTo>
                    <a:pt x="15590" y="3852"/>
                  </a:lnTo>
                  <a:lnTo>
                    <a:pt x="15819" y="4218"/>
                  </a:lnTo>
                  <a:lnTo>
                    <a:pt x="15957" y="4585"/>
                  </a:lnTo>
                  <a:lnTo>
                    <a:pt x="16003" y="4952"/>
                  </a:lnTo>
                  <a:lnTo>
                    <a:pt x="16049" y="5319"/>
                  </a:lnTo>
                  <a:lnTo>
                    <a:pt x="16003" y="5686"/>
                  </a:lnTo>
                  <a:lnTo>
                    <a:pt x="15865" y="6052"/>
                  </a:lnTo>
                  <a:lnTo>
                    <a:pt x="15682" y="6373"/>
                  </a:lnTo>
                  <a:lnTo>
                    <a:pt x="15636" y="6511"/>
                  </a:lnTo>
                  <a:lnTo>
                    <a:pt x="15590" y="6649"/>
                  </a:lnTo>
                  <a:lnTo>
                    <a:pt x="15590" y="6740"/>
                  </a:lnTo>
                  <a:lnTo>
                    <a:pt x="15636" y="6878"/>
                  </a:lnTo>
                  <a:lnTo>
                    <a:pt x="15728" y="7015"/>
                  </a:lnTo>
                  <a:lnTo>
                    <a:pt x="15819" y="7107"/>
                  </a:lnTo>
                  <a:lnTo>
                    <a:pt x="15911" y="7199"/>
                  </a:lnTo>
                  <a:lnTo>
                    <a:pt x="16049" y="7245"/>
                  </a:lnTo>
                  <a:lnTo>
                    <a:pt x="16415" y="7336"/>
                  </a:lnTo>
                  <a:lnTo>
                    <a:pt x="16736" y="7520"/>
                  </a:lnTo>
                  <a:lnTo>
                    <a:pt x="17011" y="7749"/>
                  </a:lnTo>
                  <a:lnTo>
                    <a:pt x="17287" y="8024"/>
                  </a:lnTo>
                  <a:lnTo>
                    <a:pt x="17470" y="8345"/>
                  </a:lnTo>
                  <a:lnTo>
                    <a:pt x="17653" y="8666"/>
                  </a:lnTo>
                  <a:lnTo>
                    <a:pt x="17745" y="9079"/>
                  </a:lnTo>
                  <a:lnTo>
                    <a:pt x="17791" y="9445"/>
                  </a:lnTo>
                  <a:lnTo>
                    <a:pt x="17745" y="9858"/>
                  </a:lnTo>
                  <a:lnTo>
                    <a:pt x="17653" y="10225"/>
                  </a:lnTo>
                  <a:lnTo>
                    <a:pt x="17470" y="10592"/>
                  </a:lnTo>
                  <a:lnTo>
                    <a:pt x="17287" y="10913"/>
                  </a:lnTo>
                  <a:lnTo>
                    <a:pt x="17011" y="11188"/>
                  </a:lnTo>
                  <a:lnTo>
                    <a:pt x="16736" y="11417"/>
                  </a:lnTo>
                  <a:lnTo>
                    <a:pt x="16415" y="11600"/>
                  </a:lnTo>
                  <a:lnTo>
                    <a:pt x="16049" y="11692"/>
                  </a:lnTo>
                  <a:lnTo>
                    <a:pt x="15911" y="11738"/>
                  </a:lnTo>
                  <a:lnTo>
                    <a:pt x="15819" y="11830"/>
                  </a:lnTo>
                  <a:lnTo>
                    <a:pt x="15728" y="11921"/>
                  </a:lnTo>
                  <a:lnTo>
                    <a:pt x="15636" y="12013"/>
                  </a:lnTo>
                  <a:lnTo>
                    <a:pt x="15590" y="12151"/>
                  </a:lnTo>
                  <a:lnTo>
                    <a:pt x="15590" y="12288"/>
                  </a:lnTo>
                  <a:lnTo>
                    <a:pt x="15636" y="12426"/>
                  </a:lnTo>
                  <a:lnTo>
                    <a:pt x="15682" y="12563"/>
                  </a:lnTo>
                  <a:lnTo>
                    <a:pt x="15865" y="12884"/>
                  </a:lnTo>
                  <a:lnTo>
                    <a:pt x="16003" y="13251"/>
                  </a:lnTo>
                  <a:lnTo>
                    <a:pt x="16049" y="13618"/>
                  </a:lnTo>
                  <a:lnTo>
                    <a:pt x="16003" y="13985"/>
                  </a:lnTo>
                  <a:lnTo>
                    <a:pt x="15957" y="14352"/>
                  </a:lnTo>
                  <a:lnTo>
                    <a:pt x="15819" y="14718"/>
                  </a:lnTo>
                  <a:lnTo>
                    <a:pt x="15590" y="15039"/>
                  </a:lnTo>
                  <a:lnTo>
                    <a:pt x="15361" y="15360"/>
                  </a:lnTo>
                  <a:lnTo>
                    <a:pt x="15040" y="15590"/>
                  </a:lnTo>
                  <a:lnTo>
                    <a:pt x="14673" y="15819"/>
                  </a:lnTo>
                  <a:lnTo>
                    <a:pt x="14352" y="15956"/>
                  </a:lnTo>
                  <a:lnTo>
                    <a:pt x="13939" y="16048"/>
                  </a:lnTo>
                  <a:lnTo>
                    <a:pt x="13573" y="16048"/>
                  </a:lnTo>
                  <a:lnTo>
                    <a:pt x="13206" y="16002"/>
                  </a:lnTo>
                  <a:lnTo>
                    <a:pt x="12839" y="15865"/>
                  </a:lnTo>
                  <a:lnTo>
                    <a:pt x="12518" y="15727"/>
                  </a:lnTo>
                  <a:lnTo>
                    <a:pt x="12426" y="15635"/>
                  </a:lnTo>
                  <a:lnTo>
                    <a:pt x="12014" y="15635"/>
                  </a:lnTo>
                  <a:lnTo>
                    <a:pt x="11876" y="15727"/>
                  </a:lnTo>
                  <a:lnTo>
                    <a:pt x="11784" y="15819"/>
                  </a:lnTo>
                  <a:lnTo>
                    <a:pt x="11738" y="15911"/>
                  </a:lnTo>
                  <a:lnTo>
                    <a:pt x="11693" y="16048"/>
                  </a:lnTo>
                  <a:lnTo>
                    <a:pt x="11555" y="16415"/>
                  </a:lnTo>
                  <a:lnTo>
                    <a:pt x="11418" y="16736"/>
                  </a:lnTo>
                  <a:lnTo>
                    <a:pt x="11188" y="17057"/>
                  </a:lnTo>
                  <a:lnTo>
                    <a:pt x="10913" y="17286"/>
                  </a:lnTo>
                  <a:lnTo>
                    <a:pt x="10592" y="17515"/>
                  </a:lnTo>
                  <a:lnTo>
                    <a:pt x="10225" y="17653"/>
                  </a:lnTo>
                  <a:lnTo>
                    <a:pt x="9859" y="17745"/>
                  </a:lnTo>
                  <a:lnTo>
                    <a:pt x="9446" y="17790"/>
                  </a:lnTo>
                  <a:lnTo>
                    <a:pt x="9033" y="17745"/>
                  </a:lnTo>
                  <a:lnTo>
                    <a:pt x="8666" y="17653"/>
                  </a:lnTo>
                  <a:lnTo>
                    <a:pt x="8300" y="17515"/>
                  </a:lnTo>
                  <a:lnTo>
                    <a:pt x="7979" y="17286"/>
                  </a:lnTo>
                  <a:lnTo>
                    <a:pt x="7703" y="17057"/>
                  </a:lnTo>
                  <a:lnTo>
                    <a:pt x="7474" y="16736"/>
                  </a:lnTo>
                  <a:lnTo>
                    <a:pt x="7337" y="16415"/>
                  </a:lnTo>
                  <a:lnTo>
                    <a:pt x="7199" y="16048"/>
                  </a:lnTo>
                  <a:lnTo>
                    <a:pt x="7153" y="15911"/>
                  </a:lnTo>
                  <a:lnTo>
                    <a:pt x="7107" y="15819"/>
                  </a:lnTo>
                  <a:lnTo>
                    <a:pt x="7016" y="15727"/>
                  </a:lnTo>
                  <a:lnTo>
                    <a:pt x="6878" y="15635"/>
                  </a:lnTo>
                  <a:lnTo>
                    <a:pt x="6695" y="15590"/>
                  </a:lnTo>
                  <a:lnTo>
                    <a:pt x="6557" y="15635"/>
                  </a:lnTo>
                  <a:lnTo>
                    <a:pt x="6374" y="15727"/>
                  </a:lnTo>
                  <a:lnTo>
                    <a:pt x="6007" y="15865"/>
                  </a:lnTo>
                  <a:lnTo>
                    <a:pt x="5686" y="16002"/>
                  </a:lnTo>
                  <a:lnTo>
                    <a:pt x="5319" y="16048"/>
                  </a:lnTo>
                  <a:lnTo>
                    <a:pt x="4907" y="16048"/>
                  </a:lnTo>
                  <a:lnTo>
                    <a:pt x="4540" y="15956"/>
                  </a:lnTo>
                  <a:lnTo>
                    <a:pt x="4219" y="15819"/>
                  </a:lnTo>
                  <a:lnTo>
                    <a:pt x="3852" y="15590"/>
                  </a:lnTo>
                  <a:lnTo>
                    <a:pt x="3531" y="15360"/>
                  </a:lnTo>
                  <a:lnTo>
                    <a:pt x="3302" y="15039"/>
                  </a:lnTo>
                  <a:lnTo>
                    <a:pt x="3072" y="14718"/>
                  </a:lnTo>
                  <a:lnTo>
                    <a:pt x="2935" y="14352"/>
                  </a:lnTo>
                  <a:lnTo>
                    <a:pt x="2889" y="13985"/>
                  </a:lnTo>
                  <a:lnTo>
                    <a:pt x="2843" y="13618"/>
                  </a:lnTo>
                  <a:lnTo>
                    <a:pt x="2889" y="13251"/>
                  </a:lnTo>
                  <a:lnTo>
                    <a:pt x="3027" y="12884"/>
                  </a:lnTo>
                  <a:lnTo>
                    <a:pt x="3210" y="12563"/>
                  </a:lnTo>
                  <a:lnTo>
                    <a:pt x="3256" y="12426"/>
                  </a:lnTo>
                  <a:lnTo>
                    <a:pt x="3302" y="12288"/>
                  </a:lnTo>
                  <a:lnTo>
                    <a:pt x="3302" y="12151"/>
                  </a:lnTo>
                  <a:lnTo>
                    <a:pt x="3256" y="12013"/>
                  </a:lnTo>
                  <a:lnTo>
                    <a:pt x="3164" y="11921"/>
                  </a:lnTo>
                  <a:lnTo>
                    <a:pt x="3072" y="11830"/>
                  </a:lnTo>
                  <a:lnTo>
                    <a:pt x="2981" y="11738"/>
                  </a:lnTo>
                  <a:lnTo>
                    <a:pt x="2843" y="11692"/>
                  </a:lnTo>
                  <a:lnTo>
                    <a:pt x="2476" y="11600"/>
                  </a:lnTo>
                  <a:lnTo>
                    <a:pt x="2155" y="11417"/>
                  </a:lnTo>
                  <a:lnTo>
                    <a:pt x="1880" y="11188"/>
                  </a:lnTo>
                  <a:lnTo>
                    <a:pt x="1605" y="10913"/>
                  </a:lnTo>
                  <a:lnTo>
                    <a:pt x="1376" y="10592"/>
                  </a:lnTo>
                  <a:lnTo>
                    <a:pt x="1238" y="10225"/>
                  </a:lnTo>
                  <a:lnTo>
                    <a:pt x="1147" y="9858"/>
                  </a:lnTo>
                  <a:lnTo>
                    <a:pt x="1101" y="9445"/>
                  </a:lnTo>
                  <a:lnTo>
                    <a:pt x="1147" y="9079"/>
                  </a:lnTo>
                  <a:lnTo>
                    <a:pt x="1238" y="8666"/>
                  </a:lnTo>
                  <a:lnTo>
                    <a:pt x="1376" y="8345"/>
                  </a:lnTo>
                  <a:lnTo>
                    <a:pt x="1605" y="8024"/>
                  </a:lnTo>
                  <a:lnTo>
                    <a:pt x="1880" y="7749"/>
                  </a:lnTo>
                  <a:lnTo>
                    <a:pt x="2155" y="7520"/>
                  </a:lnTo>
                  <a:lnTo>
                    <a:pt x="2476" y="7336"/>
                  </a:lnTo>
                  <a:lnTo>
                    <a:pt x="2843" y="7245"/>
                  </a:lnTo>
                  <a:lnTo>
                    <a:pt x="2981" y="7199"/>
                  </a:lnTo>
                  <a:lnTo>
                    <a:pt x="3072" y="7107"/>
                  </a:lnTo>
                  <a:lnTo>
                    <a:pt x="3164" y="7015"/>
                  </a:lnTo>
                  <a:lnTo>
                    <a:pt x="3256" y="6878"/>
                  </a:lnTo>
                  <a:lnTo>
                    <a:pt x="3302" y="6740"/>
                  </a:lnTo>
                  <a:lnTo>
                    <a:pt x="3302" y="6649"/>
                  </a:lnTo>
                  <a:lnTo>
                    <a:pt x="3256" y="6511"/>
                  </a:lnTo>
                  <a:lnTo>
                    <a:pt x="3210" y="6373"/>
                  </a:lnTo>
                  <a:lnTo>
                    <a:pt x="3027" y="6052"/>
                  </a:lnTo>
                  <a:lnTo>
                    <a:pt x="2889" y="5686"/>
                  </a:lnTo>
                  <a:lnTo>
                    <a:pt x="2843" y="5319"/>
                  </a:lnTo>
                  <a:lnTo>
                    <a:pt x="2889" y="4952"/>
                  </a:lnTo>
                  <a:lnTo>
                    <a:pt x="2935" y="4585"/>
                  </a:lnTo>
                  <a:lnTo>
                    <a:pt x="3072" y="4218"/>
                  </a:lnTo>
                  <a:lnTo>
                    <a:pt x="3302" y="3852"/>
                  </a:lnTo>
                  <a:lnTo>
                    <a:pt x="3531" y="3576"/>
                  </a:lnTo>
                  <a:lnTo>
                    <a:pt x="3852" y="3301"/>
                  </a:lnTo>
                  <a:lnTo>
                    <a:pt x="4219" y="3118"/>
                  </a:lnTo>
                  <a:lnTo>
                    <a:pt x="4540" y="2980"/>
                  </a:lnTo>
                  <a:lnTo>
                    <a:pt x="4907" y="2889"/>
                  </a:lnTo>
                  <a:lnTo>
                    <a:pt x="5319" y="2889"/>
                  </a:lnTo>
                  <a:lnTo>
                    <a:pt x="5686" y="2935"/>
                  </a:lnTo>
                  <a:lnTo>
                    <a:pt x="6007" y="3026"/>
                  </a:lnTo>
                  <a:lnTo>
                    <a:pt x="6374" y="3210"/>
                  </a:lnTo>
                  <a:lnTo>
                    <a:pt x="6465" y="3255"/>
                  </a:lnTo>
                  <a:lnTo>
                    <a:pt x="6603" y="3301"/>
                  </a:lnTo>
                  <a:lnTo>
                    <a:pt x="6741" y="3301"/>
                  </a:lnTo>
                  <a:lnTo>
                    <a:pt x="6878" y="3255"/>
                  </a:lnTo>
                  <a:lnTo>
                    <a:pt x="7016" y="3210"/>
                  </a:lnTo>
                  <a:lnTo>
                    <a:pt x="7107" y="3118"/>
                  </a:lnTo>
                  <a:lnTo>
                    <a:pt x="7153" y="2980"/>
                  </a:lnTo>
                  <a:lnTo>
                    <a:pt x="7199" y="2843"/>
                  </a:lnTo>
                  <a:lnTo>
                    <a:pt x="7337" y="2522"/>
                  </a:lnTo>
                  <a:lnTo>
                    <a:pt x="7474" y="2155"/>
                  </a:lnTo>
                  <a:lnTo>
                    <a:pt x="7703" y="1880"/>
                  </a:lnTo>
                  <a:lnTo>
                    <a:pt x="7979" y="1605"/>
                  </a:lnTo>
                  <a:lnTo>
                    <a:pt x="8300" y="1421"/>
                  </a:lnTo>
                  <a:lnTo>
                    <a:pt x="8666" y="1238"/>
                  </a:lnTo>
                  <a:lnTo>
                    <a:pt x="9033" y="1146"/>
                  </a:lnTo>
                  <a:close/>
                  <a:moveTo>
                    <a:pt x="9446" y="0"/>
                  </a:moveTo>
                  <a:lnTo>
                    <a:pt x="9079" y="46"/>
                  </a:lnTo>
                  <a:lnTo>
                    <a:pt x="8758" y="92"/>
                  </a:lnTo>
                  <a:lnTo>
                    <a:pt x="8437" y="183"/>
                  </a:lnTo>
                  <a:lnTo>
                    <a:pt x="8116" y="275"/>
                  </a:lnTo>
                  <a:lnTo>
                    <a:pt x="7612" y="550"/>
                  </a:lnTo>
                  <a:lnTo>
                    <a:pt x="7199" y="825"/>
                  </a:lnTo>
                  <a:lnTo>
                    <a:pt x="6878" y="1192"/>
                  </a:lnTo>
                  <a:lnTo>
                    <a:pt x="6603" y="1513"/>
                  </a:lnTo>
                  <a:lnTo>
                    <a:pt x="6465" y="1788"/>
                  </a:lnTo>
                  <a:lnTo>
                    <a:pt x="6328" y="1972"/>
                  </a:lnTo>
                  <a:lnTo>
                    <a:pt x="6145" y="1880"/>
                  </a:lnTo>
                  <a:lnTo>
                    <a:pt x="5824" y="1834"/>
                  </a:lnTo>
                  <a:lnTo>
                    <a:pt x="5411" y="1788"/>
                  </a:lnTo>
                  <a:lnTo>
                    <a:pt x="4952" y="1788"/>
                  </a:lnTo>
                  <a:lnTo>
                    <a:pt x="4402" y="1834"/>
                  </a:lnTo>
                  <a:lnTo>
                    <a:pt x="3852" y="2017"/>
                  </a:lnTo>
                  <a:lnTo>
                    <a:pt x="3577" y="2155"/>
                  </a:lnTo>
                  <a:lnTo>
                    <a:pt x="3302" y="2338"/>
                  </a:lnTo>
                  <a:lnTo>
                    <a:pt x="3027" y="2522"/>
                  </a:lnTo>
                  <a:lnTo>
                    <a:pt x="2751" y="2797"/>
                  </a:lnTo>
                  <a:lnTo>
                    <a:pt x="2522" y="3072"/>
                  </a:lnTo>
                  <a:lnTo>
                    <a:pt x="2293" y="3347"/>
                  </a:lnTo>
                  <a:lnTo>
                    <a:pt x="2155" y="3622"/>
                  </a:lnTo>
                  <a:lnTo>
                    <a:pt x="2018" y="3897"/>
                  </a:lnTo>
                  <a:lnTo>
                    <a:pt x="1834" y="4448"/>
                  </a:lnTo>
                  <a:lnTo>
                    <a:pt x="1743" y="4952"/>
                  </a:lnTo>
                  <a:lnTo>
                    <a:pt x="1743" y="5411"/>
                  </a:lnTo>
                  <a:lnTo>
                    <a:pt x="1834" y="5823"/>
                  </a:lnTo>
                  <a:lnTo>
                    <a:pt x="1880" y="6144"/>
                  </a:lnTo>
                  <a:lnTo>
                    <a:pt x="1972" y="6373"/>
                  </a:lnTo>
                  <a:lnTo>
                    <a:pt x="1743" y="6465"/>
                  </a:lnTo>
                  <a:lnTo>
                    <a:pt x="1468" y="6649"/>
                  </a:lnTo>
                  <a:lnTo>
                    <a:pt x="1147" y="6878"/>
                  </a:lnTo>
                  <a:lnTo>
                    <a:pt x="826" y="7199"/>
                  </a:lnTo>
                  <a:lnTo>
                    <a:pt x="505" y="7611"/>
                  </a:lnTo>
                  <a:lnTo>
                    <a:pt x="230" y="8162"/>
                  </a:lnTo>
                  <a:lnTo>
                    <a:pt x="138" y="8437"/>
                  </a:lnTo>
                  <a:lnTo>
                    <a:pt x="92" y="8758"/>
                  </a:lnTo>
                  <a:lnTo>
                    <a:pt x="0" y="9079"/>
                  </a:lnTo>
                  <a:lnTo>
                    <a:pt x="0" y="9445"/>
                  </a:lnTo>
                  <a:lnTo>
                    <a:pt x="0" y="9812"/>
                  </a:lnTo>
                  <a:lnTo>
                    <a:pt x="92" y="10179"/>
                  </a:lnTo>
                  <a:lnTo>
                    <a:pt x="138" y="10500"/>
                  </a:lnTo>
                  <a:lnTo>
                    <a:pt x="230" y="10775"/>
                  </a:lnTo>
                  <a:lnTo>
                    <a:pt x="505" y="11280"/>
                  </a:lnTo>
                  <a:lnTo>
                    <a:pt x="826" y="11692"/>
                  </a:lnTo>
                  <a:lnTo>
                    <a:pt x="1147" y="12013"/>
                  </a:lnTo>
                  <a:lnTo>
                    <a:pt x="1468" y="12288"/>
                  </a:lnTo>
                  <a:lnTo>
                    <a:pt x="1743" y="12472"/>
                  </a:lnTo>
                  <a:lnTo>
                    <a:pt x="1972" y="12563"/>
                  </a:lnTo>
                  <a:lnTo>
                    <a:pt x="1880" y="12793"/>
                  </a:lnTo>
                  <a:lnTo>
                    <a:pt x="1834" y="13114"/>
                  </a:lnTo>
                  <a:lnTo>
                    <a:pt x="1743" y="13480"/>
                  </a:lnTo>
                  <a:lnTo>
                    <a:pt x="1743" y="13985"/>
                  </a:lnTo>
                  <a:lnTo>
                    <a:pt x="1834" y="14489"/>
                  </a:lnTo>
                  <a:lnTo>
                    <a:pt x="2018" y="15039"/>
                  </a:lnTo>
                  <a:lnTo>
                    <a:pt x="2155" y="15314"/>
                  </a:lnTo>
                  <a:lnTo>
                    <a:pt x="2293" y="15590"/>
                  </a:lnTo>
                  <a:lnTo>
                    <a:pt x="2522" y="15865"/>
                  </a:lnTo>
                  <a:lnTo>
                    <a:pt x="2751" y="16140"/>
                  </a:lnTo>
                  <a:lnTo>
                    <a:pt x="3027" y="16369"/>
                  </a:lnTo>
                  <a:lnTo>
                    <a:pt x="3302" y="16598"/>
                  </a:lnTo>
                  <a:lnTo>
                    <a:pt x="3577" y="16736"/>
                  </a:lnTo>
                  <a:lnTo>
                    <a:pt x="3852" y="16873"/>
                  </a:lnTo>
                  <a:lnTo>
                    <a:pt x="4402" y="17057"/>
                  </a:lnTo>
                  <a:lnTo>
                    <a:pt x="4952" y="17149"/>
                  </a:lnTo>
                  <a:lnTo>
                    <a:pt x="5411" y="17149"/>
                  </a:lnTo>
                  <a:lnTo>
                    <a:pt x="5824" y="17103"/>
                  </a:lnTo>
                  <a:lnTo>
                    <a:pt x="6145" y="17011"/>
                  </a:lnTo>
                  <a:lnTo>
                    <a:pt x="6328" y="16965"/>
                  </a:lnTo>
                  <a:lnTo>
                    <a:pt x="6465" y="17149"/>
                  </a:lnTo>
                  <a:lnTo>
                    <a:pt x="6603" y="17424"/>
                  </a:lnTo>
                  <a:lnTo>
                    <a:pt x="6878" y="17745"/>
                  </a:lnTo>
                  <a:lnTo>
                    <a:pt x="7199" y="18066"/>
                  </a:lnTo>
                  <a:lnTo>
                    <a:pt x="7612" y="18387"/>
                  </a:lnTo>
                  <a:lnTo>
                    <a:pt x="8116" y="18662"/>
                  </a:lnTo>
                  <a:lnTo>
                    <a:pt x="8437" y="18753"/>
                  </a:lnTo>
                  <a:lnTo>
                    <a:pt x="8758" y="18845"/>
                  </a:lnTo>
                  <a:lnTo>
                    <a:pt x="9079" y="18891"/>
                  </a:lnTo>
                  <a:lnTo>
                    <a:pt x="9813" y="18891"/>
                  </a:lnTo>
                  <a:lnTo>
                    <a:pt x="10134" y="18845"/>
                  </a:lnTo>
                  <a:lnTo>
                    <a:pt x="10455" y="18753"/>
                  </a:lnTo>
                  <a:lnTo>
                    <a:pt x="10776" y="18662"/>
                  </a:lnTo>
                  <a:lnTo>
                    <a:pt x="11280" y="18387"/>
                  </a:lnTo>
                  <a:lnTo>
                    <a:pt x="11693" y="18066"/>
                  </a:lnTo>
                  <a:lnTo>
                    <a:pt x="12014" y="17745"/>
                  </a:lnTo>
                  <a:lnTo>
                    <a:pt x="12289" y="17424"/>
                  </a:lnTo>
                  <a:lnTo>
                    <a:pt x="12426" y="17149"/>
                  </a:lnTo>
                  <a:lnTo>
                    <a:pt x="12564" y="16965"/>
                  </a:lnTo>
                  <a:lnTo>
                    <a:pt x="12747" y="17011"/>
                  </a:lnTo>
                  <a:lnTo>
                    <a:pt x="13068" y="17103"/>
                  </a:lnTo>
                  <a:lnTo>
                    <a:pt x="13481" y="17149"/>
                  </a:lnTo>
                  <a:lnTo>
                    <a:pt x="13939" y="17149"/>
                  </a:lnTo>
                  <a:lnTo>
                    <a:pt x="14490" y="17057"/>
                  </a:lnTo>
                  <a:lnTo>
                    <a:pt x="14994" y="16873"/>
                  </a:lnTo>
                  <a:lnTo>
                    <a:pt x="15315" y="16736"/>
                  </a:lnTo>
                  <a:lnTo>
                    <a:pt x="15590" y="16598"/>
                  </a:lnTo>
                  <a:lnTo>
                    <a:pt x="15865" y="16369"/>
                  </a:lnTo>
                  <a:lnTo>
                    <a:pt x="16140" y="16140"/>
                  </a:lnTo>
                  <a:lnTo>
                    <a:pt x="16370" y="15865"/>
                  </a:lnTo>
                  <a:lnTo>
                    <a:pt x="16553" y="15590"/>
                  </a:lnTo>
                  <a:lnTo>
                    <a:pt x="16736" y="15314"/>
                  </a:lnTo>
                  <a:lnTo>
                    <a:pt x="16874" y="15039"/>
                  </a:lnTo>
                  <a:lnTo>
                    <a:pt x="17057" y="14489"/>
                  </a:lnTo>
                  <a:lnTo>
                    <a:pt x="17103" y="13985"/>
                  </a:lnTo>
                  <a:lnTo>
                    <a:pt x="17103" y="13480"/>
                  </a:lnTo>
                  <a:lnTo>
                    <a:pt x="17057" y="13114"/>
                  </a:lnTo>
                  <a:lnTo>
                    <a:pt x="17011" y="12793"/>
                  </a:lnTo>
                  <a:lnTo>
                    <a:pt x="16920" y="12563"/>
                  </a:lnTo>
                  <a:lnTo>
                    <a:pt x="17149" y="12472"/>
                  </a:lnTo>
                  <a:lnTo>
                    <a:pt x="17424" y="12288"/>
                  </a:lnTo>
                  <a:lnTo>
                    <a:pt x="17745" y="12013"/>
                  </a:lnTo>
                  <a:lnTo>
                    <a:pt x="18066" y="11692"/>
                  </a:lnTo>
                  <a:lnTo>
                    <a:pt x="18387" y="11280"/>
                  </a:lnTo>
                  <a:lnTo>
                    <a:pt x="18662" y="10775"/>
                  </a:lnTo>
                  <a:lnTo>
                    <a:pt x="18754" y="10500"/>
                  </a:lnTo>
                  <a:lnTo>
                    <a:pt x="18800" y="10179"/>
                  </a:lnTo>
                  <a:lnTo>
                    <a:pt x="18891" y="9812"/>
                  </a:lnTo>
                  <a:lnTo>
                    <a:pt x="18891" y="9445"/>
                  </a:lnTo>
                  <a:lnTo>
                    <a:pt x="18891" y="9079"/>
                  </a:lnTo>
                  <a:lnTo>
                    <a:pt x="18800" y="8758"/>
                  </a:lnTo>
                  <a:lnTo>
                    <a:pt x="18754" y="8437"/>
                  </a:lnTo>
                  <a:lnTo>
                    <a:pt x="18662" y="8162"/>
                  </a:lnTo>
                  <a:lnTo>
                    <a:pt x="18387" y="7611"/>
                  </a:lnTo>
                  <a:lnTo>
                    <a:pt x="18066" y="7199"/>
                  </a:lnTo>
                  <a:lnTo>
                    <a:pt x="17745" y="6878"/>
                  </a:lnTo>
                  <a:lnTo>
                    <a:pt x="17424" y="6649"/>
                  </a:lnTo>
                  <a:lnTo>
                    <a:pt x="17149" y="6465"/>
                  </a:lnTo>
                  <a:lnTo>
                    <a:pt x="16920" y="6373"/>
                  </a:lnTo>
                  <a:lnTo>
                    <a:pt x="17011" y="6144"/>
                  </a:lnTo>
                  <a:lnTo>
                    <a:pt x="17057" y="5823"/>
                  </a:lnTo>
                  <a:lnTo>
                    <a:pt x="17103" y="5411"/>
                  </a:lnTo>
                  <a:lnTo>
                    <a:pt x="17103" y="4952"/>
                  </a:lnTo>
                  <a:lnTo>
                    <a:pt x="17057" y="4448"/>
                  </a:lnTo>
                  <a:lnTo>
                    <a:pt x="16874" y="3897"/>
                  </a:lnTo>
                  <a:lnTo>
                    <a:pt x="16736" y="3622"/>
                  </a:lnTo>
                  <a:lnTo>
                    <a:pt x="16553" y="3347"/>
                  </a:lnTo>
                  <a:lnTo>
                    <a:pt x="16370" y="3072"/>
                  </a:lnTo>
                  <a:lnTo>
                    <a:pt x="16140" y="2797"/>
                  </a:lnTo>
                  <a:lnTo>
                    <a:pt x="15865" y="2522"/>
                  </a:lnTo>
                  <a:lnTo>
                    <a:pt x="15590" y="2338"/>
                  </a:lnTo>
                  <a:lnTo>
                    <a:pt x="15315" y="2155"/>
                  </a:lnTo>
                  <a:lnTo>
                    <a:pt x="14994" y="2017"/>
                  </a:lnTo>
                  <a:lnTo>
                    <a:pt x="14490" y="1834"/>
                  </a:lnTo>
                  <a:lnTo>
                    <a:pt x="13939" y="1788"/>
                  </a:lnTo>
                  <a:lnTo>
                    <a:pt x="13481" y="1788"/>
                  </a:lnTo>
                  <a:lnTo>
                    <a:pt x="13068" y="1834"/>
                  </a:lnTo>
                  <a:lnTo>
                    <a:pt x="12747" y="1880"/>
                  </a:lnTo>
                  <a:lnTo>
                    <a:pt x="12564" y="1972"/>
                  </a:lnTo>
                  <a:lnTo>
                    <a:pt x="12426" y="1788"/>
                  </a:lnTo>
                  <a:lnTo>
                    <a:pt x="12289" y="1513"/>
                  </a:lnTo>
                  <a:lnTo>
                    <a:pt x="12014" y="1192"/>
                  </a:lnTo>
                  <a:lnTo>
                    <a:pt x="11693" y="825"/>
                  </a:lnTo>
                  <a:lnTo>
                    <a:pt x="11280" y="550"/>
                  </a:lnTo>
                  <a:lnTo>
                    <a:pt x="10776" y="275"/>
                  </a:lnTo>
                  <a:lnTo>
                    <a:pt x="10455" y="183"/>
                  </a:lnTo>
                  <a:lnTo>
                    <a:pt x="10134" y="92"/>
                  </a:lnTo>
                  <a:lnTo>
                    <a:pt x="9813"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07;p48"/>
            <p:cNvSpPr/>
            <p:nvPr/>
          </p:nvSpPr>
          <p:spPr>
            <a:xfrm>
              <a:off x="7044600" y="1454425"/>
              <a:ext cx="263675" cy="264825"/>
            </a:xfrm>
            <a:custGeom>
              <a:avLst/>
              <a:gdLst/>
              <a:ahLst/>
              <a:cxnLst/>
              <a:rect l="l" t="t" r="r" b="b"/>
              <a:pathLst>
                <a:path w="10547" h="10593" extrusionOk="0">
                  <a:moveTo>
                    <a:pt x="5274" y="2889"/>
                  </a:moveTo>
                  <a:lnTo>
                    <a:pt x="5732" y="2935"/>
                  </a:lnTo>
                  <a:lnTo>
                    <a:pt x="6191" y="3073"/>
                  </a:lnTo>
                  <a:lnTo>
                    <a:pt x="6604" y="3302"/>
                  </a:lnTo>
                  <a:lnTo>
                    <a:pt x="6970" y="3623"/>
                  </a:lnTo>
                  <a:lnTo>
                    <a:pt x="7246" y="3944"/>
                  </a:lnTo>
                  <a:lnTo>
                    <a:pt x="7475" y="4356"/>
                  </a:lnTo>
                  <a:lnTo>
                    <a:pt x="7612" y="4815"/>
                  </a:lnTo>
                  <a:lnTo>
                    <a:pt x="7658" y="5273"/>
                  </a:lnTo>
                  <a:lnTo>
                    <a:pt x="7612" y="5778"/>
                  </a:lnTo>
                  <a:lnTo>
                    <a:pt x="7475" y="6236"/>
                  </a:lnTo>
                  <a:lnTo>
                    <a:pt x="7246" y="6603"/>
                  </a:lnTo>
                  <a:lnTo>
                    <a:pt x="6970" y="6970"/>
                  </a:lnTo>
                  <a:lnTo>
                    <a:pt x="6604" y="7245"/>
                  </a:lnTo>
                  <a:lnTo>
                    <a:pt x="6191" y="7474"/>
                  </a:lnTo>
                  <a:lnTo>
                    <a:pt x="5732" y="7612"/>
                  </a:lnTo>
                  <a:lnTo>
                    <a:pt x="5274" y="7658"/>
                  </a:lnTo>
                  <a:lnTo>
                    <a:pt x="4815" y="7612"/>
                  </a:lnTo>
                  <a:lnTo>
                    <a:pt x="4357" y="7474"/>
                  </a:lnTo>
                  <a:lnTo>
                    <a:pt x="3944" y="7245"/>
                  </a:lnTo>
                  <a:lnTo>
                    <a:pt x="3577" y="6970"/>
                  </a:lnTo>
                  <a:lnTo>
                    <a:pt x="3302" y="6603"/>
                  </a:lnTo>
                  <a:lnTo>
                    <a:pt x="3073" y="6236"/>
                  </a:lnTo>
                  <a:lnTo>
                    <a:pt x="2935" y="5778"/>
                  </a:lnTo>
                  <a:lnTo>
                    <a:pt x="2890" y="5273"/>
                  </a:lnTo>
                  <a:lnTo>
                    <a:pt x="2935" y="4815"/>
                  </a:lnTo>
                  <a:lnTo>
                    <a:pt x="3073" y="4356"/>
                  </a:lnTo>
                  <a:lnTo>
                    <a:pt x="3302" y="3944"/>
                  </a:lnTo>
                  <a:lnTo>
                    <a:pt x="3577" y="3623"/>
                  </a:lnTo>
                  <a:lnTo>
                    <a:pt x="3944" y="3302"/>
                  </a:lnTo>
                  <a:lnTo>
                    <a:pt x="4357" y="3073"/>
                  </a:lnTo>
                  <a:lnTo>
                    <a:pt x="4815" y="2935"/>
                  </a:lnTo>
                  <a:lnTo>
                    <a:pt x="5274" y="2889"/>
                  </a:lnTo>
                  <a:close/>
                  <a:moveTo>
                    <a:pt x="5274" y="1"/>
                  </a:moveTo>
                  <a:lnTo>
                    <a:pt x="5045" y="46"/>
                  </a:lnTo>
                  <a:lnTo>
                    <a:pt x="4861" y="138"/>
                  </a:lnTo>
                  <a:lnTo>
                    <a:pt x="4770" y="321"/>
                  </a:lnTo>
                  <a:lnTo>
                    <a:pt x="4724" y="551"/>
                  </a:lnTo>
                  <a:lnTo>
                    <a:pt x="4724" y="1835"/>
                  </a:lnTo>
                  <a:lnTo>
                    <a:pt x="4311" y="1926"/>
                  </a:lnTo>
                  <a:lnTo>
                    <a:pt x="3898" y="2064"/>
                  </a:lnTo>
                  <a:lnTo>
                    <a:pt x="3531" y="2201"/>
                  </a:lnTo>
                  <a:lnTo>
                    <a:pt x="3211" y="2431"/>
                  </a:lnTo>
                  <a:lnTo>
                    <a:pt x="2293" y="1559"/>
                  </a:lnTo>
                  <a:lnTo>
                    <a:pt x="2110" y="1422"/>
                  </a:lnTo>
                  <a:lnTo>
                    <a:pt x="1927" y="1376"/>
                  </a:lnTo>
                  <a:lnTo>
                    <a:pt x="1697" y="1422"/>
                  </a:lnTo>
                  <a:lnTo>
                    <a:pt x="1514" y="1559"/>
                  </a:lnTo>
                  <a:lnTo>
                    <a:pt x="1422" y="1743"/>
                  </a:lnTo>
                  <a:lnTo>
                    <a:pt x="1376" y="1926"/>
                  </a:lnTo>
                  <a:lnTo>
                    <a:pt x="1422" y="2156"/>
                  </a:lnTo>
                  <a:lnTo>
                    <a:pt x="1514" y="2339"/>
                  </a:lnTo>
                  <a:lnTo>
                    <a:pt x="2431" y="3210"/>
                  </a:lnTo>
                  <a:lnTo>
                    <a:pt x="2202" y="3577"/>
                  </a:lnTo>
                  <a:lnTo>
                    <a:pt x="2018" y="3944"/>
                  </a:lnTo>
                  <a:lnTo>
                    <a:pt x="1881" y="4311"/>
                  </a:lnTo>
                  <a:lnTo>
                    <a:pt x="1789" y="4723"/>
                  </a:lnTo>
                  <a:lnTo>
                    <a:pt x="551" y="4723"/>
                  </a:lnTo>
                  <a:lnTo>
                    <a:pt x="322" y="4769"/>
                  </a:lnTo>
                  <a:lnTo>
                    <a:pt x="138" y="4907"/>
                  </a:lnTo>
                  <a:lnTo>
                    <a:pt x="1" y="5090"/>
                  </a:lnTo>
                  <a:lnTo>
                    <a:pt x="1" y="5273"/>
                  </a:lnTo>
                  <a:lnTo>
                    <a:pt x="1" y="5503"/>
                  </a:lnTo>
                  <a:lnTo>
                    <a:pt x="138" y="5686"/>
                  </a:lnTo>
                  <a:lnTo>
                    <a:pt x="322" y="5778"/>
                  </a:lnTo>
                  <a:lnTo>
                    <a:pt x="551" y="5870"/>
                  </a:lnTo>
                  <a:lnTo>
                    <a:pt x="1789" y="5870"/>
                  </a:lnTo>
                  <a:lnTo>
                    <a:pt x="1881" y="6236"/>
                  </a:lnTo>
                  <a:lnTo>
                    <a:pt x="2018" y="6649"/>
                  </a:lnTo>
                  <a:lnTo>
                    <a:pt x="2202" y="7016"/>
                  </a:lnTo>
                  <a:lnTo>
                    <a:pt x="2431" y="7337"/>
                  </a:lnTo>
                  <a:lnTo>
                    <a:pt x="1514" y="8254"/>
                  </a:lnTo>
                  <a:lnTo>
                    <a:pt x="1422" y="8437"/>
                  </a:lnTo>
                  <a:lnTo>
                    <a:pt x="1376" y="8621"/>
                  </a:lnTo>
                  <a:lnTo>
                    <a:pt x="1422" y="8850"/>
                  </a:lnTo>
                  <a:lnTo>
                    <a:pt x="1514" y="9033"/>
                  </a:lnTo>
                  <a:lnTo>
                    <a:pt x="1697" y="9171"/>
                  </a:lnTo>
                  <a:lnTo>
                    <a:pt x="2110" y="9171"/>
                  </a:lnTo>
                  <a:lnTo>
                    <a:pt x="2293" y="9033"/>
                  </a:lnTo>
                  <a:lnTo>
                    <a:pt x="3211" y="8116"/>
                  </a:lnTo>
                  <a:lnTo>
                    <a:pt x="3531" y="8346"/>
                  </a:lnTo>
                  <a:lnTo>
                    <a:pt x="3898" y="8529"/>
                  </a:lnTo>
                  <a:lnTo>
                    <a:pt x="4311" y="8666"/>
                  </a:lnTo>
                  <a:lnTo>
                    <a:pt x="4724" y="8758"/>
                  </a:lnTo>
                  <a:lnTo>
                    <a:pt x="4724" y="10042"/>
                  </a:lnTo>
                  <a:lnTo>
                    <a:pt x="4770" y="10225"/>
                  </a:lnTo>
                  <a:lnTo>
                    <a:pt x="4861" y="10409"/>
                  </a:lnTo>
                  <a:lnTo>
                    <a:pt x="5045" y="10546"/>
                  </a:lnTo>
                  <a:lnTo>
                    <a:pt x="5274" y="10592"/>
                  </a:lnTo>
                  <a:lnTo>
                    <a:pt x="5503" y="10546"/>
                  </a:lnTo>
                  <a:lnTo>
                    <a:pt x="5687" y="10409"/>
                  </a:lnTo>
                  <a:lnTo>
                    <a:pt x="5778" y="10225"/>
                  </a:lnTo>
                  <a:lnTo>
                    <a:pt x="5824" y="10042"/>
                  </a:lnTo>
                  <a:lnTo>
                    <a:pt x="5824" y="8758"/>
                  </a:lnTo>
                  <a:lnTo>
                    <a:pt x="6237" y="8666"/>
                  </a:lnTo>
                  <a:lnTo>
                    <a:pt x="6649" y="8529"/>
                  </a:lnTo>
                  <a:lnTo>
                    <a:pt x="7016" y="8346"/>
                  </a:lnTo>
                  <a:lnTo>
                    <a:pt x="7337" y="8116"/>
                  </a:lnTo>
                  <a:lnTo>
                    <a:pt x="8254" y="9033"/>
                  </a:lnTo>
                  <a:lnTo>
                    <a:pt x="8438" y="9171"/>
                  </a:lnTo>
                  <a:lnTo>
                    <a:pt x="8850" y="9171"/>
                  </a:lnTo>
                  <a:lnTo>
                    <a:pt x="9034" y="9033"/>
                  </a:lnTo>
                  <a:lnTo>
                    <a:pt x="9125" y="8850"/>
                  </a:lnTo>
                  <a:lnTo>
                    <a:pt x="9171" y="8621"/>
                  </a:lnTo>
                  <a:lnTo>
                    <a:pt x="9125" y="8437"/>
                  </a:lnTo>
                  <a:lnTo>
                    <a:pt x="9034" y="8254"/>
                  </a:lnTo>
                  <a:lnTo>
                    <a:pt x="8117" y="7337"/>
                  </a:lnTo>
                  <a:lnTo>
                    <a:pt x="8346" y="7016"/>
                  </a:lnTo>
                  <a:lnTo>
                    <a:pt x="8529" y="6649"/>
                  </a:lnTo>
                  <a:lnTo>
                    <a:pt x="8667" y="6236"/>
                  </a:lnTo>
                  <a:lnTo>
                    <a:pt x="8759" y="5870"/>
                  </a:lnTo>
                  <a:lnTo>
                    <a:pt x="9997" y="5870"/>
                  </a:lnTo>
                  <a:lnTo>
                    <a:pt x="10226" y="5778"/>
                  </a:lnTo>
                  <a:lnTo>
                    <a:pt x="10409" y="5686"/>
                  </a:lnTo>
                  <a:lnTo>
                    <a:pt x="10501" y="5503"/>
                  </a:lnTo>
                  <a:lnTo>
                    <a:pt x="10547" y="5273"/>
                  </a:lnTo>
                  <a:lnTo>
                    <a:pt x="10501" y="5090"/>
                  </a:lnTo>
                  <a:lnTo>
                    <a:pt x="10409" y="4907"/>
                  </a:lnTo>
                  <a:lnTo>
                    <a:pt x="10226" y="4769"/>
                  </a:lnTo>
                  <a:lnTo>
                    <a:pt x="9997" y="4723"/>
                  </a:lnTo>
                  <a:lnTo>
                    <a:pt x="8759" y="4723"/>
                  </a:lnTo>
                  <a:lnTo>
                    <a:pt x="8667" y="4311"/>
                  </a:lnTo>
                  <a:lnTo>
                    <a:pt x="8529" y="3944"/>
                  </a:lnTo>
                  <a:lnTo>
                    <a:pt x="8346" y="3577"/>
                  </a:lnTo>
                  <a:lnTo>
                    <a:pt x="8117" y="3210"/>
                  </a:lnTo>
                  <a:lnTo>
                    <a:pt x="9034" y="2339"/>
                  </a:lnTo>
                  <a:lnTo>
                    <a:pt x="9125" y="2156"/>
                  </a:lnTo>
                  <a:lnTo>
                    <a:pt x="9171" y="1926"/>
                  </a:lnTo>
                  <a:lnTo>
                    <a:pt x="9125" y="1743"/>
                  </a:lnTo>
                  <a:lnTo>
                    <a:pt x="9034" y="1559"/>
                  </a:lnTo>
                  <a:lnTo>
                    <a:pt x="8850" y="1422"/>
                  </a:lnTo>
                  <a:lnTo>
                    <a:pt x="8621" y="1376"/>
                  </a:lnTo>
                  <a:lnTo>
                    <a:pt x="8438" y="1422"/>
                  </a:lnTo>
                  <a:lnTo>
                    <a:pt x="8254" y="1559"/>
                  </a:lnTo>
                  <a:lnTo>
                    <a:pt x="7337" y="2431"/>
                  </a:lnTo>
                  <a:lnTo>
                    <a:pt x="7016" y="2201"/>
                  </a:lnTo>
                  <a:lnTo>
                    <a:pt x="6649" y="2064"/>
                  </a:lnTo>
                  <a:lnTo>
                    <a:pt x="6237" y="1926"/>
                  </a:lnTo>
                  <a:lnTo>
                    <a:pt x="5824" y="1835"/>
                  </a:lnTo>
                  <a:lnTo>
                    <a:pt x="5824" y="551"/>
                  </a:lnTo>
                  <a:lnTo>
                    <a:pt x="5778" y="321"/>
                  </a:lnTo>
                  <a:lnTo>
                    <a:pt x="5687" y="138"/>
                  </a:lnTo>
                  <a:lnTo>
                    <a:pt x="5503" y="46"/>
                  </a:lnTo>
                  <a:lnTo>
                    <a:pt x="5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12" name="Google Shape;508;p48"/>
          <p:cNvSpPr/>
          <p:nvPr/>
        </p:nvSpPr>
        <p:spPr>
          <a:xfrm>
            <a:off x="3399593" y="3236525"/>
            <a:ext cx="423517" cy="418371"/>
          </a:xfrm>
          <a:custGeom>
            <a:avLst/>
            <a:gdLst/>
            <a:ahLst/>
            <a:cxnLst/>
            <a:rect l="l" t="t" r="r" b="b"/>
            <a:pathLst>
              <a:path w="18846" h="18617" extrusionOk="0">
                <a:moveTo>
                  <a:pt x="9630" y="1101"/>
                </a:moveTo>
                <a:lnTo>
                  <a:pt x="9859" y="1147"/>
                </a:lnTo>
                <a:lnTo>
                  <a:pt x="10088" y="1193"/>
                </a:lnTo>
                <a:lnTo>
                  <a:pt x="10318" y="1330"/>
                </a:lnTo>
                <a:lnTo>
                  <a:pt x="10501" y="1468"/>
                </a:lnTo>
                <a:lnTo>
                  <a:pt x="10638" y="1651"/>
                </a:lnTo>
                <a:lnTo>
                  <a:pt x="10730" y="1835"/>
                </a:lnTo>
                <a:lnTo>
                  <a:pt x="10822" y="2064"/>
                </a:lnTo>
                <a:lnTo>
                  <a:pt x="10822" y="2293"/>
                </a:lnTo>
                <a:lnTo>
                  <a:pt x="10822" y="2706"/>
                </a:lnTo>
                <a:lnTo>
                  <a:pt x="10776" y="3348"/>
                </a:lnTo>
                <a:lnTo>
                  <a:pt x="10684" y="3944"/>
                </a:lnTo>
                <a:lnTo>
                  <a:pt x="10455" y="4494"/>
                </a:lnTo>
                <a:lnTo>
                  <a:pt x="10134" y="5044"/>
                </a:lnTo>
                <a:lnTo>
                  <a:pt x="9997" y="5274"/>
                </a:lnTo>
                <a:lnTo>
                  <a:pt x="9859" y="5640"/>
                </a:lnTo>
                <a:lnTo>
                  <a:pt x="9676" y="6145"/>
                </a:lnTo>
                <a:lnTo>
                  <a:pt x="9630" y="6420"/>
                </a:lnTo>
                <a:lnTo>
                  <a:pt x="9630" y="6741"/>
                </a:lnTo>
                <a:lnTo>
                  <a:pt x="9630" y="7245"/>
                </a:lnTo>
                <a:lnTo>
                  <a:pt x="9584" y="7245"/>
                </a:lnTo>
                <a:lnTo>
                  <a:pt x="9171" y="7291"/>
                </a:lnTo>
                <a:lnTo>
                  <a:pt x="8804" y="7383"/>
                </a:lnTo>
                <a:lnTo>
                  <a:pt x="8438" y="7566"/>
                </a:lnTo>
                <a:lnTo>
                  <a:pt x="8117" y="7749"/>
                </a:lnTo>
                <a:lnTo>
                  <a:pt x="6604" y="6007"/>
                </a:lnTo>
                <a:lnTo>
                  <a:pt x="6374" y="5686"/>
                </a:lnTo>
                <a:lnTo>
                  <a:pt x="6145" y="5274"/>
                </a:lnTo>
                <a:lnTo>
                  <a:pt x="6053" y="4998"/>
                </a:lnTo>
                <a:lnTo>
                  <a:pt x="5962" y="4723"/>
                </a:lnTo>
                <a:lnTo>
                  <a:pt x="5916" y="4402"/>
                </a:lnTo>
                <a:lnTo>
                  <a:pt x="5870" y="4036"/>
                </a:lnTo>
                <a:lnTo>
                  <a:pt x="5916" y="3715"/>
                </a:lnTo>
                <a:lnTo>
                  <a:pt x="5962" y="3439"/>
                </a:lnTo>
                <a:lnTo>
                  <a:pt x="6007" y="3164"/>
                </a:lnTo>
                <a:lnTo>
                  <a:pt x="6099" y="2889"/>
                </a:lnTo>
                <a:lnTo>
                  <a:pt x="6374" y="2431"/>
                </a:lnTo>
                <a:lnTo>
                  <a:pt x="6741" y="1972"/>
                </a:lnTo>
                <a:lnTo>
                  <a:pt x="7154" y="1605"/>
                </a:lnTo>
                <a:lnTo>
                  <a:pt x="7429" y="1468"/>
                </a:lnTo>
                <a:lnTo>
                  <a:pt x="7658" y="1330"/>
                </a:lnTo>
                <a:lnTo>
                  <a:pt x="7933" y="1239"/>
                </a:lnTo>
                <a:lnTo>
                  <a:pt x="8208" y="1147"/>
                </a:lnTo>
                <a:lnTo>
                  <a:pt x="8529" y="1101"/>
                </a:lnTo>
                <a:close/>
                <a:moveTo>
                  <a:pt x="14903" y="4265"/>
                </a:moveTo>
                <a:lnTo>
                  <a:pt x="15453" y="4356"/>
                </a:lnTo>
                <a:lnTo>
                  <a:pt x="15957" y="4586"/>
                </a:lnTo>
                <a:lnTo>
                  <a:pt x="16462" y="4861"/>
                </a:lnTo>
                <a:lnTo>
                  <a:pt x="16645" y="5044"/>
                </a:lnTo>
                <a:lnTo>
                  <a:pt x="16874" y="5274"/>
                </a:lnTo>
                <a:lnTo>
                  <a:pt x="17058" y="5503"/>
                </a:lnTo>
                <a:lnTo>
                  <a:pt x="17195" y="5732"/>
                </a:lnTo>
                <a:lnTo>
                  <a:pt x="17333" y="6007"/>
                </a:lnTo>
                <a:lnTo>
                  <a:pt x="17425" y="6282"/>
                </a:lnTo>
                <a:lnTo>
                  <a:pt x="17700" y="7062"/>
                </a:lnTo>
                <a:lnTo>
                  <a:pt x="17746" y="7291"/>
                </a:lnTo>
                <a:lnTo>
                  <a:pt x="17746" y="7520"/>
                </a:lnTo>
                <a:lnTo>
                  <a:pt x="17700" y="7749"/>
                </a:lnTo>
                <a:lnTo>
                  <a:pt x="17608" y="7979"/>
                </a:lnTo>
                <a:lnTo>
                  <a:pt x="17516" y="8162"/>
                </a:lnTo>
                <a:lnTo>
                  <a:pt x="17333" y="8346"/>
                </a:lnTo>
                <a:lnTo>
                  <a:pt x="17149" y="8483"/>
                </a:lnTo>
                <a:lnTo>
                  <a:pt x="16920" y="8575"/>
                </a:lnTo>
                <a:lnTo>
                  <a:pt x="16508" y="8712"/>
                </a:lnTo>
                <a:lnTo>
                  <a:pt x="15911" y="8850"/>
                </a:lnTo>
                <a:lnTo>
                  <a:pt x="15315" y="8896"/>
                </a:lnTo>
                <a:lnTo>
                  <a:pt x="14719" y="8896"/>
                </a:lnTo>
                <a:lnTo>
                  <a:pt x="14123" y="8758"/>
                </a:lnTo>
                <a:lnTo>
                  <a:pt x="13848" y="8712"/>
                </a:lnTo>
                <a:lnTo>
                  <a:pt x="13435" y="8667"/>
                </a:lnTo>
                <a:lnTo>
                  <a:pt x="12931" y="8667"/>
                </a:lnTo>
                <a:lnTo>
                  <a:pt x="12656" y="8712"/>
                </a:lnTo>
                <a:lnTo>
                  <a:pt x="12335" y="8804"/>
                </a:lnTo>
                <a:lnTo>
                  <a:pt x="11831" y="8942"/>
                </a:lnTo>
                <a:lnTo>
                  <a:pt x="11693" y="8575"/>
                </a:lnTo>
                <a:lnTo>
                  <a:pt x="11464" y="8208"/>
                </a:lnTo>
                <a:lnTo>
                  <a:pt x="11189" y="7933"/>
                </a:lnTo>
                <a:lnTo>
                  <a:pt x="10868" y="7658"/>
                </a:lnTo>
                <a:lnTo>
                  <a:pt x="12106" y="5686"/>
                </a:lnTo>
                <a:lnTo>
                  <a:pt x="12335" y="5365"/>
                </a:lnTo>
                <a:lnTo>
                  <a:pt x="12656" y="5044"/>
                </a:lnTo>
                <a:lnTo>
                  <a:pt x="12885" y="4861"/>
                </a:lnTo>
                <a:lnTo>
                  <a:pt x="13115" y="4677"/>
                </a:lnTo>
                <a:lnTo>
                  <a:pt x="13435" y="4540"/>
                </a:lnTo>
                <a:lnTo>
                  <a:pt x="13756" y="4402"/>
                </a:lnTo>
                <a:lnTo>
                  <a:pt x="14032" y="4311"/>
                </a:lnTo>
                <a:lnTo>
                  <a:pt x="14307" y="4265"/>
                </a:lnTo>
                <a:close/>
                <a:moveTo>
                  <a:pt x="9813" y="8391"/>
                </a:moveTo>
                <a:lnTo>
                  <a:pt x="10088" y="8483"/>
                </a:lnTo>
                <a:lnTo>
                  <a:pt x="10272" y="8575"/>
                </a:lnTo>
                <a:lnTo>
                  <a:pt x="10455" y="8758"/>
                </a:lnTo>
                <a:lnTo>
                  <a:pt x="10638" y="8942"/>
                </a:lnTo>
                <a:lnTo>
                  <a:pt x="10730" y="9125"/>
                </a:lnTo>
                <a:lnTo>
                  <a:pt x="10822" y="9400"/>
                </a:lnTo>
                <a:lnTo>
                  <a:pt x="10822" y="9629"/>
                </a:lnTo>
                <a:lnTo>
                  <a:pt x="10822" y="9905"/>
                </a:lnTo>
                <a:lnTo>
                  <a:pt x="10730" y="10134"/>
                </a:lnTo>
                <a:lnTo>
                  <a:pt x="10638" y="10317"/>
                </a:lnTo>
                <a:lnTo>
                  <a:pt x="10455" y="10546"/>
                </a:lnTo>
                <a:lnTo>
                  <a:pt x="10272" y="10684"/>
                </a:lnTo>
                <a:lnTo>
                  <a:pt x="10088" y="10776"/>
                </a:lnTo>
                <a:lnTo>
                  <a:pt x="9813" y="10867"/>
                </a:lnTo>
                <a:lnTo>
                  <a:pt x="9584" y="10913"/>
                </a:lnTo>
                <a:lnTo>
                  <a:pt x="9309" y="10867"/>
                </a:lnTo>
                <a:lnTo>
                  <a:pt x="9080" y="10776"/>
                </a:lnTo>
                <a:lnTo>
                  <a:pt x="8850" y="10684"/>
                </a:lnTo>
                <a:lnTo>
                  <a:pt x="8667" y="10546"/>
                </a:lnTo>
                <a:lnTo>
                  <a:pt x="8529" y="10317"/>
                </a:lnTo>
                <a:lnTo>
                  <a:pt x="8392" y="10134"/>
                </a:lnTo>
                <a:lnTo>
                  <a:pt x="8346" y="9905"/>
                </a:lnTo>
                <a:lnTo>
                  <a:pt x="8300" y="9629"/>
                </a:lnTo>
                <a:lnTo>
                  <a:pt x="8346" y="9400"/>
                </a:lnTo>
                <a:lnTo>
                  <a:pt x="8392" y="9125"/>
                </a:lnTo>
                <a:lnTo>
                  <a:pt x="8529" y="8942"/>
                </a:lnTo>
                <a:lnTo>
                  <a:pt x="8667" y="8758"/>
                </a:lnTo>
                <a:lnTo>
                  <a:pt x="8850" y="8575"/>
                </a:lnTo>
                <a:lnTo>
                  <a:pt x="9080" y="8483"/>
                </a:lnTo>
                <a:lnTo>
                  <a:pt x="9309" y="8391"/>
                </a:lnTo>
                <a:close/>
                <a:moveTo>
                  <a:pt x="2523" y="6099"/>
                </a:moveTo>
                <a:lnTo>
                  <a:pt x="2798" y="6145"/>
                </a:lnTo>
                <a:lnTo>
                  <a:pt x="3027" y="6191"/>
                </a:lnTo>
                <a:lnTo>
                  <a:pt x="3394" y="6282"/>
                </a:lnTo>
                <a:lnTo>
                  <a:pt x="3990" y="6557"/>
                </a:lnTo>
                <a:lnTo>
                  <a:pt x="4494" y="6832"/>
                </a:lnTo>
                <a:lnTo>
                  <a:pt x="4999" y="7245"/>
                </a:lnTo>
                <a:lnTo>
                  <a:pt x="5411" y="7658"/>
                </a:lnTo>
                <a:lnTo>
                  <a:pt x="5549" y="7887"/>
                </a:lnTo>
                <a:lnTo>
                  <a:pt x="5870" y="8162"/>
                </a:lnTo>
                <a:lnTo>
                  <a:pt x="6283" y="8437"/>
                </a:lnTo>
                <a:lnTo>
                  <a:pt x="6558" y="8575"/>
                </a:lnTo>
                <a:lnTo>
                  <a:pt x="6833" y="8667"/>
                </a:lnTo>
                <a:lnTo>
                  <a:pt x="7337" y="8850"/>
                </a:lnTo>
                <a:lnTo>
                  <a:pt x="7245" y="9217"/>
                </a:lnTo>
                <a:lnTo>
                  <a:pt x="7200" y="9629"/>
                </a:lnTo>
                <a:lnTo>
                  <a:pt x="7245" y="10042"/>
                </a:lnTo>
                <a:lnTo>
                  <a:pt x="7337" y="10455"/>
                </a:lnTo>
                <a:lnTo>
                  <a:pt x="5228" y="11326"/>
                </a:lnTo>
                <a:lnTo>
                  <a:pt x="4861" y="11463"/>
                </a:lnTo>
                <a:lnTo>
                  <a:pt x="4403" y="11555"/>
                </a:lnTo>
                <a:lnTo>
                  <a:pt x="3807" y="11555"/>
                </a:lnTo>
                <a:lnTo>
                  <a:pt x="3486" y="11509"/>
                </a:lnTo>
                <a:lnTo>
                  <a:pt x="3119" y="11418"/>
                </a:lnTo>
                <a:lnTo>
                  <a:pt x="2844" y="11280"/>
                </a:lnTo>
                <a:lnTo>
                  <a:pt x="2569" y="11188"/>
                </a:lnTo>
                <a:lnTo>
                  <a:pt x="2339" y="11005"/>
                </a:lnTo>
                <a:lnTo>
                  <a:pt x="2110" y="10822"/>
                </a:lnTo>
                <a:lnTo>
                  <a:pt x="1743" y="10455"/>
                </a:lnTo>
                <a:lnTo>
                  <a:pt x="1422" y="9950"/>
                </a:lnTo>
                <a:lnTo>
                  <a:pt x="1239" y="9446"/>
                </a:lnTo>
                <a:lnTo>
                  <a:pt x="1147" y="9171"/>
                </a:lnTo>
                <a:lnTo>
                  <a:pt x="1101" y="8896"/>
                </a:lnTo>
                <a:lnTo>
                  <a:pt x="1101" y="8621"/>
                </a:lnTo>
                <a:lnTo>
                  <a:pt x="1101" y="8300"/>
                </a:lnTo>
                <a:lnTo>
                  <a:pt x="1147" y="8025"/>
                </a:lnTo>
                <a:lnTo>
                  <a:pt x="1239" y="7704"/>
                </a:lnTo>
                <a:lnTo>
                  <a:pt x="1514" y="6970"/>
                </a:lnTo>
                <a:lnTo>
                  <a:pt x="1606" y="6741"/>
                </a:lnTo>
                <a:lnTo>
                  <a:pt x="1743" y="6512"/>
                </a:lnTo>
                <a:lnTo>
                  <a:pt x="1881" y="6374"/>
                </a:lnTo>
                <a:lnTo>
                  <a:pt x="2110" y="6236"/>
                </a:lnTo>
                <a:lnTo>
                  <a:pt x="2293" y="6145"/>
                </a:lnTo>
                <a:lnTo>
                  <a:pt x="2523" y="6099"/>
                </a:lnTo>
                <a:close/>
                <a:moveTo>
                  <a:pt x="11877" y="10271"/>
                </a:moveTo>
                <a:lnTo>
                  <a:pt x="14123" y="10822"/>
                </a:lnTo>
                <a:lnTo>
                  <a:pt x="14490" y="10913"/>
                </a:lnTo>
                <a:lnTo>
                  <a:pt x="14903" y="11143"/>
                </a:lnTo>
                <a:lnTo>
                  <a:pt x="15132" y="11280"/>
                </a:lnTo>
                <a:lnTo>
                  <a:pt x="15361" y="11463"/>
                </a:lnTo>
                <a:lnTo>
                  <a:pt x="15591" y="11693"/>
                </a:lnTo>
                <a:lnTo>
                  <a:pt x="15820" y="12014"/>
                </a:lnTo>
                <a:lnTo>
                  <a:pt x="16003" y="12243"/>
                </a:lnTo>
                <a:lnTo>
                  <a:pt x="16141" y="12518"/>
                </a:lnTo>
                <a:lnTo>
                  <a:pt x="16232" y="12747"/>
                </a:lnTo>
                <a:lnTo>
                  <a:pt x="16324" y="13022"/>
                </a:lnTo>
                <a:lnTo>
                  <a:pt x="16416" y="13573"/>
                </a:lnTo>
                <a:lnTo>
                  <a:pt x="16370" y="14169"/>
                </a:lnTo>
                <a:lnTo>
                  <a:pt x="16232" y="14719"/>
                </a:lnTo>
                <a:lnTo>
                  <a:pt x="16141" y="14948"/>
                </a:lnTo>
                <a:lnTo>
                  <a:pt x="16003" y="15223"/>
                </a:lnTo>
                <a:lnTo>
                  <a:pt x="15820" y="15453"/>
                </a:lnTo>
                <a:lnTo>
                  <a:pt x="15636" y="15682"/>
                </a:lnTo>
                <a:lnTo>
                  <a:pt x="15453" y="15865"/>
                </a:lnTo>
                <a:lnTo>
                  <a:pt x="15178" y="16095"/>
                </a:lnTo>
                <a:lnTo>
                  <a:pt x="14536" y="16553"/>
                </a:lnTo>
                <a:lnTo>
                  <a:pt x="14307" y="16691"/>
                </a:lnTo>
                <a:lnTo>
                  <a:pt x="14123" y="16736"/>
                </a:lnTo>
                <a:lnTo>
                  <a:pt x="13894" y="16782"/>
                </a:lnTo>
                <a:lnTo>
                  <a:pt x="13665" y="16782"/>
                </a:lnTo>
                <a:lnTo>
                  <a:pt x="13435" y="16691"/>
                </a:lnTo>
                <a:lnTo>
                  <a:pt x="13206" y="16599"/>
                </a:lnTo>
                <a:lnTo>
                  <a:pt x="13023" y="16461"/>
                </a:lnTo>
                <a:lnTo>
                  <a:pt x="12839" y="16278"/>
                </a:lnTo>
                <a:lnTo>
                  <a:pt x="12610" y="15957"/>
                </a:lnTo>
                <a:lnTo>
                  <a:pt x="12289" y="15453"/>
                </a:lnTo>
                <a:lnTo>
                  <a:pt x="12060" y="14857"/>
                </a:lnTo>
                <a:lnTo>
                  <a:pt x="11877" y="14306"/>
                </a:lnTo>
                <a:lnTo>
                  <a:pt x="11785" y="13664"/>
                </a:lnTo>
                <a:lnTo>
                  <a:pt x="11785" y="13435"/>
                </a:lnTo>
                <a:lnTo>
                  <a:pt x="11693" y="13022"/>
                </a:lnTo>
                <a:lnTo>
                  <a:pt x="11556" y="12518"/>
                </a:lnTo>
                <a:lnTo>
                  <a:pt x="11418" y="12289"/>
                </a:lnTo>
                <a:lnTo>
                  <a:pt x="11235" y="12014"/>
                </a:lnTo>
                <a:lnTo>
                  <a:pt x="10914" y="11601"/>
                </a:lnTo>
                <a:lnTo>
                  <a:pt x="10914" y="11555"/>
                </a:lnTo>
                <a:lnTo>
                  <a:pt x="11235" y="11326"/>
                </a:lnTo>
                <a:lnTo>
                  <a:pt x="11510" y="11005"/>
                </a:lnTo>
                <a:lnTo>
                  <a:pt x="11693" y="10638"/>
                </a:lnTo>
                <a:lnTo>
                  <a:pt x="11877" y="10271"/>
                </a:lnTo>
                <a:close/>
                <a:moveTo>
                  <a:pt x="8162" y="11509"/>
                </a:moveTo>
                <a:lnTo>
                  <a:pt x="8438" y="11739"/>
                </a:lnTo>
                <a:lnTo>
                  <a:pt x="8804" y="11876"/>
                </a:lnTo>
                <a:lnTo>
                  <a:pt x="9171" y="11968"/>
                </a:lnTo>
                <a:lnTo>
                  <a:pt x="9584" y="12014"/>
                </a:lnTo>
                <a:lnTo>
                  <a:pt x="9676" y="12014"/>
                </a:lnTo>
                <a:lnTo>
                  <a:pt x="9859" y="14306"/>
                </a:lnTo>
                <a:lnTo>
                  <a:pt x="9859" y="14673"/>
                </a:lnTo>
                <a:lnTo>
                  <a:pt x="9813" y="15177"/>
                </a:lnTo>
                <a:lnTo>
                  <a:pt x="9721" y="15453"/>
                </a:lnTo>
                <a:lnTo>
                  <a:pt x="9630" y="15728"/>
                </a:lnTo>
                <a:lnTo>
                  <a:pt x="9446" y="16003"/>
                </a:lnTo>
                <a:lnTo>
                  <a:pt x="9263" y="16324"/>
                </a:lnTo>
                <a:lnTo>
                  <a:pt x="9080" y="16553"/>
                </a:lnTo>
                <a:lnTo>
                  <a:pt x="8896" y="16736"/>
                </a:lnTo>
                <a:lnTo>
                  <a:pt x="8667" y="16920"/>
                </a:lnTo>
                <a:lnTo>
                  <a:pt x="8438" y="17103"/>
                </a:lnTo>
                <a:lnTo>
                  <a:pt x="7933" y="17333"/>
                </a:lnTo>
                <a:lnTo>
                  <a:pt x="7383" y="17470"/>
                </a:lnTo>
                <a:lnTo>
                  <a:pt x="6833" y="17516"/>
                </a:lnTo>
                <a:lnTo>
                  <a:pt x="6512" y="17516"/>
                </a:lnTo>
                <a:lnTo>
                  <a:pt x="6237" y="17470"/>
                </a:lnTo>
                <a:lnTo>
                  <a:pt x="5962" y="17378"/>
                </a:lnTo>
                <a:lnTo>
                  <a:pt x="5686" y="17287"/>
                </a:lnTo>
                <a:lnTo>
                  <a:pt x="5457" y="17149"/>
                </a:lnTo>
                <a:lnTo>
                  <a:pt x="5182" y="16966"/>
                </a:lnTo>
                <a:lnTo>
                  <a:pt x="4540" y="16507"/>
                </a:lnTo>
                <a:lnTo>
                  <a:pt x="4357" y="16324"/>
                </a:lnTo>
                <a:lnTo>
                  <a:pt x="4219" y="16140"/>
                </a:lnTo>
                <a:lnTo>
                  <a:pt x="4082" y="15911"/>
                </a:lnTo>
                <a:lnTo>
                  <a:pt x="4036" y="15682"/>
                </a:lnTo>
                <a:lnTo>
                  <a:pt x="4036" y="15453"/>
                </a:lnTo>
                <a:lnTo>
                  <a:pt x="4082" y="15223"/>
                </a:lnTo>
                <a:lnTo>
                  <a:pt x="4128" y="15040"/>
                </a:lnTo>
                <a:lnTo>
                  <a:pt x="4265" y="14811"/>
                </a:lnTo>
                <a:lnTo>
                  <a:pt x="4494" y="14490"/>
                </a:lnTo>
                <a:lnTo>
                  <a:pt x="4907" y="13985"/>
                </a:lnTo>
                <a:lnTo>
                  <a:pt x="5366" y="13573"/>
                </a:lnTo>
                <a:lnTo>
                  <a:pt x="5870" y="13252"/>
                </a:lnTo>
                <a:lnTo>
                  <a:pt x="6420" y="12977"/>
                </a:lnTo>
                <a:lnTo>
                  <a:pt x="6649" y="12885"/>
                </a:lnTo>
                <a:lnTo>
                  <a:pt x="7016" y="12701"/>
                </a:lnTo>
                <a:lnTo>
                  <a:pt x="7429" y="12381"/>
                </a:lnTo>
                <a:lnTo>
                  <a:pt x="7612" y="12197"/>
                </a:lnTo>
                <a:lnTo>
                  <a:pt x="7842" y="11968"/>
                </a:lnTo>
                <a:lnTo>
                  <a:pt x="8162" y="11509"/>
                </a:lnTo>
                <a:close/>
                <a:moveTo>
                  <a:pt x="8804" y="1"/>
                </a:moveTo>
                <a:lnTo>
                  <a:pt x="8392" y="46"/>
                </a:lnTo>
                <a:lnTo>
                  <a:pt x="7979" y="92"/>
                </a:lnTo>
                <a:lnTo>
                  <a:pt x="7612" y="184"/>
                </a:lnTo>
                <a:lnTo>
                  <a:pt x="7245" y="322"/>
                </a:lnTo>
                <a:lnTo>
                  <a:pt x="6879" y="505"/>
                </a:lnTo>
                <a:lnTo>
                  <a:pt x="6558" y="734"/>
                </a:lnTo>
                <a:lnTo>
                  <a:pt x="6237" y="963"/>
                </a:lnTo>
                <a:lnTo>
                  <a:pt x="5962" y="1193"/>
                </a:lnTo>
                <a:lnTo>
                  <a:pt x="5686" y="1514"/>
                </a:lnTo>
                <a:lnTo>
                  <a:pt x="5457" y="1789"/>
                </a:lnTo>
                <a:lnTo>
                  <a:pt x="5274" y="2156"/>
                </a:lnTo>
                <a:lnTo>
                  <a:pt x="5090" y="2477"/>
                </a:lnTo>
                <a:lnTo>
                  <a:pt x="4953" y="2843"/>
                </a:lnTo>
                <a:lnTo>
                  <a:pt x="4861" y="3256"/>
                </a:lnTo>
                <a:lnTo>
                  <a:pt x="4815" y="3623"/>
                </a:lnTo>
                <a:lnTo>
                  <a:pt x="4769" y="4036"/>
                </a:lnTo>
                <a:lnTo>
                  <a:pt x="4815" y="4632"/>
                </a:lnTo>
                <a:lnTo>
                  <a:pt x="4907" y="5136"/>
                </a:lnTo>
                <a:lnTo>
                  <a:pt x="5090" y="5594"/>
                </a:lnTo>
                <a:lnTo>
                  <a:pt x="5274" y="6053"/>
                </a:lnTo>
                <a:lnTo>
                  <a:pt x="4907" y="5778"/>
                </a:lnTo>
                <a:lnTo>
                  <a:pt x="4540" y="5594"/>
                </a:lnTo>
                <a:lnTo>
                  <a:pt x="4128" y="5411"/>
                </a:lnTo>
                <a:lnTo>
                  <a:pt x="3715" y="5274"/>
                </a:lnTo>
                <a:lnTo>
                  <a:pt x="3348" y="5136"/>
                </a:lnTo>
                <a:lnTo>
                  <a:pt x="2890" y="5044"/>
                </a:lnTo>
                <a:lnTo>
                  <a:pt x="2431" y="4998"/>
                </a:lnTo>
                <a:lnTo>
                  <a:pt x="1972" y="5090"/>
                </a:lnTo>
                <a:lnTo>
                  <a:pt x="1560" y="5274"/>
                </a:lnTo>
                <a:lnTo>
                  <a:pt x="1193" y="5503"/>
                </a:lnTo>
                <a:lnTo>
                  <a:pt x="872" y="5824"/>
                </a:lnTo>
                <a:lnTo>
                  <a:pt x="597" y="6191"/>
                </a:lnTo>
                <a:lnTo>
                  <a:pt x="413" y="6603"/>
                </a:lnTo>
                <a:lnTo>
                  <a:pt x="184" y="7383"/>
                </a:lnTo>
                <a:lnTo>
                  <a:pt x="93" y="7795"/>
                </a:lnTo>
                <a:lnTo>
                  <a:pt x="1" y="8208"/>
                </a:lnTo>
                <a:lnTo>
                  <a:pt x="1" y="8575"/>
                </a:lnTo>
                <a:lnTo>
                  <a:pt x="1" y="8987"/>
                </a:lnTo>
                <a:lnTo>
                  <a:pt x="47" y="9354"/>
                </a:lnTo>
                <a:lnTo>
                  <a:pt x="138" y="9767"/>
                </a:lnTo>
                <a:lnTo>
                  <a:pt x="276" y="10134"/>
                </a:lnTo>
                <a:lnTo>
                  <a:pt x="413" y="10455"/>
                </a:lnTo>
                <a:lnTo>
                  <a:pt x="643" y="10822"/>
                </a:lnTo>
                <a:lnTo>
                  <a:pt x="872" y="11143"/>
                </a:lnTo>
                <a:lnTo>
                  <a:pt x="1101" y="11418"/>
                </a:lnTo>
                <a:lnTo>
                  <a:pt x="1376" y="11693"/>
                </a:lnTo>
                <a:lnTo>
                  <a:pt x="1697" y="11922"/>
                </a:lnTo>
                <a:lnTo>
                  <a:pt x="2018" y="12151"/>
                </a:lnTo>
                <a:lnTo>
                  <a:pt x="2385" y="12289"/>
                </a:lnTo>
                <a:lnTo>
                  <a:pt x="2752" y="12472"/>
                </a:lnTo>
                <a:lnTo>
                  <a:pt x="3348" y="12610"/>
                </a:lnTo>
                <a:lnTo>
                  <a:pt x="3852" y="12656"/>
                </a:lnTo>
                <a:lnTo>
                  <a:pt x="4357" y="12656"/>
                </a:lnTo>
                <a:lnTo>
                  <a:pt x="4815" y="12610"/>
                </a:lnTo>
                <a:lnTo>
                  <a:pt x="4494" y="12885"/>
                </a:lnTo>
                <a:lnTo>
                  <a:pt x="4173" y="13160"/>
                </a:lnTo>
                <a:lnTo>
                  <a:pt x="3852" y="13481"/>
                </a:lnTo>
                <a:lnTo>
                  <a:pt x="3577" y="13802"/>
                </a:lnTo>
                <a:lnTo>
                  <a:pt x="3348" y="14169"/>
                </a:lnTo>
                <a:lnTo>
                  <a:pt x="3119" y="14581"/>
                </a:lnTo>
                <a:lnTo>
                  <a:pt x="2981" y="14994"/>
                </a:lnTo>
                <a:lnTo>
                  <a:pt x="2935" y="15453"/>
                </a:lnTo>
                <a:lnTo>
                  <a:pt x="2935" y="15865"/>
                </a:lnTo>
                <a:lnTo>
                  <a:pt x="3073" y="16324"/>
                </a:lnTo>
                <a:lnTo>
                  <a:pt x="3256" y="16691"/>
                </a:lnTo>
                <a:lnTo>
                  <a:pt x="3531" y="17057"/>
                </a:lnTo>
                <a:lnTo>
                  <a:pt x="3852" y="17378"/>
                </a:lnTo>
                <a:lnTo>
                  <a:pt x="4540" y="17883"/>
                </a:lnTo>
                <a:lnTo>
                  <a:pt x="4861" y="18112"/>
                </a:lnTo>
                <a:lnTo>
                  <a:pt x="5228" y="18295"/>
                </a:lnTo>
                <a:lnTo>
                  <a:pt x="5595" y="18433"/>
                </a:lnTo>
                <a:lnTo>
                  <a:pt x="6007" y="18525"/>
                </a:lnTo>
                <a:lnTo>
                  <a:pt x="6374" y="18616"/>
                </a:lnTo>
                <a:lnTo>
                  <a:pt x="7154" y="18616"/>
                </a:lnTo>
                <a:lnTo>
                  <a:pt x="7521" y="18571"/>
                </a:lnTo>
                <a:lnTo>
                  <a:pt x="7933" y="18479"/>
                </a:lnTo>
                <a:lnTo>
                  <a:pt x="8300" y="18387"/>
                </a:lnTo>
                <a:lnTo>
                  <a:pt x="8621" y="18250"/>
                </a:lnTo>
                <a:lnTo>
                  <a:pt x="8988" y="18020"/>
                </a:lnTo>
                <a:lnTo>
                  <a:pt x="9309" y="17837"/>
                </a:lnTo>
                <a:lnTo>
                  <a:pt x="9630" y="17562"/>
                </a:lnTo>
                <a:lnTo>
                  <a:pt x="9905" y="17287"/>
                </a:lnTo>
                <a:lnTo>
                  <a:pt x="10134" y="16966"/>
                </a:lnTo>
                <a:lnTo>
                  <a:pt x="10455" y="16461"/>
                </a:lnTo>
                <a:lnTo>
                  <a:pt x="10684" y="16003"/>
                </a:lnTo>
                <a:lnTo>
                  <a:pt x="10822" y="15544"/>
                </a:lnTo>
                <a:lnTo>
                  <a:pt x="10914" y="15040"/>
                </a:lnTo>
                <a:lnTo>
                  <a:pt x="11051" y="15453"/>
                </a:lnTo>
                <a:lnTo>
                  <a:pt x="11235" y="15865"/>
                </a:lnTo>
                <a:lnTo>
                  <a:pt x="11464" y="16232"/>
                </a:lnTo>
                <a:lnTo>
                  <a:pt x="11693" y="16599"/>
                </a:lnTo>
                <a:lnTo>
                  <a:pt x="11968" y="16920"/>
                </a:lnTo>
                <a:lnTo>
                  <a:pt x="12243" y="17287"/>
                </a:lnTo>
                <a:lnTo>
                  <a:pt x="12610" y="17562"/>
                </a:lnTo>
                <a:lnTo>
                  <a:pt x="13023" y="17745"/>
                </a:lnTo>
                <a:lnTo>
                  <a:pt x="13435" y="17883"/>
                </a:lnTo>
                <a:lnTo>
                  <a:pt x="13894" y="17883"/>
                </a:lnTo>
                <a:lnTo>
                  <a:pt x="14353" y="17837"/>
                </a:lnTo>
                <a:lnTo>
                  <a:pt x="14765" y="17699"/>
                </a:lnTo>
                <a:lnTo>
                  <a:pt x="15178" y="17470"/>
                </a:lnTo>
                <a:lnTo>
                  <a:pt x="15820" y="16966"/>
                </a:lnTo>
                <a:lnTo>
                  <a:pt x="16141" y="16691"/>
                </a:lnTo>
                <a:lnTo>
                  <a:pt x="16462" y="16415"/>
                </a:lnTo>
                <a:lnTo>
                  <a:pt x="16691" y="16095"/>
                </a:lnTo>
                <a:lnTo>
                  <a:pt x="16920" y="15774"/>
                </a:lnTo>
                <a:lnTo>
                  <a:pt x="17104" y="15453"/>
                </a:lnTo>
                <a:lnTo>
                  <a:pt x="17241" y="15086"/>
                </a:lnTo>
                <a:lnTo>
                  <a:pt x="17379" y="14719"/>
                </a:lnTo>
                <a:lnTo>
                  <a:pt x="17425" y="14306"/>
                </a:lnTo>
                <a:lnTo>
                  <a:pt x="17470" y="13939"/>
                </a:lnTo>
                <a:lnTo>
                  <a:pt x="17470" y="13527"/>
                </a:lnTo>
                <a:lnTo>
                  <a:pt x="17470" y="13160"/>
                </a:lnTo>
                <a:lnTo>
                  <a:pt x="17379" y="12793"/>
                </a:lnTo>
                <a:lnTo>
                  <a:pt x="17287" y="12426"/>
                </a:lnTo>
                <a:lnTo>
                  <a:pt x="17149" y="12060"/>
                </a:lnTo>
                <a:lnTo>
                  <a:pt x="16966" y="11693"/>
                </a:lnTo>
                <a:lnTo>
                  <a:pt x="16737" y="11326"/>
                </a:lnTo>
                <a:lnTo>
                  <a:pt x="16370" y="10913"/>
                </a:lnTo>
                <a:lnTo>
                  <a:pt x="15957" y="10546"/>
                </a:lnTo>
                <a:lnTo>
                  <a:pt x="15545" y="10225"/>
                </a:lnTo>
                <a:lnTo>
                  <a:pt x="15178" y="9996"/>
                </a:lnTo>
                <a:lnTo>
                  <a:pt x="15591" y="9996"/>
                </a:lnTo>
                <a:lnTo>
                  <a:pt x="16003" y="9950"/>
                </a:lnTo>
                <a:lnTo>
                  <a:pt x="16416" y="9859"/>
                </a:lnTo>
                <a:lnTo>
                  <a:pt x="16874" y="9767"/>
                </a:lnTo>
                <a:lnTo>
                  <a:pt x="17241" y="9629"/>
                </a:lnTo>
                <a:lnTo>
                  <a:pt x="17654" y="9446"/>
                </a:lnTo>
                <a:lnTo>
                  <a:pt x="18067" y="9171"/>
                </a:lnTo>
                <a:lnTo>
                  <a:pt x="18342" y="8850"/>
                </a:lnTo>
                <a:lnTo>
                  <a:pt x="18571" y="8483"/>
                </a:lnTo>
                <a:lnTo>
                  <a:pt x="18754" y="8070"/>
                </a:lnTo>
                <a:lnTo>
                  <a:pt x="18846" y="7612"/>
                </a:lnTo>
                <a:lnTo>
                  <a:pt x="18846" y="7153"/>
                </a:lnTo>
                <a:lnTo>
                  <a:pt x="18754" y="6695"/>
                </a:lnTo>
                <a:lnTo>
                  <a:pt x="18479" y="5961"/>
                </a:lnTo>
                <a:lnTo>
                  <a:pt x="18342" y="5549"/>
                </a:lnTo>
                <a:lnTo>
                  <a:pt x="18158" y="5182"/>
                </a:lnTo>
                <a:lnTo>
                  <a:pt x="17929" y="4861"/>
                </a:lnTo>
                <a:lnTo>
                  <a:pt x="17700" y="4540"/>
                </a:lnTo>
                <a:lnTo>
                  <a:pt x="17425" y="4265"/>
                </a:lnTo>
                <a:lnTo>
                  <a:pt x="17104" y="3990"/>
                </a:lnTo>
                <a:lnTo>
                  <a:pt x="16783" y="3760"/>
                </a:lnTo>
                <a:lnTo>
                  <a:pt x="16462" y="3577"/>
                </a:lnTo>
                <a:lnTo>
                  <a:pt x="16095" y="3439"/>
                </a:lnTo>
                <a:lnTo>
                  <a:pt x="15728" y="3302"/>
                </a:lnTo>
                <a:lnTo>
                  <a:pt x="15361" y="3210"/>
                </a:lnTo>
                <a:lnTo>
                  <a:pt x="14994" y="3164"/>
                </a:lnTo>
                <a:lnTo>
                  <a:pt x="14169" y="3164"/>
                </a:lnTo>
                <a:lnTo>
                  <a:pt x="13802" y="3256"/>
                </a:lnTo>
                <a:lnTo>
                  <a:pt x="13390" y="3348"/>
                </a:lnTo>
                <a:lnTo>
                  <a:pt x="12885" y="3577"/>
                </a:lnTo>
                <a:lnTo>
                  <a:pt x="12381" y="3806"/>
                </a:lnTo>
                <a:lnTo>
                  <a:pt x="12014" y="4127"/>
                </a:lnTo>
                <a:lnTo>
                  <a:pt x="11647" y="4448"/>
                </a:lnTo>
                <a:lnTo>
                  <a:pt x="11785" y="4036"/>
                </a:lnTo>
                <a:lnTo>
                  <a:pt x="11877" y="3623"/>
                </a:lnTo>
                <a:lnTo>
                  <a:pt x="11922" y="3164"/>
                </a:lnTo>
                <a:lnTo>
                  <a:pt x="11922" y="2752"/>
                </a:lnTo>
                <a:lnTo>
                  <a:pt x="11922" y="2339"/>
                </a:lnTo>
                <a:lnTo>
                  <a:pt x="11877" y="1880"/>
                </a:lnTo>
                <a:lnTo>
                  <a:pt x="11739" y="1422"/>
                </a:lnTo>
                <a:lnTo>
                  <a:pt x="11556" y="1009"/>
                </a:lnTo>
                <a:lnTo>
                  <a:pt x="11235" y="688"/>
                </a:lnTo>
                <a:lnTo>
                  <a:pt x="10914" y="413"/>
                </a:lnTo>
                <a:lnTo>
                  <a:pt x="10501" y="184"/>
                </a:lnTo>
                <a:lnTo>
                  <a:pt x="10088" y="46"/>
                </a:lnTo>
                <a:lnTo>
                  <a:pt x="9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25;p48"/>
          <p:cNvSpPr/>
          <p:nvPr/>
        </p:nvSpPr>
        <p:spPr>
          <a:xfrm>
            <a:off x="5233095" y="3213959"/>
            <a:ext cx="423517" cy="423517"/>
          </a:xfrm>
          <a:custGeom>
            <a:avLst/>
            <a:gdLst/>
            <a:ahLst/>
            <a:cxnLst/>
            <a:rect l="l" t="t" r="r" b="b"/>
            <a:pathLst>
              <a:path w="18846" h="18846" extrusionOk="0">
                <a:moveTo>
                  <a:pt x="9400" y="1330"/>
                </a:moveTo>
                <a:lnTo>
                  <a:pt x="10272" y="2247"/>
                </a:lnTo>
                <a:lnTo>
                  <a:pt x="10455" y="2522"/>
                </a:lnTo>
                <a:lnTo>
                  <a:pt x="10638" y="2843"/>
                </a:lnTo>
                <a:lnTo>
                  <a:pt x="10776" y="3118"/>
                </a:lnTo>
                <a:lnTo>
                  <a:pt x="10868" y="3485"/>
                </a:lnTo>
                <a:lnTo>
                  <a:pt x="10914" y="3806"/>
                </a:lnTo>
                <a:lnTo>
                  <a:pt x="10914" y="4127"/>
                </a:lnTo>
                <a:lnTo>
                  <a:pt x="10822" y="4494"/>
                </a:lnTo>
                <a:lnTo>
                  <a:pt x="10730" y="4815"/>
                </a:lnTo>
                <a:lnTo>
                  <a:pt x="9997" y="6557"/>
                </a:lnTo>
                <a:lnTo>
                  <a:pt x="9538" y="6511"/>
                </a:lnTo>
                <a:lnTo>
                  <a:pt x="9217" y="6511"/>
                </a:lnTo>
                <a:lnTo>
                  <a:pt x="8804" y="6557"/>
                </a:lnTo>
                <a:lnTo>
                  <a:pt x="8117" y="4815"/>
                </a:lnTo>
                <a:lnTo>
                  <a:pt x="7979" y="4494"/>
                </a:lnTo>
                <a:lnTo>
                  <a:pt x="7933" y="4127"/>
                </a:lnTo>
                <a:lnTo>
                  <a:pt x="7933" y="3806"/>
                </a:lnTo>
                <a:lnTo>
                  <a:pt x="7979" y="3485"/>
                </a:lnTo>
                <a:lnTo>
                  <a:pt x="8025" y="3118"/>
                </a:lnTo>
                <a:lnTo>
                  <a:pt x="8162" y="2843"/>
                </a:lnTo>
                <a:lnTo>
                  <a:pt x="8346" y="2522"/>
                </a:lnTo>
                <a:lnTo>
                  <a:pt x="8575" y="2247"/>
                </a:lnTo>
                <a:lnTo>
                  <a:pt x="9400" y="1330"/>
                </a:lnTo>
                <a:close/>
                <a:moveTo>
                  <a:pt x="3715" y="3714"/>
                </a:moveTo>
                <a:lnTo>
                  <a:pt x="4953" y="3760"/>
                </a:lnTo>
                <a:lnTo>
                  <a:pt x="5274" y="3806"/>
                </a:lnTo>
                <a:lnTo>
                  <a:pt x="5641" y="3898"/>
                </a:lnTo>
                <a:lnTo>
                  <a:pt x="5916" y="4035"/>
                </a:lnTo>
                <a:lnTo>
                  <a:pt x="6237" y="4173"/>
                </a:lnTo>
                <a:lnTo>
                  <a:pt x="6512" y="4402"/>
                </a:lnTo>
                <a:lnTo>
                  <a:pt x="6741" y="4631"/>
                </a:lnTo>
                <a:lnTo>
                  <a:pt x="6924" y="4952"/>
                </a:lnTo>
                <a:lnTo>
                  <a:pt x="7062" y="5227"/>
                </a:lnTo>
                <a:lnTo>
                  <a:pt x="7796" y="6970"/>
                </a:lnTo>
                <a:lnTo>
                  <a:pt x="7566" y="7153"/>
                </a:lnTo>
                <a:lnTo>
                  <a:pt x="7337" y="7336"/>
                </a:lnTo>
                <a:lnTo>
                  <a:pt x="7154" y="7566"/>
                </a:lnTo>
                <a:lnTo>
                  <a:pt x="6970" y="7795"/>
                </a:lnTo>
                <a:lnTo>
                  <a:pt x="5228" y="7107"/>
                </a:lnTo>
                <a:lnTo>
                  <a:pt x="4907" y="6924"/>
                </a:lnTo>
                <a:lnTo>
                  <a:pt x="4632" y="6740"/>
                </a:lnTo>
                <a:lnTo>
                  <a:pt x="4403" y="6511"/>
                </a:lnTo>
                <a:lnTo>
                  <a:pt x="4173" y="6236"/>
                </a:lnTo>
                <a:lnTo>
                  <a:pt x="3990" y="5961"/>
                </a:lnTo>
                <a:lnTo>
                  <a:pt x="3852" y="5640"/>
                </a:lnTo>
                <a:lnTo>
                  <a:pt x="3807" y="5319"/>
                </a:lnTo>
                <a:lnTo>
                  <a:pt x="3761" y="4952"/>
                </a:lnTo>
                <a:lnTo>
                  <a:pt x="3715" y="3714"/>
                </a:lnTo>
                <a:close/>
                <a:moveTo>
                  <a:pt x="15132" y="3714"/>
                </a:moveTo>
                <a:lnTo>
                  <a:pt x="15086" y="4952"/>
                </a:lnTo>
                <a:lnTo>
                  <a:pt x="15040" y="5319"/>
                </a:lnTo>
                <a:lnTo>
                  <a:pt x="14949" y="5640"/>
                </a:lnTo>
                <a:lnTo>
                  <a:pt x="14811" y="5961"/>
                </a:lnTo>
                <a:lnTo>
                  <a:pt x="14628" y="6236"/>
                </a:lnTo>
                <a:lnTo>
                  <a:pt x="14444" y="6511"/>
                </a:lnTo>
                <a:lnTo>
                  <a:pt x="14169" y="6740"/>
                </a:lnTo>
                <a:lnTo>
                  <a:pt x="13894" y="6924"/>
                </a:lnTo>
                <a:lnTo>
                  <a:pt x="13573" y="7107"/>
                </a:lnTo>
                <a:lnTo>
                  <a:pt x="11831" y="7795"/>
                </a:lnTo>
                <a:lnTo>
                  <a:pt x="11693" y="7566"/>
                </a:lnTo>
                <a:lnTo>
                  <a:pt x="11464" y="7336"/>
                </a:lnTo>
                <a:lnTo>
                  <a:pt x="11280" y="7153"/>
                </a:lnTo>
                <a:lnTo>
                  <a:pt x="11005" y="6970"/>
                </a:lnTo>
                <a:lnTo>
                  <a:pt x="11739" y="5227"/>
                </a:lnTo>
                <a:lnTo>
                  <a:pt x="11877" y="4952"/>
                </a:lnTo>
                <a:lnTo>
                  <a:pt x="12106" y="4631"/>
                </a:lnTo>
                <a:lnTo>
                  <a:pt x="12335" y="4402"/>
                </a:lnTo>
                <a:lnTo>
                  <a:pt x="12610" y="4173"/>
                </a:lnTo>
                <a:lnTo>
                  <a:pt x="12885" y="4035"/>
                </a:lnTo>
                <a:lnTo>
                  <a:pt x="13206" y="3898"/>
                </a:lnTo>
                <a:lnTo>
                  <a:pt x="13527" y="3806"/>
                </a:lnTo>
                <a:lnTo>
                  <a:pt x="13894" y="3760"/>
                </a:lnTo>
                <a:lnTo>
                  <a:pt x="15132" y="3714"/>
                </a:lnTo>
                <a:close/>
                <a:moveTo>
                  <a:pt x="4128" y="7933"/>
                </a:moveTo>
                <a:lnTo>
                  <a:pt x="4494" y="8024"/>
                </a:lnTo>
                <a:lnTo>
                  <a:pt x="4815" y="8116"/>
                </a:lnTo>
                <a:lnTo>
                  <a:pt x="6558" y="8850"/>
                </a:lnTo>
                <a:lnTo>
                  <a:pt x="6512" y="9308"/>
                </a:lnTo>
                <a:lnTo>
                  <a:pt x="6512" y="9629"/>
                </a:lnTo>
                <a:lnTo>
                  <a:pt x="6558" y="9996"/>
                </a:lnTo>
                <a:lnTo>
                  <a:pt x="4815" y="10729"/>
                </a:lnTo>
                <a:lnTo>
                  <a:pt x="4494" y="10821"/>
                </a:lnTo>
                <a:lnTo>
                  <a:pt x="4128" y="10913"/>
                </a:lnTo>
                <a:lnTo>
                  <a:pt x="3807" y="10913"/>
                </a:lnTo>
                <a:lnTo>
                  <a:pt x="3440" y="10867"/>
                </a:lnTo>
                <a:lnTo>
                  <a:pt x="3119" y="10775"/>
                </a:lnTo>
                <a:lnTo>
                  <a:pt x="2798" y="10638"/>
                </a:lnTo>
                <a:lnTo>
                  <a:pt x="2523" y="10500"/>
                </a:lnTo>
                <a:lnTo>
                  <a:pt x="2248" y="10271"/>
                </a:lnTo>
                <a:lnTo>
                  <a:pt x="1331" y="9400"/>
                </a:lnTo>
                <a:lnTo>
                  <a:pt x="2248" y="8574"/>
                </a:lnTo>
                <a:lnTo>
                  <a:pt x="2523" y="8345"/>
                </a:lnTo>
                <a:lnTo>
                  <a:pt x="2798" y="8162"/>
                </a:lnTo>
                <a:lnTo>
                  <a:pt x="3119" y="8070"/>
                </a:lnTo>
                <a:lnTo>
                  <a:pt x="3440" y="7978"/>
                </a:lnTo>
                <a:lnTo>
                  <a:pt x="3807" y="7933"/>
                </a:lnTo>
                <a:close/>
                <a:moveTo>
                  <a:pt x="15040" y="7933"/>
                </a:moveTo>
                <a:lnTo>
                  <a:pt x="15361" y="7978"/>
                </a:lnTo>
                <a:lnTo>
                  <a:pt x="15682" y="8070"/>
                </a:lnTo>
                <a:lnTo>
                  <a:pt x="16003" y="8162"/>
                </a:lnTo>
                <a:lnTo>
                  <a:pt x="16324" y="8345"/>
                </a:lnTo>
                <a:lnTo>
                  <a:pt x="16599" y="8574"/>
                </a:lnTo>
                <a:lnTo>
                  <a:pt x="17470" y="9400"/>
                </a:lnTo>
                <a:lnTo>
                  <a:pt x="16599" y="10271"/>
                </a:lnTo>
                <a:lnTo>
                  <a:pt x="16324" y="10500"/>
                </a:lnTo>
                <a:lnTo>
                  <a:pt x="16003" y="10638"/>
                </a:lnTo>
                <a:lnTo>
                  <a:pt x="15682" y="10775"/>
                </a:lnTo>
                <a:lnTo>
                  <a:pt x="15361" y="10867"/>
                </a:lnTo>
                <a:lnTo>
                  <a:pt x="15040" y="10913"/>
                </a:lnTo>
                <a:lnTo>
                  <a:pt x="14673" y="10913"/>
                </a:lnTo>
                <a:lnTo>
                  <a:pt x="14353" y="10821"/>
                </a:lnTo>
                <a:lnTo>
                  <a:pt x="14032" y="10729"/>
                </a:lnTo>
                <a:lnTo>
                  <a:pt x="12289" y="9996"/>
                </a:lnTo>
                <a:lnTo>
                  <a:pt x="12335" y="9629"/>
                </a:lnTo>
                <a:lnTo>
                  <a:pt x="12335" y="9308"/>
                </a:lnTo>
                <a:lnTo>
                  <a:pt x="12289" y="8850"/>
                </a:lnTo>
                <a:lnTo>
                  <a:pt x="14032" y="8116"/>
                </a:lnTo>
                <a:lnTo>
                  <a:pt x="14353" y="8024"/>
                </a:lnTo>
                <a:lnTo>
                  <a:pt x="14673" y="7933"/>
                </a:lnTo>
                <a:close/>
                <a:moveTo>
                  <a:pt x="9400" y="7612"/>
                </a:moveTo>
                <a:lnTo>
                  <a:pt x="9767" y="7657"/>
                </a:lnTo>
                <a:lnTo>
                  <a:pt x="10134" y="7749"/>
                </a:lnTo>
                <a:lnTo>
                  <a:pt x="10409" y="7933"/>
                </a:lnTo>
                <a:lnTo>
                  <a:pt x="10684" y="8162"/>
                </a:lnTo>
                <a:lnTo>
                  <a:pt x="10914" y="8391"/>
                </a:lnTo>
                <a:lnTo>
                  <a:pt x="11097" y="8712"/>
                </a:lnTo>
                <a:lnTo>
                  <a:pt x="11189" y="9079"/>
                </a:lnTo>
                <a:lnTo>
                  <a:pt x="11235" y="9400"/>
                </a:lnTo>
                <a:lnTo>
                  <a:pt x="11189" y="9767"/>
                </a:lnTo>
                <a:lnTo>
                  <a:pt x="11097" y="10133"/>
                </a:lnTo>
                <a:lnTo>
                  <a:pt x="10914" y="10454"/>
                </a:lnTo>
                <a:lnTo>
                  <a:pt x="10684" y="10684"/>
                </a:lnTo>
                <a:lnTo>
                  <a:pt x="10409" y="10913"/>
                </a:lnTo>
                <a:lnTo>
                  <a:pt x="10134" y="11096"/>
                </a:lnTo>
                <a:lnTo>
                  <a:pt x="9767" y="11188"/>
                </a:lnTo>
                <a:lnTo>
                  <a:pt x="9400" y="11234"/>
                </a:lnTo>
                <a:lnTo>
                  <a:pt x="9034" y="11188"/>
                </a:lnTo>
                <a:lnTo>
                  <a:pt x="8713" y="11096"/>
                </a:lnTo>
                <a:lnTo>
                  <a:pt x="8392" y="10913"/>
                </a:lnTo>
                <a:lnTo>
                  <a:pt x="8117" y="10684"/>
                </a:lnTo>
                <a:lnTo>
                  <a:pt x="7887" y="10454"/>
                </a:lnTo>
                <a:lnTo>
                  <a:pt x="7750" y="10133"/>
                </a:lnTo>
                <a:lnTo>
                  <a:pt x="7612" y="9767"/>
                </a:lnTo>
                <a:lnTo>
                  <a:pt x="7612" y="9400"/>
                </a:lnTo>
                <a:lnTo>
                  <a:pt x="7612" y="9079"/>
                </a:lnTo>
                <a:lnTo>
                  <a:pt x="7750" y="8712"/>
                </a:lnTo>
                <a:lnTo>
                  <a:pt x="7887" y="8391"/>
                </a:lnTo>
                <a:lnTo>
                  <a:pt x="8117" y="8162"/>
                </a:lnTo>
                <a:lnTo>
                  <a:pt x="8392" y="7933"/>
                </a:lnTo>
                <a:lnTo>
                  <a:pt x="8713" y="7749"/>
                </a:lnTo>
                <a:lnTo>
                  <a:pt x="9034" y="7657"/>
                </a:lnTo>
                <a:lnTo>
                  <a:pt x="9400" y="7612"/>
                </a:lnTo>
                <a:close/>
                <a:moveTo>
                  <a:pt x="6970" y="11050"/>
                </a:moveTo>
                <a:lnTo>
                  <a:pt x="7154" y="11280"/>
                </a:lnTo>
                <a:lnTo>
                  <a:pt x="7337" y="11463"/>
                </a:lnTo>
                <a:lnTo>
                  <a:pt x="7566" y="11692"/>
                </a:lnTo>
                <a:lnTo>
                  <a:pt x="7796" y="11876"/>
                </a:lnTo>
                <a:lnTo>
                  <a:pt x="7062" y="13618"/>
                </a:lnTo>
                <a:lnTo>
                  <a:pt x="6924" y="13893"/>
                </a:lnTo>
                <a:lnTo>
                  <a:pt x="6741" y="14214"/>
                </a:lnTo>
                <a:lnTo>
                  <a:pt x="6512" y="14443"/>
                </a:lnTo>
                <a:lnTo>
                  <a:pt x="6237" y="14673"/>
                </a:lnTo>
                <a:lnTo>
                  <a:pt x="5916" y="14810"/>
                </a:lnTo>
                <a:lnTo>
                  <a:pt x="5641" y="14948"/>
                </a:lnTo>
                <a:lnTo>
                  <a:pt x="5274" y="15040"/>
                </a:lnTo>
                <a:lnTo>
                  <a:pt x="4953" y="15085"/>
                </a:lnTo>
                <a:lnTo>
                  <a:pt x="3715" y="15131"/>
                </a:lnTo>
                <a:lnTo>
                  <a:pt x="3761" y="13893"/>
                </a:lnTo>
                <a:lnTo>
                  <a:pt x="3807" y="13526"/>
                </a:lnTo>
                <a:lnTo>
                  <a:pt x="3852" y="13205"/>
                </a:lnTo>
                <a:lnTo>
                  <a:pt x="3990" y="12884"/>
                </a:lnTo>
                <a:lnTo>
                  <a:pt x="4173" y="12609"/>
                </a:lnTo>
                <a:lnTo>
                  <a:pt x="4403" y="12334"/>
                </a:lnTo>
                <a:lnTo>
                  <a:pt x="4632" y="12105"/>
                </a:lnTo>
                <a:lnTo>
                  <a:pt x="4907" y="11922"/>
                </a:lnTo>
                <a:lnTo>
                  <a:pt x="5228" y="11738"/>
                </a:lnTo>
                <a:lnTo>
                  <a:pt x="6970" y="11050"/>
                </a:lnTo>
                <a:close/>
                <a:moveTo>
                  <a:pt x="11831" y="11050"/>
                </a:moveTo>
                <a:lnTo>
                  <a:pt x="13573" y="11738"/>
                </a:lnTo>
                <a:lnTo>
                  <a:pt x="13894" y="11922"/>
                </a:lnTo>
                <a:lnTo>
                  <a:pt x="14169" y="12105"/>
                </a:lnTo>
                <a:lnTo>
                  <a:pt x="14444" y="12334"/>
                </a:lnTo>
                <a:lnTo>
                  <a:pt x="14628" y="12609"/>
                </a:lnTo>
                <a:lnTo>
                  <a:pt x="14811" y="12884"/>
                </a:lnTo>
                <a:lnTo>
                  <a:pt x="14949" y="13205"/>
                </a:lnTo>
                <a:lnTo>
                  <a:pt x="15040" y="13526"/>
                </a:lnTo>
                <a:lnTo>
                  <a:pt x="15086" y="13893"/>
                </a:lnTo>
                <a:lnTo>
                  <a:pt x="15132" y="15131"/>
                </a:lnTo>
                <a:lnTo>
                  <a:pt x="13894" y="15085"/>
                </a:lnTo>
                <a:lnTo>
                  <a:pt x="13527" y="15040"/>
                </a:lnTo>
                <a:lnTo>
                  <a:pt x="13206" y="14948"/>
                </a:lnTo>
                <a:lnTo>
                  <a:pt x="12885" y="14810"/>
                </a:lnTo>
                <a:lnTo>
                  <a:pt x="12610" y="14673"/>
                </a:lnTo>
                <a:lnTo>
                  <a:pt x="12335" y="14443"/>
                </a:lnTo>
                <a:lnTo>
                  <a:pt x="12106" y="14214"/>
                </a:lnTo>
                <a:lnTo>
                  <a:pt x="11877" y="13893"/>
                </a:lnTo>
                <a:lnTo>
                  <a:pt x="11739" y="13618"/>
                </a:lnTo>
                <a:lnTo>
                  <a:pt x="11005" y="11876"/>
                </a:lnTo>
                <a:lnTo>
                  <a:pt x="11280" y="11692"/>
                </a:lnTo>
                <a:lnTo>
                  <a:pt x="11464" y="11463"/>
                </a:lnTo>
                <a:lnTo>
                  <a:pt x="11693" y="11280"/>
                </a:lnTo>
                <a:lnTo>
                  <a:pt x="11831" y="11050"/>
                </a:lnTo>
                <a:close/>
                <a:moveTo>
                  <a:pt x="9997" y="12288"/>
                </a:moveTo>
                <a:lnTo>
                  <a:pt x="10730" y="14031"/>
                </a:lnTo>
                <a:lnTo>
                  <a:pt x="10822" y="14352"/>
                </a:lnTo>
                <a:lnTo>
                  <a:pt x="10914" y="14673"/>
                </a:lnTo>
                <a:lnTo>
                  <a:pt x="10914" y="15040"/>
                </a:lnTo>
                <a:lnTo>
                  <a:pt x="10868" y="15360"/>
                </a:lnTo>
                <a:lnTo>
                  <a:pt x="10776" y="15681"/>
                </a:lnTo>
                <a:lnTo>
                  <a:pt x="10638" y="16002"/>
                </a:lnTo>
                <a:lnTo>
                  <a:pt x="10455" y="16323"/>
                </a:lnTo>
                <a:lnTo>
                  <a:pt x="10272" y="16598"/>
                </a:lnTo>
                <a:lnTo>
                  <a:pt x="9400" y="17470"/>
                </a:lnTo>
                <a:lnTo>
                  <a:pt x="8575" y="16598"/>
                </a:lnTo>
                <a:lnTo>
                  <a:pt x="8346" y="16323"/>
                </a:lnTo>
                <a:lnTo>
                  <a:pt x="8162" y="16002"/>
                </a:lnTo>
                <a:lnTo>
                  <a:pt x="8025" y="15681"/>
                </a:lnTo>
                <a:lnTo>
                  <a:pt x="7979" y="15360"/>
                </a:lnTo>
                <a:lnTo>
                  <a:pt x="7933" y="15040"/>
                </a:lnTo>
                <a:lnTo>
                  <a:pt x="7933" y="14673"/>
                </a:lnTo>
                <a:lnTo>
                  <a:pt x="7979" y="14352"/>
                </a:lnTo>
                <a:lnTo>
                  <a:pt x="8117" y="14031"/>
                </a:lnTo>
                <a:lnTo>
                  <a:pt x="8804" y="12288"/>
                </a:lnTo>
                <a:lnTo>
                  <a:pt x="9217" y="12334"/>
                </a:lnTo>
                <a:lnTo>
                  <a:pt x="9538" y="12334"/>
                </a:lnTo>
                <a:lnTo>
                  <a:pt x="9997" y="12288"/>
                </a:lnTo>
                <a:close/>
                <a:moveTo>
                  <a:pt x="9400" y="0"/>
                </a:moveTo>
                <a:lnTo>
                  <a:pt x="9171" y="46"/>
                </a:lnTo>
                <a:lnTo>
                  <a:pt x="8988" y="184"/>
                </a:lnTo>
                <a:lnTo>
                  <a:pt x="7750" y="1513"/>
                </a:lnTo>
                <a:lnTo>
                  <a:pt x="7429" y="1880"/>
                </a:lnTo>
                <a:lnTo>
                  <a:pt x="7200" y="2339"/>
                </a:lnTo>
                <a:lnTo>
                  <a:pt x="7016" y="2797"/>
                </a:lnTo>
                <a:lnTo>
                  <a:pt x="6879" y="3301"/>
                </a:lnTo>
                <a:lnTo>
                  <a:pt x="6466" y="3026"/>
                </a:lnTo>
                <a:lnTo>
                  <a:pt x="5962" y="2843"/>
                </a:lnTo>
                <a:lnTo>
                  <a:pt x="5503" y="2705"/>
                </a:lnTo>
                <a:lnTo>
                  <a:pt x="4999" y="2660"/>
                </a:lnTo>
                <a:lnTo>
                  <a:pt x="3165" y="2568"/>
                </a:lnTo>
                <a:lnTo>
                  <a:pt x="2935" y="2614"/>
                </a:lnTo>
                <a:lnTo>
                  <a:pt x="2752" y="2751"/>
                </a:lnTo>
                <a:lnTo>
                  <a:pt x="2614" y="2935"/>
                </a:lnTo>
                <a:lnTo>
                  <a:pt x="2569" y="3164"/>
                </a:lnTo>
                <a:lnTo>
                  <a:pt x="2660" y="4998"/>
                </a:lnTo>
                <a:lnTo>
                  <a:pt x="2706" y="5502"/>
                </a:lnTo>
                <a:lnTo>
                  <a:pt x="2844" y="6007"/>
                </a:lnTo>
                <a:lnTo>
                  <a:pt x="3027" y="6465"/>
                </a:lnTo>
                <a:lnTo>
                  <a:pt x="3256" y="6878"/>
                </a:lnTo>
                <a:lnTo>
                  <a:pt x="2798" y="7015"/>
                </a:lnTo>
                <a:lnTo>
                  <a:pt x="2339" y="7199"/>
                </a:lnTo>
                <a:lnTo>
                  <a:pt x="1881" y="7428"/>
                </a:lnTo>
                <a:lnTo>
                  <a:pt x="1514" y="7749"/>
                </a:lnTo>
                <a:lnTo>
                  <a:pt x="138" y="9033"/>
                </a:lnTo>
                <a:lnTo>
                  <a:pt x="47" y="9216"/>
                </a:lnTo>
                <a:lnTo>
                  <a:pt x="1" y="9400"/>
                </a:lnTo>
                <a:lnTo>
                  <a:pt x="47" y="9629"/>
                </a:lnTo>
                <a:lnTo>
                  <a:pt x="138" y="9812"/>
                </a:lnTo>
                <a:lnTo>
                  <a:pt x="1514" y="11096"/>
                </a:lnTo>
                <a:lnTo>
                  <a:pt x="1881" y="11417"/>
                </a:lnTo>
                <a:lnTo>
                  <a:pt x="2339" y="11646"/>
                </a:lnTo>
                <a:lnTo>
                  <a:pt x="2798" y="11830"/>
                </a:lnTo>
                <a:lnTo>
                  <a:pt x="3256" y="11967"/>
                </a:lnTo>
                <a:lnTo>
                  <a:pt x="3027" y="12380"/>
                </a:lnTo>
                <a:lnTo>
                  <a:pt x="2844" y="12839"/>
                </a:lnTo>
                <a:lnTo>
                  <a:pt x="2706" y="13343"/>
                </a:lnTo>
                <a:lnTo>
                  <a:pt x="2660" y="13847"/>
                </a:lnTo>
                <a:lnTo>
                  <a:pt x="2569" y="15681"/>
                </a:lnTo>
                <a:lnTo>
                  <a:pt x="2614" y="15911"/>
                </a:lnTo>
                <a:lnTo>
                  <a:pt x="2752" y="16094"/>
                </a:lnTo>
                <a:lnTo>
                  <a:pt x="2935" y="16232"/>
                </a:lnTo>
                <a:lnTo>
                  <a:pt x="3165" y="16232"/>
                </a:lnTo>
                <a:lnTo>
                  <a:pt x="4999" y="16186"/>
                </a:lnTo>
                <a:lnTo>
                  <a:pt x="5503" y="16140"/>
                </a:lnTo>
                <a:lnTo>
                  <a:pt x="5962" y="16002"/>
                </a:lnTo>
                <a:lnTo>
                  <a:pt x="6466" y="15819"/>
                </a:lnTo>
                <a:lnTo>
                  <a:pt x="6879" y="15544"/>
                </a:lnTo>
                <a:lnTo>
                  <a:pt x="7016" y="16048"/>
                </a:lnTo>
                <a:lnTo>
                  <a:pt x="7200" y="16507"/>
                </a:lnTo>
                <a:lnTo>
                  <a:pt x="7429" y="16965"/>
                </a:lnTo>
                <a:lnTo>
                  <a:pt x="7750" y="17332"/>
                </a:lnTo>
                <a:lnTo>
                  <a:pt x="8988" y="18662"/>
                </a:lnTo>
                <a:lnTo>
                  <a:pt x="9171" y="18799"/>
                </a:lnTo>
                <a:lnTo>
                  <a:pt x="9400" y="18845"/>
                </a:lnTo>
                <a:lnTo>
                  <a:pt x="9630" y="18799"/>
                </a:lnTo>
                <a:lnTo>
                  <a:pt x="9813" y="18662"/>
                </a:lnTo>
                <a:lnTo>
                  <a:pt x="11051" y="17332"/>
                </a:lnTo>
                <a:lnTo>
                  <a:pt x="11372" y="16965"/>
                </a:lnTo>
                <a:lnTo>
                  <a:pt x="11647" y="16507"/>
                </a:lnTo>
                <a:lnTo>
                  <a:pt x="11831" y="16048"/>
                </a:lnTo>
                <a:lnTo>
                  <a:pt x="11968" y="15544"/>
                </a:lnTo>
                <a:lnTo>
                  <a:pt x="12381" y="15819"/>
                </a:lnTo>
                <a:lnTo>
                  <a:pt x="12839" y="16002"/>
                </a:lnTo>
                <a:lnTo>
                  <a:pt x="13344" y="16140"/>
                </a:lnTo>
                <a:lnTo>
                  <a:pt x="13848" y="16186"/>
                </a:lnTo>
                <a:lnTo>
                  <a:pt x="15682" y="16232"/>
                </a:lnTo>
                <a:lnTo>
                  <a:pt x="15911" y="16232"/>
                </a:lnTo>
                <a:lnTo>
                  <a:pt x="16095" y="16094"/>
                </a:lnTo>
                <a:lnTo>
                  <a:pt x="16187" y="15911"/>
                </a:lnTo>
                <a:lnTo>
                  <a:pt x="16232" y="15681"/>
                </a:lnTo>
                <a:lnTo>
                  <a:pt x="16187" y="13847"/>
                </a:lnTo>
                <a:lnTo>
                  <a:pt x="16141" y="13343"/>
                </a:lnTo>
                <a:lnTo>
                  <a:pt x="16003" y="12839"/>
                </a:lnTo>
                <a:lnTo>
                  <a:pt x="15820" y="12380"/>
                </a:lnTo>
                <a:lnTo>
                  <a:pt x="15545" y="11967"/>
                </a:lnTo>
                <a:lnTo>
                  <a:pt x="16049" y="11830"/>
                </a:lnTo>
                <a:lnTo>
                  <a:pt x="16508" y="11646"/>
                </a:lnTo>
                <a:lnTo>
                  <a:pt x="16920" y="11417"/>
                </a:lnTo>
                <a:lnTo>
                  <a:pt x="17333" y="11096"/>
                </a:lnTo>
                <a:lnTo>
                  <a:pt x="18663" y="9812"/>
                </a:lnTo>
                <a:lnTo>
                  <a:pt x="18800" y="9629"/>
                </a:lnTo>
                <a:lnTo>
                  <a:pt x="18846" y="9400"/>
                </a:lnTo>
                <a:lnTo>
                  <a:pt x="18800" y="9216"/>
                </a:lnTo>
                <a:lnTo>
                  <a:pt x="18663" y="9033"/>
                </a:lnTo>
                <a:lnTo>
                  <a:pt x="17333" y="7749"/>
                </a:lnTo>
                <a:lnTo>
                  <a:pt x="16920" y="7428"/>
                </a:lnTo>
                <a:lnTo>
                  <a:pt x="16508" y="7199"/>
                </a:lnTo>
                <a:lnTo>
                  <a:pt x="16049" y="7015"/>
                </a:lnTo>
                <a:lnTo>
                  <a:pt x="15545" y="6878"/>
                </a:lnTo>
                <a:lnTo>
                  <a:pt x="15820" y="6465"/>
                </a:lnTo>
                <a:lnTo>
                  <a:pt x="16003" y="6007"/>
                </a:lnTo>
                <a:lnTo>
                  <a:pt x="16141" y="5502"/>
                </a:lnTo>
                <a:lnTo>
                  <a:pt x="16187" y="4998"/>
                </a:lnTo>
                <a:lnTo>
                  <a:pt x="16232" y="3164"/>
                </a:lnTo>
                <a:lnTo>
                  <a:pt x="16187" y="2935"/>
                </a:lnTo>
                <a:lnTo>
                  <a:pt x="16095" y="2751"/>
                </a:lnTo>
                <a:lnTo>
                  <a:pt x="15911" y="2614"/>
                </a:lnTo>
                <a:lnTo>
                  <a:pt x="15682" y="2568"/>
                </a:lnTo>
                <a:lnTo>
                  <a:pt x="13848" y="2660"/>
                </a:lnTo>
                <a:lnTo>
                  <a:pt x="13344" y="2705"/>
                </a:lnTo>
                <a:lnTo>
                  <a:pt x="12839" y="2843"/>
                </a:lnTo>
                <a:lnTo>
                  <a:pt x="12381" y="3026"/>
                </a:lnTo>
                <a:lnTo>
                  <a:pt x="11968" y="3301"/>
                </a:lnTo>
                <a:lnTo>
                  <a:pt x="11831" y="2797"/>
                </a:lnTo>
                <a:lnTo>
                  <a:pt x="11647" y="2339"/>
                </a:lnTo>
                <a:lnTo>
                  <a:pt x="11372" y="1880"/>
                </a:lnTo>
                <a:lnTo>
                  <a:pt x="11051" y="1513"/>
                </a:lnTo>
                <a:lnTo>
                  <a:pt x="9813" y="184"/>
                </a:lnTo>
                <a:lnTo>
                  <a:pt x="9630" y="46"/>
                </a:lnTo>
                <a:lnTo>
                  <a:pt x="94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TextBox 21"/>
          <p:cNvSpPr txBox="1"/>
          <p:nvPr/>
        </p:nvSpPr>
        <p:spPr>
          <a:xfrm>
            <a:off x="587079" y="968865"/>
            <a:ext cx="2191166" cy="830997"/>
          </a:xfrm>
          <a:prstGeom prst="rect">
            <a:avLst/>
          </a:prstGeom>
          <a:noFill/>
        </p:spPr>
        <p:txBody>
          <a:bodyPr wrap="square">
            <a:spAutoFit/>
          </a:bodyPr>
          <a:lstStyle/>
          <a:p>
            <a:pPr algn="just"/>
            <a:r>
              <a:rPr lang="en-US" sz="1600" dirty="0">
                <a:solidFill>
                  <a:srgbClr val="00B050"/>
                </a:solidFill>
                <a:sym typeface="Wingdings" panose="05000000000000000000" pitchFamily="2" charset="2"/>
              </a:rPr>
              <a:t> </a:t>
            </a:r>
            <a:r>
              <a:rPr lang="vi-VN" sz="1600" dirty="0">
                <a:solidFill>
                  <a:srgbClr val="00B050"/>
                </a:solidFill>
              </a:rPr>
              <a:t>Thể hiện sự khoan dung, nhường nhịn không cố chấp</a:t>
            </a:r>
            <a:r>
              <a:rPr lang="en-US" sz="1600" dirty="0">
                <a:solidFill>
                  <a:srgbClr val="00B050"/>
                </a:solidFill>
              </a:rPr>
              <a:t>.</a:t>
            </a:r>
            <a:endParaRPr lang="en-US" sz="1600" dirty="0">
              <a:solidFill>
                <a:srgbClr val="00B050"/>
              </a:solidFill>
            </a:endParaRPr>
          </a:p>
        </p:txBody>
      </p:sp>
      <p:sp>
        <p:nvSpPr>
          <p:cNvPr id="26" name="TextBox 25"/>
          <p:cNvSpPr txBox="1"/>
          <p:nvPr/>
        </p:nvSpPr>
        <p:spPr>
          <a:xfrm>
            <a:off x="535428" y="3333228"/>
            <a:ext cx="2357059" cy="830997"/>
          </a:xfrm>
          <a:prstGeom prst="rect">
            <a:avLst/>
          </a:prstGeom>
          <a:noFill/>
        </p:spPr>
        <p:txBody>
          <a:bodyPr wrap="square">
            <a:spAutoFit/>
          </a:bodyPr>
          <a:lstStyle/>
          <a:p>
            <a:pPr algn="just"/>
            <a:r>
              <a:rPr lang="en-US" sz="1600" dirty="0">
                <a:solidFill>
                  <a:srgbClr val="C00000"/>
                </a:solidFill>
                <a:sym typeface="Wingdings" panose="05000000000000000000" pitchFamily="2" charset="2"/>
              </a:rPr>
              <a:t> </a:t>
            </a:r>
            <a:r>
              <a:rPr lang="vi-VN" sz="1600" dirty="0">
                <a:solidFill>
                  <a:srgbClr val="C00000"/>
                </a:solidFill>
              </a:rPr>
              <a:t>Thể hiện sự thiếu khoan dung vì còn mong muốn sự trả thù.</a:t>
            </a:r>
            <a:endParaRPr lang="en-US" sz="1600" dirty="0">
              <a:solidFill>
                <a:srgbClr val="C00000"/>
              </a:solidFill>
            </a:endParaRPr>
          </a:p>
        </p:txBody>
      </p:sp>
      <p:sp>
        <p:nvSpPr>
          <p:cNvPr id="28" name="TextBox 27"/>
          <p:cNvSpPr txBox="1"/>
          <p:nvPr/>
        </p:nvSpPr>
        <p:spPr>
          <a:xfrm>
            <a:off x="6234310" y="824147"/>
            <a:ext cx="2392523" cy="830997"/>
          </a:xfrm>
          <a:prstGeom prst="rect">
            <a:avLst/>
          </a:prstGeom>
          <a:noFill/>
        </p:spPr>
        <p:txBody>
          <a:bodyPr wrap="square">
            <a:spAutoFit/>
          </a:bodyPr>
          <a:lstStyle/>
          <a:p>
            <a:pPr algn="just"/>
            <a:r>
              <a:rPr lang="en-US" sz="1600" dirty="0">
                <a:solidFill>
                  <a:srgbClr val="C00000"/>
                </a:solidFill>
                <a:sym typeface="Wingdings" panose="05000000000000000000" pitchFamily="2" charset="2"/>
              </a:rPr>
              <a:t> </a:t>
            </a:r>
            <a:r>
              <a:rPr lang="vi-VN" sz="1600" dirty="0">
                <a:solidFill>
                  <a:srgbClr val="C00000"/>
                </a:solidFill>
              </a:rPr>
              <a:t>Thể hiện sự thiếu khoan dung, là biểu hiện của sự hung h</a:t>
            </a:r>
            <a:r>
              <a:rPr lang="en-US" sz="1600" dirty="0">
                <a:solidFill>
                  <a:srgbClr val="C00000"/>
                </a:solidFill>
              </a:rPr>
              <a:t>ă</a:t>
            </a:r>
            <a:r>
              <a:rPr lang="vi-VN" sz="1600" dirty="0" err="1">
                <a:solidFill>
                  <a:srgbClr val="C00000"/>
                </a:solidFill>
              </a:rPr>
              <a:t>ng</a:t>
            </a:r>
            <a:r>
              <a:rPr lang="en-US" sz="1600" dirty="0">
                <a:solidFill>
                  <a:srgbClr val="C00000"/>
                </a:solidFill>
              </a:rPr>
              <a:t>.</a:t>
            </a:r>
            <a:endParaRPr lang="en-US" sz="1600" dirty="0">
              <a:solidFill>
                <a:srgbClr val="C00000"/>
              </a:solidFill>
            </a:endParaRPr>
          </a:p>
        </p:txBody>
      </p:sp>
      <p:sp>
        <p:nvSpPr>
          <p:cNvPr id="29" name="TextBox 28"/>
          <p:cNvSpPr txBox="1"/>
          <p:nvPr/>
        </p:nvSpPr>
        <p:spPr>
          <a:xfrm>
            <a:off x="5455303" y="3726974"/>
            <a:ext cx="3049758" cy="1077218"/>
          </a:xfrm>
          <a:prstGeom prst="rect">
            <a:avLst/>
          </a:prstGeom>
          <a:noFill/>
        </p:spPr>
        <p:txBody>
          <a:bodyPr wrap="square">
            <a:spAutoFit/>
          </a:bodyPr>
          <a:lstStyle/>
          <a:p>
            <a:pPr algn="just"/>
            <a:r>
              <a:rPr lang="en-US" sz="1600" dirty="0">
                <a:solidFill>
                  <a:srgbClr val="00B050"/>
                </a:solidFill>
                <a:sym typeface="Wingdings" panose="05000000000000000000" pitchFamily="2" charset="2"/>
              </a:rPr>
              <a:t> </a:t>
            </a:r>
            <a:r>
              <a:rPr lang="vi-VN" sz="1600" dirty="0">
                <a:solidFill>
                  <a:srgbClr val="00B050"/>
                </a:solidFill>
              </a:rPr>
              <a:t> Thể hiện sự khoan dung, biết bỏ qua lỗi lầm của người khác khi họ biết hối hận, hướng thiện và sửa sai.</a:t>
            </a:r>
            <a:endParaRPr lang="en-US" sz="1600" dirty="0">
              <a:solidFill>
                <a:srgbClr val="00B05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80">
                                          <p:stCondLst>
                                            <p:cond delay="0"/>
                                          </p:stCondLst>
                                        </p:cTn>
                                        <p:tgtEl>
                                          <p:spTgt spid="26"/>
                                        </p:tgtEl>
                                      </p:cBhvr>
                                    </p:animEffect>
                                    <p:anim calcmode="lin" valueType="num">
                                      <p:cBhvr>
                                        <p:cTn id="2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1" dur="26">
                                          <p:stCondLst>
                                            <p:cond delay="650"/>
                                          </p:stCondLst>
                                        </p:cTn>
                                        <p:tgtEl>
                                          <p:spTgt spid="26"/>
                                        </p:tgtEl>
                                      </p:cBhvr>
                                      <p:to x="100000" y="60000"/>
                                    </p:animScale>
                                    <p:animScale>
                                      <p:cBhvr>
                                        <p:cTn id="32" dur="166" decel="50000">
                                          <p:stCondLst>
                                            <p:cond delay="676"/>
                                          </p:stCondLst>
                                        </p:cTn>
                                        <p:tgtEl>
                                          <p:spTgt spid="26"/>
                                        </p:tgtEl>
                                      </p:cBhvr>
                                      <p:to x="100000" y="100000"/>
                                    </p:animScale>
                                    <p:animScale>
                                      <p:cBhvr>
                                        <p:cTn id="33" dur="26">
                                          <p:stCondLst>
                                            <p:cond delay="1312"/>
                                          </p:stCondLst>
                                        </p:cTn>
                                        <p:tgtEl>
                                          <p:spTgt spid="26"/>
                                        </p:tgtEl>
                                      </p:cBhvr>
                                      <p:to x="100000" y="80000"/>
                                    </p:animScale>
                                    <p:animScale>
                                      <p:cBhvr>
                                        <p:cTn id="34" dur="166" decel="50000">
                                          <p:stCondLst>
                                            <p:cond delay="1338"/>
                                          </p:stCondLst>
                                        </p:cTn>
                                        <p:tgtEl>
                                          <p:spTgt spid="26"/>
                                        </p:tgtEl>
                                      </p:cBhvr>
                                      <p:to x="100000" y="100000"/>
                                    </p:animScale>
                                    <p:animScale>
                                      <p:cBhvr>
                                        <p:cTn id="35" dur="26">
                                          <p:stCondLst>
                                            <p:cond delay="1642"/>
                                          </p:stCondLst>
                                        </p:cTn>
                                        <p:tgtEl>
                                          <p:spTgt spid="26"/>
                                        </p:tgtEl>
                                      </p:cBhvr>
                                      <p:to x="100000" y="90000"/>
                                    </p:animScale>
                                    <p:animScale>
                                      <p:cBhvr>
                                        <p:cTn id="36" dur="166" decel="50000">
                                          <p:stCondLst>
                                            <p:cond delay="1668"/>
                                          </p:stCondLst>
                                        </p:cTn>
                                        <p:tgtEl>
                                          <p:spTgt spid="26"/>
                                        </p:tgtEl>
                                      </p:cBhvr>
                                      <p:to x="100000" y="100000"/>
                                    </p:animScale>
                                    <p:animScale>
                                      <p:cBhvr>
                                        <p:cTn id="37" dur="26">
                                          <p:stCondLst>
                                            <p:cond delay="1808"/>
                                          </p:stCondLst>
                                        </p:cTn>
                                        <p:tgtEl>
                                          <p:spTgt spid="26"/>
                                        </p:tgtEl>
                                      </p:cBhvr>
                                      <p:to x="100000" y="95000"/>
                                    </p:animScale>
                                    <p:animScale>
                                      <p:cBhvr>
                                        <p:cTn id="38" dur="166" decel="50000">
                                          <p:stCondLst>
                                            <p:cond delay="1834"/>
                                          </p:stCondLst>
                                        </p:cTn>
                                        <p:tgtEl>
                                          <p:spTgt spid="2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80">
                                          <p:stCondLst>
                                            <p:cond delay="0"/>
                                          </p:stCondLst>
                                        </p:cTn>
                                        <p:tgtEl>
                                          <p:spTgt spid="28"/>
                                        </p:tgtEl>
                                      </p:cBhvr>
                                    </p:animEffect>
                                    <p:anim calcmode="lin" valueType="num">
                                      <p:cBhvr>
                                        <p:cTn id="4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9" dur="26">
                                          <p:stCondLst>
                                            <p:cond delay="650"/>
                                          </p:stCondLst>
                                        </p:cTn>
                                        <p:tgtEl>
                                          <p:spTgt spid="28"/>
                                        </p:tgtEl>
                                      </p:cBhvr>
                                      <p:to x="100000" y="60000"/>
                                    </p:animScale>
                                    <p:animScale>
                                      <p:cBhvr>
                                        <p:cTn id="50" dur="166" decel="50000">
                                          <p:stCondLst>
                                            <p:cond delay="676"/>
                                          </p:stCondLst>
                                        </p:cTn>
                                        <p:tgtEl>
                                          <p:spTgt spid="28"/>
                                        </p:tgtEl>
                                      </p:cBhvr>
                                      <p:to x="100000" y="100000"/>
                                    </p:animScale>
                                    <p:animScale>
                                      <p:cBhvr>
                                        <p:cTn id="51" dur="26">
                                          <p:stCondLst>
                                            <p:cond delay="1312"/>
                                          </p:stCondLst>
                                        </p:cTn>
                                        <p:tgtEl>
                                          <p:spTgt spid="28"/>
                                        </p:tgtEl>
                                      </p:cBhvr>
                                      <p:to x="100000" y="80000"/>
                                    </p:animScale>
                                    <p:animScale>
                                      <p:cBhvr>
                                        <p:cTn id="52" dur="166" decel="50000">
                                          <p:stCondLst>
                                            <p:cond delay="1338"/>
                                          </p:stCondLst>
                                        </p:cTn>
                                        <p:tgtEl>
                                          <p:spTgt spid="28"/>
                                        </p:tgtEl>
                                      </p:cBhvr>
                                      <p:to x="100000" y="100000"/>
                                    </p:animScale>
                                    <p:animScale>
                                      <p:cBhvr>
                                        <p:cTn id="53" dur="26">
                                          <p:stCondLst>
                                            <p:cond delay="1642"/>
                                          </p:stCondLst>
                                        </p:cTn>
                                        <p:tgtEl>
                                          <p:spTgt spid="28"/>
                                        </p:tgtEl>
                                      </p:cBhvr>
                                      <p:to x="100000" y="90000"/>
                                    </p:animScale>
                                    <p:animScale>
                                      <p:cBhvr>
                                        <p:cTn id="54" dur="166" decel="50000">
                                          <p:stCondLst>
                                            <p:cond delay="1668"/>
                                          </p:stCondLst>
                                        </p:cTn>
                                        <p:tgtEl>
                                          <p:spTgt spid="28"/>
                                        </p:tgtEl>
                                      </p:cBhvr>
                                      <p:to x="100000" y="100000"/>
                                    </p:animScale>
                                    <p:animScale>
                                      <p:cBhvr>
                                        <p:cTn id="55" dur="26">
                                          <p:stCondLst>
                                            <p:cond delay="1808"/>
                                          </p:stCondLst>
                                        </p:cTn>
                                        <p:tgtEl>
                                          <p:spTgt spid="28"/>
                                        </p:tgtEl>
                                      </p:cBhvr>
                                      <p:to x="100000" y="95000"/>
                                    </p:animScale>
                                    <p:animScale>
                                      <p:cBhvr>
                                        <p:cTn id="56" dur="166" decel="50000">
                                          <p:stCondLst>
                                            <p:cond delay="1834"/>
                                          </p:stCondLst>
                                        </p:cTn>
                                        <p:tgtEl>
                                          <p:spTgt spid="2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80">
                                          <p:stCondLst>
                                            <p:cond delay="0"/>
                                          </p:stCondLst>
                                        </p:cTn>
                                        <p:tgtEl>
                                          <p:spTgt spid="29"/>
                                        </p:tgtEl>
                                      </p:cBhvr>
                                    </p:animEffect>
                                    <p:anim calcmode="lin" valueType="num">
                                      <p:cBhvr>
                                        <p:cTn id="6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7" dur="26">
                                          <p:stCondLst>
                                            <p:cond delay="650"/>
                                          </p:stCondLst>
                                        </p:cTn>
                                        <p:tgtEl>
                                          <p:spTgt spid="29"/>
                                        </p:tgtEl>
                                      </p:cBhvr>
                                      <p:to x="100000" y="60000"/>
                                    </p:animScale>
                                    <p:animScale>
                                      <p:cBhvr>
                                        <p:cTn id="68" dur="166" decel="50000">
                                          <p:stCondLst>
                                            <p:cond delay="676"/>
                                          </p:stCondLst>
                                        </p:cTn>
                                        <p:tgtEl>
                                          <p:spTgt spid="29"/>
                                        </p:tgtEl>
                                      </p:cBhvr>
                                      <p:to x="100000" y="100000"/>
                                    </p:animScale>
                                    <p:animScale>
                                      <p:cBhvr>
                                        <p:cTn id="69" dur="26">
                                          <p:stCondLst>
                                            <p:cond delay="1312"/>
                                          </p:stCondLst>
                                        </p:cTn>
                                        <p:tgtEl>
                                          <p:spTgt spid="29"/>
                                        </p:tgtEl>
                                      </p:cBhvr>
                                      <p:to x="100000" y="80000"/>
                                    </p:animScale>
                                    <p:animScale>
                                      <p:cBhvr>
                                        <p:cTn id="70" dur="166" decel="50000">
                                          <p:stCondLst>
                                            <p:cond delay="1338"/>
                                          </p:stCondLst>
                                        </p:cTn>
                                        <p:tgtEl>
                                          <p:spTgt spid="29"/>
                                        </p:tgtEl>
                                      </p:cBhvr>
                                      <p:to x="100000" y="100000"/>
                                    </p:animScale>
                                    <p:animScale>
                                      <p:cBhvr>
                                        <p:cTn id="71" dur="26">
                                          <p:stCondLst>
                                            <p:cond delay="1642"/>
                                          </p:stCondLst>
                                        </p:cTn>
                                        <p:tgtEl>
                                          <p:spTgt spid="29"/>
                                        </p:tgtEl>
                                      </p:cBhvr>
                                      <p:to x="100000" y="90000"/>
                                    </p:animScale>
                                    <p:animScale>
                                      <p:cBhvr>
                                        <p:cTn id="72" dur="166" decel="50000">
                                          <p:stCondLst>
                                            <p:cond delay="1668"/>
                                          </p:stCondLst>
                                        </p:cTn>
                                        <p:tgtEl>
                                          <p:spTgt spid="29"/>
                                        </p:tgtEl>
                                      </p:cBhvr>
                                      <p:to x="100000" y="100000"/>
                                    </p:animScale>
                                    <p:animScale>
                                      <p:cBhvr>
                                        <p:cTn id="73" dur="26">
                                          <p:stCondLst>
                                            <p:cond delay="1808"/>
                                          </p:stCondLst>
                                        </p:cTn>
                                        <p:tgtEl>
                                          <p:spTgt spid="29"/>
                                        </p:tgtEl>
                                      </p:cBhvr>
                                      <p:to x="100000" y="95000"/>
                                    </p:animScale>
                                    <p:animScale>
                                      <p:cBhvr>
                                        <p:cTn id="7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p:cNvPicPr>
            <a:picLocks noChangeAspect="1" noChangeArrowheads="1"/>
          </p:cNvPicPr>
          <p:nvPr/>
        </p:nvPicPr>
        <p:blipFill>
          <a:blip r:embed="rId1">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p:cNvPicPr>
            <a:picLocks noChangeAspect="1" noChangeArrowheads="1"/>
          </p:cNvPicPr>
          <p:nvPr/>
        </p:nvPicPr>
        <p:blipFill rotWithShape="1">
          <a:blip r:embed="rId1">
            <a:alphaModFix amt="50000"/>
            <a:extLst>
              <a:ext uri="{28A0092B-C50C-407E-A947-70E740481C1C}">
                <a14:useLocalDpi xmlns:a14="http://schemas.microsoft.com/office/drawing/2010/main" val="0"/>
              </a:ext>
            </a:extLst>
          </a:blip>
          <a:srcRect r="21852"/>
          <a:stretch>
            <a:fillRect/>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442" y="362435"/>
            <a:ext cx="8117115" cy="707886"/>
          </a:xfrm>
          <a:prstGeom prst="rect">
            <a:avLst/>
          </a:prstGeom>
          <a:solidFill>
            <a:srgbClr val="E0C2FE">
              <a:alpha val="61000"/>
            </a:srgbClr>
          </a:solidFill>
        </p:spPr>
        <p:txBody>
          <a:bodyPr wrap="square">
            <a:spAutoFit/>
          </a:bodyPr>
          <a:lstStyle/>
          <a:p>
            <a:pPr algn="ctr"/>
            <a:r>
              <a:rPr lang="en-US" sz="2000" b="1" dirty="0" err="1">
                <a:solidFill>
                  <a:srgbClr val="231F20"/>
                </a:solidFill>
                <a:effectLst/>
                <a:latin typeface="+mj-lt"/>
              </a:rPr>
              <a:t>Nhiệm</a:t>
            </a:r>
            <a:r>
              <a:rPr lang="en-US" sz="2000" b="1" dirty="0">
                <a:solidFill>
                  <a:srgbClr val="231F20"/>
                </a:solidFill>
                <a:effectLst/>
                <a:latin typeface="+mj-lt"/>
              </a:rPr>
              <a:t> </a:t>
            </a:r>
            <a:r>
              <a:rPr lang="en-US" sz="2000" b="1" dirty="0" err="1">
                <a:solidFill>
                  <a:srgbClr val="231F20"/>
                </a:solidFill>
                <a:effectLst/>
                <a:latin typeface="+mj-lt"/>
              </a:rPr>
              <a:t>vụ</a:t>
            </a:r>
            <a:r>
              <a:rPr lang="en-US" sz="2000" b="1" dirty="0">
                <a:solidFill>
                  <a:srgbClr val="231F20"/>
                </a:solidFill>
                <a:effectLst/>
                <a:latin typeface="+mj-lt"/>
              </a:rPr>
              <a:t> 2: Em </a:t>
            </a:r>
            <a:r>
              <a:rPr lang="en-US" sz="2000" b="1" dirty="0" err="1">
                <a:solidFill>
                  <a:srgbClr val="231F20"/>
                </a:solidFill>
                <a:effectLst/>
                <a:latin typeface="+mj-lt"/>
              </a:rPr>
              <a:t>hãy</a:t>
            </a:r>
            <a:r>
              <a:rPr lang="en-US" sz="2000" b="1" dirty="0">
                <a:solidFill>
                  <a:srgbClr val="231F20"/>
                </a:solidFill>
                <a:effectLst/>
                <a:latin typeface="+mj-lt"/>
              </a:rPr>
              <a:t> </a:t>
            </a:r>
            <a:r>
              <a:rPr lang="en-US" sz="2000" b="1" dirty="0" err="1">
                <a:solidFill>
                  <a:srgbClr val="231F20"/>
                </a:solidFill>
                <a:effectLst/>
                <a:latin typeface="+mj-lt"/>
              </a:rPr>
              <a:t>đọc</a:t>
            </a:r>
            <a:r>
              <a:rPr lang="en-US" sz="2000" b="1" dirty="0">
                <a:solidFill>
                  <a:srgbClr val="231F20"/>
                </a:solidFill>
                <a:effectLst/>
                <a:latin typeface="+mj-lt"/>
              </a:rPr>
              <a:t> </a:t>
            </a:r>
            <a:r>
              <a:rPr lang="en-US" sz="2000" b="1" dirty="0" err="1">
                <a:solidFill>
                  <a:srgbClr val="231F20"/>
                </a:solidFill>
                <a:effectLst/>
                <a:latin typeface="+mj-lt"/>
              </a:rPr>
              <a:t>câu</a:t>
            </a:r>
            <a:r>
              <a:rPr lang="en-US" sz="2000" b="1" dirty="0">
                <a:solidFill>
                  <a:srgbClr val="231F20"/>
                </a:solidFill>
                <a:effectLst/>
                <a:latin typeface="+mj-lt"/>
              </a:rPr>
              <a:t> </a:t>
            </a:r>
            <a:r>
              <a:rPr lang="en-US" sz="2000" b="1" dirty="0" err="1">
                <a:solidFill>
                  <a:srgbClr val="231F20"/>
                </a:solidFill>
                <a:effectLst/>
                <a:latin typeface="+mj-lt"/>
              </a:rPr>
              <a:t>nói</a:t>
            </a:r>
            <a:r>
              <a:rPr lang="en-US" sz="2000" b="1" dirty="0">
                <a:solidFill>
                  <a:srgbClr val="231F20"/>
                </a:solidFill>
                <a:effectLst/>
                <a:latin typeface="+mj-lt"/>
              </a:rPr>
              <a:t> </a:t>
            </a:r>
            <a:r>
              <a:rPr lang="en-US" sz="2000" b="1" dirty="0" err="1">
                <a:solidFill>
                  <a:srgbClr val="231F20"/>
                </a:solidFill>
                <a:effectLst/>
                <a:latin typeface="+mj-lt"/>
              </a:rPr>
              <a:t>sau</a:t>
            </a:r>
            <a:r>
              <a:rPr lang="en-US" sz="2000" b="1" dirty="0">
                <a:solidFill>
                  <a:srgbClr val="231F20"/>
                </a:solidFill>
                <a:effectLst/>
                <a:latin typeface="+mj-lt"/>
              </a:rPr>
              <a:t> </a:t>
            </a:r>
            <a:r>
              <a:rPr lang="en-US" sz="2000" b="1" dirty="0" err="1">
                <a:solidFill>
                  <a:srgbClr val="231F20"/>
                </a:solidFill>
                <a:effectLst/>
                <a:latin typeface="+mj-lt"/>
              </a:rPr>
              <a:t>và</a:t>
            </a:r>
            <a:r>
              <a:rPr lang="en-US" sz="2000" b="1" dirty="0">
                <a:solidFill>
                  <a:srgbClr val="231F20"/>
                </a:solidFill>
                <a:effectLst/>
                <a:latin typeface="+mj-lt"/>
              </a:rPr>
              <a:t> </a:t>
            </a:r>
            <a:r>
              <a:rPr lang="en-US" sz="2000" b="1" dirty="0" err="1">
                <a:solidFill>
                  <a:srgbClr val="231F20"/>
                </a:solidFill>
                <a:effectLst/>
                <a:latin typeface="+mj-lt"/>
              </a:rPr>
              <a:t>xây</a:t>
            </a:r>
            <a:r>
              <a:rPr lang="en-US" sz="2000" b="1" dirty="0">
                <a:solidFill>
                  <a:srgbClr val="231F20"/>
                </a:solidFill>
                <a:effectLst/>
                <a:latin typeface="+mj-lt"/>
              </a:rPr>
              <a:t> </a:t>
            </a:r>
            <a:r>
              <a:rPr lang="en-US" sz="2000" b="1" dirty="0" err="1">
                <a:solidFill>
                  <a:srgbClr val="231F20"/>
                </a:solidFill>
                <a:effectLst/>
                <a:latin typeface="+mj-lt"/>
              </a:rPr>
              <a:t>dựng</a:t>
            </a:r>
            <a:r>
              <a:rPr lang="en-US" sz="2000" b="1" dirty="0">
                <a:solidFill>
                  <a:srgbClr val="231F20"/>
                </a:solidFill>
                <a:effectLst/>
                <a:latin typeface="+mj-lt"/>
              </a:rPr>
              <a:t> </a:t>
            </a:r>
            <a:r>
              <a:rPr lang="en-US" sz="2000" b="1" dirty="0" err="1">
                <a:solidFill>
                  <a:srgbClr val="231F20"/>
                </a:solidFill>
                <a:effectLst/>
                <a:latin typeface="+mj-lt"/>
              </a:rPr>
              <a:t>bài</a:t>
            </a:r>
            <a:r>
              <a:rPr lang="en-US" sz="2000" b="1" dirty="0">
                <a:solidFill>
                  <a:srgbClr val="231F20"/>
                </a:solidFill>
                <a:effectLst/>
                <a:latin typeface="+mj-lt"/>
              </a:rPr>
              <a:t> </a:t>
            </a:r>
            <a:r>
              <a:rPr lang="en-US" sz="2000" b="1" dirty="0" err="1">
                <a:solidFill>
                  <a:srgbClr val="231F20"/>
                </a:solidFill>
                <a:effectLst/>
                <a:latin typeface="+mj-lt"/>
              </a:rPr>
              <a:t>thuyết</a:t>
            </a:r>
            <a:r>
              <a:rPr lang="en-US" sz="2000" b="1" dirty="0">
                <a:solidFill>
                  <a:srgbClr val="231F20"/>
                </a:solidFill>
                <a:effectLst/>
                <a:latin typeface="+mj-lt"/>
              </a:rPr>
              <a:t> </a:t>
            </a:r>
            <a:r>
              <a:rPr lang="en-US" sz="2000" b="1" dirty="0" err="1">
                <a:solidFill>
                  <a:srgbClr val="231F20"/>
                </a:solidFill>
                <a:effectLst/>
                <a:latin typeface="+mj-lt"/>
              </a:rPr>
              <a:t>trình</a:t>
            </a:r>
            <a:r>
              <a:rPr lang="en-US" sz="2000" b="1" dirty="0">
                <a:solidFill>
                  <a:srgbClr val="231F20"/>
                </a:solidFill>
                <a:effectLst/>
                <a:latin typeface="+mj-lt"/>
              </a:rPr>
              <a:t> </a:t>
            </a:r>
            <a:r>
              <a:rPr lang="en-US" sz="2000" b="1" dirty="0" err="1">
                <a:solidFill>
                  <a:srgbClr val="231F20"/>
                </a:solidFill>
                <a:effectLst/>
                <a:latin typeface="+mj-lt"/>
              </a:rPr>
              <a:t>về</a:t>
            </a:r>
            <a:r>
              <a:rPr lang="en-US" sz="2000" b="1" dirty="0">
                <a:solidFill>
                  <a:srgbClr val="231F20"/>
                </a:solidFill>
                <a:effectLst/>
                <a:latin typeface="+mj-lt"/>
              </a:rPr>
              <a:t> </a:t>
            </a:r>
            <a:r>
              <a:rPr lang="en-US" sz="2000" b="1" dirty="0" err="1">
                <a:solidFill>
                  <a:srgbClr val="231F20"/>
                </a:solidFill>
                <a:effectLst/>
                <a:latin typeface="+mj-lt"/>
              </a:rPr>
              <a:t>giá</a:t>
            </a:r>
            <a:r>
              <a:rPr lang="en-US" sz="2000" b="1" dirty="0">
                <a:solidFill>
                  <a:srgbClr val="231F20"/>
                </a:solidFill>
                <a:effectLst/>
                <a:latin typeface="+mj-lt"/>
              </a:rPr>
              <a:t> </a:t>
            </a:r>
            <a:r>
              <a:rPr lang="en-US" sz="2000" b="1" dirty="0" err="1">
                <a:solidFill>
                  <a:srgbClr val="231F20"/>
                </a:solidFill>
                <a:effectLst/>
                <a:latin typeface="+mj-lt"/>
              </a:rPr>
              <a:t>trị</a:t>
            </a:r>
            <a:r>
              <a:rPr lang="en-US" sz="2000" b="1" dirty="0">
                <a:solidFill>
                  <a:srgbClr val="231F20"/>
                </a:solidFill>
                <a:effectLst/>
                <a:latin typeface="+mj-lt"/>
              </a:rPr>
              <a:t> </a:t>
            </a:r>
            <a:r>
              <a:rPr lang="en-US" sz="2000" b="1" dirty="0" err="1">
                <a:solidFill>
                  <a:srgbClr val="231F20"/>
                </a:solidFill>
                <a:effectLst/>
                <a:latin typeface="+mj-lt"/>
              </a:rPr>
              <a:t>của</a:t>
            </a:r>
            <a:r>
              <a:rPr lang="en-US" sz="2000" b="1" dirty="0">
                <a:solidFill>
                  <a:srgbClr val="231F20"/>
                </a:solidFill>
                <a:effectLst/>
                <a:latin typeface="+mj-lt"/>
              </a:rPr>
              <a:t> </a:t>
            </a:r>
            <a:r>
              <a:rPr lang="en-US" sz="2000" b="1" dirty="0" err="1">
                <a:solidFill>
                  <a:srgbClr val="231F20"/>
                </a:solidFill>
                <a:effectLst/>
                <a:latin typeface="+mj-lt"/>
              </a:rPr>
              <a:t>lòng</a:t>
            </a:r>
            <a:r>
              <a:rPr lang="en-US" sz="2000" b="1" dirty="0">
                <a:solidFill>
                  <a:srgbClr val="231F20"/>
                </a:solidFill>
                <a:effectLst/>
                <a:latin typeface="+mj-lt"/>
              </a:rPr>
              <a:t> </a:t>
            </a:r>
            <a:r>
              <a:rPr lang="en-US" sz="2000" b="1" dirty="0" err="1">
                <a:solidFill>
                  <a:srgbClr val="231F20"/>
                </a:solidFill>
                <a:effectLst/>
                <a:latin typeface="+mj-lt"/>
              </a:rPr>
              <a:t>khoan</a:t>
            </a:r>
            <a:r>
              <a:rPr lang="en-US" sz="2000" b="1" dirty="0">
                <a:solidFill>
                  <a:srgbClr val="231F20"/>
                </a:solidFill>
                <a:effectLst/>
                <a:latin typeface="+mj-lt"/>
              </a:rPr>
              <a:t> dung. </a:t>
            </a:r>
            <a:endParaRPr lang="en-US" sz="2000" dirty="0">
              <a:latin typeface="+mj-lt"/>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3041" b="95946" l="2545" r="94168">
                        <a14:foregroundMark x1="11559" y1="26351" x2="81018" y2="64527"/>
                        <a14:foregroundMark x1="81018" y1="64527" x2="83987" y2="63851"/>
                        <a14:foregroundMark x1="88017" y1="27703" x2="18876" y2="57770"/>
                        <a14:foregroundMark x1="18876" y1="57770" x2="5620" y2="74324"/>
                        <a14:foregroundMark x1="8590" y1="34122" x2="5938" y2="45946"/>
                        <a14:foregroundMark x1="34358" y1="85135" x2="34040" y2="89865"/>
                        <a14:foregroundMark x1="24284" y1="89189" x2="24072" y2="93581"/>
                        <a14:foregroundMark x1="3075" y1="44932" x2="2969" y2="57095"/>
                        <a14:foregroundMark x1="25875" y1="7095" x2="25875" y2="18243"/>
                        <a14:foregroundMark x1="20148" y1="11149" x2="20467" y2="20608"/>
                        <a14:foregroundMark x1="65323" y1="12162" x2="64793" y2="19932"/>
                        <a14:foregroundMark x1="74655" y1="11486" x2="74867" y2="21959"/>
                        <a14:foregroundMark x1="91729" y1="58784" x2="92471" y2="84459"/>
                        <a14:foregroundMark x1="49947" y1="87838" x2="49947" y2="87838"/>
                        <a14:foregroundMark x1="58431" y1="84797" x2="58431" y2="84797"/>
                        <a14:foregroundMark x1="69247" y1="85811" x2="69247" y2="85811"/>
                        <a14:foregroundMark x1="94168" y1="95946" x2="94168" y2="95946"/>
                        <a14:foregroundMark x1="67975" y1="21284" x2="67975" y2="21284"/>
                        <a14:foregroundMark x1="56204" y1="14527" x2="56204" y2="12500"/>
                        <a14:foregroundMark x1="49523" y1="10135" x2="49523" y2="10135"/>
                        <a14:foregroundMark x1="37010" y1="8108" x2="37010" y2="8108"/>
                        <a14:foregroundMark x1="37116" y1="7432" x2="37116" y2="7432"/>
                        <a14:foregroundMark x1="27041" y1="3041" x2="27041" y2="3041"/>
                        <a14:foregroundMark x1="9226" y1="20946" x2="9226" y2="20946"/>
                        <a14:foregroundMark x1="11029" y1="20608" x2="11029" y2="20608"/>
                        <a14:foregroundMark x1="14952" y1="19595" x2="14952" y2="19595"/>
                        <a14:foregroundMark x1="17709" y1="18581" x2="17709" y2="18581"/>
                        <a14:foregroundMark x1="28208" y1="14189" x2="28208" y2="14189"/>
                        <a14:foregroundMark x1="29586" y1="13514" x2="29586" y2="13514"/>
                        <a14:foregroundMark x1="64051" y1="12500" x2="64051" y2="12500"/>
                        <a14:foregroundMark x1="83351" y1="19595" x2="83351" y2="19595"/>
                        <a14:foregroundMark x1="87169" y1="19257" x2="87169" y2="19257"/>
                      </a14:backgroundRemoval>
                    </a14:imgEffect>
                  </a14:imgLayer>
                </a14:imgProps>
              </a:ext>
            </a:extLst>
          </a:blip>
          <a:stretch>
            <a:fillRect/>
          </a:stretch>
        </p:blipFill>
        <p:spPr>
          <a:xfrm>
            <a:off x="811553" y="1258585"/>
            <a:ext cx="7819004" cy="2454322"/>
          </a:xfrm>
          <a:prstGeom prst="rect">
            <a:avLst/>
          </a:prstGeom>
        </p:spPr>
      </p:pic>
      <p:pic>
        <p:nvPicPr>
          <p:cNvPr id="7" name="Google Shape;329;p38"/>
          <p:cNvPicPr preferRelativeResize="0"/>
          <p:nvPr/>
        </p:nvPicPr>
        <p:blipFill>
          <a:blip r:embed="rId4"/>
          <a:stretch>
            <a:fillRect/>
          </a:stretch>
        </p:blipFill>
        <p:spPr>
          <a:xfrm>
            <a:off x="0" y="3122525"/>
            <a:ext cx="9419771" cy="5143501"/>
          </a:xfrm>
          <a:prstGeom prst="rect">
            <a:avLst/>
          </a:prstGeom>
          <a:noFill/>
          <a:ln>
            <a:noFill/>
          </a:ln>
        </p:spPr>
      </p:pic>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p:cNvPicPr>
            <a:picLocks noChangeAspect="1" noChangeArrowheads="1"/>
          </p:cNvPicPr>
          <p:nvPr/>
        </p:nvPicPr>
        <p:blipFill>
          <a:blip r:embed="rId1">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p:cNvPicPr>
            <a:picLocks noChangeAspect="1" noChangeArrowheads="1"/>
          </p:cNvPicPr>
          <p:nvPr/>
        </p:nvPicPr>
        <p:blipFill rotWithShape="1">
          <a:blip r:embed="rId1">
            <a:alphaModFix amt="50000"/>
            <a:extLst>
              <a:ext uri="{28A0092B-C50C-407E-A947-70E740481C1C}">
                <a14:useLocalDpi xmlns:a14="http://schemas.microsoft.com/office/drawing/2010/main" val="0"/>
              </a:ext>
            </a:extLst>
          </a:blip>
          <a:srcRect r="21852"/>
          <a:stretch>
            <a:fillRect/>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329;p38"/>
          <p:cNvPicPr preferRelativeResize="0"/>
          <p:nvPr/>
        </p:nvPicPr>
        <p:blipFill>
          <a:blip r:embed="rId2"/>
          <a:stretch>
            <a:fillRect/>
          </a:stretch>
        </p:blipFill>
        <p:spPr>
          <a:xfrm>
            <a:off x="0" y="1591268"/>
            <a:ext cx="9419771" cy="5143501"/>
          </a:xfrm>
          <a:prstGeom prst="rect">
            <a:avLst/>
          </a:prstGeom>
          <a:noFill/>
          <a:ln>
            <a:noFill/>
          </a:ln>
        </p:spPr>
      </p:pic>
      <p:sp>
        <p:nvSpPr>
          <p:cNvPr id="3" name="TextBox 2"/>
          <p:cNvSpPr txBox="1"/>
          <p:nvPr/>
        </p:nvSpPr>
        <p:spPr>
          <a:xfrm>
            <a:off x="342446" y="79567"/>
            <a:ext cx="8459108" cy="646331"/>
          </a:xfrm>
          <a:prstGeom prst="rect">
            <a:avLst/>
          </a:prstGeom>
          <a:solidFill>
            <a:srgbClr val="E0C2FE">
              <a:alpha val="61000"/>
            </a:srgbClr>
          </a:solidFill>
        </p:spPr>
        <p:txBody>
          <a:bodyPr wrap="square">
            <a:spAutoFit/>
          </a:bodyPr>
          <a:lstStyle/>
          <a:p>
            <a:pPr algn="ctr"/>
            <a:r>
              <a:rPr lang="en-US" sz="1800" b="1" dirty="0" err="1">
                <a:solidFill>
                  <a:srgbClr val="231F20"/>
                </a:solidFill>
                <a:effectLst/>
                <a:latin typeface="+mj-lt"/>
              </a:rPr>
              <a:t>Nhiệm</a:t>
            </a:r>
            <a:r>
              <a:rPr lang="en-US" sz="1800" b="1" dirty="0">
                <a:solidFill>
                  <a:srgbClr val="231F20"/>
                </a:solidFill>
                <a:effectLst/>
                <a:latin typeface="+mj-lt"/>
              </a:rPr>
              <a:t> </a:t>
            </a:r>
            <a:r>
              <a:rPr lang="en-US" sz="1800" b="1" dirty="0" err="1">
                <a:solidFill>
                  <a:srgbClr val="231F20"/>
                </a:solidFill>
                <a:effectLst/>
                <a:latin typeface="+mj-lt"/>
              </a:rPr>
              <a:t>vụ</a:t>
            </a:r>
            <a:r>
              <a:rPr lang="en-US" sz="1800" b="1" dirty="0">
                <a:solidFill>
                  <a:srgbClr val="231F20"/>
                </a:solidFill>
                <a:effectLst/>
                <a:latin typeface="+mj-lt"/>
              </a:rPr>
              <a:t> 3: </a:t>
            </a:r>
            <a:r>
              <a:rPr lang="vi-VN" sz="1800" b="1" dirty="0">
                <a:solidFill>
                  <a:srgbClr val="231F20"/>
                </a:solidFill>
                <a:effectLst/>
                <a:latin typeface="+mn-lt"/>
              </a:rPr>
              <a:t>Em hãy đọc các tình huống </a:t>
            </a:r>
            <a:r>
              <a:rPr lang="en-US" sz="1800" b="1" dirty="0" err="1">
                <a:solidFill>
                  <a:srgbClr val="231F20"/>
                </a:solidFill>
                <a:effectLst/>
                <a:latin typeface="+mn-lt"/>
              </a:rPr>
              <a:t>trong</a:t>
            </a:r>
            <a:r>
              <a:rPr lang="en-US" sz="1800" b="1" dirty="0">
                <a:solidFill>
                  <a:srgbClr val="231F20"/>
                </a:solidFill>
                <a:effectLst/>
                <a:latin typeface="+mn-lt"/>
              </a:rPr>
              <a:t> SGK tr. 14,15</a:t>
            </a:r>
            <a:r>
              <a:rPr lang="vi-VN" sz="1800" b="1" dirty="0">
                <a:solidFill>
                  <a:srgbClr val="231F20"/>
                </a:solidFill>
                <a:effectLst/>
                <a:latin typeface="+mn-lt"/>
              </a:rPr>
              <a:t> và nhận xét hành vi, việc làm của các nhân vật để tư vấn cách ứng xử phù hợp</a:t>
            </a:r>
            <a:r>
              <a:rPr lang="en-US" sz="1800" b="1" dirty="0">
                <a:solidFill>
                  <a:srgbClr val="231F20"/>
                </a:solidFill>
                <a:effectLst/>
                <a:latin typeface="+mn-lt"/>
              </a:rPr>
              <a:t>.</a:t>
            </a:r>
            <a:endParaRPr lang="en-US" sz="1800" dirty="0">
              <a:latin typeface="+mn-lt"/>
            </a:endParaRPr>
          </a:p>
        </p:txBody>
      </p:sp>
      <p:sp>
        <p:nvSpPr>
          <p:cNvPr id="2" name="TextBox 41"/>
          <p:cNvSpPr txBox="1"/>
          <p:nvPr/>
        </p:nvSpPr>
        <p:spPr>
          <a:xfrm>
            <a:off x="283029" y="1375120"/>
            <a:ext cx="3408136" cy="4707890"/>
          </a:xfrm>
          <a:prstGeom prst="rect">
            <a:avLst/>
          </a:prstGeom>
          <a:solidFill>
            <a:srgbClr val="E0C2FE">
              <a:alpha val="80000"/>
            </a:srgbClr>
          </a:solidFill>
          <a:ln w="38100">
            <a:solidFill>
              <a:srgbClr val="FFC00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latin typeface="Times New Roman" panose="02020603050405020304" charset="0"/>
                <a:cs typeface="Times New Roman" panose="02020603050405020304" charset="0"/>
              </a:rPr>
              <a:t>Tình huống 1. </a:t>
            </a:r>
            <a:endParaRPr lang="vi-VN" sz="2000" b="1" dirty="0">
              <a:latin typeface="Times New Roman" panose="02020603050405020304" charset="0"/>
              <a:cs typeface="Times New Roman" panose="02020603050405020304" charset="0"/>
            </a:endParaRPr>
          </a:p>
          <a:p>
            <a:pPr algn="just">
              <a:lnSpc>
                <a:spcPct val="150000"/>
              </a:lnSpc>
            </a:pPr>
            <a:r>
              <a:rPr lang="vi-VN" sz="2000" dirty="0">
                <a:latin typeface="Times New Roman" panose="02020603050405020304" charset="0"/>
                <a:cs typeface="Times New Roman" panose="02020603050405020304" charset="0"/>
              </a:rPr>
              <a:t>Bạn N rất thông minh, học giỏi, tuy nhiên bạn ấy lại ít khi lắng nghe và hay chê bai người khác. Khi làm việc nhóm, bạn N thường chỉ trích những điều thiếu sót của các thành viên khác. Các bạn trong lớp đều không muốn chơi cùng bạn N nữa</a:t>
            </a:r>
            <a:r>
              <a:rPr lang="vi-VN" sz="1600" dirty="0"/>
              <a:t>.</a:t>
            </a:r>
            <a:endParaRPr lang="en-US" sz="1600" dirty="0"/>
          </a:p>
        </p:txBody>
      </p:sp>
      <p:sp>
        <p:nvSpPr>
          <p:cNvPr id="4" name="TextBox 41"/>
          <p:cNvSpPr txBox="1"/>
          <p:nvPr/>
        </p:nvSpPr>
        <p:spPr>
          <a:xfrm>
            <a:off x="4732110" y="1157137"/>
            <a:ext cx="4128861" cy="5169535"/>
          </a:xfrm>
          <a:prstGeom prst="rect">
            <a:avLst/>
          </a:prstGeom>
          <a:solidFill>
            <a:schemeClr val="tx2">
              <a:alpha val="80000"/>
            </a:schemeClr>
          </a:solidFill>
          <a:ln w="38100">
            <a:solidFill>
              <a:srgbClr val="00B0F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latin typeface="Times New Roman" panose="02020603050405020304" charset="0"/>
                <a:cs typeface="Times New Roman" panose="02020603050405020304" charset="0"/>
              </a:rPr>
              <a:t>Tình huống 2. </a:t>
            </a:r>
            <a:endParaRPr lang="vi-VN" sz="2000" b="1" dirty="0">
              <a:latin typeface="Times New Roman" panose="02020603050405020304" charset="0"/>
              <a:cs typeface="Times New Roman" panose="02020603050405020304" charset="0"/>
            </a:endParaRPr>
          </a:p>
          <a:p>
            <a:pPr algn="just">
              <a:lnSpc>
                <a:spcPct val="150000"/>
              </a:lnSpc>
            </a:pPr>
            <a:r>
              <a:rPr lang="vi-VN" sz="2000" dirty="0">
                <a:latin typeface="Times New Roman" panose="02020603050405020304" charset="0"/>
                <a:cs typeface="Times New Roman" panose="02020603050405020304" charset="0"/>
              </a:rPr>
              <a:t>Sau buổi tiệc sinh nhật bạn thân, bạn V không về nhà ngay mà lại đi chơi riêng với bạn bè, không báo cho bố mẹ biết. Sau đó, bạn V đã bị tai nạn giao thông, phải nằm viện. Khi tỉnh lại, bạn V đã khóc rất nhiều, xin lỗi vì làm cho bố mẹ phải lo lắng, tốn kém thời gian, tiền bạc để chăm sóc cho mình trong bệnh viện. Bạn ấy luôn cảm thấy rất hối hận vì lỗi lầm của mình.</a:t>
            </a:r>
            <a:endParaRPr lang="en-US" sz="2000" dirty="0">
              <a:latin typeface="Times New Roman" panose="02020603050405020304" charset="0"/>
              <a:cs typeface="Times New Roman" panose="02020603050405020304" charset="0"/>
            </a:endParaRPr>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p:cNvPicPr>
            <a:picLocks noChangeAspect="1" noChangeArrowheads="1"/>
          </p:cNvPicPr>
          <p:nvPr/>
        </p:nvPicPr>
        <p:blipFill>
          <a:blip r:embed="rId1">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p:cNvPicPr>
            <a:picLocks noChangeAspect="1" noChangeArrowheads="1"/>
          </p:cNvPicPr>
          <p:nvPr/>
        </p:nvPicPr>
        <p:blipFill rotWithShape="1">
          <a:blip r:embed="rId1">
            <a:alphaModFix amt="50000"/>
            <a:extLst>
              <a:ext uri="{28A0092B-C50C-407E-A947-70E740481C1C}">
                <a14:useLocalDpi xmlns:a14="http://schemas.microsoft.com/office/drawing/2010/main" val="0"/>
              </a:ext>
            </a:extLst>
          </a:blip>
          <a:srcRect r="21852"/>
          <a:stretch>
            <a:fillRect/>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1"/>
          <p:cNvSpPr txBox="1"/>
          <p:nvPr/>
        </p:nvSpPr>
        <p:spPr>
          <a:xfrm>
            <a:off x="246743" y="663920"/>
            <a:ext cx="3858954" cy="3784600"/>
          </a:xfrm>
          <a:prstGeom prst="rect">
            <a:avLst/>
          </a:prstGeom>
          <a:solidFill>
            <a:srgbClr val="E0C2FE">
              <a:alpha val="80000"/>
            </a:srgbClr>
          </a:solidFill>
          <a:ln w="38100">
            <a:solidFill>
              <a:srgbClr val="FFC00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latin typeface="Times New Roman" panose="02020603050405020304" charset="0"/>
                <a:cs typeface="Times New Roman" panose="02020603050405020304" charset="0"/>
              </a:rPr>
              <a:t>Tình huống 1. </a:t>
            </a:r>
            <a:endParaRPr lang="vi-VN" sz="2000" b="1" dirty="0">
              <a:latin typeface="Times New Roman" panose="02020603050405020304" charset="0"/>
              <a:cs typeface="Times New Roman" panose="02020603050405020304" charset="0"/>
            </a:endParaRPr>
          </a:p>
          <a:p>
            <a:pPr algn="just">
              <a:lnSpc>
                <a:spcPct val="150000"/>
              </a:lnSpc>
            </a:pPr>
            <a:r>
              <a:rPr lang="vi-VN" sz="2000" dirty="0">
                <a:latin typeface="Times New Roman" panose="02020603050405020304" charset="0"/>
                <a:cs typeface="Times New Roman" panose="02020603050405020304" charset="0"/>
              </a:rPr>
              <a:t>Bạn N rất thông minh, học giỏi, tuy nhiên bạn ấy lại ít khi lắng nghe và hay chê bai người khác. Khi làm việc nhóm, bạn N thường chỉ trích những điều thiếu sót của các thành viên khác. Các bạn trong lớp đều không muốn chơi cùng bạn N nữa.</a:t>
            </a:r>
            <a:endParaRPr lang="en-US" sz="2000" dirty="0">
              <a:latin typeface="Times New Roman" panose="02020603050405020304" charset="0"/>
              <a:cs typeface="Times New Roman" panose="02020603050405020304" charset="0"/>
            </a:endParaRPr>
          </a:p>
        </p:txBody>
      </p:sp>
      <p:sp>
        <p:nvSpPr>
          <p:cNvPr id="5" name="Freeform 3"/>
          <p:cNvSpPr/>
          <p:nvPr/>
        </p:nvSpPr>
        <p:spPr>
          <a:xfrm>
            <a:off x="5089104" y="308320"/>
            <a:ext cx="3953296" cy="2732423"/>
          </a:xfrm>
          <a:custGeom>
            <a:avLst/>
            <a:gdLst/>
            <a:ahLst/>
            <a:cxnLst/>
            <a:rect l="l" t="t" r="r" b="b"/>
            <a:pathLst>
              <a:path w="4147392" h="3691179">
                <a:moveTo>
                  <a:pt x="0" y="0"/>
                </a:moveTo>
                <a:lnTo>
                  <a:pt x="4147393" y="0"/>
                </a:lnTo>
                <a:lnTo>
                  <a:pt x="4147393" y="3691179"/>
                </a:lnTo>
                <a:lnTo>
                  <a:pt x="0" y="369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p:cNvSpPr txBox="1"/>
          <p:nvPr/>
        </p:nvSpPr>
        <p:spPr>
          <a:xfrm>
            <a:off x="5144135" y="520065"/>
            <a:ext cx="3898900" cy="2439035"/>
          </a:xfrm>
          <a:prstGeom prst="rect">
            <a:avLst/>
          </a:prstGeom>
          <a:noFill/>
        </p:spPr>
        <p:txBody>
          <a:bodyPr wrap="square">
            <a:noAutofit/>
          </a:bodyPr>
          <a:lstStyle/>
          <a:p>
            <a:pPr algn="just"/>
            <a:r>
              <a:rPr lang="vi-VN" sz="1800" dirty="0">
                <a:solidFill>
                  <a:schemeClr val="accent2">
                    <a:lumMod val="50000"/>
                  </a:schemeClr>
                </a:solidFill>
                <a:effectLst/>
                <a:latin typeface="+mn-lt"/>
              </a:rPr>
              <a:t> </a:t>
            </a:r>
            <a:r>
              <a:rPr lang="en-US" sz="2000" dirty="0" err="1">
                <a:solidFill>
                  <a:schemeClr val="accent2">
                    <a:lumMod val="50000"/>
                  </a:schemeClr>
                </a:solidFill>
                <a:effectLst/>
                <a:latin typeface="Times New Roman" panose="02020603050405020304" charset="0"/>
                <a:cs typeface="Times New Roman" panose="02020603050405020304" charset="0"/>
              </a:rPr>
              <a:t>Gợi</a:t>
            </a:r>
            <a:r>
              <a:rPr lang="en-US" sz="2000" dirty="0">
                <a:solidFill>
                  <a:schemeClr val="accent2">
                    <a:lumMod val="50000"/>
                  </a:schemeClr>
                </a:solidFill>
                <a:effectLst/>
                <a:latin typeface="Times New Roman" panose="02020603050405020304" charset="0"/>
                <a:cs typeface="Times New Roman" panose="02020603050405020304" charset="0"/>
              </a:rPr>
              <a:t> ý:</a:t>
            </a:r>
            <a:endParaRPr lang="en-US" sz="2000" dirty="0">
              <a:solidFill>
                <a:schemeClr val="accent2">
                  <a:lumMod val="50000"/>
                </a:schemeClr>
              </a:solidFill>
              <a:effectLst/>
              <a:latin typeface="Times New Roman" panose="02020603050405020304" charset="0"/>
              <a:cs typeface="Times New Roman" panose="02020603050405020304" charset="0"/>
            </a:endParaRPr>
          </a:p>
          <a:p>
            <a:pPr algn="just"/>
            <a:r>
              <a:rPr lang="vi-VN" sz="2000" dirty="0">
                <a:solidFill>
                  <a:schemeClr val="accent2">
                    <a:lumMod val="50000"/>
                  </a:schemeClr>
                </a:solidFill>
                <a:effectLst/>
                <a:latin typeface="Times New Roman" panose="02020603050405020304" charset="0"/>
                <a:cs typeface="Times New Roman" panose="02020603050405020304" charset="0"/>
              </a:rPr>
              <a:t>Cách ứng xử của bạn N là chưa đúng đắn với bạn bè. Bạn N cần phải khiêm tốn, biết lắng nghe, </a:t>
            </a:r>
            <a:r>
              <a:rPr lang="vi-VN" sz="2000" dirty="0" err="1">
                <a:solidFill>
                  <a:schemeClr val="accent2">
                    <a:lumMod val="50000"/>
                  </a:schemeClr>
                </a:solidFill>
                <a:effectLst/>
                <a:latin typeface="Times New Roman" panose="02020603050405020304" charset="0"/>
                <a:cs typeface="Times New Roman" panose="02020603050405020304" charset="0"/>
              </a:rPr>
              <a:t>hoà</a:t>
            </a:r>
            <a:r>
              <a:rPr lang="vi-VN" sz="2000" dirty="0">
                <a:solidFill>
                  <a:schemeClr val="accent2">
                    <a:lumMod val="50000"/>
                  </a:schemeClr>
                </a:solidFill>
                <a:effectLst/>
                <a:latin typeface="Times New Roman" panose="02020603050405020304" charset="0"/>
                <a:cs typeface="Times New Roman" panose="02020603050405020304" charset="0"/>
              </a:rPr>
              <a:t> đồng với các bạn và cần đem sự hiểu biết, năng lực của mình để chia sẻ, giúp đỡ bạn bè cùng tiến bộ.</a:t>
            </a:r>
            <a:endParaRPr lang="en-US" sz="2000" dirty="0">
              <a:solidFill>
                <a:schemeClr val="accent2">
                  <a:lumMod val="50000"/>
                </a:schemeClr>
              </a:solidFill>
              <a:latin typeface="Times New Roman" panose="02020603050405020304" charset="0"/>
              <a:cs typeface="Times New Roman" panose="02020603050405020304" charset="0"/>
            </a:endParaRPr>
          </a:p>
        </p:txBody>
      </p:sp>
      <p:pic>
        <p:nvPicPr>
          <p:cNvPr id="11266" name="Picture 2" descr="Private school students working on group project charac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928" y="3189979"/>
            <a:ext cx="2706429" cy="1804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p:cNvPicPr>
            <a:picLocks noChangeAspect="1" noChangeArrowheads="1"/>
          </p:cNvPicPr>
          <p:nvPr/>
        </p:nvPicPr>
        <p:blipFill>
          <a:blip r:embed="rId1">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p:cNvPicPr>
            <a:picLocks noChangeAspect="1" noChangeArrowheads="1"/>
          </p:cNvPicPr>
          <p:nvPr/>
        </p:nvPicPr>
        <p:blipFill rotWithShape="1">
          <a:blip r:embed="rId1">
            <a:alphaModFix amt="50000"/>
            <a:extLst>
              <a:ext uri="{28A0092B-C50C-407E-A947-70E740481C1C}">
                <a14:useLocalDpi xmlns:a14="http://schemas.microsoft.com/office/drawing/2010/main" val="0"/>
              </a:ext>
            </a:extLst>
          </a:blip>
          <a:srcRect r="21852"/>
          <a:stretch>
            <a:fillRect/>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1"/>
          <p:cNvSpPr txBox="1"/>
          <p:nvPr/>
        </p:nvSpPr>
        <p:spPr>
          <a:xfrm>
            <a:off x="443139" y="837823"/>
            <a:ext cx="4128861" cy="4246245"/>
          </a:xfrm>
          <a:prstGeom prst="rect">
            <a:avLst/>
          </a:prstGeom>
          <a:solidFill>
            <a:schemeClr val="tx2">
              <a:alpha val="80000"/>
            </a:schemeClr>
          </a:solidFill>
          <a:ln w="38100">
            <a:solidFill>
              <a:srgbClr val="00B0F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b="1" dirty="0">
                <a:latin typeface="Times New Roman" panose="02020603050405020304" charset="0"/>
                <a:cs typeface="Times New Roman" panose="02020603050405020304" charset="0"/>
              </a:rPr>
              <a:t>Tình huống 2. </a:t>
            </a:r>
            <a:endParaRPr lang="vi-VN" sz="1800" b="1" dirty="0">
              <a:latin typeface="Times New Roman" panose="02020603050405020304" charset="0"/>
              <a:cs typeface="Times New Roman" panose="02020603050405020304" charset="0"/>
            </a:endParaRPr>
          </a:p>
          <a:p>
            <a:pPr algn="just">
              <a:lnSpc>
                <a:spcPct val="150000"/>
              </a:lnSpc>
            </a:pPr>
            <a:r>
              <a:rPr lang="vi-VN" sz="1800" dirty="0">
                <a:latin typeface="Times New Roman" panose="02020603050405020304" charset="0"/>
                <a:cs typeface="Times New Roman" panose="02020603050405020304" charset="0"/>
              </a:rPr>
              <a:t>Sau buổi tiệc sinh nhật bạn thân, bạn V không về nhà ngay mà lại đi chơi riêng với bạn bè, không báo cho bố mẹ biết. Sau đó, bạn V đã bị tai nạn giao thông, phải nằm viện. Khi tỉnh lại, bạn V đã khóc rất nhiều, xin lỗi vì làm cho bố mẹ phải lo lắng, tốn kém thời gian, tiền bạc để chăm sóc cho mình trong bệnh viện. Bạn ấy luôn cảm thấy rất hối hận vì lỗi lầm của mình.</a:t>
            </a:r>
            <a:endParaRPr lang="en-US" sz="1800" dirty="0">
              <a:latin typeface="Times New Roman" panose="02020603050405020304" charset="0"/>
              <a:cs typeface="Times New Roman" panose="02020603050405020304" charset="0"/>
            </a:endParaRPr>
          </a:p>
        </p:txBody>
      </p:sp>
      <p:sp>
        <p:nvSpPr>
          <p:cNvPr id="5" name="Freeform 3"/>
          <p:cNvSpPr/>
          <p:nvPr/>
        </p:nvSpPr>
        <p:spPr>
          <a:xfrm>
            <a:off x="5089104" y="308320"/>
            <a:ext cx="3953296" cy="2732423"/>
          </a:xfrm>
          <a:custGeom>
            <a:avLst/>
            <a:gdLst/>
            <a:ahLst/>
            <a:cxnLst/>
            <a:rect l="l" t="t" r="r" b="b"/>
            <a:pathLst>
              <a:path w="4147392" h="3691179">
                <a:moveTo>
                  <a:pt x="0" y="0"/>
                </a:moveTo>
                <a:lnTo>
                  <a:pt x="4147393" y="0"/>
                </a:lnTo>
                <a:lnTo>
                  <a:pt x="4147393" y="3691179"/>
                </a:lnTo>
                <a:lnTo>
                  <a:pt x="0" y="36911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p:cNvSpPr txBox="1"/>
          <p:nvPr/>
        </p:nvSpPr>
        <p:spPr>
          <a:xfrm>
            <a:off x="5348920" y="520369"/>
            <a:ext cx="3433663" cy="2030095"/>
          </a:xfrm>
          <a:prstGeom prst="rect">
            <a:avLst/>
          </a:prstGeom>
          <a:noFill/>
        </p:spPr>
        <p:txBody>
          <a:bodyPr wrap="square">
            <a:spAutoFit/>
          </a:bodyPr>
          <a:lstStyle/>
          <a:p>
            <a:pPr algn="just"/>
            <a:r>
              <a:rPr lang="vi-VN" sz="1800" dirty="0">
                <a:solidFill>
                  <a:schemeClr val="accent2">
                    <a:lumMod val="50000"/>
                  </a:schemeClr>
                </a:solidFill>
                <a:effectLst/>
                <a:latin typeface="+mn-lt"/>
              </a:rPr>
              <a:t> </a:t>
            </a:r>
            <a:r>
              <a:rPr lang="en-US" sz="1800" dirty="0" err="1">
                <a:solidFill>
                  <a:schemeClr val="accent2">
                    <a:lumMod val="50000"/>
                  </a:schemeClr>
                </a:solidFill>
                <a:effectLst/>
                <a:latin typeface="Times New Roman" panose="02020603050405020304" charset="0"/>
                <a:cs typeface="Times New Roman" panose="02020603050405020304" charset="0"/>
              </a:rPr>
              <a:t>Gợi</a:t>
            </a:r>
            <a:r>
              <a:rPr lang="en-US" sz="1800" dirty="0">
                <a:solidFill>
                  <a:schemeClr val="accent2">
                    <a:lumMod val="50000"/>
                  </a:schemeClr>
                </a:solidFill>
                <a:effectLst/>
                <a:latin typeface="Times New Roman" panose="02020603050405020304" charset="0"/>
                <a:cs typeface="Times New Roman" panose="02020603050405020304" charset="0"/>
              </a:rPr>
              <a:t> ý:</a:t>
            </a:r>
            <a:endParaRPr lang="en-US" sz="1800" dirty="0">
              <a:solidFill>
                <a:schemeClr val="accent2">
                  <a:lumMod val="50000"/>
                </a:schemeClr>
              </a:solidFill>
              <a:effectLst/>
              <a:latin typeface="Times New Roman" panose="02020603050405020304" charset="0"/>
              <a:cs typeface="Times New Roman" panose="02020603050405020304" charset="0"/>
            </a:endParaRPr>
          </a:p>
          <a:p>
            <a:pPr algn="just"/>
            <a:r>
              <a:rPr lang="vi-VN" sz="1800" dirty="0">
                <a:solidFill>
                  <a:schemeClr val="accent2">
                    <a:lumMod val="50000"/>
                  </a:schemeClr>
                </a:solidFill>
                <a:latin typeface="Times New Roman" panose="02020603050405020304" charset="0"/>
                <a:cs typeface="Times New Roman" panose="02020603050405020304" charset="0"/>
              </a:rPr>
              <a:t>Bạn V đã sai khi chưa xin phép bố mẹ mà đã đi chơi cùng bạn bè ngay sau buổi tiệc sinh nhật. Bạn V cần phải xin lỗi bố mẹ, rút kinh nghiệm sâu sắc và cũng nên biết tha thứ cho bản thân mình.</a:t>
            </a:r>
            <a:endParaRPr lang="en-US" sz="1800" dirty="0">
              <a:solidFill>
                <a:schemeClr val="accent2">
                  <a:lumMod val="50000"/>
                </a:schemeClr>
              </a:solidFill>
              <a:latin typeface="Times New Roman" panose="02020603050405020304" charset="0"/>
              <a:cs typeface="Times New Roman" panose="02020603050405020304" charset="0"/>
            </a:endParaRPr>
          </a:p>
        </p:txBody>
      </p:sp>
      <p:pic>
        <p:nvPicPr>
          <p:cNvPr id="12290" name="Picture 2" descr="350+ Cartoon Of Child In Hospital Bed Stock Illustrations, Royalty-Free  Vector Graphics &amp; Clip Art - iStoc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155" b="90928" l="9804" r="89706">
                        <a14:foregroundMark x1="56536" y1="7423" x2="57353" y2="50722"/>
                        <a14:foregroundMark x1="54248" y1="9072" x2="53268" y2="21031"/>
                        <a14:foregroundMark x1="53758" y1="5361" x2="65686" y2="5567"/>
                        <a14:foregroundMark x1="52941" y1="21031" x2="52941" y2="45155"/>
                        <a14:foregroundMark x1="53268" y1="45155" x2="54902" y2="56495"/>
                        <a14:foregroundMark x1="16503" y1="60206" x2="22059" y2="59588"/>
                        <a14:foregroundMark x1="76144" y1="41649" x2="73693" y2="56907"/>
                        <a14:foregroundMark x1="77941" y1="88041" x2="80882" y2="90103"/>
                        <a14:foregroundMark x1="54902" y1="85567" x2="54739" y2="91134"/>
                        <a14:foregroundMark x1="66993" y1="5155" x2="66993" y2="5155"/>
                        <a14:foregroundMark x1="62418" y1="40000" x2="62418" y2="40000"/>
                      </a14:backgroundRemoval>
                    </a14:imgEffect>
                  </a14:imgLayer>
                </a14:imgProps>
              </a:ext>
              <a:ext uri="{28A0092B-C50C-407E-A947-70E740481C1C}">
                <a14:useLocalDpi xmlns:a14="http://schemas.microsoft.com/office/drawing/2010/main" val="0"/>
              </a:ext>
            </a:extLst>
          </a:blip>
          <a:srcRect/>
          <a:stretch>
            <a:fillRect/>
          </a:stretch>
        </p:blipFill>
        <p:spPr bwMode="auto">
          <a:xfrm>
            <a:off x="5586639" y="2828693"/>
            <a:ext cx="2950936" cy="2338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4" name="TextBox 3"/>
          <p:cNvSpPr txBox="1"/>
          <p:nvPr/>
        </p:nvSpPr>
        <p:spPr>
          <a:xfrm>
            <a:off x="205921" y="108760"/>
            <a:ext cx="8732158" cy="706755"/>
          </a:xfrm>
          <a:prstGeom prst="rect">
            <a:avLst/>
          </a:prstGeom>
          <a:solidFill>
            <a:srgbClr val="E0C2FE">
              <a:alpha val="61000"/>
            </a:srgbClr>
          </a:solidFill>
        </p:spPr>
        <p:txBody>
          <a:bodyPr wrap="square">
            <a:spAutoFit/>
          </a:bodyPr>
          <a:lstStyle/>
          <a:p>
            <a:pPr algn="ctr"/>
            <a:r>
              <a:rPr lang="en-US" sz="2000" b="1" dirty="0" err="1">
                <a:gradFill>
                  <a:gsLst>
                    <a:gs pos="0">
                      <a:srgbClr val="FE4444"/>
                    </a:gs>
                    <a:gs pos="100000">
                      <a:srgbClr val="832B2B"/>
                    </a:gs>
                  </a:gsLst>
                  <a:lin scaled="0"/>
                </a:gradFill>
                <a:effectLst/>
                <a:latin typeface="Times New Roman" panose="02020603050405020304" charset="0"/>
                <a:cs typeface="Times New Roman" panose="02020603050405020304" charset="0"/>
              </a:rPr>
              <a:t>Nhiệm</a:t>
            </a:r>
            <a:r>
              <a:rPr lang="en-US" sz="2000" b="1" dirty="0">
                <a:gradFill>
                  <a:gsLst>
                    <a:gs pos="0">
                      <a:srgbClr val="FE4444"/>
                    </a:gs>
                    <a:gs pos="100000">
                      <a:srgbClr val="832B2B"/>
                    </a:gs>
                  </a:gsLst>
                  <a:lin scaled="0"/>
                </a:gradFill>
                <a:effectLst/>
                <a:latin typeface="Times New Roman" panose="02020603050405020304" charset="0"/>
                <a:cs typeface="Times New Roman" panose="02020603050405020304" charset="0"/>
              </a:rPr>
              <a:t> </a:t>
            </a:r>
            <a:r>
              <a:rPr lang="en-US" sz="2000" b="1" dirty="0" err="1">
                <a:gradFill>
                  <a:gsLst>
                    <a:gs pos="0">
                      <a:srgbClr val="FE4444"/>
                    </a:gs>
                    <a:gs pos="100000">
                      <a:srgbClr val="832B2B"/>
                    </a:gs>
                  </a:gsLst>
                  <a:lin scaled="0"/>
                </a:gradFill>
                <a:effectLst/>
                <a:latin typeface="Times New Roman" panose="02020603050405020304" charset="0"/>
                <a:cs typeface="Times New Roman" panose="02020603050405020304" charset="0"/>
              </a:rPr>
              <a:t>vụ</a:t>
            </a:r>
            <a:r>
              <a:rPr lang="en-US" sz="2000" b="1" dirty="0">
                <a:gradFill>
                  <a:gsLst>
                    <a:gs pos="0">
                      <a:srgbClr val="FE4444"/>
                    </a:gs>
                    <a:gs pos="100000">
                      <a:srgbClr val="832B2B"/>
                    </a:gs>
                  </a:gsLst>
                  <a:lin scaled="0"/>
                </a:gradFill>
                <a:effectLst/>
                <a:latin typeface="Times New Roman" panose="02020603050405020304" charset="0"/>
                <a:cs typeface="Times New Roman" panose="02020603050405020304" charset="0"/>
              </a:rPr>
              <a:t> </a:t>
            </a:r>
            <a:r>
              <a:rPr lang="en-US" sz="2000" b="1" dirty="0">
                <a:gradFill>
                  <a:gsLst>
                    <a:gs pos="0">
                      <a:srgbClr val="FE4444"/>
                    </a:gs>
                    <a:gs pos="100000">
                      <a:srgbClr val="832B2B"/>
                    </a:gs>
                  </a:gsLst>
                  <a:lin scaled="0"/>
                </a:gradFill>
                <a:latin typeface="Times New Roman" panose="02020603050405020304" charset="0"/>
                <a:cs typeface="Times New Roman" panose="02020603050405020304" charset="0"/>
              </a:rPr>
              <a:t>4</a:t>
            </a:r>
            <a:r>
              <a:rPr lang="en-US" sz="2000" b="1" dirty="0">
                <a:gradFill>
                  <a:gsLst>
                    <a:gs pos="0">
                      <a:srgbClr val="FE4444"/>
                    </a:gs>
                    <a:gs pos="100000">
                      <a:srgbClr val="832B2B"/>
                    </a:gs>
                  </a:gsLst>
                  <a:lin scaled="0"/>
                </a:gradFill>
                <a:effectLst/>
                <a:latin typeface="Times New Roman" panose="02020603050405020304" charset="0"/>
                <a:cs typeface="Times New Roman" panose="02020603050405020304" charset="0"/>
              </a:rPr>
              <a:t>: </a:t>
            </a:r>
            <a:r>
              <a:rPr lang="vi-VN" sz="2000" b="1" dirty="0">
                <a:gradFill>
                  <a:gsLst>
                    <a:gs pos="0">
                      <a:srgbClr val="FE4444"/>
                    </a:gs>
                    <a:gs pos="100000">
                      <a:srgbClr val="832B2B"/>
                    </a:gs>
                  </a:gsLst>
                  <a:lin scaled="0"/>
                </a:gradFill>
                <a:effectLst/>
                <a:latin typeface="Times New Roman" panose="02020603050405020304" charset="0"/>
                <a:cs typeface="Times New Roman" panose="02020603050405020304" charset="0"/>
              </a:rPr>
              <a:t>Em hãy đọc tình huống </a:t>
            </a:r>
            <a:r>
              <a:rPr lang="en-US" sz="2000" b="1" dirty="0" err="1">
                <a:gradFill>
                  <a:gsLst>
                    <a:gs pos="0">
                      <a:srgbClr val="FE4444"/>
                    </a:gs>
                    <a:gs pos="100000">
                      <a:srgbClr val="832B2B"/>
                    </a:gs>
                  </a:gsLst>
                  <a:lin scaled="0"/>
                </a:gradFill>
                <a:effectLst/>
                <a:latin typeface="Times New Roman" panose="02020603050405020304" charset="0"/>
                <a:cs typeface="Times New Roman" panose="02020603050405020304" charset="0"/>
              </a:rPr>
              <a:t>trong</a:t>
            </a:r>
            <a:r>
              <a:rPr lang="en-US" sz="2000" b="1" dirty="0">
                <a:gradFill>
                  <a:gsLst>
                    <a:gs pos="0">
                      <a:srgbClr val="FE4444"/>
                    </a:gs>
                    <a:gs pos="100000">
                      <a:srgbClr val="832B2B"/>
                    </a:gs>
                  </a:gsLst>
                  <a:lin scaled="0"/>
                </a:gradFill>
                <a:effectLst/>
                <a:latin typeface="Times New Roman" panose="02020603050405020304" charset="0"/>
                <a:cs typeface="Times New Roman" panose="02020603050405020304" charset="0"/>
              </a:rPr>
              <a:t> SGK tr.15</a:t>
            </a:r>
            <a:r>
              <a:rPr lang="vi-VN" sz="2000" b="1" dirty="0">
                <a:gradFill>
                  <a:gsLst>
                    <a:gs pos="0">
                      <a:srgbClr val="FE4444"/>
                    </a:gs>
                    <a:gs pos="100000">
                      <a:srgbClr val="832B2B"/>
                    </a:gs>
                  </a:gsLst>
                  <a:lin scaled="0"/>
                </a:gradFill>
                <a:effectLst/>
                <a:latin typeface="Times New Roman" panose="02020603050405020304" charset="0"/>
                <a:cs typeface="Times New Roman" panose="02020603050405020304" charset="0"/>
              </a:rPr>
              <a:t> và rút ra bài học cho bản thân để rèn luyện đức tính khoan dung.</a:t>
            </a:r>
            <a:endParaRPr lang="vi-VN" sz="2000" b="1" dirty="0">
              <a:gradFill>
                <a:gsLst>
                  <a:gs pos="0">
                    <a:srgbClr val="FE4444"/>
                  </a:gs>
                  <a:gs pos="100000">
                    <a:srgbClr val="832B2B"/>
                  </a:gs>
                </a:gsLst>
                <a:lin scaled="0"/>
              </a:gradFill>
              <a:effectLst/>
              <a:latin typeface="Times New Roman" panose="02020603050405020304" charset="0"/>
              <a:cs typeface="Times New Roman" panose="02020603050405020304" charset="0"/>
            </a:endParaRPr>
          </a:p>
        </p:txBody>
      </p:sp>
      <p:sp>
        <p:nvSpPr>
          <p:cNvPr id="5" name="TextBox 41"/>
          <p:cNvSpPr txBox="1"/>
          <p:nvPr/>
        </p:nvSpPr>
        <p:spPr>
          <a:xfrm>
            <a:off x="814070" y="1269365"/>
            <a:ext cx="5180330" cy="3784600"/>
          </a:xfrm>
          <a:prstGeom prst="rect">
            <a:avLst/>
          </a:prstGeom>
          <a:solidFill>
            <a:srgbClr val="F7D9F6">
              <a:alpha val="80000"/>
            </a:srgbClr>
          </a:solidFill>
          <a:ln w="38100">
            <a:solidFill>
              <a:schemeClr val="tx1"/>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dirty="0"/>
              <a:t>B</a:t>
            </a:r>
            <a:r>
              <a:rPr lang="vi-VN" sz="2000" dirty="0">
                <a:latin typeface="Times New Roman" panose="02020603050405020304" charset="0"/>
                <a:cs typeface="Times New Roman" panose="02020603050405020304" charset="0"/>
              </a:rPr>
              <a:t>ạn Q là lớp trưởng lớp 9A, luôn được mọi người quý mến. Mỗi khi có thành viên trong lớp vi phạm nội quy, bạn Q thường tìm gặp riêng để hỏi thăm, tìm hiểu nguyên nhân, cùng nhau đưa ra giải pháp giúp bạn cải thiện, khắc phục sai lầm. Bạn Q luôn biết lắng nghe, không phán xét mà đặt mình vào vị trí của người khác để đồng cảm.</a:t>
            </a:r>
            <a:endParaRPr lang="en-US" sz="2000" dirty="0">
              <a:latin typeface="Times New Roman" panose="02020603050405020304" charset="0"/>
              <a:cs typeface="Times New Roman" panose="02020603050405020304" charset="0"/>
            </a:endParaRPr>
          </a:p>
        </p:txBody>
      </p:sp>
      <p:pic>
        <p:nvPicPr>
          <p:cNvPr id="8194" name="Picture 2" descr="Empowering Student Leaders: Strategies for Fostering Student Leadership and  Engagement – Jagran Public School"/>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foregroundMark x1="35547" y1="16398" x2="42578" y2="14788"/>
                        <a14:foregroundMark x1="42578" y1="14788" x2="58984" y2="18302"/>
                        <a14:foregroundMark x1="58984" y1="18302" x2="63477" y2="29429"/>
                        <a14:foregroundMark x1="63477" y1="29429" x2="63477" y2="33089"/>
                        <a14:foregroundMark x1="68164" y1="20937" x2="74316" y2="29868"/>
                        <a14:foregroundMark x1="74316" y1="29868" x2="74512" y2="30161"/>
                        <a14:foregroundMark x1="72559" y1="28843" x2="73828" y2="34846"/>
                        <a14:foregroundMark x1="74902" y1="32064" x2="75586" y2="38799"/>
                        <a14:foregroundMark x1="53418" y1="46266" x2="61621" y2="49634"/>
                        <a14:foregroundMark x1="30762" y1="22108" x2="26855" y2="30893"/>
                        <a14:foregroundMark x1="28809" y1="33675" x2="25781" y2="39971"/>
                        <a14:foregroundMark x1="25879" y1="35432" x2="25781" y2="36018"/>
                        <a14:foregroundMark x1="26660" y1="33089" x2="25293" y2="39239"/>
                        <a14:foregroundMark x1="66406" y1="78770" x2="67578" y2="78917"/>
                        <a14:foregroundMark x1="35254" y1="81552" x2="37109" y2="82430"/>
                        <a14:foregroundMark x1="28809" y1="68668" x2="32129" y2="72621"/>
                        <a14:foregroundMark x1="26855" y1="67496" x2="29980" y2="73792"/>
                        <a14:foregroundMark x1="26172" y1="64568" x2="26270" y2="67204"/>
                        <a14:foregroundMark x1="76074" y1="42606" x2="76074" y2="47145"/>
                        <a14:foregroundMark x1="75098" y1="50073" x2="75098" y2="57247"/>
                        <a14:foregroundMark x1="75879" y1="49341" x2="75781" y2="53441"/>
                        <a14:foregroundMark x1="75488" y1="57833" x2="74707" y2="63543"/>
                        <a14:foregroundMark x1="74609" y1="65886" x2="74316" y2="69693"/>
                        <a14:foregroundMark x1="74023" y1="72035" x2="73730" y2="75695"/>
                        <a14:foregroundMark x1="74512" y1="75110" x2="74414" y2="768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47348" y="1439056"/>
            <a:ext cx="4913813" cy="3277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8"/>
          <p:cNvPicPr preferRelativeResize="0"/>
          <p:nvPr/>
        </p:nvPicPr>
        <p:blipFill>
          <a:blip r:embed="rId1"/>
          <a:stretch>
            <a:fillRect/>
          </a:stretch>
        </p:blipFill>
        <p:spPr>
          <a:xfrm>
            <a:off x="460285" y="3122525"/>
            <a:ext cx="8613156" cy="5143501"/>
          </a:xfrm>
          <a:prstGeom prst="rect">
            <a:avLst/>
          </a:prstGeom>
          <a:noFill/>
          <a:ln>
            <a:noFill/>
          </a:ln>
        </p:spPr>
      </p:pic>
      <p:pic>
        <p:nvPicPr>
          <p:cNvPr id="332" name="Google Shape;332;p38"/>
          <p:cNvPicPr preferRelativeResize="0"/>
          <p:nvPr/>
        </p:nvPicPr>
        <p:blipFill>
          <a:blip r:embed="rId2"/>
          <a:stretch>
            <a:fillRect/>
          </a:stretch>
        </p:blipFill>
        <p:spPr>
          <a:xfrm>
            <a:off x="7665872" y="1643350"/>
            <a:ext cx="867541" cy="859549"/>
          </a:xfrm>
          <a:prstGeom prst="rect">
            <a:avLst/>
          </a:prstGeom>
          <a:noFill/>
          <a:ln>
            <a:noFill/>
          </a:ln>
        </p:spPr>
      </p:pic>
      <p:pic>
        <p:nvPicPr>
          <p:cNvPr id="333" name="Google Shape;333;p38"/>
          <p:cNvPicPr preferRelativeResize="0"/>
          <p:nvPr/>
        </p:nvPicPr>
        <p:blipFill>
          <a:blip r:embed="rId3"/>
          <a:stretch>
            <a:fillRect/>
          </a:stretch>
        </p:blipFill>
        <p:spPr>
          <a:xfrm flipH="1">
            <a:off x="651492" y="2141975"/>
            <a:ext cx="931201" cy="859550"/>
          </a:xfrm>
          <a:prstGeom prst="rect">
            <a:avLst/>
          </a:prstGeom>
          <a:noFill/>
          <a:ln>
            <a:noFill/>
          </a:ln>
        </p:spPr>
      </p:pic>
      <p:pic>
        <p:nvPicPr>
          <p:cNvPr id="334" name="Google Shape;334;p38"/>
          <p:cNvPicPr preferRelativeResize="0"/>
          <p:nvPr/>
        </p:nvPicPr>
        <p:blipFill>
          <a:blip r:embed="rId2"/>
          <a:stretch>
            <a:fillRect/>
          </a:stretch>
        </p:blipFill>
        <p:spPr>
          <a:xfrm flipH="1">
            <a:off x="2561414" y="466410"/>
            <a:ext cx="483543" cy="479100"/>
          </a:xfrm>
          <a:prstGeom prst="rect">
            <a:avLst/>
          </a:prstGeom>
          <a:noFill/>
          <a:ln>
            <a:noFill/>
          </a:ln>
        </p:spPr>
      </p:pic>
      <p:sp>
        <p:nvSpPr>
          <p:cNvPr id="2" name="TextBox 104"/>
          <p:cNvSpPr txBox="1"/>
          <p:nvPr/>
        </p:nvSpPr>
        <p:spPr>
          <a:xfrm>
            <a:off x="2111773" y="2390298"/>
            <a:ext cx="4740572" cy="110680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a:solidFill>
                  <a:srgbClr val="D8181D"/>
                </a:solidFill>
                <a:latin typeface="Times New Roman" panose="02020603050405020304" charset="0"/>
                <a:cs typeface="Times New Roman" panose="02020603050405020304" charset="0"/>
              </a:rPr>
              <a:t>VẬN DỤNG</a:t>
            </a:r>
            <a:endParaRPr lang="en-US" sz="6600" b="1" dirty="0">
              <a:solidFill>
                <a:srgbClr val="D8181D"/>
              </a:solidFill>
              <a:latin typeface="Times New Roman" panose="02020603050405020304" charset="0"/>
              <a:cs typeface="Times New Roman" panose="02020603050405020304" charset="0"/>
            </a:endParaRPr>
          </a:p>
        </p:txBody>
      </p:sp>
      <p:sp>
        <p:nvSpPr>
          <p:cNvPr id="3" name="TextBox 105"/>
          <p:cNvSpPr txBox="1"/>
          <p:nvPr/>
        </p:nvSpPr>
        <p:spPr>
          <a:xfrm>
            <a:off x="2818707" y="1565136"/>
            <a:ext cx="3362255" cy="70675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b="1" dirty="0" err="1">
                <a:solidFill>
                  <a:srgbClr val="00B0F0"/>
                </a:solidFill>
                <a:latin typeface="Times New Roman" panose="02020603050405020304" charset="0"/>
                <a:cs typeface="Times New Roman" panose="02020603050405020304" charset="0"/>
              </a:rPr>
              <a:t>Hoạt</a:t>
            </a:r>
            <a:r>
              <a:rPr lang="en-US" sz="4000" b="1" dirty="0">
                <a:solidFill>
                  <a:srgbClr val="00B0F0"/>
                </a:solidFill>
                <a:latin typeface="Times New Roman" panose="02020603050405020304" charset="0"/>
                <a:cs typeface="Times New Roman" panose="02020603050405020304" charset="0"/>
              </a:rPr>
              <a:t> </a:t>
            </a:r>
            <a:r>
              <a:rPr lang="en-US" sz="4000" b="1" dirty="0" err="1">
                <a:solidFill>
                  <a:srgbClr val="00B0F0"/>
                </a:solidFill>
                <a:latin typeface="Times New Roman" panose="02020603050405020304" charset="0"/>
                <a:cs typeface="Times New Roman" panose="02020603050405020304" charset="0"/>
              </a:rPr>
              <a:t>động</a:t>
            </a:r>
            <a:r>
              <a:rPr lang="en-US" sz="4000" b="1" dirty="0">
                <a:solidFill>
                  <a:srgbClr val="00B0F0"/>
                </a:solidFill>
                <a:latin typeface="Times New Roman" panose="02020603050405020304" charset="0"/>
                <a:cs typeface="Times New Roman" panose="02020603050405020304" charset="0"/>
              </a:rPr>
              <a:t> 4</a:t>
            </a:r>
            <a:endParaRPr lang="en-US" sz="4000" b="1" dirty="0">
              <a:solidFill>
                <a:srgbClr val="00B0F0"/>
              </a:solidFill>
              <a:latin typeface="Times New Roman" panose="02020603050405020304" charset="0"/>
              <a:cs typeface="Times New Roman" panose="02020603050405020304" charset="0"/>
            </a:endParaRPr>
          </a:p>
        </p:txBody>
      </p:sp>
      <p:pic>
        <p:nvPicPr>
          <p:cNvPr id="4" name="Picture 3"/>
          <p:cNvPicPr>
            <a:picLocks noChangeAspect="1"/>
          </p:cNvPicPr>
          <p:nvPr/>
        </p:nvPicPr>
        <p:blipFill>
          <a:blip r:embed="rId4"/>
          <a:stretch>
            <a:fillRect/>
          </a:stretch>
        </p:blipFill>
        <p:spPr>
          <a:xfrm>
            <a:off x="3853138" y="309574"/>
            <a:ext cx="1200329" cy="1200329"/>
          </a:xfrm>
          <a:prstGeom prst="rect">
            <a:avLst/>
          </a:prstGeom>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8" name="Google Shape;248;p32"/>
          <p:cNvPicPr preferRelativeResize="0"/>
          <p:nvPr/>
        </p:nvPicPr>
        <p:blipFill>
          <a:blip r:embed="rId1"/>
          <a:stretch>
            <a:fillRect/>
          </a:stretch>
        </p:blipFill>
        <p:spPr>
          <a:xfrm>
            <a:off x="2783375" y="314325"/>
            <a:ext cx="931201" cy="859550"/>
          </a:xfrm>
          <a:prstGeom prst="rect">
            <a:avLst/>
          </a:prstGeom>
          <a:noFill/>
          <a:ln>
            <a:noFill/>
          </a:ln>
        </p:spPr>
      </p:pic>
      <p:pic>
        <p:nvPicPr>
          <p:cNvPr id="249" name="Google Shape;249;p32"/>
          <p:cNvPicPr preferRelativeResize="0"/>
          <p:nvPr/>
        </p:nvPicPr>
        <p:blipFill>
          <a:blip r:embed="rId2"/>
          <a:stretch>
            <a:fillRect/>
          </a:stretch>
        </p:blipFill>
        <p:spPr>
          <a:xfrm flipH="1">
            <a:off x="5356476" y="3885692"/>
            <a:ext cx="931200" cy="922666"/>
          </a:xfrm>
          <a:prstGeom prst="rect">
            <a:avLst/>
          </a:prstGeom>
          <a:noFill/>
          <a:ln>
            <a:noFill/>
          </a:ln>
        </p:spPr>
      </p:pic>
      <p:sp>
        <p:nvSpPr>
          <p:cNvPr id="6" name="TextBox 76"/>
          <p:cNvSpPr txBox="1"/>
          <p:nvPr/>
        </p:nvSpPr>
        <p:spPr>
          <a:xfrm>
            <a:off x="1332927" y="2808692"/>
            <a:ext cx="6478147" cy="110680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a:solidFill>
                  <a:srgbClr val="D8181D"/>
                </a:solidFill>
                <a:latin typeface="Times New Roman" panose="02020603050405020304" charset="0"/>
                <a:cs typeface="Times New Roman" panose="02020603050405020304" charset="0"/>
              </a:rPr>
              <a:t>MỞ ĐẦU</a:t>
            </a:r>
            <a:endParaRPr lang="en-US" sz="6600" b="1" dirty="0">
              <a:solidFill>
                <a:srgbClr val="D8181D"/>
              </a:solidFill>
              <a:latin typeface="Times New Roman" panose="02020603050405020304" charset="0"/>
              <a:cs typeface="Times New Roman" panose="02020603050405020304" charset="0"/>
            </a:endParaRPr>
          </a:p>
        </p:txBody>
      </p:sp>
      <p:sp>
        <p:nvSpPr>
          <p:cNvPr id="7" name="TextBox 77"/>
          <p:cNvSpPr txBox="1"/>
          <p:nvPr/>
        </p:nvSpPr>
        <p:spPr>
          <a:xfrm>
            <a:off x="2975199" y="1893191"/>
            <a:ext cx="3362255" cy="70675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Times New Roman" panose="02020603050405020304" charset="0"/>
                <a:cs typeface="Times New Roman" panose="02020603050405020304" charset="0"/>
              </a:rPr>
              <a:t>Hoạt</a:t>
            </a:r>
            <a:r>
              <a:rPr lang="en-US" sz="4000" dirty="0">
                <a:solidFill>
                  <a:srgbClr val="00B0F0"/>
                </a:solidFill>
                <a:latin typeface="Times New Roman" panose="02020603050405020304" charset="0"/>
                <a:cs typeface="Times New Roman" panose="02020603050405020304" charset="0"/>
              </a:rPr>
              <a:t> </a:t>
            </a:r>
            <a:r>
              <a:rPr lang="en-US" sz="4000" dirty="0" err="1">
                <a:solidFill>
                  <a:srgbClr val="00B0F0"/>
                </a:solidFill>
                <a:latin typeface="Times New Roman" panose="02020603050405020304" charset="0"/>
                <a:cs typeface="Times New Roman" panose="02020603050405020304" charset="0"/>
              </a:rPr>
              <a:t>động</a:t>
            </a:r>
            <a:r>
              <a:rPr lang="en-US" sz="4000" dirty="0">
                <a:solidFill>
                  <a:srgbClr val="00B0F0"/>
                </a:solidFill>
                <a:latin typeface="Times New Roman" panose="02020603050405020304" charset="0"/>
                <a:cs typeface="Times New Roman" panose="02020603050405020304" charset="0"/>
              </a:rPr>
              <a:t> 1</a:t>
            </a:r>
            <a:endParaRPr lang="en-US" sz="4000" dirty="0">
              <a:solidFill>
                <a:srgbClr val="00B0F0"/>
              </a:solidFill>
              <a:latin typeface="Times New Roman" panose="02020603050405020304" charset="0"/>
              <a:cs typeface="Times New Roman" panose="02020603050405020304" charset="0"/>
            </a:endParaRPr>
          </a:p>
        </p:txBody>
      </p:sp>
      <p:pic>
        <p:nvPicPr>
          <p:cNvPr id="8" name="Picture 7"/>
          <p:cNvPicPr>
            <a:picLocks noChangeAspect="1"/>
          </p:cNvPicPr>
          <p:nvPr/>
        </p:nvPicPr>
        <p:blipFill>
          <a:blip r:embed="rId3"/>
          <a:stretch>
            <a:fillRect/>
          </a:stretch>
        </p:blipFill>
        <p:spPr>
          <a:xfrm>
            <a:off x="4172008" y="1134479"/>
            <a:ext cx="817233" cy="817233"/>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000" b="-4000"/>
          </a:stretch>
        </a:blipFill>
        <a:effectLst/>
      </p:bgPr>
    </p:bg>
    <p:spTree>
      <p:nvGrpSpPr>
        <p:cNvPr id="1" name=""/>
        <p:cNvGrpSpPr/>
        <p:nvPr/>
      </p:nvGrpSpPr>
      <p:grpSpPr>
        <a:xfrm>
          <a:off x="0" y="0"/>
          <a:ext cx="0" cy="0"/>
          <a:chOff x="0" y="0"/>
          <a:chExt cx="0" cy="0"/>
        </a:xfrm>
      </p:grpSpPr>
      <p:sp>
        <p:nvSpPr>
          <p:cNvPr id="6" name="Freeform 8"/>
          <p:cNvSpPr/>
          <p:nvPr/>
        </p:nvSpPr>
        <p:spPr>
          <a:xfrm>
            <a:off x="302075" y="1002466"/>
            <a:ext cx="3692804" cy="3571408"/>
          </a:xfrm>
          <a:custGeom>
            <a:avLst/>
            <a:gdLst/>
            <a:ahLst/>
            <a:cxnLst/>
            <a:rect l="l" t="t" r="r" b="b"/>
            <a:pathLst>
              <a:path w="5541818" h="4114800">
                <a:moveTo>
                  <a:pt x="0" y="0"/>
                </a:moveTo>
                <a:lnTo>
                  <a:pt x="5541818" y="0"/>
                </a:lnTo>
                <a:lnTo>
                  <a:pt x="55418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7" name="Freeform 8"/>
          <p:cNvSpPr/>
          <p:nvPr/>
        </p:nvSpPr>
        <p:spPr>
          <a:xfrm>
            <a:off x="4676931" y="914400"/>
            <a:ext cx="4075053" cy="3747541"/>
          </a:xfrm>
          <a:custGeom>
            <a:avLst/>
            <a:gdLst/>
            <a:ahLst/>
            <a:cxnLst/>
            <a:rect l="l" t="t" r="r" b="b"/>
            <a:pathLst>
              <a:path w="5541818" h="4114800">
                <a:moveTo>
                  <a:pt x="0" y="0"/>
                </a:moveTo>
                <a:lnTo>
                  <a:pt x="5541818" y="0"/>
                </a:lnTo>
                <a:lnTo>
                  <a:pt x="554181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105"/>
          <p:cNvSpPr txBox="1"/>
          <p:nvPr/>
        </p:nvSpPr>
        <p:spPr>
          <a:xfrm>
            <a:off x="2703495" y="5858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Nhiệm</a:t>
            </a:r>
            <a:r>
              <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 </a:t>
            </a:r>
            <a:r>
              <a:rPr lang="en-US" sz="4000" dirty="0" err="1">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vụ</a:t>
            </a:r>
            <a:r>
              <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 </a:t>
            </a:r>
            <a:endPar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endParaRPr>
          </a:p>
        </p:txBody>
      </p:sp>
      <p:sp>
        <p:nvSpPr>
          <p:cNvPr id="10" name="TextBox 9"/>
          <p:cNvSpPr txBox="1"/>
          <p:nvPr/>
        </p:nvSpPr>
        <p:spPr>
          <a:xfrm>
            <a:off x="601308" y="1680829"/>
            <a:ext cx="3094338" cy="2306955"/>
          </a:xfrm>
          <a:prstGeom prst="rect">
            <a:avLst/>
          </a:prstGeom>
          <a:noFill/>
        </p:spPr>
        <p:txBody>
          <a:bodyPr wrap="square">
            <a:spAutoFit/>
          </a:bodyPr>
          <a:lstStyle/>
          <a:p>
            <a:pPr algn="just"/>
            <a:r>
              <a:rPr lang="vi-VN" sz="1800" b="1" dirty="0">
                <a:solidFill>
                  <a:schemeClr val="tx1"/>
                </a:solidFill>
                <a:effectLst/>
                <a:latin typeface="+mn-lt"/>
              </a:rPr>
              <a:t>1. </a:t>
            </a:r>
            <a:r>
              <a:rPr lang="vi-VN" sz="1800" b="1" dirty="0">
                <a:solidFill>
                  <a:srgbClr val="231F20"/>
                </a:solidFill>
                <a:effectLst/>
                <a:latin typeface="Times New Roman" panose="02020603050405020304" charset="0"/>
                <a:cs typeface="Times New Roman" panose="02020603050405020304" charset="0"/>
              </a:rPr>
              <a:t>Em hãy chọn một thông điệp về sự khoan dung mà em yêu thích. Sau đó, thiết kế, trang trí thông điệp đó tại góc bàn học, làm hình nền của máy tính, điện thoại (nếu có) như một sự nhắc nhở em về lòng khoan dung.</a:t>
            </a:r>
            <a:endParaRPr lang="en-US" sz="1800" dirty="0">
              <a:latin typeface="Times New Roman" panose="02020603050405020304" charset="0"/>
              <a:cs typeface="Times New Roman" panose="02020603050405020304" charset="0"/>
            </a:endParaRPr>
          </a:p>
        </p:txBody>
      </p:sp>
      <p:sp>
        <p:nvSpPr>
          <p:cNvPr id="13" name="TextBox 12"/>
          <p:cNvSpPr txBox="1"/>
          <p:nvPr/>
        </p:nvSpPr>
        <p:spPr>
          <a:xfrm>
            <a:off x="5068146" y="1542330"/>
            <a:ext cx="3292622" cy="2861310"/>
          </a:xfrm>
          <a:prstGeom prst="rect">
            <a:avLst/>
          </a:prstGeom>
          <a:noFill/>
        </p:spPr>
        <p:txBody>
          <a:bodyPr wrap="square">
            <a:spAutoFit/>
          </a:bodyPr>
          <a:lstStyle/>
          <a:p>
            <a:pPr algn="just"/>
            <a:r>
              <a:rPr lang="vi-VN" sz="2000" b="1" dirty="0">
                <a:solidFill>
                  <a:srgbClr val="002060"/>
                </a:solidFill>
                <a:effectLst/>
                <a:latin typeface="Times New Roman" panose="02020603050405020304" charset="0"/>
                <a:cs typeface="Times New Roman" panose="02020603050405020304" charset="0"/>
              </a:rPr>
              <a:t>2. Em hãy viết ra những điều thể hiện sự khoan dung hoặc chưa khoan dung đối với bản thân, người thân, bạn bè; xác định nguyên nhân vì sao chưa thể hiện sự khoan dung. Từ đó, đề xuất hướng giải quyết và chia sẻ kết quả thực hiện trước lớp.</a:t>
            </a:r>
            <a:endParaRPr lang="en-US" sz="2000" dirty="0">
              <a:solidFill>
                <a:srgbClr val="002060"/>
              </a:solidFill>
              <a:latin typeface="Times New Roman" panose="02020603050405020304" charset="0"/>
              <a:cs typeface="Times New Roman" panose="02020603050405020304" charset="0"/>
            </a:endParaRP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85;p47"/>
          <p:cNvPicPr preferRelativeResize="0"/>
          <p:nvPr/>
        </p:nvPicPr>
        <p:blipFill rotWithShape="1">
          <a:blip r:embed="rId1"/>
          <a:srcRect t="9150" b="9150"/>
          <a:stretch>
            <a:fillRect/>
          </a:stretch>
        </p:blipFill>
        <p:spPr>
          <a:xfrm flipH="1">
            <a:off x="-827947" y="-202871"/>
            <a:ext cx="3380651" cy="5346371"/>
          </a:xfrm>
          <a:prstGeom prst="rect">
            <a:avLst/>
          </a:prstGeom>
          <a:noFill/>
          <a:ln>
            <a:noFill/>
          </a:ln>
        </p:spPr>
      </p:pic>
      <p:pic>
        <p:nvPicPr>
          <p:cNvPr id="3" name="Google Shape;486;p47"/>
          <p:cNvPicPr preferRelativeResize="0"/>
          <p:nvPr/>
        </p:nvPicPr>
        <p:blipFill>
          <a:blip r:embed="rId2"/>
          <a:stretch>
            <a:fillRect/>
          </a:stretch>
        </p:blipFill>
        <p:spPr>
          <a:xfrm>
            <a:off x="7840097" y="535000"/>
            <a:ext cx="867541" cy="859549"/>
          </a:xfrm>
          <a:prstGeom prst="rect">
            <a:avLst/>
          </a:prstGeom>
          <a:noFill/>
          <a:ln>
            <a:noFill/>
          </a:ln>
        </p:spPr>
      </p:pic>
      <p:pic>
        <p:nvPicPr>
          <p:cNvPr id="4" name="Google Shape;487;p47"/>
          <p:cNvPicPr preferRelativeResize="0"/>
          <p:nvPr/>
        </p:nvPicPr>
        <p:blipFill>
          <a:blip r:embed="rId3"/>
          <a:stretch>
            <a:fillRect/>
          </a:stretch>
        </p:blipFill>
        <p:spPr>
          <a:xfrm rot="1857733">
            <a:off x="2707467" y="325925"/>
            <a:ext cx="931201" cy="859550"/>
          </a:xfrm>
          <a:prstGeom prst="rect">
            <a:avLst/>
          </a:prstGeom>
          <a:noFill/>
          <a:ln>
            <a:noFill/>
          </a:ln>
        </p:spPr>
      </p:pic>
      <p:pic>
        <p:nvPicPr>
          <p:cNvPr id="11" name="Google Shape;561;p49"/>
          <p:cNvPicPr preferRelativeResize="0"/>
          <p:nvPr/>
        </p:nvPicPr>
        <p:blipFill>
          <a:blip r:embed="rId4"/>
          <a:stretch>
            <a:fillRect/>
          </a:stretch>
        </p:blipFill>
        <p:spPr>
          <a:xfrm>
            <a:off x="7375373" y="3027225"/>
            <a:ext cx="1796987" cy="2116275"/>
          </a:xfrm>
          <a:prstGeom prst="rect">
            <a:avLst/>
          </a:prstGeom>
          <a:noFill/>
          <a:ln>
            <a:noFill/>
          </a:ln>
        </p:spPr>
      </p:pic>
      <p:sp>
        <p:nvSpPr>
          <p:cNvPr id="5" name="TextBox 2"/>
          <p:cNvSpPr txBox="1"/>
          <p:nvPr/>
        </p:nvSpPr>
        <p:spPr>
          <a:xfrm>
            <a:off x="1746459" y="1638548"/>
            <a:ext cx="6670415" cy="175323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vi-VN" sz="3600" b="1" dirty="0">
                <a:solidFill>
                  <a:schemeClr val="accent2"/>
                </a:solidFill>
                <a:latin typeface="SVN-Caprica Script" pitchFamily="2" charset="0"/>
              </a:rPr>
              <a:t>T</a:t>
            </a:r>
            <a:r>
              <a:rPr lang="vi-VN" sz="3600" b="1" dirty="0">
                <a:solidFill>
                  <a:schemeClr val="accent2"/>
                </a:solidFill>
                <a:latin typeface="Times New Roman" panose="02020603050405020304" charset="0"/>
                <a:cs typeface="Times New Roman" panose="02020603050405020304" charset="0"/>
              </a:rPr>
              <a:t>ạm biệt và hẹn gặp lại các em </a:t>
            </a:r>
            <a:endParaRPr lang="vi-VN" sz="3600" b="1" dirty="0">
              <a:solidFill>
                <a:schemeClr val="accent2"/>
              </a:solidFill>
              <a:latin typeface="Times New Roman" panose="02020603050405020304" charset="0"/>
              <a:cs typeface="Times New Roman" panose="02020603050405020304" charset="0"/>
            </a:endParaRPr>
          </a:p>
          <a:p>
            <a:pPr algn="ctr">
              <a:lnSpc>
                <a:spcPct val="150000"/>
              </a:lnSpc>
            </a:pPr>
            <a:r>
              <a:rPr lang="vi-VN" sz="3600" b="1" dirty="0">
                <a:solidFill>
                  <a:schemeClr val="accent2"/>
                </a:solidFill>
                <a:latin typeface="Times New Roman" panose="02020603050405020304" charset="0"/>
                <a:cs typeface="Times New Roman" panose="02020603050405020304" charset="0"/>
              </a:rPr>
              <a:t>ở bài học tiếp theo.</a:t>
            </a:r>
            <a:endParaRPr lang="en-US" sz="3600" b="1" dirty="0">
              <a:solidFill>
                <a:schemeClr val="accent2"/>
              </a:solidFill>
              <a:latin typeface="Times New Roman" panose="02020603050405020304" charset="0"/>
              <a:cs typeface="Times New Roman" panose="02020603050405020304" charset="0"/>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7"/>
          <p:cNvSpPr txBox="1"/>
          <p:nvPr/>
        </p:nvSpPr>
        <p:spPr>
          <a:xfrm>
            <a:off x="936537" y="356699"/>
            <a:ext cx="6940794" cy="70675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b="1" dirty="0">
                <a:solidFill>
                  <a:schemeClr val="tx2">
                    <a:lumMod val="50000"/>
                  </a:schemeClr>
                </a:solidFill>
                <a:latin typeface="Times New Roman" panose="02020603050405020304" charset="0"/>
                <a:cs typeface="Times New Roman" panose="02020603050405020304" charset="0"/>
              </a:rPr>
              <a:t>TRÒ CHƠI: AI NHANH HƠN</a:t>
            </a:r>
            <a:endParaRPr lang="en-US" sz="4000" b="1" dirty="0">
              <a:solidFill>
                <a:schemeClr val="tx2">
                  <a:lumMod val="50000"/>
                </a:schemeClr>
              </a:solidFill>
              <a:latin typeface="Times New Roman" panose="02020603050405020304" charset="0"/>
              <a:cs typeface="Times New Roman" panose="02020603050405020304" charset="0"/>
            </a:endParaRPr>
          </a:p>
        </p:txBody>
      </p:sp>
      <p:sp>
        <p:nvSpPr>
          <p:cNvPr id="5" name="TextBox 4"/>
          <p:cNvSpPr txBox="1"/>
          <p:nvPr/>
        </p:nvSpPr>
        <p:spPr>
          <a:xfrm>
            <a:off x="601307" y="1231007"/>
            <a:ext cx="7611254" cy="2173369"/>
          </a:xfrm>
          <a:prstGeom prst="horizontalScroll">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b="1" dirty="0">
                <a:solidFill>
                  <a:srgbClr val="231F20"/>
                </a:solidFill>
                <a:latin typeface="Times New Roman" panose="02020603050405020304" charset="0"/>
                <a:cs typeface="Times New Roman" panose="02020603050405020304" charset="0"/>
              </a:rPr>
              <a:t>-</a:t>
            </a:r>
            <a:r>
              <a:rPr lang="vi-VN" sz="2000" b="1" dirty="0">
                <a:solidFill>
                  <a:srgbClr val="231F20"/>
                </a:solidFill>
                <a:effectLst/>
                <a:latin typeface="Times New Roman" panose="02020603050405020304" charset="0"/>
                <a:cs typeface="Times New Roman" panose="02020603050405020304" charset="0"/>
              </a:rPr>
              <a:t> GV tổ chức chia lớp thành 2 đội chơi (đội A và đội B). </a:t>
            </a:r>
            <a:endParaRPr lang="vi-VN" sz="2000" b="1" dirty="0">
              <a:latin typeface="Times New Roman" panose="02020603050405020304" charset="0"/>
              <a:cs typeface="Times New Roman" panose="02020603050405020304" charset="0"/>
            </a:endParaRPr>
          </a:p>
          <a:p>
            <a:pPr algn="just"/>
            <a:r>
              <a:rPr lang="en-US" sz="2000" b="1" dirty="0">
                <a:solidFill>
                  <a:srgbClr val="231F20"/>
                </a:solidFill>
                <a:latin typeface="Times New Roman" panose="02020603050405020304" charset="0"/>
                <a:cs typeface="Times New Roman" panose="02020603050405020304" charset="0"/>
              </a:rPr>
              <a:t>-</a:t>
            </a:r>
            <a:r>
              <a:rPr lang="vi-VN" sz="2000" b="1" dirty="0">
                <a:solidFill>
                  <a:srgbClr val="231F20"/>
                </a:solidFill>
                <a:effectLst/>
                <a:latin typeface="Times New Roman" panose="02020603050405020304" charset="0"/>
                <a:cs typeface="Times New Roman" panose="02020603050405020304" charset="0"/>
              </a:rPr>
              <a:t> </a:t>
            </a:r>
            <a:r>
              <a:rPr lang="en-US" sz="2000" b="1" dirty="0">
                <a:solidFill>
                  <a:srgbClr val="231F20"/>
                </a:solidFill>
                <a:latin typeface="Times New Roman" panose="02020603050405020304" charset="0"/>
                <a:cs typeface="Times New Roman" panose="02020603050405020304" charset="0"/>
              </a:rPr>
              <a:t>T</a:t>
            </a:r>
            <a:r>
              <a:rPr lang="vi-VN" sz="2000" b="1" dirty="0">
                <a:solidFill>
                  <a:srgbClr val="231F20"/>
                </a:solidFill>
                <a:effectLst/>
                <a:latin typeface="Times New Roman" panose="02020603050405020304" charset="0"/>
                <a:cs typeface="Times New Roman" panose="02020603050405020304" charset="0"/>
              </a:rPr>
              <a:t>hể lệ trò chơi: Đội A liệt kê những </a:t>
            </a:r>
            <a:r>
              <a:rPr lang="vi-VN" sz="2000" b="1" dirty="0">
                <a:solidFill>
                  <a:srgbClr val="00B050"/>
                </a:solidFill>
                <a:effectLst/>
                <a:latin typeface="Times New Roman" panose="02020603050405020304" charset="0"/>
                <a:cs typeface="Times New Roman" panose="02020603050405020304" charset="0"/>
              </a:rPr>
              <a:t>lợi ích của sự tha thứ</a:t>
            </a:r>
            <a:r>
              <a:rPr lang="vi-VN" sz="2000" b="1" dirty="0">
                <a:solidFill>
                  <a:srgbClr val="231F20"/>
                </a:solidFill>
                <a:effectLst/>
                <a:latin typeface="Times New Roman" panose="02020603050405020304" charset="0"/>
                <a:cs typeface="Times New Roman" panose="02020603050405020304" charset="0"/>
              </a:rPr>
              <a:t>, đội B liệt kê những </a:t>
            </a:r>
            <a:r>
              <a:rPr lang="vi-VN" sz="2000" b="1" dirty="0">
                <a:solidFill>
                  <a:schemeClr val="tx2">
                    <a:lumMod val="50000"/>
                  </a:schemeClr>
                </a:solidFill>
                <a:effectLst/>
                <a:latin typeface="Times New Roman" panose="02020603050405020304" charset="0"/>
                <a:cs typeface="Times New Roman" panose="02020603050405020304" charset="0"/>
              </a:rPr>
              <a:t>hậu quả của sự tức giận</a:t>
            </a:r>
            <a:r>
              <a:rPr lang="vi-VN" sz="2000" b="1" dirty="0">
                <a:solidFill>
                  <a:srgbClr val="231F20"/>
                </a:solidFill>
                <a:effectLst/>
                <a:latin typeface="Times New Roman" panose="02020603050405020304" charset="0"/>
                <a:cs typeface="Times New Roman" panose="02020603050405020304" charset="0"/>
              </a:rPr>
              <a:t>. </a:t>
            </a:r>
            <a:r>
              <a:rPr lang="en-US" sz="2000" b="1" dirty="0">
                <a:solidFill>
                  <a:srgbClr val="231F20"/>
                </a:solidFill>
                <a:latin typeface="Times New Roman" panose="02020603050405020304" charset="0"/>
                <a:cs typeface="Times New Roman" panose="02020603050405020304" charset="0"/>
              </a:rPr>
              <a:t>Đ</a:t>
            </a:r>
            <a:r>
              <a:rPr lang="vi-VN" sz="2000" b="1" dirty="0" err="1">
                <a:solidFill>
                  <a:srgbClr val="231F20"/>
                </a:solidFill>
                <a:effectLst/>
                <a:latin typeface="Times New Roman" panose="02020603050405020304" charset="0"/>
                <a:cs typeface="Times New Roman" panose="02020603050405020304" charset="0"/>
              </a:rPr>
              <a:t>ội</a:t>
            </a:r>
            <a:r>
              <a:rPr lang="vi-VN" sz="2000" b="1" dirty="0">
                <a:solidFill>
                  <a:srgbClr val="231F20"/>
                </a:solidFill>
                <a:effectLst/>
                <a:latin typeface="Times New Roman" panose="02020603050405020304" charset="0"/>
                <a:cs typeface="Times New Roman" panose="02020603050405020304" charset="0"/>
              </a:rPr>
              <a:t> nào liệt kê được nhiều hơn sẽ giành chiến thắng.</a:t>
            </a:r>
            <a:endParaRPr lang="en-US" sz="2000" b="1" dirty="0">
              <a:solidFill>
                <a:srgbClr val="231F20"/>
              </a:solidFill>
              <a:effectLst/>
              <a:latin typeface="Times New Roman" panose="02020603050405020304" charset="0"/>
              <a:cs typeface="Times New Roman" panose="02020603050405020304" charset="0"/>
            </a:endParaRPr>
          </a:p>
          <a:p>
            <a:pPr algn="just"/>
            <a:r>
              <a:rPr lang="en-US" sz="2000" b="1" dirty="0">
                <a:solidFill>
                  <a:srgbClr val="231F20"/>
                </a:solidFill>
                <a:latin typeface="Times New Roman" panose="02020603050405020304" charset="0"/>
                <a:cs typeface="Times New Roman" panose="02020603050405020304" charset="0"/>
              </a:rPr>
              <a:t>- </a:t>
            </a:r>
            <a:r>
              <a:rPr lang="en-US" sz="2000" b="1" dirty="0" err="1">
                <a:solidFill>
                  <a:srgbClr val="231F20"/>
                </a:solidFill>
                <a:latin typeface="Times New Roman" panose="02020603050405020304" charset="0"/>
                <a:cs typeface="Times New Roman" panose="02020603050405020304" charset="0"/>
              </a:rPr>
              <a:t>Thời</a:t>
            </a:r>
            <a:r>
              <a:rPr lang="en-US" sz="2000" b="1" dirty="0">
                <a:solidFill>
                  <a:srgbClr val="231F20"/>
                </a:solidFill>
                <a:latin typeface="Times New Roman" panose="02020603050405020304" charset="0"/>
                <a:cs typeface="Times New Roman" panose="02020603050405020304" charset="0"/>
              </a:rPr>
              <a:t> </a:t>
            </a:r>
            <a:r>
              <a:rPr lang="en-US" sz="2000" b="1" dirty="0" err="1">
                <a:solidFill>
                  <a:srgbClr val="231F20"/>
                </a:solidFill>
                <a:latin typeface="Times New Roman" panose="02020603050405020304" charset="0"/>
                <a:cs typeface="Times New Roman" panose="02020603050405020304" charset="0"/>
              </a:rPr>
              <a:t>gian</a:t>
            </a:r>
            <a:r>
              <a:rPr lang="en-US" sz="2000" b="1" dirty="0">
                <a:solidFill>
                  <a:srgbClr val="231F20"/>
                </a:solidFill>
                <a:latin typeface="Times New Roman" panose="02020603050405020304" charset="0"/>
                <a:cs typeface="Times New Roman" panose="02020603050405020304" charset="0"/>
              </a:rPr>
              <a:t>: 2 </a:t>
            </a:r>
            <a:r>
              <a:rPr lang="en-US" sz="2000" b="1" dirty="0" err="1">
                <a:solidFill>
                  <a:srgbClr val="231F20"/>
                </a:solidFill>
                <a:latin typeface="Times New Roman" panose="02020603050405020304" charset="0"/>
                <a:cs typeface="Times New Roman" panose="02020603050405020304" charset="0"/>
              </a:rPr>
              <a:t>phút</a:t>
            </a:r>
            <a:r>
              <a:rPr lang="en-US" sz="2000" b="1" dirty="0">
                <a:solidFill>
                  <a:srgbClr val="231F20"/>
                </a:solidFill>
                <a:latin typeface="Times New Roman" panose="02020603050405020304" charset="0"/>
                <a:cs typeface="Times New Roman" panose="02020603050405020304" charset="0"/>
              </a:rPr>
              <a:t>.</a:t>
            </a:r>
            <a:endParaRPr lang="en-US" sz="2000" b="1" dirty="0">
              <a:latin typeface="Times New Roman" panose="02020603050405020304" charset="0"/>
              <a:cs typeface="Times New Roman" panose="02020603050405020304" charset="0"/>
            </a:endParaRPr>
          </a:p>
        </p:txBody>
      </p:sp>
      <p:pic>
        <p:nvPicPr>
          <p:cNvPr id="1026" name="Picture 2" descr="2,400+ Two Groups Stock Illustrations, Royalty-Free Vector Graphics &amp; Clip  Art - iStock | Two groups of people, Two groups of students, Two groups  coming together"/>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4254" y="2744137"/>
            <a:ext cx="3677361" cy="257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7101" y="142168"/>
            <a:ext cx="8223978" cy="460375"/>
          </a:xfrm>
          <a:prstGeom prst="rect">
            <a:avLst/>
          </a:prstGeom>
          <a:noFill/>
        </p:spPr>
        <p:txBody>
          <a:bodyPr wrap="square">
            <a:spAutoFit/>
          </a:bodyPr>
          <a:lstStyle/>
          <a:p>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Em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hãy</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nêu</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suy</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nghĩ</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về</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ý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nghĩa</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của</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thông</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điệp</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r>
              <a:rPr lang="en-US" sz="2400" b="1" dirty="0" err="1">
                <a:gradFill>
                  <a:gsLst>
                    <a:gs pos="0">
                      <a:srgbClr val="14CD68"/>
                    </a:gs>
                    <a:gs pos="100000">
                      <a:srgbClr val="0B6E38"/>
                    </a:gs>
                  </a:gsLst>
                  <a:lin scaled="0"/>
                </a:gradFill>
                <a:effectLst/>
                <a:latin typeface="Times New Roman" panose="02020603050405020304" charset="0"/>
                <a:cs typeface="Times New Roman" panose="02020603050405020304" charset="0"/>
              </a:rPr>
              <a:t>sau</a:t>
            </a:r>
            <a:r>
              <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rPr>
              <a:t>: </a:t>
            </a:r>
            <a:endParaRPr lang="en-US" sz="2400" b="1" dirty="0">
              <a:gradFill>
                <a:gsLst>
                  <a:gs pos="0">
                    <a:srgbClr val="14CD68"/>
                  </a:gs>
                  <a:gs pos="100000">
                    <a:srgbClr val="0B6E38"/>
                  </a:gs>
                </a:gsLst>
                <a:lin scaled="0"/>
              </a:gradFill>
              <a:effectLst/>
              <a:latin typeface="Times New Roman" panose="02020603050405020304" charset="0"/>
              <a:cs typeface="Times New Roman" panose="02020603050405020304" charset="0"/>
            </a:endParaRPr>
          </a:p>
        </p:txBody>
      </p:sp>
      <p:pic>
        <p:nvPicPr>
          <p:cNvPr id="6" name="Picture 5"/>
          <p:cNvPicPr>
            <a:picLocks noChangeAspect="1"/>
          </p:cNvPicPr>
          <p:nvPr/>
        </p:nvPicPr>
        <p:blipFill>
          <a:blip r:embed="rId1"/>
          <a:stretch>
            <a:fillRect/>
          </a:stretch>
        </p:blipFill>
        <p:spPr>
          <a:xfrm>
            <a:off x="1951909" y="602724"/>
            <a:ext cx="5533828" cy="3008937"/>
          </a:xfrm>
          <a:prstGeom prst="rect">
            <a:avLst/>
          </a:prstGeom>
        </p:spPr>
      </p:pic>
      <p:pic>
        <p:nvPicPr>
          <p:cNvPr id="2050" name="Picture 2" descr="Vector illustration character design happy students boy and girl sitting at  the desk and talking funny Draw doodle cartoon style Stock Vector | Adobe  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4700" y1="32143" x2="37900" y2="72906"/>
                        <a14:foregroundMark x1="42900" y1="30542" x2="64300" y2="70567"/>
                        <a14:foregroundMark x1="11300" y1="68103" x2="22300" y2="68103"/>
                        <a14:foregroundMark x1="49100" y1="62931" x2="42300" y2="69704"/>
                        <a14:foregroundMark x1="65400" y1="67365" x2="85000" y2="72906"/>
                        <a14:foregroundMark x1="76400" y1="63300" x2="80500" y2="63670"/>
                        <a14:foregroundMark x1="76400" y1="35222" x2="75600" y2="50000"/>
                        <a14:foregroundMark x1="72400" y1="63916" x2="68100" y2="66626"/>
                        <a14:foregroundMark x1="76300" y1="69212" x2="77700" y2="69212"/>
                      </a14:backgroundRemoval>
                    </a14:imgEffect>
                  </a14:imgLayer>
                </a14:imgProps>
              </a:ext>
              <a:ext uri="{28A0092B-C50C-407E-A947-70E740481C1C}">
                <a14:useLocalDpi xmlns:a14="http://schemas.microsoft.com/office/drawing/2010/main" val="0"/>
              </a:ext>
            </a:extLst>
          </a:blip>
          <a:srcRect/>
          <a:stretch>
            <a:fillRect/>
          </a:stretch>
        </p:blipFill>
        <p:spPr bwMode="auto">
          <a:xfrm>
            <a:off x="4965102" y="2837009"/>
            <a:ext cx="3421895" cy="27786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8"/>
          <p:cNvPicPr preferRelativeResize="0"/>
          <p:nvPr/>
        </p:nvPicPr>
        <p:blipFill>
          <a:blip r:embed="rId1"/>
          <a:stretch>
            <a:fillRect/>
          </a:stretch>
        </p:blipFill>
        <p:spPr>
          <a:xfrm>
            <a:off x="460285" y="3122525"/>
            <a:ext cx="8613156" cy="5143501"/>
          </a:xfrm>
          <a:prstGeom prst="rect">
            <a:avLst/>
          </a:prstGeom>
          <a:noFill/>
          <a:ln>
            <a:noFill/>
          </a:ln>
        </p:spPr>
      </p:pic>
      <p:pic>
        <p:nvPicPr>
          <p:cNvPr id="332" name="Google Shape;332;p38"/>
          <p:cNvPicPr preferRelativeResize="0"/>
          <p:nvPr/>
        </p:nvPicPr>
        <p:blipFill>
          <a:blip r:embed="rId2"/>
          <a:stretch>
            <a:fillRect/>
          </a:stretch>
        </p:blipFill>
        <p:spPr>
          <a:xfrm>
            <a:off x="7665872" y="1643350"/>
            <a:ext cx="867541" cy="859549"/>
          </a:xfrm>
          <a:prstGeom prst="rect">
            <a:avLst/>
          </a:prstGeom>
          <a:noFill/>
          <a:ln>
            <a:noFill/>
          </a:ln>
        </p:spPr>
      </p:pic>
      <p:pic>
        <p:nvPicPr>
          <p:cNvPr id="333" name="Google Shape;333;p38"/>
          <p:cNvPicPr preferRelativeResize="0"/>
          <p:nvPr/>
        </p:nvPicPr>
        <p:blipFill>
          <a:blip r:embed="rId3"/>
          <a:stretch>
            <a:fillRect/>
          </a:stretch>
        </p:blipFill>
        <p:spPr>
          <a:xfrm flipH="1">
            <a:off x="651492" y="2141975"/>
            <a:ext cx="931201" cy="859550"/>
          </a:xfrm>
          <a:prstGeom prst="rect">
            <a:avLst/>
          </a:prstGeom>
          <a:noFill/>
          <a:ln>
            <a:noFill/>
          </a:ln>
        </p:spPr>
      </p:pic>
      <p:pic>
        <p:nvPicPr>
          <p:cNvPr id="334" name="Google Shape;334;p38"/>
          <p:cNvPicPr preferRelativeResize="0"/>
          <p:nvPr/>
        </p:nvPicPr>
        <p:blipFill>
          <a:blip r:embed="rId2"/>
          <a:stretch>
            <a:fillRect/>
          </a:stretch>
        </p:blipFill>
        <p:spPr>
          <a:xfrm flipH="1">
            <a:off x="5894870" y="411624"/>
            <a:ext cx="483543" cy="479100"/>
          </a:xfrm>
          <a:prstGeom prst="rect">
            <a:avLst/>
          </a:prstGeom>
          <a:noFill/>
          <a:ln>
            <a:noFill/>
          </a:ln>
        </p:spPr>
      </p:pic>
      <p:sp>
        <p:nvSpPr>
          <p:cNvPr id="6" name="TextBox 108"/>
          <p:cNvSpPr txBox="1"/>
          <p:nvPr/>
        </p:nvSpPr>
        <p:spPr>
          <a:xfrm>
            <a:off x="2306955" y="2141855"/>
            <a:ext cx="5201285" cy="110680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a:solidFill>
                  <a:srgbClr val="D8181D"/>
                </a:solidFill>
                <a:latin typeface="Times New Roman" panose="02020603050405020304" charset="0"/>
                <a:cs typeface="Times New Roman" panose="02020603050405020304" charset="0"/>
              </a:rPr>
              <a:t>KHÁM PHÁ</a:t>
            </a:r>
            <a:endParaRPr lang="en-US" sz="6600" b="1" dirty="0">
              <a:solidFill>
                <a:srgbClr val="D8181D"/>
              </a:solidFill>
              <a:latin typeface="Times New Roman" panose="02020603050405020304" charset="0"/>
              <a:cs typeface="Times New Roman" panose="02020603050405020304" charset="0"/>
            </a:endParaRPr>
          </a:p>
        </p:txBody>
      </p:sp>
      <p:sp>
        <p:nvSpPr>
          <p:cNvPr id="7" name="TextBox 109"/>
          <p:cNvSpPr txBox="1"/>
          <p:nvPr/>
        </p:nvSpPr>
        <p:spPr>
          <a:xfrm>
            <a:off x="2879318" y="1386525"/>
            <a:ext cx="3362255" cy="70675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2060"/>
                </a:solidFill>
                <a:latin typeface="Times New Roman" panose="02020603050405020304" charset="0"/>
                <a:cs typeface="Times New Roman" panose="02020603050405020304" charset="0"/>
              </a:rPr>
              <a:t>Hoạt</a:t>
            </a:r>
            <a:r>
              <a:rPr lang="en-US" sz="4000" dirty="0">
                <a:solidFill>
                  <a:srgbClr val="002060"/>
                </a:solidFill>
                <a:latin typeface="Times New Roman" panose="02020603050405020304" charset="0"/>
                <a:cs typeface="Times New Roman" panose="02020603050405020304" charset="0"/>
              </a:rPr>
              <a:t> </a:t>
            </a:r>
            <a:r>
              <a:rPr lang="en-US" sz="4000" dirty="0" err="1">
                <a:solidFill>
                  <a:srgbClr val="002060"/>
                </a:solidFill>
                <a:latin typeface="Times New Roman" panose="02020603050405020304" charset="0"/>
                <a:cs typeface="Times New Roman" panose="02020603050405020304" charset="0"/>
              </a:rPr>
              <a:t>động</a:t>
            </a:r>
            <a:r>
              <a:rPr lang="en-US" sz="4000" dirty="0">
                <a:solidFill>
                  <a:srgbClr val="002060"/>
                </a:solidFill>
                <a:latin typeface="Times New Roman" panose="02020603050405020304" charset="0"/>
                <a:cs typeface="Times New Roman" panose="02020603050405020304" charset="0"/>
              </a:rPr>
              <a:t> 2</a:t>
            </a:r>
            <a:endParaRPr lang="en-US" sz="4000" dirty="0">
              <a:solidFill>
                <a:srgbClr val="002060"/>
              </a:solidFill>
              <a:latin typeface="Times New Roman" panose="02020603050405020304" charset="0"/>
              <a:cs typeface="Times New Roman" panose="02020603050405020304" charset="0"/>
            </a:endParaRPr>
          </a:p>
        </p:txBody>
      </p:sp>
      <p:pic>
        <p:nvPicPr>
          <p:cNvPr id="8" name="Picture 7"/>
          <p:cNvPicPr>
            <a:picLocks noChangeAspect="1"/>
          </p:cNvPicPr>
          <p:nvPr/>
        </p:nvPicPr>
        <p:blipFill>
          <a:blip r:embed="rId4"/>
          <a:stretch>
            <a:fillRect/>
          </a:stretch>
        </p:blipFill>
        <p:spPr>
          <a:xfrm>
            <a:off x="4117717" y="417750"/>
            <a:ext cx="770513" cy="770513"/>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7" name="Google Shape;237;p31"/>
          <p:cNvPicPr preferRelativeResize="0"/>
          <p:nvPr/>
        </p:nvPicPr>
        <p:blipFill>
          <a:blip r:embed="rId1"/>
          <a:stretch>
            <a:fillRect/>
          </a:stretch>
        </p:blipFill>
        <p:spPr>
          <a:xfrm flipH="1">
            <a:off x="134509" y="26177"/>
            <a:ext cx="867541" cy="859549"/>
          </a:xfrm>
          <a:prstGeom prst="rect">
            <a:avLst/>
          </a:prstGeom>
          <a:noFill/>
          <a:ln>
            <a:noFill/>
          </a:ln>
        </p:spPr>
      </p:pic>
      <p:pic>
        <p:nvPicPr>
          <p:cNvPr id="238" name="Google Shape;238;p31"/>
          <p:cNvPicPr preferRelativeResize="0"/>
          <p:nvPr/>
        </p:nvPicPr>
        <p:blipFill>
          <a:blip r:embed="rId2"/>
          <a:stretch>
            <a:fillRect/>
          </a:stretch>
        </p:blipFill>
        <p:spPr>
          <a:xfrm>
            <a:off x="7972926" y="4004890"/>
            <a:ext cx="931201" cy="859550"/>
          </a:xfrm>
          <a:prstGeom prst="rect">
            <a:avLst/>
          </a:prstGeom>
          <a:noFill/>
          <a:ln>
            <a:noFill/>
          </a:ln>
        </p:spPr>
      </p:pic>
      <p:pic>
        <p:nvPicPr>
          <p:cNvPr id="239" name="Google Shape;239;p31"/>
          <p:cNvPicPr preferRelativeResize="0"/>
          <p:nvPr/>
        </p:nvPicPr>
        <p:blipFill>
          <a:blip r:embed="rId3"/>
          <a:stretch>
            <a:fillRect/>
          </a:stretch>
        </p:blipFill>
        <p:spPr>
          <a:xfrm rot="19172363" flipH="1">
            <a:off x="7533593" y="-1043770"/>
            <a:ext cx="2060891" cy="3676272"/>
          </a:xfrm>
          <a:prstGeom prst="rect">
            <a:avLst/>
          </a:prstGeom>
          <a:noFill/>
          <a:ln>
            <a:noFill/>
          </a:ln>
        </p:spPr>
      </p:pic>
      <p:pic>
        <p:nvPicPr>
          <p:cNvPr id="241" name="Google Shape;241;p31"/>
          <p:cNvPicPr preferRelativeResize="0"/>
          <p:nvPr/>
        </p:nvPicPr>
        <p:blipFill>
          <a:blip r:embed="rId4"/>
          <a:stretch>
            <a:fillRect/>
          </a:stretch>
        </p:blipFill>
        <p:spPr>
          <a:xfrm rot="-592842" flipH="1">
            <a:off x="1076" y="3015237"/>
            <a:ext cx="1618544" cy="2513968"/>
          </a:xfrm>
          <a:prstGeom prst="rect">
            <a:avLst/>
          </a:prstGeom>
          <a:noFill/>
          <a:ln>
            <a:noFill/>
          </a:ln>
        </p:spPr>
      </p:pic>
      <p:sp>
        <p:nvSpPr>
          <p:cNvPr id="8" name="TextBox 105"/>
          <p:cNvSpPr txBox="1"/>
          <p:nvPr/>
        </p:nvSpPr>
        <p:spPr>
          <a:xfrm>
            <a:off x="2778446" y="54997"/>
            <a:ext cx="3362255" cy="52197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b="1" dirty="0" err="1">
                <a:ln w="0"/>
                <a:solidFill>
                  <a:schemeClr val="tx2">
                    <a:lumMod val="2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Nhiệm</a:t>
            </a:r>
            <a:r>
              <a:rPr lang="en-US" sz="2800" b="1" dirty="0">
                <a:ln w="0"/>
                <a:solidFill>
                  <a:schemeClr val="tx2">
                    <a:lumMod val="2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a:t>
            </a:r>
            <a:r>
              <a:rPr lang="en-US" sz="2800" b="1" dirty="0" err="1">
                <a:ln w="0"/>
                <a:solidFill>
                  <a:schemeClr val="tx2">
                    <a:lumMod val="2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vụ</a:t>
            </a:r>
            <a:r>
              <a:rPr lang="en-US" sz="2800" b="1" dirty="0">
                <a:ln w="0"/>
                <a:solidFill>
                  <a:schemeClr val="tx2">
                    <a:lumMod val="2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 1</a:t>
            </a:r>
            <a:endParaRPr lang="en-US" sz="2800" b="1" dirty="0">
              <a:ln w="0"/>
              <a:solidFill>
                <a:schemeClr val="tx2">
                  <a:lumMod val="2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9" name="TextBox 12"/>
          <p:cNvSpPr txBox="1"/>
          <p:nvPr/>
        </p:nvSpPr>
        <p:spPr>
          <a:xfrm>
            <a:off x="724741" y="572335"/>
            <a:ext cx="7658392" cy="398780"/>
          </a:xfrm>
          <a:prstGeom prst="rect">
            <a:avLst/>
          </a:prstGeom>
          <a:solidFill>
            <a:schemeClr val="bg1">
              <a:lumMod val="9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a:solidFill>
                  <a:schemeClr val="tx1"/>
                </a:solidFill>
              </a:rPr>
              <a:t> </a:t>
            </a:r>
            <a:r>
              <a:rPr lang="en-US" sz="2000" b="1" dirty="0">
                <a:solidFill>
                  <a:srgbClr val="FF0000"/>
                </a:solidFill>
                <a:latin typeface="Times New Roman" panose="02020603050405020304" charset="0"/>
                <a:cs typeface="Times New Roman" panose="02020603050405020304" charset="0"/>
              </a:rPr>
              <a:t>Em </a:t>
            </a:r>
            <a:r>
              <a:rPr lang="en-US" sz="2000" b="1" dirty="0" err="1">
                <a:solidFill>
                  <a:srgbClr val="FF0000"/>
                </a:solidFill>
                <a:latin typeface="Times New Roman" panose="02020603050405020304" charset="0"/>
                <a:cs typeface="Times New Roman" panose="02020603050405020304" charset="0"/>
              </a:rPr>
              <a:t>hãy</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đọc</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các</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thông</a:t>
            </a:r>
            <a:r>
              <a:rPr lang="en-US" sz="2000" b="1" dirty="0">
                <a:solidFill>
                  <a:srgbClr val="FF0000"/>
                </a:solidFill>
                <a:latin typeface="Times New Roman" panose="02020603050405020304" charset="0"/>
                <a:cs typeface="Times New Roman" panose="02020603050405020304" charset="0"/>
              </a:rPr>
              <a:t> tin </a:t>
            </a:r>
            <a:r>
              <a:rPr lang="en-US" sz="2000" b="1" dirty="0" err="1">
                <a:solidFill>
                  <a:srgbClr val="FF0000"/>
                </a:solidFill>
                <a:latin typeface="Times New Roman" panose="02020603050405020304" charset="0"/>
                <a:cs typeface="Times New Roman" panose="02020603050405020304" charset="0"/>
              </a:rPr>
              <a:t>trong</a:t>
            </a:r>
            <a:r>
              <a:rPr lang="en-US" sz="2000" b="1" dirty="0">
                <a:solidFill>
                  <a:srgbClr val="FF0000"/>
                </a:solidFill>
                <a:latin typeface="Times New Roman" panose="02020603050405020304" charset="0"/>
                <a:cs typeface="Times New Roman" panose="02020603050405020304" charset="0"/>
              </a:rPr>
              <a:t> SGK tr. 11, 12 </a:t>
            </a:r>
            <a:r>
              <a:rPr lang="en-US" sz="2000" b="1" dirty="0" err="1">
                <a:solidFill>
                  <a:srgbClr val="FF0000"/>
                </a:solidFill>
                <a:latin typeface="Times New Roman" panose="02020603050405020304" charset="0"/>
                <a:cs typeface="Times New Roman" panose="02020603050405020304" charset="0"/>
              </a:rPr>
              <a:t>và</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trả</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lời</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câu</a:t>
            </a:r>
            <a:r>
              <a:rPr lang="en-US" sz="2000" b="1" dirty="0">
                <a:solidFill>
                  <a:srgbClr val="FF0000"/>
                </a:solidFill>
                <a:latin typeface="Times New Roman" panose="02020603050405020304" charset="0"/>
                <a:cs typeface="Times New Roman" panose="02020603050405020304" charset="0"/>
              </a:rPr>
              <a:t> </a:t>
            </a:r>
            <a:r>
              <a:rPr lang="en-US" sz="2000" b="1" dirty="0" err="1">
                <a:solidFill>
                  <a:srgbClr val="FF0000"/>
                </a:solidFill>
                <a:latin typeface="Times New Roman" panose="02020603050405020304" charset="0"/>
                <a:cs typeface="Times New Roman" panose="02020603050405020304" charset="0"/>
              </a:rPr>
              <a:t>hỏi</a:t>
            </a:r>
            <a:r>
              <a:rPr lang="en-US" sz="2000" b="1" dirty="0">
                <a:solidFill>
                  <a:srgbClr val="FF0000"/>
                </a:solidFill>
                <a:latin typeface="Times New Roman" panose="02020603050405020304" charset="0"/>
                <a:cs typeface="Times New Roman" panose="02020603050405020304" charset="0"/>
              </a:rPr>
              <a:t>:</a:t>
            </a:r>
            <a:endParaRPr lang="en-US" sz="2000" b="1" dirty="0">
              <a:solidFill>
                <a:srgbClr val="FF0000"/>
              </a:solidFill>
              <a:latin typeface="Times New Roman" panose="02020603050405020304" charset="0"/>
              <a:cs typeface="Times New Roman" panose="02020603050405020304" charset="0"/>
            </a:endParaRPr>
          </a:p>
        </p:txBody>
      </p:sp>
      <p:sp>
        <p:nvSpPr>
          <p:cNvPr id="10" name="Google Shape;27087;p52"/>
          <p:cNvSpPr/>
          <p:nvPr/>
        </p:nvSpPr>
        <p:spPr>
          <a:xfrm>
            <a:off x="2230093" y="117050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sp>
        <p:nvSpPr>
          <p:cNvPr id="21" name="TextBox 14"/>
          <p:cNvSpPr txBox="1"/>
          <p:nvPr/>
        </p:nvSpPr>
        <p:spPr>
          <a:xfrm>
            <a:off x="5682531" y="1935353"/>
            <a:ext cx="2755995" cy="193802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solidFill>
                  <a:schemeClr val="tx2">
                    <a:lumMod val="50000"/>
                  </a:schemeClr>
                </a:solidFill>
                <a:latin typeface="Times New Roman" panose="02020603050405020304" charset="0"/>
                <a:cs typeface="Times New Roman" panose="02020603050405020304" charset="0"/>
              </a:rPr>
              <a:t>Theo em, thế nào là khoan dung? Khoan dung có biểu hiện và ý nghĩa như thế nào?</a:t>
            </a:r>
            <a:endParaRPr lang="vi-VN" sz="2000" b="1" dirty="0">
              <a:solidFill>
                <a:schemeClr val="tx2">
                  <a:lumMod val="50000"/>
                </a:schemeClr>
              </a:solidFill>
              <a:latin typeface="Times New Roman" panose="02020603050405020304" charset="0"/>
              <a:cs typeface="Times New Roman" panose="02020603050405020304" charset="0"/>
            </a:endParaRPr>
          </a:p>
        </p:txBody>
      </p:sp>
      <p:sp>
        <p:nvSpPr>
          <p:cNvPr id="22" name="TextBox 16"/>
          <p:cNvSpPr txBox="1"/>
          <p:nvPr/>
        </p:nvSpPr>
        <p:spPr>
          <a:xfrm>
            <a:off x="194945" y="1915160"/>
            <a:ext cx="4898390" cy="258445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85750" indent="-285750" algn="just">
              <a:lnSpc>
                <a:spcPct val="150000"/>
              </a:lnSpc>
              <a:buFont typeface="Arial" panose="020B0604020202020204" pitchFamily="34" charset="0"/>
              <a:buChar char="•"/>
            </a:pPr>
            <a:r>
              <a:rPr lang="vi-VN" sz="1800" b="1" dirty="0">
                <a:solidFill>
                  <a:schemeClr val="accent2"/>
                </a:solidFill>
                <a:latin typeface="Times New Roman" panose="02020603050405020304" charset="0"/>
                <a:cs typeface="Times New Roman" panose="02020603050405020304" charset="0"/>
              </a:rPr>
              <a:t> </a:t>
            </a:r>
            <a:r>
              <a:rPr lang="vi-VN" sz="1800" b="1" dirty="0">
                <a:gradFill>
                  <a:gsLst>
                    <a:gs pos="0">
                      <a:srgbClr val="14CD68"/>
                    </a:gs>
                    <a:gs pos="100000">
                      <a:srgbClr val="035C7D"/>
                    </a:gs>
                  </a:gsLst>
                  <a:lin scaled="0"/>
                </a:gradFill>
                <a:latin typeface="Times New Roman" panose="02020603050405020304" charset="0"/>
                <a:cs typeface="Times New Roman" panose="02020603050405020304" charset="0"/>
              </a:rPr>
              <a:t>Những việc làm của nhân dân, chính sách của Đảng và Nhà nước ta trong các thông tin trên thể hiện truyền thống nào của dân tộc Việt Nam? </a:t>
            </a:r>
            <a:endParaRPr lang="vi-VN" sz="1800" b="1" dirty="0">
              <a:gradFill>
                <a:gsLst>
                  <a:gs pos="0">
                    <a:srgbClr val="14CD68"/>
                  </a:gs>
                  <a:gs pos="100000">
                    <a:srgbClr val="035C7D"/>
                  </a:gs>
                </a:gsLst>
                <a:lin scaled="0"/>
              </a:gradFill>
              <a:latin typeface="Times New Roman" panose="02020603050405020304" charset="0"/>
              <a:cs typeface="Times New Roman" panose="02020603050405020304" charset="0"/>
            </a:endParaRPr>
          </a:p>
          <a:p>
            <a:pPr marL="285750" indent="-285750" algn="just">
              <a:lnSpc>
                <a:spcPct val="150000"/>
              </a:lnSpc>
              <a:buFont typeface="Arial" panose="020B0604020202020204" pitchFamily="34" charset="0"/>
              <a:buChar char="•"/>
            </a:pPr>
            <a:r>
              <a:rPr lang="vi-VN" sz="1800" b="1" dirty="0">
                <a:gradFill>
                  <a:gsLst>
                    <a:gs pos="0">
                      <a:srgbClr val="14CD68"/>
                    </a:gs>
                    <a:gs pos="100000">
                      <a:srgbClr val="035C7D"/>
                    </a:gs>
                  </a:gsLst>
                  <a:lin scaled="0"/>
                </a:gradFill>
                <a:latin typeface="Times New Roman" panose="02020603050405020304" charset="0"/>
                <a:cs typeface="Times New Roman" panose="02020603050405020304" charset="0"/>
              </a:rPr>
              <a:t>Những việc làm đó có kết quả, ý nghĩa như thế nào?</a:t>
            </a:r>
            <a:endParaRPr lang="vi-VN" sz="1800" b="1" dirty="0">
              <a:gradFill>
                <a:gsLst>
                  <a:gs pos="0">
                    <a:srgbClr val="14CD68"/>
                  </a:gs>
                  <a:gs pos="100000">
                    <a:srgbClr val="035C7D"/>
                  </a:gs>
                </a:gsLst>
                <a:lin scaled="0"/>
              </a:gradFill>
              <a:latin typeface="Times New Roman" panose="02020603050405020304" charset="0"/>
              <a:cs typeface="Times New Roman" panose="02020603050405020304" charset="0"/>
            </a:endParaRPr>
          </a:p>
        </p:txBody>
      </p:sp>
      <p:sp>
        <p:nvSpPr>
          <p:cNvPr id="226" name="Google Shape;27087;p52"/>
          <p:cNvSpPr/>
          <p:nvPr/>
        </p:nvSpPr>
        <p:spPr>
          <a:xfrm>
            <a:off x="6663024" y="1158568"/>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p>
        </p:txBody>
      </p:sp>
      <p:grpSp>
        <p:nvGrpSpPr>
          <p:cNvPr id="227" name="Google Shape;496;p48"/>
          <p:cNvGrpSpPr/>
          <p:nvPr/>
        </p:nvGrpSpPr>
        <p:grpSpPr>
          <a:xfrm>
            <a:off x="2298637" y="1224141"/>
            <a:ext cx="516312" cy="576618"/>
            <a:chOff x="2421575" y="1351250"/>
            <a:chExt cx="421875" cy="471150"/>
          </a:xfrm>
        </p:grpSpPr>
        <p:sp>
          <p:nvSpPr>
            <p:cNvPr id="228" name="Google Shape;497;p48"/>
            <p:cNvSpPr/>
            <p:nvPr/>
          </p:nvSpPr>
          <p:spPr>
            <a:xfrm>
              <a:off x="2421575" y="1351250"/>
              <a:ext cx="421875" cy="471150"/>
            </a:xfrm>
            <a:custGeom>
              <a:avLst/>
              <a:gdLst/>
              <a:ahLst/>
              <a:cxnLst/>
              <a:rect l="l" t="t" r="r" b="b"/>
              <a:pathLst>
                <a:path w="16875" h="18846" extrusionOk="0">
                  <a:moveTo>
                    <a:pt x="8437" y="1101"/>
                  </a:moveTo>
                  <a:lnTo>
                    <a:pt x="9125" y="1376"/>
                  </a:lnTo>
                  <a:lnTo>
                    <a:pt x="9721" y="1697"/>
                  </a:lnTo>
                  <a:lnTo>
                    <a:pt x="10317" y="2064"/>
                  </a:lnTo>
                  <a:lnTo>
                    <a:pt x="10822" y="2569"/>
                  </a:lnTo>
                  <a:lnTo>
                    <a:pt x="10226" y="2569"/>
                  </a:lnTo>
                  <a:lnTo>
                    <a:pt x="9584" y="2660"/>
                  </a:lnTo>
                  <a:lnTo>
                    <a:pt x="9033" y="2844"/>
                  </a:lnTo>
                  <a:lnTo>
                    <a:pt x="8437" y="3073"/>
                  </a:lnTo>
                  <a:lnTo>
                    <a:pt x="7887" y="2844"/>
                  </a:lnTo>
                  <a:lnTo>
                    <a:pt x="7291" y="2660"/>
                  </a:lnTo>
                  <a:lnTo>
                    <a:pt x="6695" y="2569"/>
                  </a:lnTo>
                  <a:lnTo>
                    <a:pt x="6099" y="2569"/>
                  </a:lnTo>
                  <a:lnTo>
                    <a:pt x="6603" y="2064"/>
                  </a:lnTo>
                  <a:lnTo>
                    <a:pt x="7199" y="1697"/>
                  </a:lnTo>
                  <a:lnTo>
                    <a:pt x="7795" y="1376"/>
                  </a:lnTo>
                  <a:lnTo>
                    <a:pt x="8437" y="1101"/>
                  </a:lnTo>
                  <a:close/>
                  <a:moveTo>
                    <a:pt x="6374" y="3669"/>
                  </a:moveTo>
                  <a:lnTo>
                    <a:pt x="6924" y="3715"/>
                  </a:lnTo>
                  <a:lnTo>
                    <a:pt x="7474" y="3852"/>
                  </a:lnTo>
                  <a:lnTo>
                    <a:pt x="7062" y="4128"/>
                  </a:lnTo>
                  <a:lnTo>
                    <a:pt x="6649" y="4448"/>
                  </a:lnTo>
                  <a:lnTo>
                    <a:pt x="6328" y="4769"/>
                  </a:lnTo>
                  <a:lnTo>
                    <a:pt x="6007" y="5182"/>
                  </a:lnTo>
                  <a:lnTo>
                    <a:pt x="5503" y="5228"/>
                  </a:lnTo>
                  <a:lnTo>
                    <a:pt x="5044" y="5366"/>
                  </a:lnTo>
                  <a:lnTo>
                    <a:pt x="4586" y="5549"/>
                  </a:lnTo>
                  <a:lnTo>
                    <a:pt x="4127" y="5824"/>
                  </a:lnTo>
                  <a:lnTo>
                    <a:pt x="4265" y="5228"/>
                  </a:lnTo>
                  <a:lnTo>
                    <a:pt x="4494" y="4724"/>
                  </a:lnTo>
                  <a:lnTo>
                    <a:pt x="4815" y="4219"/>
                  </a:lnTo>
                  <a:lnTo>
                    <a:pt x="5182" y="3761"/>
                  </a:lnTo>
                  <a:lnTo>
                    <a:pt x="5778" y="3669"/>
                  </a:lnTo>
                  <a:close/>
                  <a:moveTo>
                    <a:pt x="11143" y="3669"/>
                  </a:moveTo>
                  <a:lnTo>
                    <a:pt x="11739" y="3761"/>
                  </a:lnTo>
                  <a:lnTo>
                    <a:pt x="12105" y="4219"/>
                  </a:lnTo>
                  <a:lnTo>
                    <a:pt x="12381" y="4724"/>
                  </a:lnTo>
                  <a:lnTo>
                    <a:pt x="12610" y="5228"/>
                  </a:lnTo>
                  <a:lnTo>
                    <a:pt x="12793" y="5824"/>
                  </a:lnTo>
                  <a:lnTo>
                    <a:pt x="12335" y="5549"/>
                  </a:lnTo>
                  <a:lnTo>
                    <a:pt x="11876" y="5366"/>
                  </a:lnTo>
                  <a:lnTo>
                    <a:pt x="11418" y="5228"/>
                  </a:lnTo>
                  <a:lnTo>
                    <a:pt x="10913" y="5182"/>
                  </a:lnTo>
                  <a:lnTo>
                    <a:pt x="10592" y="4769"/>
                  </a:lnTo>
                  <a:lnTo>
                    <a:pt x="10226" y="4448"/>
                  </a:lnTo>
                  <a:lnTo>
                    <a:pt x="9859" y="4128"/>
                  </a:lnTo>
                  <a:lnTo>
                    <a:pt x="9400" y="3852"/>
                  </a:lnTo>
                  <a:lnTo>
                    <a:pt x="9996" y="3715"/>
                  </a:lnTo>
                  <a:lnTo>
                    <a:pt x="10547" y="3669"/>
                  </a:lnTo>
                  <a:close/>
                  <a:moveTo>
                    <a:pt x="8437" y="4678"/>
                  </a:moveTo>
                  <a:lnTo>
                    <a:pt x="8896" y="4861"/>
                  </a:lnTo>
                  <a:lnTo>
                    <a:pt x="9263" y="5090"/>
                  </a:lnTo>
                  <a:lnTo>
                    <a:pt x="9629" y="5366"/>
                  </a:lnTo>
                  <a:lnTo>
                    <a:pt x="9950" y="5732"/>
                  </a:lnTo>
                  <a:lnTo>
                    <a:pt x="9950" y="5732"/>
                  </a:lnTo>
                  <a:lnTo>
                    <a:pt x="9584" y="5686"/>
                  </a:lnTo>
                  <a:lnTo>
                    <a:pt x="9171" y="5732"/>
                  </a:lnTo>
                  <a:lnTo>
                    <a:pt x="8804" y="5824"/>
                  </a:lnTo>
                  <a:lnTo>
                    <a:pt x="8437" y="5962"/>
                  </a:lnTo>
                  <a:lnTo>
                    <a:pt x="8071" y="5824"/>
                  </a:lnTo>
                  <a:lnTo>
                    <a:pt x="7704" y="5732"/>
                  </a:lnTo>
                  <a:lnTo>
                    <a:pt x="7337" y="5686"/>
                  </a:lnTo>
                  <a:lnTo>
                    <a:pt x="6970" y="5732"/>
                  </a:lnTo>
                  <a:lnTo>
                    <a:pt x="6970" y="5732"/>
                  </a:lnTo>
                  <a:lnTo>
                    <a:pt x="7291" y="5366"/>
                  </a:lnTo>
                  <a:lnTo>
                    <a:pt x="7612" y="5090"/>
                  </a:lnTo>
                  <a:lnTo>
                    <a:pt x="8025" y="4861"/>
                  </a:lnTo>
                  <a:lnTo>
                    <a:pt x="8437" y="4678"/>
                  </a:lnTo>
                  <a:close/>
                  <a:moveTo>
                    <a:pt x="3669" y="3944"/>
                  </a:moveTo>
                  <a:lnTo>
                    <a:pt x="3394" y="4494"/>
                  </a:lnTo>
                  <a:lnTo>
                    <a:pt x="3210" y="5045"/>
                  </a:lnTo>
                  <a:lnTo>
                    <a:pt x="3027" y="5641"/>
                  </a:lnTo>
                  <a:lnTo>
                    <a:pt x="2981" y="6237"/>
                  </a:lnTo>
                  <a:lnTo>
                    <a:pt x="2477" y="6604"/>
                  </a:lnTo>
                  <a:lnTo>
                    <a:pt x="2018" y="7062"/>
                  </a:lnTo>
                  <a:lnTo>
                    <a:pt x="1651" y="7521"/>
                  </a:lnTo>
                  <a:lnTo>
                    <a:pt x="1330" y="8025"/>
                  </a:lnTo>
                  <a:lnTo>
                    <a:pt x="1193" y="7337"/>
                  </a:lnTo>
                  <a:lnTo>
                    <a:pt x="1101" y="6649"/>
                  </a:lnTo>
                  <a:lnTo>
                    <a:pt x="1147" y="5962"/>
                  </a:lnTo>
                  <a:lnTo>
                    <a:pt x="1284" y="5274"/>
                  </a:lnTo>
                  <a:lnTo>
                    <a:pt x="1789" y="4815"/>
                  </a:lnTo>
                  <a:lnTo>
                    <a:pt x="2385" y="4448"/>
                  </a:lnTo>
                  <a:lnTo>
                    <a:pt x="3027" y="4128"/>
                  </a:lnTo>
                  <a:lnTo>
                    <a:pt x="3669" y="3944"/>
                  </a:lnTo>
                  <a:close/>
                  <a:moveTo>
                    <a:pt x="13206" y="3944"/>
                  </a:moveTo>
                  <a:lnTo>
                    <a:pt x="13894" y="4128"/>
                  </a:lnTo>
                  <a:lnTo>
                    <a:pt x="14490" y="4448"/>
                  </a:lnTo>
                  <a:lnTo>
                    <a:pt x="15086" y="4815"/>
                  </a:lnTo>
                  <a:lnTo>
                    <a:pt x="15636" y="5274"/>
                  </a:lnTo>
                  <a:lnTo>
                    <a:pt x="15774" y="5962"/>
                  </a:lnTo>
                  <a:lnTo>
                    <a:pt x="15774" y="6649"/>
                  </a:lnTo>
                  <a:lnTo>
                    <a:pt x="15728" y="7337"/>
                  </a:lnTo>
                  <a:lnTo>
                    <a:pt x="15590" y="8025"/>
                  </a:lnTo>
                  <a:lnTo>
                    <a:pt x="15269" y="7521"/>
                  </a:lnTo>
                  <a:lnTo>
                    <a:pt x="14857" y="7062"/>
                  </a:lnTo>
                  <a:lnTo>
                    <a:pt x="14444" y="6604"/>
                  </a:lnTo>
                  <a:lnTo>
                    <a:pt x="13940" y="6237"/>
                  </a:lnTo>
                  <a:lnTo>
                    <a:pt x="13848" y="5641"/>
                  </a:lnTo>
                  <a:lnTo>
                    <a:pt x="13710" y="5045"/>
                  </a:lnTo>
                  <a:lnTo>
                    <a:pt x="13481" y="4494"/>
                  </a:lnTo>
                  <a:lnTo>
                    <a:pt x="13206" y="3944"/>
                  </a:lnTo>
                  <a:close/>
                  <a:moveTo>
                    <a:pt x="6007" y="6283"/>
                  </a:moveTo>
                  <a:lnTo>
                    <a:pt x="5778" y="6604"/>
                  </a:lnTo>
                  <a:lnTo>
                    <a:pt x="5640" y="6924"/>
                  </a:lnTo>
                  <a:lnTo>
                    <a:pt x="5503" y="7291"/>
                  </a:lnTo>
                  <a:lnTo>
                    <a:pt x="5457" y="7658"/>
                  </a:lnTo>
                  <a:lnTo>
                    <a:pt x="5136" y="7933"/>
                  </a:lnTo>
                  <a:lnTo>
                    <a:pt x="4907" y="8208"/>
                  </a:lnTo>
                  <a:lnTo>
                    <a:pt x="4677" y="8529"/>
                  </a:lnTo>
                  <a:lnTo>
                    <a:pt x="4494" y="8850"/>
                  </a:lnTo>
                  <a:lnTo>
                    <a:pt x="4356" y="8438"/>
                  </a:lnTo>
                  <a:lnTo>
                    <a:pt x="4265" y="7979"/>
                  </a:lnTo>
                  <a:lnTo>
                    <a:pt x="4265" y="7521"/>
                  </a:lnTo>
                  <a:lnTo>
                    <a:pt x="4356" y="7016"/>
                  </a:lnTo>
                  <a:lnTo>
                    <a:pt x="4723" y="6741"/>
                  </a:lnTo>
                  <a:lnTo>
                    <a:pt x="5136" y="6512"/>
                  </a:lnTo>
                  <a:lnTo>
                    <a:pt x="5549" y="6374"/>
                  </a:lnTo>
                  <a:lnTo>
                    <a:pt x="6007" y="6283"/>
                  </a:lnTo>
                  <a:close/>
                  <a:moveTo>
                    <a:pt x="10913" y="6283"/>
                  </a:moveTo>
                  <a:lnTo>
                    <a:pt x="11372" y="6374"/>
                  </a:lnTo>
                  <a:lnTo>
                    <a:pt x="11785" y="6512"/>
                  </a:lnTo>
                  <a:lnTo>
                    <a:pt x="12197" y="6741"/>
                  </a:lnTo>
                  <a:lnTo>
                    <a:pt x="12564" y="7016"/>
                  </a:lnTo>
                  <a:lnTo>
                    <a:pt x="12610" y="7521"/>
                  </a:lnTo>
                  <a:lnTo>
                    <a:pt x="12610" y="7979"/>
                  </a:lnTo>
                  <a:lnTo>
                    <a:pt x="12564" y="8438"/>
                  </a:lnTo>
                  <a:lnTo>
                    <a:pt x="12381" y="8850"/>
                  </a:lnTo>
                  <a:lnTo>
                    <a:pt x="12243" y="8529"/>
                  </a:lnTo>
                  <a:lnTo>
                    <a:pt x="12014" y="8208"/>
                  </a:lnTo>
                  <a:lnTo>
                    <a:pt x="11739" y="7933"/>
                  </a:lnTo>
                  <a:lnTo>
                    <a:pt x="11464" y="7658"/>
                  </a:lnTo>
                  <a:lnTo>
                    <a:pt x="11372" y="7291"/>
                  </a:lnTo>
                  <a:lnTo>
                    <a:pt x="11280" y="6924"/>
                  </a:lnTo>
                  <a:lnTo>
                    <a:pt x="11097" y="6604"/>
                  </a:lnTo>
                  <a:lnTo>
                    <a:pt x="10913" y="6283"/>
                  </a:lnTo>
                  <a:close/>
                  <a:moveTo>
                    <a:pt x="3164" y="7475"/>
                  </a:moveTo>
                  <a:lnTo>
                    <a:pt x="3164" y="7979"/>
                  </a:lnTo>
                  <a:lnTo>
                    <a:pt x="3256" y="8483"/>
                  </a:lnTo>
                  <a:lnTo>
                    <a:pt x="3348" y="8942"/>
                  </a:lnTo>
                  <a:lnTo>
                    <a:pt x="3531" y="9400"/>
                  </a:lnTo>
                  <a:lnTo>
                    <a:pt x="3348" y="9859"/>
                  </a:lnTo>
                  <a:lnTo>
                    <a:pt x="3256" y="10363"/>
                  </a:lnTo>
                  <a:lnTo>
                    <a:pt x="3164" y="10868"/>
                  </a:lnTo>
                  <a:lnTo>
                    <a:pt x="3164" y="11326"/>
                  </a:lnTo>
                  <a:lnTo>
                    <a:pt x="2752" y="10914"/>
                  </a:lnTo>
                  <a:lnTo>
                    <a:pt x="2431" y="10455"/>
                  </a:lnTo>
                  <a:lnTo>
                    <a:pt x="2156" y="9951"/>
                  </a:lnTo>
                  <a:lnTo>
                    <a:pt x="1926" y="9400"/>
                  </a:lnTo>
                  <a:lnTo>
                    <a:pt x="2156" y="8850"/>
                  </a:lnTo>
                  <a:lnTo>
                    <a:pt x="2431" y="8346"/>
                  </a:lnTo>
                  <a:lnTo>
                    <a:pt x="2752" y="7887"/>
                  </a:lnTo>
                  <a:lnTo>
                    <a:pt x="3164" y="7475"/>
                  </a:lnTo>
                  <a:close/>
                  <a:moveTo>
                    <a:pt x="13756" y="7475"/>
                  </a:moveTo>
                  <a:lnTo>
                    <a:pt x="14123" y="7887"/>
                  </a:lnTo>
                  <a:lnTo>
                    <a:pt x="14490" y="8346"/>
                  </a:lnTo>
                  <a:lnTo>
                    <a:pt x="14765" y="8850"/>
                  </a:lnTo>
                  <a:lnTo>
                    <a:pt x="14994" y="9400"/>
                  </a:lnTo>
                  <a:lnTo>
                    <a:pt x="14765" y="9951"/>
                  </a:lnTo>
                  <a:lnTo>
                    <a:pt x="14490" y="10455"/>
                  </a:lnTo>
                  <a:lnTo>
                    <a:pt x="14123" y="10914"/>
                  </a:lnTo>
                  <a:lnTo>
                    <a:pt x="13756" y="11326"/>
                  </a:lnTo>
                  <a:lnTo>
                    <a:pt x="13710" y="10868"/>
                  </a:lnTo>
                  <a:lnTo>
                    <a:pt x="13664" y="10363"/>
                  </a:lnTo>
                  <a:lnTo>
                    <a:pt x="13527" y="9859"/>
                  </a:lnTo>
                  <a:lnTo>
                    <a:pt x="13343" y="9400"/>
                  </a:lnTo>
                  <a:lnTo>
                    <a:pt x="13527" y="8942"/>
                  </a:lnTo>
                  <a:lnTo>
                    <a:pt x="13664" y="8483"/>
                  </a:lnTo>
                  <a:lnTo>
                    <a:pt x="13710" y="7979"/>
                  </a:lnTo>
                  <a:lnTo>
                    <a:pt x="13756" y="7475"/>
                  </a:lnTo>
                  <a:close/>
                  <a:moveTo>
                    <a:pt x="9629" y="6787"/>
                  </a:moveTo>
                  <a:lnTo>
                    <a:pt x="9950" y="6833"/>
                  </a:lnTo>
                  <a:lnTo>
                    <a:pt x="10134" y="7108"/>
                  </a:lnTo>
                  <a:lnTo>
                    <a:pt x="10271" y="7383"/>
                  </a:lnTo>
                  <a:lnTo>
                    <a:pt x="10363" y="7658"/>
                  </a:lnTo>
                  <a:lnTo>
                    <a:pt x="10363" y="7979"/>
                  </a:lnTo>
                  <a:lnTo>
                    <a:pt x="10409" y="8117"/>
                  </a:lnTo>
                  <a:lnTo>
                    <a:pt x="10455" y="8254"/>
                  </a:lnTo>
                  <a:lnTo>
                    <a:pt x="10547" y="8392"/>
                  </a:lnTo>
                  <a:lnTo>
                    <a:pt x="10638" y="8438"/>
                  </a:lnTo>
                  <a:lnTo>
                    <a:pt x="10913" y="8621"/>
                  </a:lnTo>
                  <a:lnTo>
                    <a:pt x="11143" y="8850"/>
                  </a:lnTo>
                  <a:lnTo>
                    <a:pt x="11280" y="9125"/>
                  </a:lnTo>
                  <a:lnTo>
                    <a:pt x="11418" y="9400"/>
                  </a:lnTo>
                  <a:lnTo>
                    <a:pt x="11280" y="9721"/>
                  </a:lnTo>
                  <a:lnTo>
                    <a:pt x="11143" y="9951"/>
                  </a:lnTo>
                  <a:lnTo>
                    <a:pt x="10913" y="10180"/>
                  </a:lnTo>
                  <a:lnTo>
                    <a:pt x="10638" y="10363"/>
                  </a:lnTo>
                  <a:lnTo>
                    <a:pt x="10547" y="10455"/>
                  </a:lnTo>
                  <a:lnTo>
                    <a:pt x="10455" y="10547"/>
                  </a:lnTo>
                  <a:lnTo>
                    <a:pt x="10409" y="10684"/>
                  </a:lnTo>
                  <a:lnTo>
                    <a:pt x="10363" y="10822"/>
                  </a:lnTo>
                  <a:lnTo>
                    <a:pt x="10363" y="11143"/>
                  </a:lnTo>
                  <a:lnTo>
                    <a:pt x="10271" y="11464"/>
                  </a:lnTo>
                  <a:lnTo>
                    <a:pt x="10134" y="11739"/>
                  </a:lnTo>
                  <a:lnTo>
                    <a:pt x="9950" y="12014"/>
                  </a:lnTo>
                  <a:lnTo>
                    <a:pt x="9309" y="12014"/>
                  </a:lnTo>
                  <a:lnTo>
                    <a:pt x="8988" y="11922"/>
                  </a:lnTo>
                  <a:lnTo>
                    <a:pt x="8712" y="11785"/>
                  </a:lnTo>
                  <a:lnTo>
                    <a:pt x="8575" y="11739"/>
                  </a:lnTo>
                  <a:lnTo>
                    <a:pt x="8300" y="11739"/>
                  </a:lnTo>
                  <a:lnTo>
                    <a:pt x="8208" y="11785"/>
                  </a:lnTo>
                  <a:lnTo>
                    <a:pt x="7887" y="11922"/>
                  </a:lnTo>
                  <a:lnTo>
                    <a:pt x="7612" y="12014"/>
                  </a:lnTo>
                  <a:lnTo>
                    <a:pt x="6970" y="12014"/>
                  </a:lnTo>
                  <a:lnTo>
                    <a:pt x="6787" y="11739"/>
                  </a:lnTo>
                  <a:lnTo>
                    <a:pt x="6649" y="11464"/>
                  </a:lnTo>
                  <a:lnTo>
                    <a:pt x="6557" y="11143"/>
                  </a:lnTo>
                  <a:lnTo>
                    <a:pt x="6512" y="10822"/>
                  </a:lnTo>
                  <a:lnTo>
                    <a:pt x="6512" y="10684"/>
                  </a:lnTo>
                  <a:lnTo>
                    <a:pt x="6466" y="10547"/>
                  </a:lnTo>
                  <a:lnTo>
                    <a:pt x="6374" y="10455"/>
                  </a:lnTo>
                  <a:lnTo>
                    <a:pt x="6282" y="10363"/>
                  </a:lnTo>
                  <a:lnTo>
                    <a:pt x="6007" y="10180"/>
                  </a:lnTo>
                  <a:lnTo>
                    <a:pt x="5778" y="9951"/>
                  </a:lnTo>
                  <a:lnTo>
                    <a:pt x="5595" y="9721"/>
                  </a:lnTo>
                  <a:lnTo>
                    <a:pt x="5457" y="9400"/>
                  </a:lnTo>
                  <a:lnTo>
                    <a:pt x="5595" y="9125"/>
                  </a:lnTo>
                  <a:lnTo>
                    <a:pt x="5778" y="8850"/>
                  </a:lnTo>
                  <a:lnTo>
                    <a:pt x="6007" y="8621"/>
                  </a:lnTo>
                  <a:lnTo>
                    <a:pt x="6282" y="8438"/>
                  </a:lnTo>
                  <a:lnTo>
                    <a:pt x="6374" y="8392"/>
                  </a:lnTo>
                  <a:lnTo>
                    <a:pt x="6466" y="8254"/>
                  </a:lnTo>
                  <a:lnTo>
                    <a:pt x="6512" y="8117"/>
                  </a:lnTo>
                  <a:lnTo>
                    <a:pt x="6512" y="7979"/>
                  </a:lnTo>
                  <a:lnTo>
                    <a:pt x="6557" y="7658"/>
                  </a:lnTo>
                  <a:lnTo>
                    <a:pt x="6649" y="7383"/>
                  </a:lnTo>
                  <a:lnTo>
                    <a:pt x="6787" y="7108"/>
                  </a:lnTo>
                  <a:lnTo>
                    <a:pt x="6970" y="6833"/>
                  </a:lnTo>
                  <a:lnTo>
                    <a:pt x="7291" y="6787"/>
                  </a:lnTo>
                  <a:lnTo>
                    <a:pt x="7612" y="6833"/>
                  </a:lnTo>
                  <a:lnTo>
                    <a:pt x="7887" y="6924"/>
                  </a:lnTo>
                  <a:lnTo>
                    <a:pt x="8208" y="7016"/>
                  </a:lnTo>
                  <a:lnTo>
                    <a:pt x="8300" y="7108"/>
                  </a:lnTo>
                  <a:lnTo>
                    <a:pt x="8575" y="7108"/>
                  </a:lnTo>
                  <a:lnTo>
                    <a:pt x="8712" y="7016"/>
                  </a:lnTo>
                  <a:lnTo>
                    <a:pt x="8988" y="6924"/>
                  </a:lnTo>
                  <a:lnTo>
                    <a:pt x="9309" y="6833"/>
                  </a:lnTo>
                  <a:lnTo>
                    <a:pt x="9629" y="6787"/>
                  </a:lnTo>
                  <a:close/>
                  <a:moveTo>
                    <a:pt x="4494" y="9951"/>
                  </a:moveTo>
                  <a:lnTo>
                    <a:pt x="4677" y="10317"/>
                  </a:lnTo>
                  <a:lnTo>
                    <a:pt x="4907" y="10638"/>
                  </a:lnTo>
                  <a:lnTo>
                    <a:pt x="5136" y="10914"/>
                  </a:lnTo>
                  <a:lnTo>
                    <a:pt x="5457" y="11143"/>
                  </a:lnTo>
                  <a:lnTo>
                    <a:pt x="5503" y="11510"/>
                  </a:lnTo>
                  <a:lnTo>
                    <a:pt x="5640" y="11876"/>
                  </a:lnTo>
                  <a:lnTo>
                    <a:pt x="5778" y="12243"/>
                  </a:lnTo>
                  <a:lnTo>
                    <a:pt x="6007" y="12564"/>
                  </a:lnTo>
                  <a:lnTo>
                    <a:pt x="5549" y="12473"/>
                  </a:lnTo>
                  <a:lnTo>
                    <a:pt x="5136" y="12289"/>
                  </a:lnTo>
                  <a:lnTo>
                    <a:pt x="4723" y="12060"/>
                  </a:lnTo>
                  <a:lnTo>
                    <a:pt x="4356" y="11785"/>
                  </a:lnTo>
                  <a:lnTo>
                    <a:pt x="4265" y="11326"/>
                  </a:lnTo>
                  <a:lnTo>
                    <a:pt x="4265" y="10868"/>
                  </a:lnTo>
                  <a:lnTo>
                    <a:pt x="4356" y="10409"/>
                  </a:lnTo>
                  <a:lnTo>
                    <a:pt x="4494" y="9951"/>
                  </a:lnTo>
                  <a:close/>
                  <a:moveTo>
                    <a:pt x="12381" y="9951"/>
                  </a:moveTo>
                  <a:lnTo>
                    <a:pt x="12564" y="10409"/>
                  </a:lnTo>
                  <a:lnTo>
                    <a:pt x="12610" y="10868"/>
                  </a:lnTo>
                  <a:lnTo>
                    <a:pt x="12610" y="11326"/>
                  </a:lnTo>
                  <a:lnTo>
                    <a:pt x="12564" y="11785"/>
                  </a:lnTo>
                  <a:lnTo>
                    <a:pt x="12197" y="12060"/>
                  </a:lnTo>
                  <a:lnTo>
                    <a:pt x="11785" y="12289"/>
                  </a:lnTo>
                  <a:lnTo>
                    <a:pt x="11372" y="12473"/>
                  </a:lnTo>
                  <a:lnTo>
                    <a:pt x="10913" y="12564"/>
                  </a:lnTo>
                  <a:lnTo>
                    <a:pt x="11097" y="12243"/>
                  </a:lnTo>
                  <a:lnTo>
                    <a:pt x="11280" y="11876"/>
                  </a:lnTo>
                  <a:lnTo>
                    <a:pt x="11372" y="11510"/>
                  </a:lnTo>
                  <a:lnTo>
                    <a:pt x="11464" y="11143"/>
                  </a:lnTo>
                  <a:lnTo>
                    <a:pt x="11739" y="10914"/>
                  </a:lnTo>
                  <a:lnTo>
                    <a:pt x="12014" y="10638"/>
                  </a:lnTo>
                  <a:lnTo>
                    <a:pt x="12243" y="10317"/>
                  </a:lnTo>
                  <a:lnTo>
                    <a:pt x="12381" y="9951"/>
                  </a:lnTo>
                  <a:close/>
                  <a:moveTo>
                    <a:pt x="8437" y="12885"/>
                  </a:moveTo>
                  <a:lnTo>
                    <a:pt x="8804" y="13023"/>
                  </a:lnTo>
                  <a:lnTo>
                    <a:pt x="9171" y="13114"/>
                  </a:lnTo>
                  <a:lnTo>
                    <a:pt x="9950" y="13114"/>
                  </a:lnTo>
                  <a:lnTo>
                    <a:pt x="9629" y="13435"/>
                  </a:lnTo>
                  <a:lnTo>
                    <a:pt x="9263" y="13756"/>
                  </a:lnTo>
                  <a:lnTo>
                    <a:pt x="8896" y="13986"/>
                  </a:lnTo>
                  <a:lnTo>
                    <a:pt x="8437" y="14169"/>
                  </a:lnTo>
                  <a:lnTo>
                    <a:pt x="8025" y="13986"/>
                  </a:lnTo>
                  <a:lnTo>
                    <a:pt x="7612" y="13756"/>
                  </a:lnTo>
                  <a:lnTo>
                    <a:pt x="7291" y="13435"/>
                  </a:lnTo>
                  <a:lnTo>
                    <a:pt x="6970" y="13114"/>
                  </a:lnTo>
                  <a:lnTo>
                    <a:pt x="7704" y="13114"/>
                  </a:lnTo>
                  <a:lnTo>
                    <a:pt x="8071" y="13023"/>
                  </a:lnTo>
                  <a:lnTo>
                    <a:pt x="8437" y="12885"/>
                  </a:lnTo>
                  <a:close/>
                  <a:moveTo>
                    <a:pt x="1330" y="10822"/>
                  </a:moveTo>
                  <a:lnTo>
                    <a:pt x="1651" y="11326"/>
                  </a:lnTo>
                  <a:lnTo>
                    <a:pt x="2018" y="11785"/>
                  </a:lnTo>
                  <a:lnTo>
                    <a:pt x="2477" y="12197"/>
                  </a:lnTo>
                  <a:lnTo>
                    <a:pt x="2981" y="12564"/>
                  </a:lnTo>
                  <a:lnTo>
                    <a:pt x="3027" y="13206"/>
                  </a:lnTo>
                  <a:lnTo>
                    <a:pt x="3210" y="13802"/>
                  </a:lnTo>
                  <a:lnTo>
                    <a:pt x="3394" y="14352"/>
                  </a:lnTo>
                  <a:lnTo>
                    <a:pt x="3669" y="14903"/>
                  </a:lnTo>
                  <a:lnTo>
                    <a:pt x="3669" y="14903"/>
                  </a:lnTo>
                  <a:lnTo>
                    <a:pt x="3027" y="14673"/>
                  </a:lnTo>
                  <a:lnTo>
                    <a:pt x="2385" y="14398"/>
                  </a:lnTo>
                  <a:lnTo>
                    <a:pt x="1789" y="14031"/>
                  </a:lnTo>
                  <a:lnTo>
                    <a:pt x="1284" y="13573"/>
                  </a:lnTo>
                  <a:lnTo>
                    <a:pt x="1147" y="12885"/>
                  </a:lnTo>
                  <a:lnTo>
                    <a:pt x="1101" y="12152"/>
                  </a:lnTo>
                  <a:lnTo>
                    <a:pt x="1193" y="11464"/>
                  </a:lnTo>
                  <a:lnTo>
                    <a:pt x="1330" y="10822"/>
                  </a:lnTo>
                  <a:close/>
                  <a:moveTo>
                    <a:pt x="15590" y="10822"/>
                  </a:moveTo>
                  <a:lnTo>
                    <a:pt x="15728" y="11464"/>
                  </a:lnTo>
                  <a:lnTo>
                    <a:pt x="15774" y="12152"/>
                  </a:lnTo>
                  <a:lnTo>
                    <a:pt x="15774" y="12885"/>
                  </a:lnTo>
                  <a:lnTo>
                    <a:pt x="15636" y="13573"/>
                  </a:lnTo>
                  <a:lnTo>
                    <a:pt x="15086" y="14031"/>
                  </a:lnTo>
                  <a:lnTo>
                    <a:pt x="14490" y="14398"/>
                  </a:lnTo>
                  <a:lnTo>
                    <a:pt x="13894" y="14673"/>
                  </a:lnTo>
                  <a:lnTo>
                    <a:pt x="13206" y="14903"/>
                  </a:lnTo>
                  <a:lnTo>
                    <a:pt x="13481" y="14352"/>
                  </a:lnTo>
                  <a:lnTo>
                    <a:pt x="13710" y="13802"/>
                  </a:lnTo>
                  <a:lnTo>
                    <a:pt x="13848" y="13206"/>
                  </a:lnTo>
                  <a:lnTo>
                    <a:pt x="13940" y="12564"/>
                  </a:lnTo>
                  <a:lnTo>
                    <a:pt x="14444" y="12197"/>
                  </a:lnTo>
                  <a:lnTo>
                    <a:pt x="14857" y="11785"/>
                  </a:lnTo>
                  <a:lnTo>
                    <a:pt x="15269" y="11326"/>
                  </a:lnTo>
                  <a:lnTo>
                    <a:pt x="15590" y="10822"/>
                  </a:lnTo>
                  <a:close/>
                  <a:moveTo>
                    <a:pt x="4127" y="13023"/>
                  </a:moveTo>
                  <a:lnTo>
                    <a:pt x="4586" y="13252"/>
                  </a:lnTo>
                  <a:lnTo>
                    <a:pt x="5044" y="13435"/>
                  </a:lnTo>
                  <a:lnTo>
                    <a:pt x="5503" y="13573"/>
                  </a:lnTo>
                  <a:lnTo>
                    <a:pt x="6007" y="13665"/>
                  </a:lnTo>
                  <a:lnTo>
                    <a:pt x="6328" y="14077"/>
                  </a:lnTo>
                  <a:lnTo>
                    <a:pt x="6649" y="14398"/>
                  </a:lnTo>
                  <a:lnTo>
                    <a:pt x="7062" y="14719"/>
                  </a:lnTo>
                  <a:lnTo>
                    <a:pt x="7474" y="14949"/>
                  </a:lnTo>
                  <a:lnTo>
                    <a:pt x="6924" y="15086"/>
                  </a:lnTo>
                  <a:lnTo>
                    <a:pt x="6374" y="15178"/>
                  </a:lnTo>
                  <a:lnTo>
                    <a:pt x="5778" y="15178"/>
                  </a:lnTo>
                  <a:lnTo>
                    <a:pt x="5182" y="15086"/>
                  </a:lnTo>
                  <a:lnTo>
                    <a:pt x="4815" y="14628"/>
                  </a:lnTo>
                  <a:lnTo>
                    <a:pt x="4494" y="14123"/>
                  </a:lnTo>
                  <a:lnTo>
                    <a:pt x="4265" y="13573"/>
                  </a:lnTo>
                  <a:lnTo>
                    <a:pt x="4127" y="13023"/>
                  </a:lnTo>
                  <a:close/>
                  <a:moveTo>
                    <a:pt x="12793" y="13023"/>
                  </a:moveTo>
                  <a:lnTo>
                    <a:pt x="12610" y="13573"/>
                  </a:lnTo>
                  <a:lnTo>
                    <a:pt x="12381" y="14123"/>
                  </a:lnTo>
                  <a:lnTo>
                    <a:pt x="12105" y="14628"/>
                  </a:lnTo>
                  <a:lnTo>
                    <a:pt x="11739" y="15086"/>
                  </a:lnTo>
                  <a:lnTo>
                    <a:pt x="11143" y="15178"/>
                  </a:lnTo>
                  <a:lnTo>
                    <a:pt x="10547" y="15178"/>
                  </a:lnTo>
                  <a:lnTo>
                    <a:pt x="9996" y="15086"/>
                  </a:lnTo>
                  <a:lnTo>
                    <a:pt x="9400" y="14949"/>
                  </a:lnTo>
                  <a:lnTo>
                    <a:pt x="9859" y="14719"/>
                  </a:lnTo>
                  <a:lnTo>
                    <a:pt x="10226" y="14398"/>
                  </a:lnTo>
                  <a:lnTo>
                    <a:pt x="10592" y="14077"/>
                  </a:lnTo>
                  <a:lnTo>
                    <a:pt x="10913" y="13665"/>
                  </a:lnTo>
                  <a:lnTo>
                    <a:pt x="11418" y="13573"/>
                  </a:lnTo>
                  <a:lnTo>
                    <a:pt x="11876" y="13435"/>
                  </a:lnTo>
                  <a:lnTo>
                    <a:pt x="12335" y="13252"/>
                  </a:lnTo>
                  <a:lnTo>
                    <a:pt x="12793" y="13023"/>
                  </a:lnTo>
                  <a:close/>
                  <a:moveTo>
                    <a:pt x="8437" y="15774"/>
                  </a:moveTo>
                  <a:lnTo>
                    <a:pt x="9033" y="16003"/>
                  </a:lnTo>
                  <a:lnTo>
                    <a:pt x="9584" y="16141"/>
                  </a:lnTo>
                  <a:lnTo>
                    <a:pt x="10226" y="16232"/>
                  </a:lnTo>
                  <a:lnTo>
                    <a:pt x="10822" y="16278"/>
                  </a:lnTo>
                  <a:lnTo>
                    <a:pt x="10317" y="16737"/>
                  </a:lnTo>
                  <a:lnTo>
                    <a:pt x="9721" y="17149"/>
                  </a:lnTo>
                  <a:lnTo>
                    <a:pt x="9125" y="17470"/>
                  </a:lnTo>
                  <a:lnTo>
                    <a:pt x="8437" y="17700"/>
                  </a:lnTo>
                  <a:lnTo>
                    <a:pt x="7795" y="17470"/>
                  </a:lnTo>
                  <a:lnTo>
                    <a:pt x="7199" y="17149"/>
                  </a:lnTo>
                  <a:lnTo>
                    <a:pt x="6603" y="16737"/>
                  </a:lnTo>
                  <a:lnTo>
                    <a:pt x="6099" y="16278"/>
                  </a:lnTo>
                  <a:lnTo>
                    <a:pt x="6695" y="16232"/>
                  </a:lnTo>
                  <a:lnTo>
                    <a:pt x="7291" y="16141"/>
                  </a:lnTo>
                  <a:lnTo>
                    <a:pt x="7887" y="16003"/>
                  </a:lnTo>
                  <a:lnTo>
                    <a:pt x="8437" y="15774"/>
                  </a:lnTo>
                  <a:close/>
                  <a:moveTo>
                    <a:pt x="8300" y="1"/>
                  </a:moveTo>
                  <a:lnTo>
                    <a:pt x="7750" y="184"/>
                  </a:lnTo>
                  <a:lnTo>
                    <a:pt x="7199" y="414"/>
                  </a:lnTo>
                  <a:lnTo>
                    <a:pt x="6695" y="689"/>
                  </a:lnTo>
                  <a:lnTo>
                    <a:pt x="6191" y="1010"/>
                  </a:lnTo>
                  <a:lnTo>
                    <a:pt x="5732" y="1376"/>
                  </a:lnTo>
                  <a:lnTo>
                    <a:pt x="5319" y="1789"/>
                  </a:lnTo>
                  <a:lnTo>
                    <a:pt x="4907" y="2202"/>
                  </a:lnTo>
                  <a:lnTo>
                    <a:pt x="4586" y="2706"/>
                  </a:lnTo>
                  <a:lnTo>
                    <a:pt x="3990" y="2752"/>
                  </a:lnTo>
                  <a:lnTo>
                    <a:pt x="3394" y="2844"/>
                  </a:lnTo>
                  <a:lnTo>
                    <a:pt x="2843" y="3027"/>
                  </a:lnTo>
                  <a:lnTo>
                    <a:pt x="2293" y="3256"/>
                  </a:lnTo>
                  <a:lnTo>
                    <a:pt x="1789" y="3531"/>
                  </a:lnTo>
                  <a:lnTo>
                    <a:pt x="1284" y="3807"/>
                  </a:lnTo>
                  <a:lnTo>
                    <a:pt x="826" y="4173"/>
                  </a:lnTo>
                  <a:lnTo>
                    <a:pt x="367" y="4586"/>
                  </a:lnTo>
                  <a:lnTo>
                    <a:pt x="276" y="4678"/>
                  </a:lnTo>
                  <a:lnTo>
                    <a:pt x="230" y="4815"/>
                  </a:lnTo>
                  <a:lnTo>
                    <a:pt x="92" y="5411"/>
                  </a:lnTo>
                  <a:lnTo>
                    <a:pt x="46" y="6007"/>
                  </a:lnTo>
                  <a:lnTo>
                    <a:pt x="1" y="6604"/>
                  </a:lnTo>
                  <a:lnTo>
                    <a:pt x="46" y="7154"/>
                  </a:lnTo>
                  <a:lnTo>
                    <a:pt x="138" y="7750"/>
                  </a:lnTo>
                  <a:lnTo>
                    <a:pt x="276" y="8300"/>
                  </a:lnTo>
                  <a:lnTo>
                    <a:pt x="459" y="8850"/>
                  </a:lnTo>
                  <a:lnTo>
                    <a:pt x="688" y="9400"/>
                  </a:lnTo>
                  <a:lnTo>
                    <a:pt x="459" y="9951"/>
                  </a:lnTo>
                  <a:lnTo>
                    <a:pt x="276" y="10501"/>
                  </a:lnTo>
                  <a:lnTo>
                    <a:pt x="138" y="11097"/>
                  </a:lnTo>
                  <a:lnTo>
                    <a:pt x="46" y="11647"/>
                  </a:lnTo>
                  <a:lnTo>
                    <a:pt x="1" y="12243"/>
                  </a:lnTo>
                  <a:lnTo>
                    <a:pt x="46" y="12839"/>
                  </a:lnTo>
                  <a:lnTo>
                    <a:pt x="92" y="13390"/>
                  </a:lnTo>
                  <a:lnTo>
                    <a:pt x="230" y="13986"/>
                  </a:lnTo>
                  <a:lnTo>
                    <a:pt x="276" y="14123"/>
                  </a:lnTo>
                  <a:lnTo>
                    <a:pt x="367" y="14261"/>
                  </a:lnTo>
                  <a:lnTo>
                    <a:pt x="826" y="14628"/>
                  </a:lnTo>
                  <a:lnTo>
                    <a:pt x="1284" y="14994"/>
                  </a:lnTo>
                  <a:lnTo>
                    <a:pt x="1789" y="15315"/>
                  </a:lnTo>
                  <a:lnTo>
                    <a:pt x="2293" y="15590"/>
                  </a:lnTo>
                  <a:lnTo>
                    <a:pt x="2843" y="15774"/>
                  </a:lnTo>
                  <a:lnTo>
                    <a:pt x="3394" y="15957"/>
                  </a:lnTo>
                  <a:lnTo>
                    <a:pt x="3990" y="16095"/>
                  </a:lnTo>
                  <a:lnTo>
                    <a:pt x="4586" y="16141"/>
                  </a:lnTo>
                  <a:lnTo>
                    <a:pt x="4907" y="16599"/>
                  </a:lnTo>
                  <a:lnTo>
                    <a:pt x="5319" y="17058"/>
                  </a:lnTo>
                  <a:lnTo>
                    <a:pt x="5732" y="17470"/>
                  </a:lnTo>
                  <a:lnTo>
                    <a:pt x="6191" y="17837"/>
                  </a:lnTo>
                  <a:lnTo>
                    <a:pt x="6695" y="18112"/>
                  </a:lnTo>
                  <a:lnTo>
                    <a:pt x="7199" y="18387"/>
                  </a:lnTo>
                  <a:lnTo>
                    <a:pt x="7750" y="18617"/>
                  </a:lnTo>
                  <a:lnTo>
                    <a:pt x="8300" y="18800"/>
                  </a:lnTo>
                  <a:lnTo>
                    <a:pt x="8437" y="18846"/>
                  </a:lnTo>
                  <a:lnTo>
                    <a:pt x="8575" y="18800"/>
                  </a:lnTo>
                  <a:lnTo>
                    <a:pt x="8621" y="18800"/>
                  </a:lnTo>
                  <a:lnTo>
                    <a:pt x="9171" y="18617"/>
                  </a:lnTo>
                  <a:lnTo>
                    <a:pt x="9721" y="18387"/>
                  </a:lnTo>
                  <a:lnTo>
                    <a:pt x="10226" y="18112"/>
                  </a:lnTo>
                  <a:lnTo>
                    <a:pt x="10730" y="17837"/>
                  </a:lnTo>
                  <a:lnTo>
                    <a:pt x="11188" y="17470"/>
                  </a:lnTo>
                  <a:lnTo>
                    <a:pt x="11601" y="17058"/>
                  </a:lnTo>
                  <a:lnTo>
                    <a:pt x="11968" y="16599"/>
                  </a:lnTo>
                  <a:lnTo>
                    <a:pt x="12335" y="16141"/>
                  </a:lnTo>
                  <a:lnTo>
                    <a:pt x="12931" y="16095"/>
                  </a:lnTo>
                  <a:lnTo>
                    <a:pt x="13481" y="15957"/>
                  </a:lnTo>
                  <a:lnTo>
                    <a:pt x="14077" y="15774"/>
                  </a:lnTo>
                  <a:lnTo>
                    <a:pt x="14582" y="15590"/>
                  </a:lnTo>
                  <a:lnTo>
                    <a:pt x="15132" y="15315"/>
                  </a:lnTo>
                  <a:lnTo>
                    <a:pt x="15636" y="14994"/>
                  </a:lnTo>
                  <a:lnTo>
                    <a:pt x="16095" y="14628"/>
                  </a:lnTo>
                  <a:lnTo>
                    <a:pt x="16507" y="14261"/>
                  </a:lnTo>
                  <a:lnTo>
                    <a:pt x="16599" y="14123"/>
                  </a:lnTo>
                  <a:lnTo>
                    <a:pt x="16645" y="13986"/>
                  </a:lnTo>
                  <a:lnTo>
                    <a:pt x="16691" y="13986"/>
                  </a:lnTo>
                  <a:lnTo>
                    <a:pt x="16782" y="13390"/>
                  </a:lnTo>
                  <a:lnTo>
                    <a:pt x="16874" y="12839"/>
                  </a:lnTo>
                  <a:lnTo>
                    <a:pt x="16874" y="12243"/>
                  </a:lnTo>
                  <a:lnTo>
                    <a:pt x="16874" y="11647"/>
                  </a:lnTo>
                  <a:lnTo>
                    <a:pt x="16782" y="11097"/>
                  </a:lnTo>
                  <a:lnTo>
                    <a:pt x="16645" y="10501"/>
                  </a:lnTo>
                  <a:lnTo>
                    <a:pt x="16461" y="9951"/>
                  </a:lnTo>
                  <a:lnTo>
                    <a:pt x="16232" y="9400"/>
                  </a:lnTo>
                  <a:lnTo>
                    <a:pt x="16461" y="8850"/>
                  </a:lnTo>
                  <a:lnTo>
                    <a:pt x="16645" y="8300"/>
                  </a:lnTo>
                  <a:lnTo>
                    <a:pt x="16782" y="7750"/>
                  </a:lnTo>
                  <a:lnTo>
                    <a:pt x="16874" y="7154"/>
                  </a:lnTo>
                  <a:lnTo>
                    <a:pt x="16874" y="6604"/>
                  </a:lnTo>
                  <a:lnTo>
                    <a:pt x="16874" y="6007"/>
                  </a:lnTo>
                  <a:lnTo>
                    <a:pt x="16782" y="5411"/>
                  </a:lnTo>
                  <a:lnTo>
                    <a:pt x="16691" y="4815"/>
                  </a:lnTo>
                  <a:lnTo>
                    <a:pt x="16645" y="4815"/>
                  </a:lnTo>
                  <a:lnTo>
                    <a:pt x="16599" y="4678"/>
                  </a:lnTo>
                  <a:lnTo>
                    <a:pt x="16507" y="4586"/>
                  </a:lnTo>
                  <a:lnTo>
                    <a:pt x="16095" y="4173"/>
                  </a:lnTo>
                  <a:lnTo>
                    <a:pt x="15636" y="3807"/>
                  </a:lnTo>
                  <a:lnTo>
                    <a:pt x="15132" y="3531"/>
                  </a:lnTo>
                  <a:lnTo>
                    <a:pt x="14582" y="3256"/>
                  </a:lnTo>
                  <a:lnTo>
                    <a:pt x="14077" y="3027"/>
                  </a:lnTo>
                  <a:lnTo>
                    <a:pt x="13481" y="2844"/>
                  </a:lnTo>
                  <a:lnTo>
                    <a:pt x="12931" y="2752"/>
                  </a:lnTo>
                  <a:lnTo>
                    <a:pt x="12335" y="2706"/>
                  </a:lnTo>
                  <a:lnTo>
                    <a:pt x="11968" y="2202"/>
                  </a:lnTo>
                  <a:lnTo>
                    <a:pt x="11601" y="1789"/>
                  </a:lnTo>
                  <a:lnTo>
                    <a:pt x="11188" y="1376"/>
                  </a:lnTo>
                  <a:lnTo>
                    <a:pt x="10730" y="1010"/>
                  </a:lnTo>
                  <a:lnTo>
                    <a:pt x="10226" y="689"/>
                  </a:lnTo>
                  <a:lnTo>
                    <a:pt x="9721" y="414"/>
                  </a:lnTo>
                  <a:lnTo>
                    <a:pt x="9171" y="184"/>
                  </a:lnTo>
                  <a:lnTo>
                    <a:pt x="86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498;p48"/>
            <p:cNvSpPr/>
            <p:nvPr/>
          </p:nvSpPr>
          <p:spPr>
            <a:xfrm>
              <a:off x="2590075" y="1542700"/>
              <a:ext cx="86000" cy="87125"/>
            </a:xfrm>
            <a:custGeom>
              <a:avLst/>
              <a:gdLst/>
              <a:ahLst/>
              <a:cxnLst/>
              <a:rect l="l" t="t" r="r" b="b"/>
              <a:pathLst>
                <a:path w="3440" h="3485" extrusionOk="0">
                  <a:moveTo>
                    <a:pt x="1697" y="1101"/>
                  </a:moveTo>
                  <a:lnTo>
                    <a:pt x="1972" y="1192"/>
                  </a:lnTo>
                  <a:lnTo>
                    <a:pt x="2156" y="1330"/>
                  </a:lnTo>
                  <a:lnTo>
                    <a:pt x="2293" y="1513"/>
                  </a:lnTo>
                  <a:lnTo>
                    <a:pt x="2339" y="1742"/>
                  </a:lnTo>
                  <a:lnTo>
                    <a:pt x="2293" y="2018"/>
                  </a:lnTo>
                  <a:lnTo>
                    <a:pt x="2156" y="2201"/>
                  </a:lnTo>
                  <a:lnTo>
                    <a:pt x="1972" y="2339"/>
                  </a:lnTo>
                  <a:lnTo>
                    <a:pt x="1697" y="2384"/>
                  </a:lnTo>
                  <a:lnTo>
                    <a:pt x="1468" y="2339"/>
                  </a:lnTo>
                  <a:lnTo>
                    <a:pt x="1285" y="2201"/>
                  </a:lnTo>
                  <a:lnTo>
                    <a:pt x="1147" y="2018"/>
                  </a:lnTo>
                  <a:lnTo>
                    <a:pt x="1101" y="1742"/>
                  </a:lnTo>
                  <a:lnTo>
                    <a:pt x="1147" y="1513"/>
                  </a:lnTo>
                  <a:lnTo>
                    <a:pt x="1285" y="1330"/>
                  </a:lnTo>
                  <a:lnTo>
                    <a:pt x="1468" y="1192"/>
                  </a:lnTo>
                  <a:lnTo>
                    <a:pt x="1697" y="1101"/>
                  </a:lnTo>
                  <a:close/>
                  <a:moveTo>
                    <a:pt x="1697" y="0"/>
                  </a:moveTo>
                  <a:lnTo>
                    <a:pt x="1376" y="46"/>
                  </a:lnTo>
                  <a:lnTo>
                    <a:pt x="1055" y="138"/>
                  </a:lnTo>
                  <a:lnTo>
                    <a:pt x="734" y="321"/>
                  </a:lnTo>
                  <a:lnTo>
                    <a:pt x="505" y="550"/>
                  </a:lnTo>
                  <a:lnTo>
                    <a:pt x="276" y="780"/>
                  </a:lnTo>
                  <a:lnTo>
                    <a:pt x="138" y="1101"/>
                  </a:lnTo>
                  <a:lnTo>
                    <a:pt x="1" y="1421"/>
                  </a:lnTo>
                  <a:lnTo>
                    <a:pt x="1" y="1742"/>
                  </a:lnTo>
                  <a:lnTo>
                    <a:pt x="1" y="2109"/>
                  </a:lnTo>
                  <a:lnTo>
                    <a:pt x="138" y="2430"/>
                  </a:lnTo>
                  <a:lnTo>
                    <a:pt x="276" y="2705"/>
                  </a:lnTo>
                  <a:lnTo>
                    <a:pt x="505" y="2980"/>
                  </a:lnTo>
                  <a:lnTo>
                    <a:pt x="734" y="3210"/>
                  </a:lnTo>
                  <a:lnTo>
                    <a:pt x="1055" y="3347"/>
                  </a:lnTo>
                  <a:lnTo>
                    <a:pt x="1376" y="3439"/>
                  </a:lnTo>
                  <a:lnTo>
                    <a:pt x="1697" y="3485"/>
                  </a:lnTo>
                  <a:lnTo>
                    <a:pt x="2064" y="3439"/>
                  </a:lnTo>
                  <a:lnTo>
                    <a:pt x="2385" y="3347"/>
                  </a:lnTo>
                  <a:lnTo>
                    <a:pt x="2706" y="3210"/>
                  </a:lnTo>
                  <a:lnTo>
                    <a:pt x="2935" y="2980"/>
                  </a:lnTo>
                  <a:lnTo>
                    <a:pt x="3165" y="2705"/>
                  </a:lnTo>
                  <a:lnTo>
                    <a:pt x="3302" y="2430"/>
                  </a:lnTo>
                  <a:lnTo>
                    <a:pt x="3440" y="2109"/>
                  </a:lnTo>
                  <a:lnTo>
                    <a:pt x="3440" y="1742"/>
                  </a:lnTo>
                  <a:lnTo>
                    <a:pt x="3440" y="1421"/>
                  </a:lnTo>
                  <a:lnTo>
                    <a:pt x="3302" y="1101"/>
                  </a:lnTo>
                  <a:lnTo>
                    <a:pt x="3165" y="780"/>
                  </a:lnTo>
                  <a:lnTo>
                    <a:pt x="2935" y="550"/>
                  </a:lnTo>
                  <a:lnTo>
                    <a:pt x="2706" y="321"/>
                  </a:lnTo>
                  <a:lnTo>
                    <a:pt x="2385" y="138"/>
                  </a:lnTo>
                  <a:lnTo>
                    <a:pt x="2064" y="46"/>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30" name="Google Shape;528;p48"/>
          <p:cNvSpPr/>
          <p:nvPr/>
        </p:nvSpPr>
        <p:spPr>
          <a:xfrm>
            <a:off x="6756400" y="1223367"/>
            <a:ext cx="466648" cy="516117"/>
          </a:xfrm>
          <a:custGeom>
            <a:avLst/>
            <a:gdLst/>
            <a:ahLst/>
            <a:cxnLst/>
            <a:rect l="l" t="t" r="r" b="b"/>
            <a:pathLst>
              <a:path w="16462" h="18846" extrusionOk="0">
                <a:moveTo>
                  <a:pt x="12702" y="1147"/>
                </a:moveTo>
                <a:lnTo>
                  <a:pt x="12564" y="1605"/>
                </a:lnTo>
                <a:lnTo>
                  <a:pt x="12473" y="2110"/>
                </a:lnTo>
                <a:lnTo>
                  <a:pt x="12427" y="2568"/>
                </a:lnTo>
                <a:lnTo>
                  <a:pt x="12381" y="3072"/>
                </a:lnTo>
                <a:lnTo>
                  <a:pt x="12381" y="3485"/>
                </a:lnTo>
                <a:lnTo>
                  <a:pt x="12381" y="3531"/>
                </a:lnTo>
                <a:lnTo>
                  <a:pt x="11647" y="3852"/>
                </a:lnTo>
                <a:lnTo>
                  <a:pt x="11143" y="4081"/>
                </a:lnTo>
                <a:lnTo>
                  <a:pt x="10593" y="4402"/>
                </a:lnTo>
                <a:lnTo>
                  <a:pt x="9951" y="3531"/>
                </a:lnTo>
                <a:lnTo>
                  <a:pt x="9630" y="3118"/>
                </a:lnTo>
                <a:lnTo>
                  <a:pt x="9263" y="2706"/>
                </a:lnTo>
                <a:lnTo>
                  <a:pt x="9630" y="2385"/>
                </a:lnTo>
                <a:lnTo>
                  <a:pt x="9997" y="2110"/>
                </a:lnTo>
                <a:lnTo>
                  <a:pt x="10409" y="1880"/>
                </a:lnTo>
                <a:lnTo>
                  <a:pt x="10868" y="1651"/>
                </a:lnTo>
                <a:lnTo>
                  <a:pt x="11280" y="1468"/>
                </a:lnTo>
                <a:lnTo>
                  <a:pt x="11739" y="1330"/>
                </a:lnTo>
                <a:lnTo>
                  <a:pt x="12197" y="1238"/>
                </a:lnTo>
                <a:lnTo>
                  <a:pt x="12702" y="1147"/>
                </a:lnTo>
                <a:close/>
                <a:moveTo>
                  <a:pt x="3761" y="1147"/>
                </a:moveTo>
                <a:lnTo>
                  <a:pt x="4403" y="1238"/>
                </a:lnTo>
                <a:lnTo>
                  <a:pt x="5090" y="1422"/>
                </a:lnTo>
                <a:lnTo>
                  <a:pt x="5732" y="1651"/>
                </a:lnTo>
                <a:lnTo>
                  <a:pt x="6374" y="1926"/>
                </a:lnTo>
                <a:lnTo>
                  <a:pt x="7154" y="2385"/>
                </a:lnTo>
                <a:lnTo>
                  <a:pt x="7842" y="2889"/>
                </a:lnTo>
                <a:lnTo>
                  <a:pt x="8483" y="3485"/>
                </a:lnTo>
                <a:lnTo>
                  <a:pt x="9080" y="4173"/>
                </a:lnTo>
                <a:lnTo>
                  <a:pt x="9676" y="4998"/>
                </a:lnTo>
                <a:lnTo>
                  <a:pt x="9217" y="5365"/>
                </a:lnTo>
                <a:lnTo>
                  <a:pt x="8804" y="5732"/>
                </a:lnTo>
                <a:lnTo>
                  <a:pt x="8025" y="5044"/>
                </a:lnTo>
                <a:lnTo>
                  <a:pt x="7566" y="4677"/>
                </a:lnTo>
                <a:lnTo>
                  <a:pt x="7016" y="4310"/>
                </a:lnTo>
                <a:lnTo>
                  <a:pt x="6374" y="3898"/>
                </a:lnTo>
                <a:lnTo>
                  <a:pt x="5686" y="3531"/>
                </a:lnTo>
                <a:lnTo>
                  <a:pt x="4907" y="3210"/>
                </a:lnTo>
                <a:lnTo>
                  <a:pt x="4036" y="2889"/>
                </a:lnTo>
                <a:lnTo>
                  <a:pt x="4036" y="2431"/>
                </a:lnTo>
                <a:lnTo>
                  <a:pt x="3944" y="2018"/>
                </a:lnTo>
                <a:lnTo>
                  <a:pt x="3852" y="1559"/>
                </a:lnTo>
                <a:lnTo>
                  <a:pt x="3761" y="1147"/>
                </a:lnTo>
                <a:close/>
                <a:moveTo>
                  <a:pt x="14444" y="4173"/>
                </a:moveTo>
                <a:lnTo>
                  <a:pt x="14261" y="4448"/>
                </a:lnTo>
                <a:lnTo>
                  <a:pt x="14077" y="4769"/>
                </a:lnTo>
                <a:lnTo>
                  <a:pt x="13940" y="5090"/>
                </a:lnTo>
                <a:lnTo>
                  <a:pt x="13802" y="5457"/>
                </a:lnTo>
                <a:lnTo>
                  <a:pt x="13711" y="5778"/>
                </a:lnTo>
                <a:lnTo>
                  <a:pt x="13619" y="6145"/>
                </a:lnTo>
                <a:lnTo>
                  <a:pt x="13619" y="6511"/>
                </a:lnTo>
                <a:lnTo>
                  <a:pt x="13573" y="6878"/>
                </a:lnTo>
                <a:lnTo>
                  <a:pt x="13619" y="7566"/>
                </a:lnTo>
                <a:lnTo>
                  <a:pt x="13665" y="8300"/>
                </a:lnTo>
                <a:lnTo>
                  <a:pt x="13802" y="8987"/>
                </a:lnTo>
                <a:lnTo>
                  <a:pt x="13986" y="9675"/>
                </a:lnTo>
                <a:lnTo>
                  <a:pt x="14536" y="11601"/>
                </a:lnTo>
                <a:lnTo>
                  <a:pt x="14673" y="12197"/>
                </a:lnTo>
                <a:lnTo>
                  <a:pt x="14719" y="12610"/>
                </a:lnTo>
                <a:lnTo>
                  <a:pt x="14765" y="13068"/>
                </a:lnTo>
                <a:lnTo>
                  <a:pt x="14765" y="13481"/>
                </a:lnTo>
                <a:lnTo>
                  <a:pt x="14673" y="13848"/>
                </a:lnTo>
                <a:lnTo>
                  <a:pt x="14628" y="14260"/>
                </a:lnTo>
                <a:lnTo>
                  <a:pt x="14490" y="14627"/>
                </a:lnTo>
                <a:lnTo>
                  <a:pt x="14353" y="14994"/>
                </a:lnTo>
                <a:lnTo>
                  <a:pt x="14169" y="15361"/>
                </a:lnTo>
                <a:lnTo>
                  <a:pt x="13940" y="15682"/>
                </a:lnTo>
                <a:lnTo>
                  <a:pt x="13711" y="16003"/>
                </a:lnTo>
                <a:lnTo>
                  <a:pt x="13481" y="16278"/>
                </a:lnTo>
                <a:lnTo>
                  <a:pt x="13206" y="16553"/>
                </a:lnTo>
                <a:lnTo>
                  <a:pt x="12885" y="16782"/>
                </a:lnTo>
                <a:lnTo>
                  <a:pt x="12564" y="17011"/>
                </a:lnTo>
                <a:lnTo>
                  <a:pt x="12243" y="17195"/>
                </a:lnTo>
                <a:lnTo>
                  <a:pt x="11876" y="17378"/>
                </a:lnTo>
                <a:lnTo>
                  <a:pt x="11510" y="17516"/>
                </a:lnTo>
                <a:lnTo>
                  <a:pt x="11143" y="17607"/>
                </a:lnTo>
                <a:lnTo>
                  <a:pt x="11418" y="17332"/>
                </a:lnTo>
                <a:lnTo>
                  <a:pt x="11647" y="17011"/>
                </a:lnTo>
                <a:lnTo>
                  <a:pt x="11831" y="16645"/>
                </a:lnTo>
                <a:lnTo>
                  <a:pt x="12014" y="16278"/>
                </a:lnTo>
                <a:lnTo>
                  <a:pt x="12152" y="15911"/>
                </a:lnTo>
                <a:lnTo>
                  <a:pt x="12243" y="15544"/>
                </a:lnTo>
                <a:lnTo>
                  <a:pt x="12289" y="15131"/>
                </a:lnTo>
                <a:lnTo>
                  <a:pt x="12335" y="14719"/>
                </a:lnTo>
                <a:lnTo>
                  <a:pt x="12335" y="13939"/>
                </a:lnTo>
                <a:lnTo>
                  <a:pt x="12289" y="13389"/>
                </a:lnTo>
                <a:lnTo>
                  <a:pt x="12243" y="12793"/>
                </a:lnTo>
                <a:lnTo>
                  <a:pt x="12152" y="12105"/>
                </a:lnTo>
                <a:lnTo>
                  <a:pt x="11968" y="11326"/>
                </a:lnTo>
                <a:lnTo>
                  <a:pt x="11739" y="10500"/>
                </a:lnTo>
                <a:lnTo>
                  <a:pt x="11418" y="9629"/>
                </a:lnTo>
                <a:lnTo>
                  <a:pt x="11051" y="8804"/>
                </a:lnTo>
                <a:lnTo>
                  <a:pt x="10593" y="8024"/>
                </a:lnTo>
                <a:lnTo>
                  <a:pt x="10088" y="7245"/>
                </a:lnTo>
                <a:lnTo>
                  <a:pt x="9538" y="6557"/>
                </a:lnTo>
                <a:lnTo>
                  <a:pt x="10226" y="5961"/>
                </a:lnTo>
                <a:lnTo>
                  <a:pt x="10914" y="5457"/>
                </a:lnTo>
                <a:lnTo>
                  <a:pt x="11601" y="5090"/>
                </a:lnTo>
                <a:lnTo>
                  <a:pt x="12289" y="4769"/>
                </a:lnTo>
                <a:lnTo>
                  <a:pt x="12885" y="4540"/>
                </a:lnTo>
                <a:lnTo>
                  <a:pt x="13481" y="4356"/>
                </a:lnTo>
                <a:lnTo>
                  <a:pt x="14032" y="4265"/>
                </a:lnTo>
                <a:lnTo>
                  <a:pt x="14444" y="4173"/>
                </a:lnTo>
                <a:close/>
                <a:moveTo>
                  <a:pt x="1743" y="3531"/>
                </a:moveTo>
                <a:lnTo>
                  <a:pt x="2385" y="3623"/>
                </a:lnTo>
                <a:lnTo>
                  <a:pt x="2981" y="3714"/>
                </a:lnTo>
                <a:lnTo>
                  <a:pt x="3531" y="3898"/>
                </a:lnTo>
                <a:lnTo>
                  <a:pt x="4082" y="4035"/>
                </a:lnTo>
                <a:lnTo>
                  <a:pt x="5045" y="4448"/>
                </a:lnTo>
                <a:lnTo>
                  <a:pt x="5916" y="4907"/>
                </a:lnTo>
                <a:lnTo>
                  <a:pt x="6649" y="5365"/>
                </a:lnTo>
                <a:lnTo>
                  <a:pt x="7245" y="5824"/>
                </a:lnTo>
                <a:lnTo>
                  <a:pt x="7750" y="6236"/>
                </a:lnTo>
                <a:lnTo>
                  <a:pt x="8071" y="6557"/>
                </a:lnTo>
                <a:lnTo>
                  <a:pt x="8804" y="7337"/>
                </a:lnTo>
                <a:lnTo>
                  <a:pt x="9400" y="8208"/>
                </a:lnTo>
                <a:lnTo>
                  <a:pt x="9951" y="9079"/>
                </a:lnTo>
                <a:lnTo>
                  <a:pt x="10409" y="10042"/>
                </a:lnTo>
                <a:lnTo>
                  <a:pt x="10684" y="10776"/>
                </a:lnTo>
                <a:lnTo>
                  <a:pt x="10868" y="11463"/>
                </a:lnTo>
                <a:lnTo>
                  <a:pt x="11051" y="12105"/>
                </a:lnTo>
                <a:lnTo>
                  <a:pt x="11143" y="12747"/>
                </a:lnTo>
                <a:lnTo>
                  <a:pt x="11189" y="13297"/>
                </a:lnTo>
                <a:lnTo>
                  <a:pt x="11189" y="13802"/>
                </a:lnTo>
                <a:lnTo>
                  <a:pt x="11235" y="14673"/>
                </a:lnTo>
                <a:lnTo>
                  <a:pt x="11189" y="14994"/>
                </a:lnTo>
                <a:lnTo>
                  <a:pt x="11143" y="15269"/>
                </a:lnTo>
                <a:lnTo>
                  <a:pt x="11097" y="15544"/>
                </a:lnTo>
                <a:lnTo>
                  <a:pt x="11005" y="15819"/>
                </a:lnTo>
                <a:lnTo>
                  <a:pt x="10868" y="16094"/>
                </a:lnTo>
                <a:lnTo>
                  <a:pt x="10730" y="16369"/>
                </a:lnTo>
                <a:lnTo>
                  <a:pt x="10547" y="16599"/>
                </a:lnTo>
                <a:lnTo>
                  <a:pt x="10363" y="16828"/>
                </a:lnTo>
                <a:lnTo>
                  <a:pt x="10134" y="17011"/>
                </a:lnTo>
                <a:lnTo>
                  <a:pt x="9905" y="17195"/>
                </a:lnTo>
                <a:lnTo>
                  <a:pt x="9676" y="17332"/>
                </a:lnTo>
                <a:lnTo>
                  <a:pt x="9400" y="17470"/>
                </a:lnTo>
                <a:lnTo>
                  <a:pt x="9125" y="17562"/>
                </a:lnTo>
                <a:lnTo>
                  <a:pt x="8804" y="17653"/>
                </a:lnTo>
                <a:lnTo>
                  <a:pt x="8529" y="17699"/>
                </a:lnTo>
                <a:lnTo>
                  <a:pt x="5916" y="17699"/>
                </a:lnTo>
                <a:lnTo>
                  <a:pt x="5457" y="17607"/>
                </a:lnTo>
                <a:lnTo>
                  <a:pt x="4999" y="17516"/>
                </a:lnTo>
                <a:lnTo>
                  <a:pt x="4586" y="17378"/>
                </a:lnTo>
                <a:lnTo>
                  <a:pt x="4173" y="17149"/>
                </a:lnTo>
                <a:lnTo>
                  <a:pt x="3761" y="16920"/>
                </a:lnTo>
                <a:lnTo>
                  <a:pt x="3440" y="16690"/>
                </a:lnTo>
                <a:lnTo>
                  <a:pt x="3073" y="16369"/>
                </a:lnTo>
                <a:lnTo>
                  <a:pt x="2798" y="16048"/>
                </a:lnTo>
                <a:lnTo>
                  <a:pt x="2523" y="15682"/>
                </a:lnTo>
                <a:lnTo>
                  <a:pt x="2293" y="15315"/>
                </a:lnTo>
                <a:lnTo>
                  <a:pt x="2064" y="14902"/>
                </a:lnTo>
                <a:lnTo>
                  <a:pt x="1927" y="14490"/>
                </a:lnTo>
                <a:lnTo>
                  <a:pt x="1789" y="14077"/>
                </a:lnTo>
                <a:lnTo>
                  <a:pt x="1697" y="13618"/>
                </a:lnTo>
                <a:lnTo>
                  <a:pt x="1697" y="13114"/>
                </a:lnTo>
                <a:lnTo>
                  <a:pt x="1697" y="12564"/>
                </a:lnTo>
                <a:lnTo>
                  <a:pt x="1789" y="12105"/>
                </a:lnTo>
                <a:lnTo>
                  <a:pt x="2110" y="10867"/>
                </a:lnTo>
                <a:lnTo>
                  <a:pt x="2523" y="9446"/>
                </a:lnTo>
                <a:lnTo>
                  <a:pt x="2660" y="8896"/>
                </a:lnTo>
                <a:lnTo>
                  <a:pt x="2798" y="8300"/>
                </a:lnTo>
                <a:lnTo>
                  <a:pt x="2844" y="7703"/>
                </a:lnTo>
                <a:lnTo>
                  <a:pt x="2844" y="7107"/>
                </a:lnTo>
                <a:lnTo>
                  <a:pt x="2844" y="6603"/>
                </a:lnTo>
                <a:lnTo>
                  <a:pt x="2798" y="6145"/>
                </a:lnTo>
                <a:lnTo>
                  <a:pt x="2706" y="5686"/>
                </a:lnTo>
                <a:lnTo>
                  <a:pt x="2569" y="5227"/>
                </a:lnTo>
                <a:lnTo>
                  <a:pt x="2431" y="4769"/>
                </a:lnTo>
                <a:lnTo>
                  <a:pt x="2248" y="4356"/>
                </a:lnTo>
                <a:lnTo>
                  <a:pt x="2018" y="3944"/>
                </a:lnTo>
                <a:lnTo>
                  <a:pt x="1743" y="3531"/>
                </a:lnTo>
                <a:close/>
                <a:moveTo>
                  <a:pt x="2752" y="0"/>
                </a:moveTo>
                <a:lnTo>
                  <a:pt x="2614" y="92"/>
                </a:lnTo>
                <a:lnTo>
                  <a:pt x="2523" y="138"/>
                </a:lnTo>
                <a:lnTo>
                  <a:pt x="2431" y="275"/>
                </a:lnTo>
                <a:lnTo>
                  <a:pt x="2385" y="413"/>
                </a:lnTo>
                <a:lnTo>
                  <a:pt x="2339" y="505"/>
                </a:lnTo>
                <a:lnTo>
                  <a:pt x="2385" y="688"/>
                </a:lnTo>
                <a:lnTo>
                  <a:pt x="2431" y="780"/>
                </a:lnTo>
                <a:lnTo>
                  <a:pt x="2614" y="1238"/>
                </a:lnTo>
                <a:lnTo>
                  <a:pt x="2752" y="1697"/>
                </a:lnTo>
                <a:lnTo>
                  <a:pt x="2844" y="2155"/>
                </a:lnTo>
                <a:lnTo>
                  <a:pt x="2935" y="2614"/>
                </a:lnTo>
                <a:lnTo>
                  <a:pt x="2339" y="2522"/>
                </a:lnTo>
                <a:lnTo>
                  <a:pt x="1743" y="2431"/>
                </a:lnTo>
                <a:lnTo>
                  <a:pt x="1147" y="2385"/>
                </a:lnTo>
                <a:lnTo>
                  <a:pt x="368" y="2385"/>
                </a:lnTo>
                <a:lnTo>
                  <a:pt x="230" y="2431"/>
                </a:lnTo>
                <a:lnTo>
                  <a:pt x="138" y="2568"/>
                </a:lnTo>
                <a:lnTo>
                  <a:pt x="47" y="2706"/>
                </a:lnTo>
                <a:lnTo>
                  <a:pt x="1" y="2843"/>
                </a:lnTo>
                <a:lnTo>
                  <a:pt x="1" y="2981"/>
                </a:lnTo>
                <a:lnTo>
                  <a:pt x="1" y="3072"/>
                </a:lnTo>
                <a:lnTo>
                  <a:pt x="93" y="3210"/>
                </a:lnTo>
                <a:lnTo>
                  <a:pt x="230" y="3439"/>
                </a:lnTo>
                <a:lnTo>
                  <a:pt x="459" y="3669"/>
                </a:lnTo>
                <a:lnTo>
                  <a:pt x="780" y="4035"/>
                </a:lnTo>
                <a:lnTo>
                  <a:pt x="1010" y="4448"/>
                </a:lnTo>
                <a:lnTo>
                  <a:pt x="1239" y="4861"/>
                </a:lnTo>
                <a:lnTo>
                  <a:pt x="1422" y="5273"/>
                </a:lnTo>
                <a:lnTo>
                  <a:pt x="1560" y="5732"/>
                </a:lnTo>
                <a:lnTo>
                  <a:pt x="1697" y="6190"/>
                </a:lnTo>
                <a:lnTo>
                  <a:pt x="1743" y="6649"/>
                </a:lnTo>
                <a:lnTo>
                  <a:pt x="1743" y="7107"/>
                </a:lnTo>
                <a:lnTo>
                  <a:pt x="1743" y="7612"/>
                </a:lnTo>
                <a:lnTo>
                  <a:pt x="1697" y="8162"/>
                </a:lnTo>
                <a:lnTo>
                  <a:pt x="1606" y="8666"/>
                </a:lnTo>
                <a:lnTo>
                  <a:pt x="1468" y="9171"/>
                </a:lnTo>
                <a:lnTo>
                  <a:pt x="1055" y="10592"/>
                </a:lnTo>
                <a:lnTo>
                  <a:pt x="872" y="11326"/>
                </a:lnTo>
                <a:lnTo>
                  <a:pt x="689" y="11922"/>
                </a:lnTo>
                <a:lnTo>
                  <a:pt x="597" y="12472"/>
                </a:lnTo>
                <a:lnTo>
                  <a:pt x="597" y="13160"/>
                </a:lnTo>
                <a:lnTo>
                  <a:pt x="597" y="13710"/>
                </a:lnTo>
                <a:lnTo>
                  <a:pt x="689" y="14306"/>
                </a:lnTo>
                <a:lnTo>
                  <a:pt x="872" y="14856"/>
                </a:lnTo>
                <a:lnTo>
                  <a:pt x="1055" y="15361"/>
                </a:lnTo>
                <a:lnTo>
                  <a:pt x="1285" y="15865"/>
                </a:lnTo>
                <a:lnTo>
                  <a:pt x="1606" y="16324"/>
                </a:lnTo>
                <a:lnTo>
                  <a:pt x="1927" y="16782"/>
                </a:lnTo>
                <a:lnTo>
                  <a:pt x="2293" y="17195"/>
                </a:lnTo>
                <a:lnTo>
                  <a:pt x="2706" y="17562"/>
                </a:lnTo>
                <a:lnTo>
                  <a:pt x="3165" y="17883"/>
                </a:lnTo>
                <a:lnTo>
                  <a:pt x="3623" y="18158"/>
                </a:lnTo>
                <a:lnTo>
                  <a:pt x="4127" y="18387"/>
                </a:lnTo>
                <a:lnTo>
                  <a:pt x="4678" y="18570"/>
                </a:lnTo>
                <a:lnTo>
                  <a:pt x="5228" y="18708"/>
                </a:lnTo>
                <a:lnTo>
                  <a:pt x="5778" y="18800"/>
                </a:lnTo>
                <a:lnTo>
                  <a:pt x="6374" y="18845"/>
                </a:lnTo>
                <a:lnTo>
                  <a:pt x="10088" y="18845"/>
                </a:lnTo>
                <a:lnTo>
                  <a:pt x="10684" y="18800"/>
                </a:lnTo>
                <a:lnTo>
                  <a:pt x="11235" y="18708"/>
                </a:lnTo>
                <a:lnTo>
                  <a:pt x="11785" y="18570"/>
                </a:lnTo>
                <a:lnTo>
                  <a:pt x="12335" y="18387"/>
                </a:lnTo>
                <a:lnTo>
                  <a:pt x="12839" y="18158"/>
                </a:lnTo>
                <a:lnTo>
                  <a:pt x="13298" y="17837"/>
                </a:lnTo>
                <a:lnTo>
                  <a:pt x="13756" y="17516"/>
                </a:lnTo>
                <a:lnTo>
                  <a:pt x="14169" y="17149"/>
                </a:lnTo>
                <a:lnTo>
                  <a:pt x="14536" y="16736"/>
                </a:lnTo>
                <a:lnTo>
                  <a:pt x="14903" y="16278"/>
                </a:lnTo>
                <a:lnTo>
                  <a:pt x="15178" y="15819"/>
                </a:lnTo>
                <a:lnTo>
                  <a:pt x="15407" y="15315"/>
                </a:lnTo>
                <a:lnTo>
                  <a:pt x="15591" y="14765"/>
                </a:lnTo>
                <a:lnTo>
                  <a:pt x="15774" y="14214"/>
                </a:lnTo>
                <a:lnTo>
                  <a:pt x="15820" y="13664"/>
                </a:lnTo>
                <a:lnTo>
                  <a:pt x="15866" y="13068"/>
                </a:lnTo>
                <a:lnTo>
                  <a:pt x="15820" y="12472"/>
                </a:lnTo>
                <a:lnTo>
                  <a:pt x="15774" y="12014"/>
                </a:lnTo>
                <a:lnTo>
                  <a:pt x="15591" y="11280"/>
                </a:lnTo>
                <a:lnTo>
                  <a:pt x="15040" y="9400"/>
                </a:lnTo>
                <a:lnTo>
                  <a:pt x="14903" y="8758"/>
                </a:lnTo>
                <a:lnTo>
                  <a:pt x="14765" y="8162"/>
                </a:lnTo>
                <a:lnTo>
                  <a:pt x="14719" y="7520"/>
                </a:lnTo>
                <a:lnTo>
                  <a:pt x="14673" y="6878"/>
                </a:lnTo>
                <a:lnTo>
                  <a:pt x="14719" y="6465"/>
                </a:lnTo>
                <a:lnTo>
                  <a:pt x="14765" y="6099"/>
                </a:lnTo>
                <a:lnTo>
                  <a:pt x="14903" y="5732"/>
                </a:lnTo>
                <a:lnTo>
                  <a:pt x="15040" y="5365"/>
                </a:lnTo>
                <a:lnTo>
                  <a:pt x="15224" y="5044"/>
                </a:lnTo>
                <a:lnTo>
                  <a:pt x="15453" y="4723"/>
                </a:lnTo>
                <a:lnTo>
                  <a:pt x="15682" y="4402"/>
                </a:lnTo>
                <a:lnTo>
                  <a:pt x="16003" y="4173"/>
                </a:lnTo>
                <a:lnTo>
                  <a:pt x="16187" y="3989"/>
                </a:lnTo>
                <a:lnTo>
                  <a:pt x="16370" y="3852"/>
                </a:lnTo>
                <a:lnTo>
                  <a:pt x="16416" y="3714"/>
                </a:lnTo>
                <a:lnTo>
                  <a:pt x="16462" y="3623"/>
                </a:lnTo>
                <a:lnTo>
                  <a:pt x="16462" y="3485"/>
                </a:lnTo>
                <a:lnTo>
                  <a:pt x="16416" y="3302"/>
                </a:lnTo>
                <a:lnTo>
                  <a:pt x="16370" y="3164"/>
                </a:lnTo>
                <a:lnTo>
                  <a:pt x="16232" y="3072"/>
                </a:lnTo>
                <a:lnTo>
                  <a:pt x="16095" y="2981"/>
                </a:lnTo>
                <a:lnTo>
                  <a:pt x="15911" y="2935"/>
                </a:lnTo>
                <a:lnTo>
                  <a:pt x="15315" y="2981"/>
                </a:lnTo>
                <a:lnTo>
                  <a:pt x="14673" y="3027"/>
                </a:lnTo>
                <a:lnTo>
                  <a:pt x="14077" y="3118"/>
                </a:lnTo>
                <a:lnTo>
                  <a:pt x="13527" y="3256"/>
                </a:lnTo>
                <a:lnTo>
                  <a:pt x="13527" y="2889"/>
                </a:lnTo>
                <a:lnTo>
                  <a:pt x="13573" y="2339"/>
                </a:lnTo>
                <a:lnTo>
                  <a:pt x="13619" y="2018"/>
                </a:lnTo>
                <a:lnTo>
                  <a:pt x="13711" y="1651"/>
                </a:lnTo>
                <a:lnTo>
                  <a:pt x="13848" y="1238"/>
                </a:lnTo>
                <a:lnTo>
                  <a:pt x="14032" y="780"/>
                </a:lnTo>
                <a:lnTo>
                  <a:pt x="14077" y="642"/>
                </a:lnTo>
                <a:lnTo>
                  <a:pt x="14077" y="459"/>
                </a:lnTo>
                <a:lnTo>
                  <a:pt x="14032" y="275"/>
                </a:lnTo>
                <a:lnTo>
                  <a:pt x="13894" y="138"/>
                </a:lnTo>
                <a:lnTo>
                  <a:pt x="13711" y="46"/>
                </a:lnTo>
                <a:lnTo>
                  <a:pt x="13527" y="0"/>
                </a:lnTo>
                <a:lnTo>
                  <a:pt x="12794" y="46"/>
                </a:lnTo>
                <a:lnTo>
                  <a:pt x="12060" y="138"/>
                </a:lnTo>
                <a:lnTo>
                  <a:pt x="11326" y="321"/>
                </a:lnTo>
                <a:lnTo>
                  <a:pt x="10593" y="596"/>
                </a:lnTo>
                <a:lnTo>
                  <a:pt x="9997" y="872"/>
                </a:lnTo>
                <a:lnTo>
                  <a:pt x="9446" y="1193"/>
                </a:lnTo>
                <a:lnTo>
                  <a:pt x="8942" y="1559"/>
                </a:lnTo>
                <a:lnTo>
                  <a:pt x="8438" y="1926"/>
                </a:lnTo>
                <a:lnTo>
                  <a:pt x="7658" y="1376"/>
                </a:lnTo>
                <a:lnTo>
                  <a:pt x="6833" y="917"/>
                </a:lnTo>
                <a:lnTo>
                  <a:pt x="6374" y="734"/>
                </a:lnTo>
                <a:lnTo>
                  <a:pt x="5916" y="551"/>
                </a:lnTo>
                <a:lnTo>
                  <a:pt x="5411" y="367"/>
                </a:lnTo>
                <a:lnTo>
                  <a:pt x="4953" y="230"/>
                </a:lnTo>
                <a:lnTo>
                  <a:pt x="4448" y="138"/>
                </a:lnTo>
                <a:lnTo>
                  <a:pt x="3944" y="46"/>
                </a:lnTo>
                <a:lnTo>
                  <a:pt x="3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1"/>
          <a:stretch>
            <a:fillRect/>
          </a:stretch>
        </p:blipFill>
        <p:spPr>
          <a:xfrm>
            <a:off x="1803034" y="155289"/>
            <a:ext cx="5589609" cy="1875878"/>
          </a:xfrm>
          <a:prstGeom prst="rect">
            <a:avLst/>
          </a:prstGeom>
        </p:spPr>
      </p:pic>
      <p:pic>
        <p:nvPicPr>
          <p:cNvPr id="41" name="Picture 40"/>
          <p:cNvPicPr>
            <a:picLocks noChangeAspect="1"/>
          </p:cNvPicPr>
          <p:nvPr/>
        </p:nvPicPr>
        <p:blipFill>
          <a:blip r:embed="rId2"/>
          <a:stretch>
            <a:fillRect/>
          </a:stretch>
        </p:blipFill>
        <p:spPr>
          <a:xfrm>
            <a:off x="1803034" y="2122982"/>
            <a:ext cx="5608689" cy="2741326"/>
          </a:xfrm>
          <a:prstGeom prst="rect">
            <a:avLst/>
          </a:prstGeom>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Effect>
                      <a14:sharpenSoften amount="50000"/>
                    </a14:imgEffect>
                  </a14:imgLayer>
                </a14:imgProps>
              </a:ext>
            </a:extLst>
          </a:blip>
          <a:stretch>
            <a:fillRect/>
          </a:stretch>
        </p:blipFill>
        <p:spPr>
          <a:xfrm>
            <a:off x="208769" y="42862"/>
            <a:ext cx="8591550" cy="5057775"/>
          </a:xfrm>
          <a:prstGeom prst="rect">
            <a:avLst/>
          </a:prstGeom>
          <a:ln>
            <a:noFill/>
          </a:ln>
          <a:effectLst>
            <a:softEdge rad="112500"/>
          </a:effectLst>
        </p:spPr>
      </p:pic>
    </p:spTree>
  </p:cSld>
  <p:clrMapOvr>
    <a:masterClrMapping/>
  </p:clrMapOvr>
  <p:transition spd="slow">
    <p:wipe/>
  </p:transition>
</p:sld>
</file>

<file path=ppt/theme/theme1.xml><?xml version="1.0" encoding="utf-8"?>
<a:theme xmlns:a="http://schemas.openxmlformats.org/drawingml/2006/main" name="Tulips Marketing Plan by Slidesgo">
  <a:themeElements>
    <a:clrScheme name="Simple Light">
      <a:dk1>
        <a:srgbClr val="403261"/>
      </a:dk1>
      <a:lt1>
        <a:srgbClr val="FFFFFF"/>
      </a:lt1>
      <a:dk2>
        <a:srgbClr val="8CC196"/>
      </a:dk2>
      <a:lt2>
        <a:srgbClr val="FFBECA"/>
      </a:lt2>
      <a:accent1>
        <a:srgbClr val="B18CDE"/>
      </a:accent1>
      <a:accent2>
        <a:srgbClr val="8F61B1"/>
      </a:accent2>
      <a:accent3>
        <a:srgbClr val="2E5736"/>
      </a:accent3>
      <a:accent4>
        <a:srgbClr val="FFFFFF"/>
      </a:accent4>
      <a:accent5>
        <a:srgbClr val="FFFFFF"/>
      </a:accent5>
      <a:accent6>
        <a:srgbClr val="FFFFFF"/>
      </a:accent6>
      <a:hlink>
        <a:srgbClr val="4032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9187</Words>
  <Application>WPS Presentation</Application>
  <PresentationFormat>On-screen Show (16:9)</PresentationFormat>
  <Paragraphs>199</Paragraphs>
  <Slides>31</Slides>
  <Notes>12</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31</vt:i4>
      </vt:variant>
    </vt:vector>
  </HeadingPairs>
  <TitlesOfParts>
    <vt:vector size="52" baseType="lpstr">
      <vt:lpstr>Arial</vt:lpstr>
      <vt:lpstr>SimSun</vt:lpstr>
      <vt:lpstr>Wingdings</vt:lpstr>
      <vt:lpstr>Arial</vt:lpstr>
      <vt:lpstr>Hind</vt:lpstr>
      <vt:lpstr>Laila</vt:lpstr>
      <vt:lpstr>Bebas Neue</vt:lpstr>
      <vt:lpstr>Nunito Light</vt:lpstr>
      <vt:lpstr>Ephesis</vt:lpstr>
      <vt:lpstr>Segoe Print</vt:lpstr>
      <vt:lpstr>Raleway</vt:lpstr>
      <vt:lpstr>Times New Roman</vt:lpstr>
      <vt:lpstr>inpin heiti</vt:lpstr>
      <vt:lpstr>Inria Sans</vt:lpstr>
      <vt:lpstr>RocknRoll One</vt:lpstr>
      <vt:lpstr>PMingLiU-ExtB</vt:lpstr>
      <vt:lpstr>Microsoft YaHei</vt:lpstr>
      <vt:lpstr>Arial Unicode MS</vt:lpstr>
      <vt:lpstr>SVN-FFF Tusj</vt:lpstr>
      <vt:lpstr>SVN-Caprica Script</vt:lpstr>
      <vt:lpstr>Tulips Marketing Plan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DELL</cp:lastModifiedBy>
  <cp:revision>66</cp:revision>
  <dcterms:created xsi:type="dcterms:W3CDTF">2024-09-28T14:37:00Z</dcterms:created>
  <dcterms:modified xsi:type="dcterms:W3CDTF">2024-09-29T21:55:03Z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49A59D561C4F4DEA8FE44410023B2C53_12</vt:lpwstr>
  </property>
  <property fmtid="{D5CDD505-2E9C-101B-9397-08002B2CF9AE}" pid="3" name="KSOProductBuildVer">
    <vt:lpwstr>1033-12.2.0.18283</vt:lpwstr>
  </property>
</Properties>
</file>