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60" r:id="rId4"/>
    <p:sldId id="265" r:id="rId5"/>
    <p:sldId id="267" r:id="rId6"/>
    <p:sldId id="269" r:id="rId7"/>
    <p:sldId id="270" r:id="rId8"/>
    <p:sldId id="271" r:id="rId9"/>
    <p:sldId id="273" r:id="rId10"/>
    <p:sldId id="274" r:id="rId11"/>
    <p:sldId id="275" r:id="rId12"/>
    <p:sldId id="262" r:id="rId13"/>
    <p:sldId id="276" r:id="rId14"/>
    <p:sldId id="278" r:id="rId15"/>
    <p:sldId id="277" r:id="rId16"/>
    <p:sldId id="279" r:id="rId17"/>
    <p:sldId id="281" r:id="rId18"/>
    <p:sldId id="292" r:id="rId19"/>
    <p:sldId id="282" r:id="rId20"/>
    <p:sldId id="284" r:id="rId21"/>
    <p:sldId id="256" r:id="rId22"/>
    <p:sldId id="290" r:id="rId23"/>
    <p:sldId id="289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BC2"/>
    <a:srgbClr val="CF1401"/>
    <a:srgbClr val="ED1E28"/>
    <a:srgbClr val="96DF96"/>
    <a:srgbClr val="F4747A"/>
    <a:srgbClr val="FF33CC"/>
    <a:srgbClr val="085DB1"/>
    <a:srgbClr val="84D7FF"/>
    <a:srgbClr val="F5B1C6"/>
    <a:srgbClr val="F6A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56" y="52"/>
      </p:cViewPr>
      <p:guideLst>
        <p:guide orient="horz" pos="20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0AB94-3E6F-4A68-972D-3A3865D0F3EA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2CE4E0C-F182-41D5-8135-DD1F8B64D18B}">
      <dgm:prSet phldrT="[Text]"/>
      <dgm:spPr/>
      <dgm:t>
        <a:bodyPr/>
        <a:lstStyle/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người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</a:t>
          </a:r>
          <a:r>
            <a:rPr lang="en-US" dirty="0" err="1" smtClean="0"/>
            <a:t>một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A92E24B8-AEBB-43BB-B099-A3038CEE97CE}" type="parTrans" cxnId="{5FCA5FFF-C0DE-42C0-A1F9-60E1C289EC09}">
      <dgm:prSet/>
      <dgm:spPr/>
      <dgm:t>
        <a:bodyPr/>
        <a:lstStyle/>
        <a:p>
          <a:endParaRPr lang="en-US"/>
        </a:p>
      </dgm:t>
    </dgm:pt>
    <dgm:pt modelId="{A6BCCDE5-4C89-4902-8637-75DD51190927}" type="sibTrans" cxnId="{5FCA5FFF-C0DE-42C0-A1F9-60E1C289EC09}">
      <dgm:prSet/>
      <dgm:spPr/>
      <dgm:t>
        <a:bodyPr/>
        <a:lstStyle/>
        <a:p>
          <a:endParaRPr lang="en-US"/>
        </a:p>
      </dgm:t>
    </dgm:pt>
    <dgm:pt modelId="{62C1C528-02B4-4B3B-9A0C-1B24C6371890}">
      <dgm:prSet phldrT="[Text]"/>
      <dgm:spPr/>
      <dgm:t>
        <a:bodyPr/>
        <a:lstStyle/>
        <a:p>
          <a:r>
            <a:rPr lang="en-US" dirty="0" err="1" smtClean="0"/>
            <a:t>Quốc</a:t>
          </a:r>
          <a:r>
            <a:rPr lang="en-US" dirty="0" smtClean="0"/>
            <a:t> </a:t>
          </a:r>
          <a:r>
            <a:rPr lang="en-US" dirty="0" err="1" smtClean="0"/>
            <a:t>tịch</a:t>
          </a:r>
          <a:r>
            <a:rPr lang="en-US" dirty="0" smtClean="0"/>
            <a:t>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căn</a:t>
          </a:r>
          <a:r>
            <a:rPr lang="en-US" dirty="0" smtClean="0"/>
            <a:t> </a:t>
          </a:r>
          <a:r>
            <a:rPr lang="en-US" dirty="0" err="1" smtClean="0"/>
            <a:t>cứ</a:t>
          </a:r>
          <a:r>
            <a:rPr lang="en-US" dirty="0" smtClean="0"/>
            <a:t> </a:t>
          </a:r>
          <a:r>
            <a:rPr lang="en-US" dirty="0" err="1" smtClean="0"/>
            <a:t>để</a:t>
          </a:r>
          <a:r>
            <a:rPr lang="en-US" dirty="0" smtClean="0"/>
            <a:t> </a:t>
          </a:r>
          <a:r>
            <a:rPr lang="en-US" dirty="0" err="1" smtClean="0"/>
            <a:t>xác</a:t>
          </a:r>
          <a:r>
            <a:rPr lang="en-US" dirty="0" smtClean="0"/>
            <a:t> </a:t>
          </a:r>
          <a:r>
            <a:rPr lang="en-US" dirty="0" err="1" smtClean="0"/>
            <a:t>định</a:t>
          </a:r>
          <a:r>
            <a:rPr lang="en-US" dirty="0" smtClean="0"/>
            <a:t> </a:t>
          </a:r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</a:t>
          </a:r>
          <a:r>
            <a:rPr lang="en-US" dirty="0" err="1" smtClean="0"/>
            <a:t>một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r>
            <a:rPr lang="en-US" dirty="0" smtClean="0"/>
            <a:t>, </a:t>
          </a:r>
          <a:r>
            <a:rPr lang="en-US" dirty="0" err="1" smtClean="0"/>
            <a:t>thể</a:t>
          </a:r>
          <a:r>
            <a:rPr lang="en-US" dirty="0" smtClean="0"/>
            <a:t> </a:t>
          </a:r>
          <a:r>
            <a:rPr lang="en-US" dirty="0" err="1" smtClean="0"/>
            <a:t>hiện</a:t>
          </a:r>
          <a:r>
            <a:rPr lang="en-US" dirty="0" smtClean="0"/>
            <a:t> </a:t>
          </a:r>
          <a:r>
            <a:rPr lang="en-US" dirty="0" err="1" smtClean="0"/>
            <a:t>mối</a:t>
          </a:r>
          <a:r>
            <a:rPr lang="en-US" dirty="0" smtClean="0"/>
            <a:t> </a:t>
          </a:r>
          <a:r>
            <a:rPr lang="en-US" dirty="0" err="1" smtClean="0"/>
            <a:t>quan</a:t>
          </a:r>
          <a:r>
            <a:rPr lang="en-US" dirty="0" smtClean="0"/>
            <a:t> </a:t>
          </a:r>
          <a:r>
            <a:rPr lang="en-US" dirty="0" err="1" smtClean="0"/>
            <a:t>hệ</a:t>
          </a:r>
          <a:r>
            <a:rPr lang="en-US" dirty="0" smtClean="0"/>
            <a:t> </a:t>
          </a:r>
          <a:r>
            <a:rPr lang="en-US" dirty="0" err="1" smtClean="0"/>
            <a:t>giữa</a:t>
          </a:r>
          <a:r>
            <a:rPr lang="en-US" dirty="0" smtClean="0"/>
            <a:t> </a:t>
          </a:r>
          <a:r>
            <a:rPr lang="en-US" dirty="0" err="1" smtClean="0"/>
            <a:t>nhà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đó</a:t>
          </a:r>
          <a:r>
            <a:rPr lang="en-US" dirty="0" smtClean="0"/>
            <a:t>.</a:t>
          </a:r>
          <a:endParaRPr lang="en-US" dirty="0"/>
        </a:p>
      </dgm:t>
    </dgm:pt>
    <dgm:pt modelId="{FB5EE55F-5013-47CF-B77F-A6217F2B9CC7}" type="parTrans" cxnId="{F6950AD4-0A59-4A63-BF7C-5DE218FD7922}">
      <dgm:prSet/>
      <dgm:spPr/>
      <dgm:t>
        <a:bodyPr/>
        <a:lstStyle/>
        <a:p>
          <a:endParaRPr lang="en-US"/>
        </a:p>
      </dgm:t>
    </dgm:pt>
    <dgm:pt modelId="{9C2F2FE1-E66D-4286-90A9-9DC9F2AFC983}" type="sibTrans" cxnId="{F6950AD4-0A59-4A63-BF7C-5DE218FD7922}">
      <dgm:prSet/>
      <dgm:spPr/>
      <dgm:t>
        <a:bodyPr/>
        <a:lstStyle/>
        <a:p>
          <a:endParaRPr lang="en-US"/>
        </a:p>
      </dgm:t>
    </dgm:pt>
    <dgm:pt modelId="{67C439D8-644B-4C0D-932D-DEEAB2D8CEE5}" type="pres">
      <dgm:prSet presAssocID="{D150AB94-3E6F-4A68-972D-3A3865D0F3EA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68160D1-54D2-40C5-BF67-11E07B57B4B3}" type="pres">
      <dgm:prSet presAssocID="{D150AB94-3E6F-4A68-972D-3A3865D0F3EA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0FC62-5729-4447-BC7D-8C0ED06BAC36}" type="pres">
      <dgm:prSet presAssocID="{D150AB94-3E6F-4A68-972D-3A3865D0F3EA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4B13F298-E5C9-4056-BED9-7B151F34ADF8}" type="pres">
      <dgm:prSet presAssocID="{D150AB94-3E6F-4A68-972D-3A3865D0F3EA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04648F-ED67-4564-BDD8-21AE906C4ED5}" type="pres">
      <dgm:prSet presAssocID="{D150AB94-3E6F-4A68-972D-3A3865D0F3EA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5C61C86-FC14-4783-894B-7AD74FC71AED}" type="pres">
      <dgm:prSet presAssocID="{D150AB94-3E6F-4A68-972D-3A3865D0F3EA}" presName="TopArrow" presStyleLbl="node1" presStyleIdx="0" presStyleCnt="2"/>
      <dgm:spPr/>
    </dgm:pt>
    <dgm:pt modelId="{DC4933F2-8B57-4D9E-A78D-8CE01B129CCC}" type="pres">
      <dgm:prSet presAssocID="{D150AB94-3E6F-4A68-972D-3A3865D0F3EA}" presName="BottomArrow" presStyleLbl="node1" presStyleIdx="1" presStyleCnt="2"/>
      <dgm:spPr/>
    </dgm:pt>
  </dgm:ptLst>
  <dgm:cxnLst>
    <dgm:cxn modelId="{BF0DF251-5CA3-43F2-9B62-41EAF1403304}" type="presOf" srcId="{D150AB94-3E6F-4A68-972D-3A3865D0F3EA}" destId="{67C439D8-644B-4C0D-932D-DEEAB2D8CEE5}" srcOrd="0" destOrd="0" presId="urn:microsoft.com/office/officeart/2009/layout/ReverseList"/>
    <dgm:cxn modelId="{5FCA5FFF-C0DE-42C0-A1F9-60E1C289EC09}" srcId="{D150AB94-3E6F-4A68-972D-3A3865D0F3EA}" destId="{F2CE4E0C-F182-41D5-8135-DD1F8B64D18B}" srcOrd="0" destOrd="0" parTransId="{A92E24B8-AEBB-43BB-B099-A3038CEE97CE}" sibTransId="{A6BCCDE5-4C89-4902-8637-75DD51190927}"/>
    <dgm:cxn modelId="{79E2F6B8-CA40-4462-BD10-E27AB05B4624}" type="presOf" srcId="{F2CE4E0C-F182-41D5-8135-DD1F8B64D18B}" destId="{868160D1-54D2-40C5-BF67-11E07B57B4B3}" srcOrd="0" destOrd="0" presId="urn:microsoft.com/office/officeart/2009/layout/ReverseList"/>
    <dgm:cxn modelId="{960BBA7F-5CAB-41EA-BAA2-85CB1C046E65}" type="presOf" srcId="{F2CE4E0C-F182-41D5-8135-DD1F8B64D18B}" destId="{B310FC62-5729-4447-BC7D-8C0ED06BAC36}" srcOrd="1" destOrd="0" presId="urn:microsoft.com/office/officeart/2009/layout/ReverseList"/>
    <dgm:cxn modelId="{35CC0811-EF79-479C-9E03-0C5152176AEC}" type="presOf" srcId="{62C1C528-02B4-4B3B-9A0C-1B24C6371890}" destId="{4B13F298-E5C9-4056-BED9-7B151F34ADF8}" srcOrd="0" destOrd="0" presId="urn:microsoft.com/office/officeart/2009/layout/ReverseList"/>
    <dgm:cxn modelId="{F6950AD4-0A59-4A63-BF7C-5DE218FD7922}" srcId="{D150AB94-3E6F-4A68-972D-3A3865D0F3EA}" destId="{62C1C528-02B4-4B3B-9A0C-1B24C6371890}" srcOrd="1" destOrd="0" parTransId="{FB5EE55F-5013-47CF-B77F-A6217F2B9CC7}" sibTransId="{9C2F2FE1-E66D-4286-90A9-9DC9F2AFC983}"/>
    <dgm:cxn modelId="{A81A0C83-5243-432A-864E-F85CF11BF604}" type="presOf" srcId="{62C1C528-02B4-4B3B-9A0C-1B24C6371890}" destId="{9204648F-ED67-4564-BDD8-21AE906C4ED5}" srcOrd="1" destOrd="0" presId="urn:microsoft.com/office/officeart/2009/layout/ReverseList"/>
    <dgm:cxn modelId="{5A7B63E6-13DC-468B-9871-8735D5CE02D3}" type="presParOf" srcId="{67C439D8-644B-4C0D-932D-DEEAB2D8CEE5}" destId="{868160D1-54D2-40C5-BF67-11E07B57B4B3}" srcOrd="0" destOrd="0" presId="urn:microsoft.com/office/officeart/2009/layout/ReverseList"/>
    <dgm:cxn modelId="{75C602F0-BBB1-4E14-A30B-2FA7B4960C56}" type="presParOf" srcId="{67C439D8-644B-4C0D-932D-DEEAB2D8CEE5}" destId="{B310FC62-5729-4447-BC7D-8C0ED06BAC36}" srcOrd="1" destOrd="0" presId="urn:microsoft.com/office/officeart/2009/layout/ReverseList"/>
    <dgm:cxn modelId="{79674790-DFD6-4288-93A6-7E4C729B2DBC}" type="presParOf" srcId="{67C439D8-644B-4C0D-932D-DEEAB2D8CEE5}" destId="{4B13F298-E5C9-4056-BED9-7B151F34ADF8}" srcOrd="2" destOrd="0" presId="urn:microsoft.com/office/officeart/2009/layout/ReverseList"/>
    <dgm:cxn modelId="{2346AC7B-68D6-4BFC-9FC8-AE53810BBDE2}" type="presParOf" srcId="{67C439D8-644B-4C0D-932D-DEEAB2D8CEE5}" destId="{9204648F-ED67-4564-BDD8-21AE906C4ED5}" srcOrd="3" destOrd="0" presId="urn:microsoft.com/office/officeart/2009/layout/ReverseList"/>
    <dgm:cxn modelId="{59CCDFB9-9B2B-4990-AEE4-F6761DD7D8CF}" type="presParOf" srcId="{67C439D8-644B-4C0D-932D-DEEAB2D8CEE5}" destId="{65C61C86-FC14-4783-894B-7AD74FC71AED}" srcOrd="4" destOrd="0" presId="urn:microsoft.com/office/officeart/2009/layout/ReverseList"/>
    <dgm:cxn modelId="{B9FDA0A5-07AB-4C30-8393-1AECFA59FD5B}" type="presParOf" srcId="{67C439D8-644B-4C0D-932D-DEEAB2D8CEE5}" destId="{DC4933F2-8B57-4D9E-A78D-8CE01B129CCC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E1AC27-E7E0-4CA7-8F3D-758831A8E160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F069F90-CDCC-42D6-8B67-D025DF347F1F}">
      <dgm:prSet phldrT="[Text]"/>
      <dgm:spPr/>
      <dgm:t>
        <a:bodyPr/>
        <a:lstStyle/>
        <a:p>
          <a:r>
            <a:rPr lang="en-US" dirty="0" err="1" smtClean="0"/>
            <a:t>Nơi</a:t>
          </a:r>
          <a:r>
            <a:rPr lang="en-US" dirty="0" smtClean="0"/>
            <a:t> </a:t>
          </a:r>
          <a:r>
            <a:rPr lang="en-US" dirty="0" err="1" smtClean="0"/>
            <a:t>sinh</a:t>
          </a:r>
          <a:endParaRPr lang="en-US" dirty="0"/>
        </a:p>
      </dgm:t>
    </dgm:pt>
    <dgm:pt modelId="{ABAF8449-A94D-4193-B5BA-DB01F0327285}" type="parTrans" cxnId="{3342D87F-8B3D-4A76-9ECB-73AAA59D0572}">
      <dgm:prSet/>
      <dgm:spPr/>
      <dgm:t>
        <a:bodyPr/>
        <a:lstStyle/>
        <a:p>
          <a:endParaRPr lang="en-US"/>
        </a:p>
      </dgm:t>
    </dgm:pt>
    <dgm:pt modelId="{C07FEE21-399C-49E3-81D0-D36F0DF02640}" type="sibTrans" cxnId="{3342D87F-8B3D-4A76-9ECB-73AAA59D0572}">
      <dgm:prSet/>
      <dgm:spPr/>
      <dgm:t>
        <a:bodyPr/>
        <a:lstStyle/>
        <a:p>
          <a:endParaRPr lang="en-US"/>
        </a:p>
      </dgm:t>
    </dgm:pt>
    <dgm:pt modelId="{8EF2A1D4-C6E0-4896-BD78-42A35AED7A73}">
      <dgm:prSet phldrT="[Text]"/>
      <dgm:spPr/>
      <dgm:t>
        <a:bodyPr/>
        <a:lstStyle/>
        <a:p>
          <a:r>
            <a:rPr lang="en-US" dirty="0" err="1" smtClean="0"/>
            <a:t>Xin</a:t>
          </a:r>
          <a:r>
            <a:rPr lang="en-US" baseline="0" dirty="0" smtClean="0"/>
            <a:t> </a:t>
          </a:r>
          <a:r>
            <a:rPr lang="en-US" baseline="0" dirty="0" err="1" smtClean="0"/>
            <a:t>nhập</a:t>
          </a:r>
          <a:r>
            <a:rPr lang="en-US" baseline="0" dirty="0" smtClean="0"/>
            <a:t> </a:t>
          </a:r>
          <a:r>
            <a:rPr lang="en-US" baseline="0" dirty="0" err="1" smtClean="0"/>
            <a:t>quốc</a:t>
          </a:r>
          <a:r>
            <a:rPr lang="en-US" baseline="0" dirty="0" smtClean="0"/>
            <a:t>  </a:t>
          </a:r>
          <a:r>
            <a:rPr lang="en-US" baseline="0" dirty="0" err="1" smtClean="0"/>
            <a:t>tịch</a:t>
          </a:r>
          <a:r>
            <a:rPr lang="en-US" baseline="0" dirty="0" smtClean="0"/>
            <a:t> </a:t>
          </a:r>
          <a:r>
            <a:rPr lang="en-US" baseline="0" dirty="0" err="1" smtClean="0"/>
            <a:t>Việt</a:t>
          </a:r>
          <a:r>
            <a:rPr lang="en-US" baseline="0" dirty="0" smtClean="0"/>
            <a:t> Nam</a:t>
          </a:r>
          <a:endParaRPr lang="en-US" dirty="0"/>
        </a:p>
      </dgm:t>
    </dgm:pt>
    <dgm:pt modelId="{29687A18-40A8-4379-95F6-E0C0C832E066}" type="parTrans" cxnId="{E87B3907-75D5-4D9D-A70C-D17968E8C416}">
      <dgm:prSet/>
      <dgm:spPr/>
      <dgm:t>
        <a:bodyPr/>
        <a:lstStyle/>
        <a:p>
          <a:endParaRPr lang="en-US"/>
        </a:p>
      </dgm:t>
    </dgm:pt>
    <dgm:pt modelId="{605B7CFA-3D60-4E99-97DE-D70A8055FA63}" type="sibTrans" cxnId="{E87B3907-75D5-4D9D-A70C-D17968E8C416}">
      <dgm:prSet/>
      <dgm:spPr/>
      <dgm:t>
        <a:bodyPr/>
        <a:lstStyle/>
        <a:p>
          <a:endParaRPr lang="en-US"/>
        </a:p>
      </dgm:t>
    </dgm:pt>
    <dgm:pt modelId="{C18484B9-2FFD-4B16-9243-6C149122EEC9}">
      <dgm:prSet phldrT="[Text]"/>
      <dgm:spPr/>
      <dgm:t>
        <a:bodyPr/>
        <a:lstStyle/>
        <a:p>
          <a:r>
            <a:rPr lang="en-US" dirty="0" err="1" smtClean="0"/>
            <a:t>Huyết</a:t>
          </a:r>
          <a:r>
            <a:rPr lang="en-US" dirty="0" smtClean="0"/>
            <a:t> </a:t>
          </a:r>
          <a:r>
            <a:rPr lang="en-US" dirty="0" err="1" smtClean="0"/>
            <a:t>thống</a:t>
          </a:r>
          <a:endParaRPr lang="en-US" dirty="0"/>
        </a:p>
      </dgm:t>
    </dgm:pt>
    <dgm:pt modelId="{EEC69BA2-5654-4556-B704-BA53596BE534}" type="parTrans" cxnId="{A8B83A5E-88C6-432A-939F-15CA03CDF15B}">
      <dgm:prSet/>
      <dgm:spPr/>
      <dgm:t>
        <a:bodyPr/>
        <a:lstStyle/>
        <a:p>
          <a:endParaRPr lang="en-US"/>
        </a:p>
      </dgm:t>
    </dgm:pt>
    <dgm:pt modelId="{94A7D524-5A32-4E10-9CA1-1ED2D27F94F6}" type="sibTrans" cxnId="{A8B83A5E-88C6-432A-939F-15CA03CDF15B}">
      <dgm:prSet/>
      <dgm:spPr/>
      <dgm:t>
        <a:bodyPr/>
        <a:lstStyle/>
        <a:p>
          <a:endParaRPr lang="en-US"/>
        </a:p>
      </dgm:t>
    </dgm:pt>
    <dgm:pt modelId="{133E5B4F-796E-45E4-A38A-9F14751CB283}" type="pres">
      <dgm:prSet presAssocID="{6BE1AC27-E7E0-4CA7-8F3D-758831A8E16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15E535-A01A-4662-8A28-289D3CE3B123}" type="pres">
      <dgm:prSet presAssocID="{4F069F90-CDCC-42D6-8B67-D025DF347F1F}" presName="circ1" presStyleLbl="vennNode1" presStyleIdx="0" presStyleCnt="3"/>
      <dgm:spPr/>
      <dgm:t>
        <a:bodyPr/>
        <a:lstStyle/>
        <a:p>
          <a:endParaRPr lang="en-US"/>
        </a:p>
      </dgm:t>
    </dgm:pt>
    <dgm:pt modelId="{A78DF423-F3E9-49FB-9CB2-11BAE138E4FD}" type="pres">
      <dgm:prSet presAssocID="{4F069F90-CDCC-42D6-8B67-D025DF347F1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2996B-51D8-49BB-8CB2-5D2E8D7F6C8F}" type="pres">
      <dgm:prSet presAssocID="{8EF2A1D4-C6E0-4896-BD78-42A35AED7A73}" presName="circ2" presStyleLbl="vennNode1" presStyleIdx="1" presStyleCnt="3"/>
      <dgm:spPr/>
      <dgm:t>
        <a:bodyPr/>
        <a:lstStyle/>
        <a:p>
          <a:endParaRPr lang="en-US"/>
        </a:p>
      </dgm:t>
    </dgm:pt>
    <dgm:pt modelId="{1AF0AC8F-3A90-4103-AC10-9683393D7F4A}" type="pres">
      <dgm:prSet presAssocID="{8EF2A1D4-C6E0-4896-BD78-42A35AED7A7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9C853-0B20-4F67-884D-274660B518EC}" type="pres">
      <dgm:prSet presAssocID="{C18484B9-2FFD-4B16-9243-6C149122EEC9}" presName="circ3" presStyleLbl="vennNode1" presStyleIdx="2" presStyleCnt="3"/>
      <dgm:spPr/>
      <dgm:t>
        <a:bodyPr/>
        <a:lstStyle/>
        <a:p>
          <a:endParaRPr lang="en-US"/>
        </a:p>
      </dgm:t>
    </dgm:pt>
    <dgm:pt modelId="{258EC545-B505-48F3-8410-1DD6FD0F27EE}" type="pres">
      <dgm:prSet presAssocID="{C18484B9-2FFD-4B16-9243-6C149122EEC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42D87F-8B3D-4A76-9ECB-73AAA59D0572}" srcId="{6BE1AC27-E7E0-4CA7-8F3D-758831A8E160}" destId="{4F069F90-CDCC-42D6-8B67-D025DF347F1F}" srcOrd="0" destOrd="0" parTransId="{ABAF8449-A94D-4193-B5BA-DB01F0327285}" sibTransId="{C07FEE21-399C-49E3-81D0-D36F0DF02640}"/>
    <dgm:cxn modelId="{C0298C15-348E-48BC-A0A6-A325C23023DF}" type="presOf" srcId="{8EF2A1D4-C6E0-4896-BD78-42A35AED7A73}" destId="{5362996B-51D8-49BB-8CB2-5D2E8D7F6C8F}" srcOrd="0" destOrd="0" presId="urn:microsoft.com/office/officeart/2005/8/layout/venn1"/>
    <dgm:cxn modelId="{632C223A-00AA-4175-8518-F95A61A7BD5D}" type="presOf" srcId="{4F069F90-CDCC-42D6-8B67-D025DF347F1F}" destId="{A78DF423-F3E9-49FB-9CB2-11BAE138E4FD}" srcOrd="1" destOrd="0" presId="urn:microsoft.com/office/officeart/2005/8/layout/venn1"/>
    <dgm:cxn modelId="{38479769-A9E3-448F-B94B-0D6596238417}" type="presOf" srcId="{8EF2A1D4-C6E0-4896-BD78-42A35AED7A73}" destId="{1AF0AC8F-3A90-4103-AC10-9683393D7F4A}" srcOrd="1" destOrd="0" presId="urn:microsoft.com/office/officeart/2005/8/layout/venn1"/>
    <dgm:cxn modelId="{F0FF7ACF-E3E5-4EC2-934C-DDDDCFC3C90F}" type="presOf" srcId="{4F069F90-CDCC-42D6-8B67-D025DF347F1F}" destId="{AD15E535-A01A-4662-8A28-289D3CE3B123}" srcOrd="0" destOrd="0" presId="urn:microsoft.com/office/officeart/2005/8/layout/venn1"/>
    <dgm:cxn modelId="{E87B3907-75D5-4D9D-A70C-D17968E8C416}" srcId="{6BE1AC27-E7E0-4CA7-8F3D-758831A8E160}" destId="{8EF2A1D4-C6E0-4896-BD78-42A35AED7A73}" srcOrd="1" destOrd="0" parTransId="{29687A18-40A8-4379-95F6-E0C0C832E066}" sibTransId="{605B7CFA-3D60-4E99-97DE-D70A8055FA63}"/>
    <dgm:cxn modelId="{3E64F27B-A4EF-4C03-A7E5-275FBEB6051B}" type="presOf" srcId="{C18484B9-2FFD-4B16-9243-6C149122EEC9}" destId="{258EC545-B505-48F3-8410-1DD6FD0F27EE}" srcOrd="1" destOrd="0" presId="urn:microsoft.com/office/officeart/2005/8/layout/venn1"/>
    <dgm:cxn modelId="{40AC077E-3F19-40B6-9FB4-0816C09025BC}" type="presOf" srcId="{6BE1AC27-E7E0-4CA7-8F3D-758831A8E160}" destId="{133E5B4F-796E-45E4-A38A-9F14751CB283}" srcOrd="0" destOrd="0" presId="urn:microsoft.com/office/officeart/2005/8/layout/venn1"/>
    <dgm:cxn modelId="{A8B83A5E-88C6-432A-939F-15CA03CDF15B}" srcId="{6BE1AC27-E7E0-4CA7-8F3D-758831A8E160}" destId="{C18484B9-2FFD-4B16-9243-6C149122EEC9}" srcOrd="2" destOrd="0" parTransId="{EEC69BA2-5654-4556-B704-BA53596BE534}" sibTransId="{94A7D524-5A32-4E10-9CA1-1ED2D27F94F6}"/>
    <dgm:cxn modelId="{C0ED316A-4C47-4BD8-9B35-435235539307}" type="presOf" srcId="{C18484B9-2FFD-4B16-9243-6C149122EEC9}" destId="{B0F9C853-0B20-4F67-884D-274660B518EC}" srcOrd="0" destOrd="0" presId="urn:microsoft.com/office/officeart/2005/8/layout/venn1"/>
    <dgm:cxn modelId="{8D5E0AE7-81EB-47B1-9090-436F05254D00}" type="presParOf" srcId="{133E5B4F-796E-45E4-A38A-9F14751CB283}" destId="{AD15E535-A01A-4662-8A28-289D3CE3B123}" srcOrd="0" destOrd="0" presId="urn:microsoft.com/office/officeart/2005/8/layout/venn1"/>
    <dgm:cxn modelId="{601A4098-96E9-4179-937D-7A72FD02AA8B}" type="presParOf" srcId="{133E5B4F-796E-45E4-A38A-9F14751CB283}" destId="{A78DF423-F3E9-49FB-9CB2-11BAE138E4FD}" srcOrd="1" destOrd="0" presId="urn:microsoft.com/office/officeart/2005/8/layout/venn1"/>
    <dgm:cxn modelId="{FE76A984-FA70-441B-805B-CD33249AA918}" type="presParOf" srcId="{133E5B4F-796E-45E4-A38A-9F14751CB283}" destId="{5362996B-51D8-49BB-8CB2-5D2E8D7F6C8F}" srcOrd="2" destOrd="0" presId="urn:microsoft.com/office/officeart/2005/8/layout/venn1"/>
    <dgm:cxn modelId="{1D8950A5-F538-4A94-97A5-BE32A9FBBBA9}" type="presParOf" srcId="{133E5B4F-796E-45E4-A38A-9F14751CB283}" destId="{1AF0AC8F-3A90-4103-AC10-9683393D7F4A}" srcOrd="3" destOrd="0" presId="urn:microsoft.com/office/officeart/2005/8/layout/venn1"/>
    <dgm:cxn modelId="{78F04BCD-615E-4086-A9AD-45290150F48E}" type="presParOf" srcId="{133E5B4F-796E-45E4-A38A-9F14751CB283}" destId="{B0F9C853-0B20-4F67-884D-274660B518EC}" srcOrd="4" destOrd="0" presId="urn:microsoft.com/office/officeart/2005/8/layout/venn1"/>
    <dgm:cxn modelId="{211B8CB1-B8B2-408E-897A-C1A0C155FE40}" type="presParOf" srcId="{133E5B4F-796E-45E4-A38A-9F14751CB283}" destId="{258EC545-B505-48F3-8410-1DD6FD0F27E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DEAD31-EC44-415F-8B61-A0EB4F79C8AA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</dgm:pt>
    <dgm:pt modelId="{45FDC3AF-4B06-4E22-A576-9C67D467A2F3}">
      <dgm:prSet phldrT="[Text]" custT="1"/>
      <dgm:spPr/>
      <dgm:t>
        <a:bodyPr/>
        <a:lstStyle/>
        <a:p>
          <a:r>
            <a:rPr lang="en-US" sz="2400" dirty="0" err="1" smtClean="0"/>
            <a:t>Tìm</a:t>
          </a:r>
          <a:r>
            <a:rPr lang="en-US" sz="2400" dirty="0" smtClean="0"/>
            <a:t> </a:t>
          </a:r>
          <a:r>
            <a:rPr lang="en-US" sz="2400" dirty="0" err="1" smtClean="0"/>
            <a:t>những</a:t>
          </a:r>
          <a:r>
            <a:rPr lang="en-US" sz="2400" dirty="0" smtClean="0"/>
            <a:t> </a:t>
          </a:r>
          <a:r>
            <a:rPr lang="en-US" sz="2400" dirty="0" err="1" smtClean="0"/>
            <a:t>việc</a:t>
          </a:r>
          <a:r>
            <a:rPr lang="en-US" sz="2400" dirty="0" smtClean="0"/>
            <a:t> </a:t>
          </a:r>
          <a:r>
            <a:rPr lang="en-US" sz="2400" dirty="0" err="1" smtClean="0"/>
            <a:t>làm</a:t>
          </a:r>
          <a:r>
            <a:rPr lang="en-US" sz="2400" dirty="0" smtClean="0"/>
            <a:t> </a:t>
          </a:r>
          <a:r>
            <a:rPr lang="en-US" sz="2400" dirty="0" err="1" smtClean="0"/>
            <a:t>thể</a:t>
          </a:r>
          <a:r>
            <a:rPr lang="en-US" sz="2400" dirty="0" smtClean="0"/>
            <a:t> </a:t>
          </a:r>
          <a:r>
            <a:rPr lang="en-US" sz="2400" dirty="0" err="1" smtClean="0"/>
            <a:t>hiện</a:t>
          </a:r>
          <a:r>
            <a:rPr lang="en-US" sz="2400" dirty="0" smtClean="0"/>
            <a:t> </a:t>
          </a:r>
          <a:r>
            <a:rPr lang="en-US" sz="2400" dirty="0" err="1" smtClean="0"/>
            <a:t>nhà</a:t>
          </a:r>
          <a:r>
            <a:rPr lang="en-US" sz="2400" dirty="0" smtClean="0"/>
            <a:t> </a:t>
          </a:r>
          <a:r>
            <a:rPr lang="en-US" sz="2400" dirty="0" err="1" smtClean="0"/>
            <a:t>nước</a:t>
          </a:r>
          <a:r>
            <a:rPr lang="en-US" sz="2400" dirty="0" smtClean="0"/>
            <a:t> </a:t>
          </a:r>
          <a:r>
            <a:rPr lang="en-US" sz="2400" dirty="0" err="1" smtClean="0"/>
            <a:t>Việt</a:t>
          </a:r>
          <a:r>
            <a:rPr lang="en-US" sz="2400" dirty="0" smtClean="0"/>
            <a:t> Nam </a:t>
          </a:r>
          <a:r>
            <a:rPr lang="en-US" sz="2400" dirty="0" err="1" smtClean="0"/>
            <a:t>đảm</a:t>
          </a:r>
          <a:r>
            <a:rPr lang="en-US" sz="2400" dirty="0" smtClean="0"/>
            <a:t> </a:t>
          </a:r>
          <a:r>
            <a:rPr lang="en-US" sz="2400" dirty="0" err="1" smtClean="0"/>
            <a:t>bảo</a:t>
          </a:r>
          <a:r>
            <a:rPr lang="en-US" sz="2400" dirty="0" smtClean="0"/>
            <a:t> </a:t>
          </a:r>
          <a:r>
            <a:rPr lang="en-US" sz="2400" dirty="0" err="1" smtClean="0"/>
            <a:t>quyền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công</a:t>
          </a:r>
          <a:r>
            <a:rPr lang="en-US" sz="2400" dirty="0" smtClean="0"/>
            <a:t> </a:t>
          </a:r>
          <a:r>
            <a:rPr lang="en-US" sz="2400" dirty="0" err="1" smtClean="0"/>
            <a:t>dân</a:t>
          </a:r>
          <a:r>
            <a:rPr lang="en-US" sz="2400" dirty="0" smtClean="0"/>
            <a:t> </a:t>
          </a:r>
          <a:endParaRPr lang="en-US" sz="2400" dirty="0"/>
        </a:p>
      </dgm:t>
    </dgm:pt>
    <dgm:pt modelId="{2F41A4D7-EF36-4296-AEFA-F30B91E0D776}" type="parTrans" cxnId="{71577DEC-11D3-4EA9-AFE8-69FC06BCBC1E}">
      <dgm:prSet/>
      <dgm:spPr/>
      <dgm:t>
        <a:bodyPr/>
        <a:lstStyle/>
        <a:p>
          <a:endParaRPr lang="en-US"/>
        </a:p>
      </dgm:t>
    </dgm:pt>
    <dgm:pt modelId="{FF77A50A-2FBC-4A21-9FE6-5D3AD2C74277}" type="sibTrans" cxnId="{71577DEC-11D3-4EA9-AFE8-69FC06BCBC1E}">
      <dgm:prSet/>
      <dgm:spPr/>
      <dgm:t>
        <a:bodyPr/>
        <a:lstStyle/>
        <a:p>
          <a:endParaRPr lang="en-US"/>
        </a:p>
      </dgm:t>
    </dgm:pt>
    <dgm:pt modelId="{2C9A7B73-03B2-4455-8409-56471FF6BD38}">
      <dgm:prSet phldrT="[Text]" custT="1"/>
      <dgm:spPr/>
      <dgm:t>
        <a:bodyPr/>
        <a:lstStyle/>
        <a:p>
          <a:r>
            <a:rPr lang="en-US" sz="2400" dirty="0" err="1" smtClean="0"/>
            <a:t>Tìm</a:t>
          </a:r>
          <a:r>
            <a:rPr lang="en-US" sz="2400" dirty="0" smtClean="0"/>
            <a:t> </a:t>
          </a:r>
          <a:r>
            <a:rPr lang="en-US" sz="2400" dirty="0" err="1" smtClean="0"/>
            <a:t>những</a:t>
          </a:r>
          <a:r>
            <a:rPr lang="en-US" sz="2400" dirty="0" smtClean="0"/>
            <a:t> </a:t>
          </a:r>
          <a:r>
            <a:rPr lang="en-US" sz="2400" dirty="0" err="1" smtClean="0"/>
            <a:t>việc</a:t>
          </a:r>
          <a:r>
            <a:rPr lang="en-US" sz="2400" dirty="0" smtClean="0"/>
            <a:t> </a:t>
          </a:r>
          <a:r>
            <a:rPr lang="en-US" sz="2400" dirty="0" err="1" smtClean="0"/>
            <a:t>làm</a:t>
          </a:r>
          <a:r>
            <a:rPr lang="en-US" sz="2400" dirty="0" smtClean="0"/>
            <a:t> </a:t>
          </a:r>
          <a:r>
            <a:rPr lang="en-US" sz="2400" dirty="0" err="1" smtClean="0"/>
            <a:t>thể</a:t>
          </a:r>
          <a:r>
            <a:rPr lang="en-US" sz="2400" dirty="0" smtClean="0"/>
            <a:t> </a:t>
          </a:r>
          <a:r>
            <a:rPr lang="en-US" sz="2400" dirty="0" err="1" smtClean="0"/>
            <a:t>hiện</a:t>
          </a:r>
          <a:r>
            <a:rPr lang="en-US" sz="2400" dirty="0" smtClean="0"/>
            <a:t> </a:t>
          </a:r>
          <a:r>
            <a:rPr lang="en-US" sz="2400" dirty="0" err="1" smtClean="0"/>
            <a:t>quyền</a:t>
          </a:r>
          <a:r>
            <a:rPr lang="en-US" sz="2400" dirty="0" smtClean="0"/>
            <a:t> </a:t>
          </a:r>
          <a:r>
            <a:rPr lang="en-US" sz="2400" dirty="0" err="1" smtClean="0"/>
            <a:t>và</a:t>
          </a:r>
          <a:r>
            <a:rPr lang="en-US" sz="2400" dirty="0" smtClean="0"/>
            <a:t> </a:t>
          </a:r>
          <a:r>
            <a:rPr lang="en-US" sz="2400" dirty="0" err="1" smtClean="0"/>
            <a:t>nghĩa</a:t>
          </a:r>
          <a:r>
            <a:rPr lang="en-US" sz="2400" dirty="0" smtClean="0"/>
            <a:t> </a:t>
          </a:r>
          <a:r>
            <a:rPr lang="en-US" sz="2400" dirty="0" err="1" smtClean="0"/>
            <a:t>vụ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công</a:t>
          </a:r>
          <a:r>
            <a:rPr lang="en-US" sz="2400" dirty="0" smtClean="0"/>
            <a:t> </a:t>
          </a:r>
          <a:r>
            <a:rPr lang="en-US" sz="2400" dirty="0" err="1" smtClean="0"/>
            <a:t>dân</a:t>
          </a:r>
          <a:r>
            <a:rPr lang="en-US" sz="2400" dirty="0" smtClean="0"/>
            <a:t>.</a:t>
          </a:r>
          <a:endParaRPr lang="en-US" sz="2400" dirty="0"/>
        </a:p>
      </dgm:t>
    </dgm:pt>
    <dgm:pt modelId="{4043CC94-9F79-4A14-AB74-3B8B377C0DF0}" type="parTrans" cxnId="{166C3641-7BDF-46E2-9D04-24FED07BADF6}">
      <dgm:prSet/>
      <dgm:spPr/>
      <dgm:t>
        <a:bodyPr/>
        <a:lstStyle/>
        <a:p>
          <a:endParaRPr lang="en-US"/>
        </a:p>
      </dgm:t>
    </dgm:pt>
    <dgm:pt modelId="{600C63F0-32D2-4C4D-9F79-37DDD1457E20}" type="sibTrans" cxnId="{166C3641-7BDF-46E2-9D04-24FED07BADF6}">
      <dgm:prSet/>
      <dgm:spPr/>
      <dgm:t>
        <a:bodyPr/>
        <a:lstStyle/>
        <a:p>
          <a:endParaRPr lang="en-US"/>
        </a:p>
      </dgm:t>
    </dgm:pt>
    <dgm:pt modelId="{CB969EB9-87E0-4DE1-851F-E44F9550827F}" type="pres">
      <dgm:prSet presAssocID="{28DEAD31-EC44-415F-8B61-A0EB4F79C8AA}" presName="linearFlow" presStyleCnt="0">
        <dgm:presLayoutVars>
          <dgm:dir/>
          <dgm:resizeHandles val="exact"/>
        </dgm:presLayoutVars>
      </dgm:prSet>
      <dgm:spPr/>
    </dgm:pt>
    <dgm:pt modelId="{3320942A-B166-4FA0-8552-39331698DA8E}" type="pres">
      <dgm:prSet presAssocID="{45FDC3AF-4B06-4E22-A576-9C67D467A2F3}" presName="composite" presStyleCnt="0"/>
      <dgm:spPr/>
    </dgm:pt>
    <dgm:pt modelId="{FC24E508-EAF1-4DE8-908C-229DD79FF2C8}" type="pres">
      <dgm:prSet presAssocID="{45FDC3AF-4B06-4E22-A576-9C67D467A2F3}" presName="imgShp" presStyleLbl="fgImgPlace1" presStyleIdx="0" presStyleCnt="2"/>
      <dgm:spPr/>
    </dgm:pt>
    <dgm:pt modelId="{D159795E-7FE6-4383-9A2F-FE7EDE1BD34E}" type="pres">
      <dgm:prSet presAssocID="{45FDC3AF-4B06-4E22-A576-9C67D467A2F3}" presName="txShp" presStyleLbl="node1" presStyleIdx="0" presStyleCnt="2" custLinFactNeighborX="-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0C596-C8B5-44B4-8492-1781844204D2}" type="pres">
      <dgm:prSet presAssocID="{FF77A50A-2FBC-4A21-9FE6-5D3AD2C74277}" presName="spacing" presStyleCnt="0"/>
      <dgm:spPr/>
    </dgm:pt>
    <dgm:pt modelId="{E0B45C13-3786-48F3-9BBA-7CD63E4162F0}" type="pres">
      <dgm:prSet presAssocID="{2C9A7B73-03B2-4455-8409-56471FF6BD38}" presName="composite" presStyleCnt="0"/>
      <dgm:spPr/>
    </dgm:pt>
    <dgm:pt modelId="{E8DE41C5-C6F5-4D59-94BC-63AB08A10F9A}" type="pres">
      <dgm:prSet presAssocID="{2C9A7B73-03B2-4455-8409-56471FF6BD38}" presName="imgShp" presStyleLbl="fgImgPlace1" presStyleIdx="1" presStyleCnt="2"/>
      <dgm:spPr/>
    </dgm:pt>
    <dgm:pt modelId="{84F1F843-ECFF-466E-8D7A-D3F6B0BA8C51}" type="pres">
      <dgm:prSet presAssocID="{2C9A7B73-03B2-4455-8409-56471FF6BD38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6C3641-7BDF-46E2-9D04-24FED07BADF6}" srcId="{28DEAD31-EC44-415F-8B61-A0EB4F79C8AA}" destId="{2C9A7B73-03B2-4455-8409-56471FF6BD38}" srcOrd="1" destOrd="0" parTransId="{4043CC94-9F79-4A14-AB74-3B8B377C0DF0}" sibTransId="{600C63F0-32D2-4C4D-9F79-37DDD1457E20}"/>
    <dgm:cxn modelId="{89826769-F17E-4AA7-8419-D15DF281816B}" type="presOf" srcId="{28DEAD31-EC44-415F-8B61-A0EB4F79C8AA}" destId="{CB969EB9-87E0-4DE1-851F-E44F9550827F}" srcOrd="0" destOrd="0" presId="urn:microsoft.com/office/officeart/2005/8/layout/vList3"/>
    <dgm:cxn modelId="{71577DEC-11D3-4EA9-AFE8-69FC06BCBC1E}" srcId="{28DEAD31-EC44-415F-8B61-A0EB4F79C8AA}" destId="{45FDC3AF-4B06-4E22-A576-9C67D467A2F3}" srcOrd="0" destOrd="0" parTransId="{2F41A4D7-EF36-4296-AEFA-F30B91E0D776}" sibTransId="{FF77A50A-2FBC-4A21-9FE6-5D3AD2C74277}"/>
    <dgm:cxn modelId="{39B6AF4F-05E5-4B2F-9549-6BE141FE2A46}" type="presOf" srcId="{45FDC3AF-4B06-4E22-A576-9C67D467A2F3}" destId="{D159795E-7FE6-4383-9A2F-FE7EDE1BD34E}" srcOrd="0" destOrd="0" presId="urn:microsoft.com/office/officeart/2005/8/layout/vList3"/>
    <dgm:cxn modelId="{C7BA1E80-8383-47AB-AB10-CE8BE1242FD4}" type="presOf" srcId="{2C9A7B73-03B2-4455-8409-56471FF6BD38}" destId="{84F1F843-ECFF-466E-8D7A-D3F6B0BA8C51}" srcOrd="0" destOrd="0" presId="urn:microsoft.com/office/officeart/2005/8/layout/vList3"/>
    <dgm:cxn modelId="{51AB16A2-4ED9-4E0E-9D7E-C92FEC773639}" type="presParOf" srcId="{CB969EB9-87E0-4DE1-851F-E44F9550827F}" destId="{3320942A-B166-4FA0-8552-39331698DA8E}" srcOrd="0" destOrd="0" presId="urn:microsoft.com/office/officeart/2005/8/layout/vList3"/>
    <dgm:cxn modelId="{8176564D-6BA8-41C4-AA3D-B59D4663B1C5}" type="presParOf" srcId="{3320942A-B166-4FA0-8552-39331698DA8E}" destId="{FC24E508-EAF1-4DE8-908C-229DD79FF2C8}" srcOrd="0" destOrd="0" presId="urn:microsoft.com/office/officeart/2005/8/layout/vList3"/>
    <dgm:cxn modelId="{8952F4D6-9DBE-499B-94F4-53E886D909D5}" type="presParOf" srcId="{3320942A-B166-4FA0-8552-39331698DA8E}" destId="{D159795E-7FE6-4383-9A2F-FE7EDE1BD34E}" srcOrd="1" destOrd="0" presId="urn:microsoft.com/office/officeart/2005/8/layout/vList3"/>
    <dgm:cxn modelId="{78FDFC09-83B1-4AC3-BDEB-56E09C2982FE}" type="presParOf" srcId="{CB969EB9-87E0-4DE1-851F-E44F9550827F}" destId="{F210C596-C8B5-44B4-8492-1781844204D2}" srcOrd="1" destOrd="0" presId="urn:microsoft.com/office/officeart/2005/8/layout/vList3"/>
    <dgm:cxn modelId="{5CBCE3AE-C22D-4668-AE06-489FB03C012B}" type="presParOf" srcId="{CB969EB9-87E0-4DE1-851F-E44F9550827F}" destId="{E0B45C13-3786-48F3-9BBA-7CD63E4162F0}" srcOrd="2" destOrd="0" presId="urn:microsoft.com/office/officeart/2005/8/layout/vList3"/>
    <dgm:cxn modelId="{EBA72936-46B1-41A1-B4A5-9FE4CF03FFD1}" type="presParOf" srcId="{E0B45C13-3786-48F3-9BBA-7CD63E4162F0}" destId="{E8DE41C5-C6F5-4D59-94BC-63AB08A10F9A}" srcOrd="0" destOrd="0" presId="urn:microsoft.com/office/officeart/2005/8/layout/vList3"/>
    <dgm:cxn modelId="{37168149-C342-459E-9A60-410F93F77C77}" type="presParOf" srcId="{E0B45C13-3786-48F3-9BBA-7CD63E4162F0}" destId="{84F1F843-ECFF-466E-8D7A-D3F6B0BA8C5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0FC62-5729-4447-BC7D-8C0ED06BAC36}">
      <dsp:nvSpPr>
        <dsp:cNvPr id="0" name=""/>
        <dsp:cNvSpPr/>
      </dsp:nvSpPr>
      <dsp:spPr>
        <a:xfrm rot="16200000">
          <a:off x="1209392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146050" rIns="131445" bIns="1460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Công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là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người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của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một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nước</a:t>
          </a:r>
          <a:endParaRPr lang="en-US" sz="2300" kern="1200" dirty="0"/>
        </a:p>
      </dsp:txBody>
      <dsp:txXfrm rot="5400000">
        <a:off x="1990721" y="1071716"/>
        <a:ext cx="2024944" cy="3275777"/>
      </dsp:txXfrm>
    </dsp:sp>
    <dsp:sp modelId="{9204648F-ED67-4564-BDD8-21AE906C4ED5}">
      <dsp:nvSpPr>
        <dsp:cNvPr id="0" name=""/>
        <dsp:cNvSpPr/>
      </dsp:nvSpPr>
      <dsp:spPr>
        <a:xfrm rot="5400000">
          <a:off x="3434946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11499901"/>
            <a:satOff val="-63047"/>
            <a:lumOff val="68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46050" rIns="87630" bIns="1460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Quốc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tịch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là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căn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cứ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để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xác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định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của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một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nước</a:t>
          </a:r>
          <a:r>
            <a:rPr lang="en-US" sz="2300" kern="1200" dirty="0" smtClean="0"/>
            <a:t>, </a:t>
          </a:r>
          <a:r>
            <a:rPr lang="en-US" sz="2300" kern="1200" dirty="0" err="1" smtClean="0"/>
            <a:t>thể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hiện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mối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quan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hệ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giữa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nhà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nước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và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đó</a:t>
          </a:r>
          <a:r>
            <a:rPr lang="en-US" sz="2300" kern="1200" dirty="0" smtClean="0"/>
            <a:t>.</a:t>
          </a:r>
          <a:endParaRPr lang="en-US" sz="2300" kern="1200" dirty="0"/>
        </a:p>
      </dsp:txBody>
      <dsp:txXfrm rot="-5400000">
        <a:off x="4112333" y="1071716"/>
        <a:ext cx="2024944" cy="3275777"/>
      </dsp:txXfrm>
    </dsp:sp>
    <dsp:sp modelId="{65C61C86-FC14-4783-894B-7AD74FC71AED}">
      <dsp:nvSpPr>
        <dsp:cNvPr id="0" name=""/>
        <dsp:cNvSpPr/>
      </dsp:nvSpPr>
      <dsp:spPr>
        <a:xfrm>
          <a:off x="2951004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933F2-8B57-4D9E-A78D-8CE01B129CCC}">
      <dsp:nvSpPr>
        <dsp:cNvPr id="0" name=""/>
        <dsp:cNvSpPr/>
      </dsp:nvSpPr>
      <dsp:spPr>
        <a:xfrm rot="10800000">
          <a:off x="2951004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5E535-A01A-4662-8A28-289D3CE3B123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Nơi</a:t>
          </a:r>
          <a:r>
            <a:rPr lang="en-US" sz="3800" kern="1200" dirty="0" smtClean="0"/>
            <a:t> </a:t>
          </a:r>
          <a:r>
            <a:rPr lang="en-US" sz="3800" kern="1200" dirty="0" err="1" smtClean="0"/>
            <a:t>sinh</a:t>
          </a:r>
          <a:endParaRPr lang="en-US" sz="3800" kern="1200" dirty="0"/>
        </a:p>
      </dsp:txBody>
      <dsp:txXfrm>
        <a:off x="2871893" y="636693"/>
        <a:ext cx="2384213" cy="1463040"/>
      </dsp:txXfrm>
    </dsp:sp>
    <dsp:sp modelId="{5362996B-51D8-49BB-8CB2-5D2E8D7F6C8F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Xin</a:t>
          </a:r>
          <a:r>
            <a:rPr lang="en-US" sz="3800" kern="1200" baseline="0" dirty="0" smtClean="0"/>
            <a:t> </a:t>
          </a:r>
          <a:r>
            <a:rPr lang="en-US" sz="3800" kern="1200" baseline="0" dirty="0" err="1" smtClean="0"/>
            <a:t>nhập</a:t>
          </a:r>
          <a:r>
            <a:rPr lang="en-US" sz="3800" kern="1200" baseline="0" dirty="0" smtClean="0"/>
            <a:t> </a:t>
          </a:r>
          <a:r>
            <a:rPr lang="en-US" sz="3800" kern="1200" baseline="0" dirty="0" err="1" smtClean="0"/>
            <a:t>quốc</a:t>
          </a:r>
          <a:r>
            <a:rPr lang="en-US" sz="3800" kern="1200" baseline="0" dirty="0" smtClean="0"/>
            <a:t>  </a:t>
          </a:r>
          <a:r>
            <a:rPr lang="en-US" sz="3800" kern="1200" baseline="0" dirty="0" err="1" smtClean="0"/>
            <a:t>tịch</a:t>
          </a:r>
          <a:r>
            <a:rPr lang="en-US" sz="3800" kern="1200" baseline="0" dirty="0" smtClean="0"/>
            <a:t> </a:t>
          </a:r>
          <a:r>
            <a:rPr lang="en-US" sz="3800" kern="1200" baseline="0" dirty="0" err="1" smtClean="0"/>
            <a:t>Việt</a:t>
          </a:r>
          <a:r>
            <a:rPr lang="en-US" sz="3800" kern="1200" baseline="0" dirty="0" smtClean="0"/>
            <a:t> Nam</a:t>
          </a:r>
          <a:endParaRPr lang="en-US" sz="3800" kern="1200" dirty="0"/>
        </a:p>
      </dsp:txBody>
      <dsp:txXfrm>
        <a:off x="4605866" y="2939626"/>
        <a:ext cx="1950720" cy="1788160"/>
      </dsp:txXfrm>
    </dsp:sp>
    <dsp:sp modelId="{B0F9C853-0B20-4F67-884D-274660B518EC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Huyết</a:t>
          </a:r>
          <a:r>
            <a:rPr lang="en-US" sz="3800" kern="1200" dirty="0" smtClean="0"/>
            <a:t> </a:t>
          </a:r>
          <a:r>
            <a:rPr lang="en-US" sz="3800" kern="1200" dirty="0" err="1" smtClean="0"/>
            <a:t>thống</a:t>
          </a:r>
          <a:endParaRPr lang="en-US" sz="3800" kern="1200" dirty="0"/>
        </a:p>
      </dsp:txBody>
      <dsp:txXfrm>
        <a:off x="1571413" y="2939626"/>
        <a:ext cx="1950720" cy="1788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9795E-7FE6-4383-9A2F-FE7EDE1BD34E}">
      <dsp:nvSpPr>
        <dsp:cNvPr id="0" name=""/>
        <dsp:cNvSpPr/>
      </dsp:nvSpPr>
      <dsp:spPr>
        <a:xfrm rot="10800000">
          <a:off x="1738268" y="1494"/>
          <a:ext cx="5405120" cy="1563528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47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Tìm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những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việc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làm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thể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hiện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nhà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nước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Việt</a:t>
          </a:r>
          <a:r>
            <a:rPr lang="en-US" sz="2400" kern="1200" dirty="0" smtClean="0"/>
            <a:t> Nam </a:t>
          </a:r>
          <a:r>
            <a:rPr lang="en-US" sz="2400" kern="1200" dirty="0" err="1" smtClean="0"/>
            <a:t>đảm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bảo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quyền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của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công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dân</a:t>
          </a:r>
          <a:r>
            <a:rPr lang="en-US" sz="2400" kern="1200" dirty="0" smtClean="0"/>
            <a:t> </a:t>
          </a:r>
          <a:endParaRPr lang="en-US" sz="2400" kern="1200" dirty="0"/>
        </a:p>
      </dsp:txBody>
      <dsp:txXfrm rot="10800000">
        <a:off x="2129150" y="1494"/>
        <a:ext cx="5014238" cy="1563528"/>
      </dsp:txXfrm>
    </dsp:sp>
    <dsp:sp modelId="{FC24E508-EAF1-4DE8-908C-229DD79FF2C8}">
      <dsp:nvSpPr>
        <dsp:cNvPr id="0" name=""/>
        <dsp:cNvSpPr/>
      </dsp:nvSpPr>
      <dsp:spPr>
        <a:xfrm>
          <a:off x="970557" y="1494"/>
          <a:ext cx="1563528" cy="156352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F1F843-ECFF-466E-8D7A-D3F6B0BA8C51}">
      <dsp:nvSpPr>
        <dsp:cNvPr id="0" name=""/>
        <dsp:cNvSpPr/>
      </dsp:nvSpPr>
      <dsp:spPr>
        <a:xfrm rot="10800000">
          <a:off x="1752322" y="2031747"/>
          <a:ext cx="5405120" cy="156352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47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Tìm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những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việc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làm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thể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hiện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quyền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và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nghĩa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vụ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của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công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dân</a:t>
          </a:r>
          <a:r>
            <a:rPr lang="en-US" sz="2400" kern="1200" dirty="0" smtClean="0"/>
            <a:t>.</a:t>
          </a:r>
          <a:endParaRPr lang="en-US" sz="2400" kern="1200" dirty="0"/>
        </a:p>
      </dsp:txBody>
      <dsp:txXfrm rot="10800000">
        <a:off x="2143204" y="2031747"/>
        <a:ext cx="5014238" cy="1563528"/>
      </dsp:txXfrm>
    </dsp:sp>
    <dsp:sp modelId="{E8DE41C5-C6F5-4D59-94BC-63AB08A10F9A}">
      <dsp:nvSpPr>
        <dsp:cNvPr id="0" name=""/>
        <dsp:cNvSpPr/>
      </dsp:nvSpPr>
      <dsp:spPr>
        <a:xfrm>
          <a:off x="970557" y="2031747"/>
          <a:ext cx="1563528" cy="156352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6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4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6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2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2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3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3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3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4505F-0C82-4D6D-B004-FC5C444DBA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0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g"/><Relationship Id="rId12" Type="http://schemas.microsoft.com/office/2007/relationships/hdphoto" Target="../media/hdphoto2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4.png"/><Relationship Id="rId5" Type="http://schemas.openxmlformats.org/officeDocument/2006/relationships/diagramColors" Target="../diagrams/colors1.xml"/><Relationship Id="rId10" Type="http://schemas.microsoft.com/office/2007/relationships/hdphoto" Target="../media/hdphoto4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2.xml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2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1.gif"/><Relationship Id="rId4" Type="http://schemas.openxmlformats.org/officeDocument/2006/relationships/diagramData" Target="../diagrams/data3.xml"/><Relationship Id="rId9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5575">
              <a:schemeClr val="accent1">
                <a:lumMod val="60000"/>
                <a:lumOff val="40000"/>
              </a:schemeClr>
            </a:gs>
            <a:gs pos="54873">
              <a:srgbClr val="FBFD76"/>
            </a:gs>
            <a:gs pos="15000">
              <a:schemeClr val="accent1">
                <a:lumMod val="20000"/>
                <a:lumOff val="80000"/>
              </a:schemeClr>
            </a:gs>
            <a:gs pos="78000">
              <a:srgbClr val="FFCCFF"/>
            </a:gs>
            <a:gs pos="46000">
              <a:srgbClr val="FFFF00"/>
            </a:gs>
            <a:gs pos="43000">
              <a:srgbClr val="F5F94E"/>
            </a:gs>
            <a:gs pos="86726">
              <a:schemeClr val="accent1">
                <a:lumMod val="40000"/>
                <a:lumOff val="60000"/>
              </a:schemeClr>
            </a:gs>
            <a:gs pos="65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3176341" y="-716918"/>
            <a:ext cx="6857998" cy="8291838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5"/>
          <a:stretch/>
        </p:blipFill>
        <p:spPr>
          <a:xfrm>
            <a:off x="9866524" y="13369"/>
            <a:ext cx="2325476" cy="685800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3"/>
          <a:stretch/>
        </p:blipFill>
        <p:spPr>
          <a:xfrm>
            <a:off x="0" y="0"/>
            <a:ext cx="2459421" cy="6884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3" y="356078"/>
            <a:ext cx="6576661" cy="650192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53" y="1668635"/>
            <a:ext cx="4238622" cy="50205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6676" y="254698"/>
            <a:ext cx="9855583" cy="120032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3600" b="1" dirty="0">
                <a:ln/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: CÔNG DÂN NƯỚC </a:t>
            </a:r>
          </a:p>
          <a:p>
            <a:pPr algn="ctr"/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CỘNG HÒA XÃ HỘI CHỦ NGHĨA VIỆT NAM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23" y="1989386"/>
            <a:ext cx="4043163" cy="35431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30275" y="5532579"/>
            <a:ext cx="7072497" cy="115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CÔNG DÂN 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59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-1" y="-408281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940234" y="5407429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506299" y="5454129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8211" y="4225807"/>
            <a:ext cx="1610492" cy="12969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60" r="27977" b="50992"/>
          <a:stretch/>
        </p:blipFill>
        <p:spPr>
          <a:xfrm>
            <a:off x="1126048" y="1842797"/>
            <a:ext cx="3780628" cy="43359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98045" y="1930096"/>
            <a:ext cx="5540960" cy="305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Peter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Nam.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Bố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quốc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tịch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nhưng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thường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trú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tại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Nam.</a:t>
            </a:r>
            <a:endParaRPr lang="en-US" sz="3600" dirty="0">
              <a:solidFill>
                <a:srgbClr val="0070C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17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156755" y="-6473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46469" y="2057457"/>
            <a:ext cx="5562976" cy="1574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Sùng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H’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029800" y="4045774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78724" y="4074347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https://baivan.net/sites/default/files/styles/giua_bai/public/capture_155.png?itok=Btlp9Dxr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3"/>
          <a:stretch/>
        </p:blipFill>
        <p:spPr bwMode="auto">
          <a:xfrm>
            <a:off x="2410638" y="1607667"/>
            <a:ext cx="2061514" cy="433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5131" y="4870913"/>
            <a:ext cx="1728940" cy="1021354"/>
          </a:xfrm>
          <a:prstGeom prst="rect">
            <a:avLst/>
          </a:prstGeom>
        </p:spPr>
      </p:pic>
      <p:sp>
        <p:nvSpPr>
          <p:cNvPr id="11" name="Action Button: Home 10">
            <a:hlinkClick r:id="rId7" action="ppaction://hlinksldjump" highlightClick="1"/>
          </p:cNvPr>
          <p:cNvSpPr/>
          <p:nvPr/>
        </p:nvSpPr>
        <p:spPr>
          <a:xfrm>
            <a:off x="9584071" y="5185133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85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651559570"/>
              </p:ext>
            </p:extLst>
          </p:nvPr>
        </p:nvGraphicFramePr>
        <p:xfrm>
          <a:off x="-147990" y="130946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30" y="-57589"/>
            <a:ext cx="2508069" cy="691558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0" y="295419"/>
            <a:ext cx="956603" cy="956603"/>
          </a:xfrm>
          <a:prstGeom prst="ellipse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29689" y="325117"/>
            <a:ext cx="110491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188823"/>
            <a:ext cx="714375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13" y="2628057"/>
            <a:ext cx="1075519" cy="10755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5026905"/>
            <a:ext cx="1494085" cy="15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279" y="-6557"/>
            <a:ext cx="5218386" cy="6858000"/>
          </a:xfrm>
          <a:prstGeom prst="rect">
            <a:avLst/>
          </a:prstGeom>
          <a:solidFill>
            <a:srgbClr val="A5A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7" r="967" b="14051"/>
          <a:stretch/>
        </p:blipFill>
        <p:spPr>
          <a:xfrm>
            <a:off x="4896200" y="-6557"/>
            <a:ext cx="7441809" cy="68685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620306" y="9208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6560637" y="3433604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9874267" y="135322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9836065" y="3448759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en-US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9" y="1693433"/>
            <a:ext cx="3986629" cy="49747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8" y="1668885"/>
            <a:ext cx="4002063" cy="49634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5" y="1594097"/>
            <a:ext cx="4103878" cy="51130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39" y="1594097"/>
            <a:ext cx="4210524" cy="24801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t="21379" r="17729" b="25287"/>
          <a:stretch/>
        </p:blipFill>
        <p:spPr>
          <a:xfrm>
            <a:off x="787764" y="4197938"/>
            <a:ext cx="4200493" cy="24343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7243" y="365017"/>
            <a:ext cx="4607012" cy="98142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 err="1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21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71557" y="700946"/>
            <a:ext cx="3933861" cy="3091242"/>
            <a:chOff x="4939028" y="1343869"/>
            <a:chExt cx="2665017" cy="2776106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7233B257-7CDF-44B6-9B4C-61037AA84753}"/>
                </a:ext>
              </a:extLst>
            </p:cNvPr>
            <p:cNvGrpSpPr/>
            <p:nvPr/>
          </p:nvGrpSpPr>
          <p:grpSpPr>
            <a:xfrm>
              <a:off x="5146747" y="1343869"/>
              <a:ext cx="2457298" cy="2604955"/>
              <a:chOff x="5526768" y="2042622"/>
              <a:chExt cx="2457298" cy="2604955"/>
            </a:xfrm>
          </p:grpSpPr>
          <p:sp>
            <p:nvSpPr>
              <p:cNvPr id="20" name="Google Shape;1036;p34"/>
              <p:cNvSpPr/>
              <p:nvPr/>
            </p:nvSpPr>
            <p:spPr>
              <a:xfrm>
                <a:off x="5580999" y="2042622"/>
                <a:ext cx="2403067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13741" extrusionOk="0">
                    <a:moveTo>
                      <a:pt x="19444" y="1"/>
                    </a:moveTo>
                    <a:lnTo>
                      <a:pt x="16860" y="6085"/>
                    </a:lnTo>
                    <a:lnTo>
                      <a:pt x="1" y="6085"/>
                    </a:lnTo>
                    <a:lnTo>
                      <a:pt x="1" y="13741"/>
                    </a:lnTo>
                    <a:lnTo>
                      <a:pt x="59139" y="13741"/>
                    </a:lnTo>
                    <a:lnTo>
                      <a:pt x="59139" y="7645"/>
                    </a:lnTo>
                    <a:lnTo>
                      <a:pt x="59139" y="6085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 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ợ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p 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2</a:t>
                </a:r>
                <a:endParaRPr lang="vi-VN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" name="Google Shape;1037;p34"/>
              <p:cNvSpPr/>
              <p:nvPr/>
            </p:nvSpPr>
            <p:spPr>
              <a:xfrm>
                <a:off x="5526768" y="2520425"/>
                <a:ext cx="2457298" cy="2127152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1" y="1"/>
                    </a:moveTo>
                    <a:lnTo>
                      <a:pt x="1" y="47316"/>
                    </a:lnTo>
                    <a:lnTo>
                      <a:pt x="59139" y="47316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mang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tịch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năm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10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tuổi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gia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đình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về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sống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 </a:t>
                </a:r>
                <a:r>
                  <a:rPr lang="en-US" dirty="0" err="1" smtClean="0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 smtClean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</a:t>
                </a:r>
              </a:p>
            </p:txBody>
          </p:sp>
        </p:grpSp>
        <p:sp>
          <p:nvSpPr>
            <p:cNvPr id="19" name="Google Shape;1038;p34"/>
            <p:cNvSpPr/>
            <p:nvPr/>
          </p:nvSpPr>
          <p:spPr>
            <a:xfrm>
              <a:off x="4939028" y="3490908"/>
              <a:ext cx="629067" cy="629067"/>
            </a:xfrm>
            <a:custGeom>
              <a:avLst/>
              <a:gdLst/>
              <a:ahLst/>
              <a:cxnLst/>
              <a:rect l="l" t="t" r="r" b="b"/>
              <a:pathLst>
                <a:path w="18872" h="18872" extrusionOk="0">
                  <a:moveTo>
                    <a:pt x="0" y="0"/>
                  </a:moveTo>
                  <a:lnTo>
                    <a:pt x="0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02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08703" y="-18384"/>
            <a:ext cx="702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36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130632"/>
            <a:ext cx="12192000" cy="2577596"/>
          </a:xfrm>
          <a:prstGeom prst="rect">
            <a:avLst/>
          </a:prstGeom>
          <a:noFill/>
          <a:ln w="76200"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93" y="3406655"/>
            <a:ext cx="2776134" cy="1450754"/>
          </a:xfrm>
          <a:prstGeom prst="rect">
            <a:avLst/>
          </a:prstGeom>
          <a:solidFill>
            <a:srgbClr val="88C9DB"/>
          </a:solidFill>
        </p:spPr>
      </p:pic>
      <p:grpSp>
        <p:nvGrpSpPr>
          <p:cNvPr id="11" name="Group 10"/>
          <p:cNvGrpSpPr/>
          <p:nvPr/>
        </p:nvGrpSpPr>
        <p:grpSpPr>
          <a:xfrm>
            <a:off x="82462" y="643227"/>
            <a:ext cx="3711475" cy="3168318"/>
            <a:chOff x="609996" y="1250665"/>
            <a:chExt cx="2514361" cy="2759940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668CC6CA-C902-4F8B-9D53-D3D73BDBEF7B}"/>
                </a:ext>
              </a:extLst>
            </p:cNvPr>
            <p:cNvGrpSpPr/>
            <p:nvPr/>
          </p:nvGrpSpPr>
          <p:grpSpPr>
            <a:xfrm>
              <a:off x="894443" y="1250665"/>
              <a:ext cx="2229914" cy="2387704"/>
              <a:chOff x="2771077" y="1148709"/>
              <a:chExt cx="2229914" cy="2387704"/>
            </a:xfrm>
          </p:grpSpPr>
          <p:sp>
            <p:nvSpPr>
              <p:cNvPr id="25" name="Google Shape;1028;p34"/>
              <p:cNvSpPr/>
              <p:nvPr/>
            </p:nvSpPr>
            <p:spPr>
              <a:xfrm>
                <a:off x="2771077" y="1148709"/>
                <a:ext cx="2229914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28" h="13741" extrusionOk="0">
                    <a:moveTo>
                      <a:pt x="19444" y="1"/>
                    </a:moveTo>
                    <a:lnTo>
                      <a:pt x="16860" y="6085"/>
                    </a:lnTo>
                    <a:lnTo>
                      <a:pt x="1" y="6085"/>
                    </a:lnTo>
                    <a:lnTo>
                      <a:pt x="1" y="13741"/>
                    </a:lnTo>
                    <a:lnTo>
                      <a:pt x="59127" y="13741"/>
                    </a:lnTo>
                    <a:lnTo>
                      <a:pt x="59127" y="7645"/>
                    </a:lnTo>
                    <a:lnTo>
                      <a:pt x="59127" y="6085"/>
                    </a:lnTo>
                    <a:lnTo>
                      <a:pt x="59127" y="1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b="1" kern="0" dirty="0" err="1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 </a:t>
                </a:r>
                <a:r>
                  <a:rPr lang="en-US" b="1" kern="0" dirty="0" err="1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Hợp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 1</a:t>
                </a:r>
                <a:endParaRPr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6" name="Google Shape;1029;p34"/>
              <p:cNvSpPr/>
              <p:nvPr/>
            </p:nvSpPr>
            <p:spPr>
              <a:xfrm>
                <a:off x="2771077" y="1606709"/>
                <a:ext cx="2229914" cy="1929704"/>
              </a:xfrm>
              <a:custGeom>
                <a:avLst/>
                <a:gdLst/>
                <a:ahLst/>
                <a:cxnLst/>
                <a:rect l="l" t="t" r="r" b="b"/>
                <a:pathLst>
                  <a:path w="59128" h="47316" extrusionOk="0">
                    <a:moveTo>
                      <a:pt x="1" y="1"/>
                    </a:moveTo>
                    <a:lnTo>
                      <a:pt x="1" y="47316"/>
                    </a:lnTo>
                    <a:lnTo>
                      <a:pt x="59127" y="47316"/>
                    </a:lnTo>
                    <a:lnTo>
                      <a:pt x="59127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kern="0" dirty="0" err="1" smtClean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Hương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Lan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và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đều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có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bố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mẹ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mang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quốc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tịch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Nam.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Các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bạn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hiện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đang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sống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ở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có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quốc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tịch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nên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các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bạn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đều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là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công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dân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Nam.</a:t>
                </a:r>
              </a:p>
              <a:p>
                <a:pPr defTabSz="1219170">
                  <a:buClr>
                    <a:srgbClr val="000000"/>
                  </a:buClr>
                  <a:buSzPts val="1100"/>
                </a:pPr>
                <a:endParaRPr kern="0" dirty="0">
                  <a:solidFill>
                    <a:srgbClr val="434343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sp>
          <p:nvSpPr>
            <p:cNvPr id="24" name="Google Shape;1030;p34"/>
            <p:cNvSpPr/>
            <p:nvPr/>
          </p:nvSpPr>
          <p:spPr>
            <a:xfrm>
              <a:off x="609996" y="3381538"/>
              <a:ext cx="629067" cy="629067"/>
            </a:xfrm>
            <a:custGeom>
              <a:avLst/>
              <a:gdLst/>
              <a:ahLst/>
              <a:cxnLst/>
              <a:rect l="l" t="t" r="r" b="b"/>
              <a:pathLst>
                <a:path w="18872" h="18872" extrusionOk="0">
                  <a:moveTo>
                    <a:pt x="1" y="0"/>
                  </a:moveTo>
                  <a:lnTo>
                    <a:pt x="1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01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58843" y="667495"/>
            <a:ext cx="3577506" cy="3150979"/>
            <a:chOff x="9232252" y="1383302"/>
            <a:chExt cx="2423603" cy="2735870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A4D4346D-9778-463C-ABEF-38CB1A64A447}"/>
                </a:ext>
              </a:extLst>
            </p:cNvPr>
            <p:cNvGrpSpPr/>
            <p:nvPr/>
          </p:nvGrpSpPr>
          <p:grpSpPr>
            <a:xfrm>
              <a:off x="9352466" y="1383302"/>
              <a:ext cx="2303389" cy="2509798"/>
              <a:chOff x="9191064" y="2401700"/>
              <a:chExt cx="2303389" cy="2509798"/>
            </a:xfrm>
          </p:grpSpPr>
          <p:sp>
            <p:nvSpPr>
              <p:cNvPr id="16" name="Google Shape;1044;p34"/>
              <p:cNvSpPr/>
              <p:nvPr/>
            </p:nvSpPr>
            <p:spPr>
              <a:xfrm>
                <a:off x="9191064" y="2401700"/>
                <a:ext cx="2303389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13741" extrusionOk="0">
                    <a:moveTo>
                      <a:pt x="19455" y="1"/>
                    </a:moveTo>
                    <a:lnTo>
                      <a:pt x="16872" y="6085"/>
                    </a:lnTo>
                    <a:lnTo>
                      <a:pt x="0" y="6085"/>
                    </a:lnTo>
                    <a:lnTo>
                      <a:pt x="0" y="13741"/>
                    </a:lnTo>
                    <a:lnTo>
                      <a:pt x="59139" y="13741"/>
                    </a:lnTo>
                    <a:lnTo>
                      <a:pt x="59139" y="7645"/>
                    </a:lnTo>
                    <a:lnTo>
                      <a:pt x="59139" y="6085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 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ợ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p 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3</a:t>
                </a:r>
                <a:endParaRPr lang="vi-VN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7" name="Google Shape;1045;p34"/>
              <p:cNvSpPr/>
              <p:nvPr/>
            </p:nvSpPr>
            <p:spPr>
              <a:xfrm>
                <a:off x="9191064" y="2885970"/>
                <a:ext cx="2303389" cy="2025528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0" y="1"/>
                    </a:moveTo>
                    <a:lnTo>
                      <a:pt x="0" y="47316"/>
                    </a:lnTo>
                    <a:lnTo>
                      <a:pt x="59139" y="47316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Hàn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mới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giấy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khai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thoả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thuận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mang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tịch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</a:t>
                </a:r>
                <a:endParaRPr kern="0" dirty="0">
                  <a:solidFill>
                    <a:srgbClr val="434343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sp>
          <p:nvSpPr>
            <p:cNvPr id="15" name="Google Shape;1046;p34"/>
            <p:cNvSpPr/>
            <p:nvPr/>
          </p:nvSpPr>
          <p:spPr>
            <a:xfrm>
              <a:off x="9232252" y="3490105"/>
              <a:ext cx="629100" cy="629067"/>
            </a:xfrm>
            <a:custGeom>
              <a:avLst/>
              <a:gdLst/>
              <a:ahLst/>
              <a:cxnLst/>
              <a:rect l="l" t="t" r="r" b="b"/>
              <a:pathLst>
                <a:path w="18873" h="18872" extrusionOk="0">
                  <a:moveTo>
                    <a:pt x="1" y="0"/>
                  </a:moveTo>
                  <a:lnTo>
                    <a:pt x="1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03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6800" y="4871966"/>
            <a:ext cx="11592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thễ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khẳng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Nga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Iy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bỗ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Nam? Ly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73" y="-205557"/>
            <a:ext cx="71437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42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3" r="15402"/>
          <a:stretch/>
        </p:blipFill>
        <p:spPr>
          <a:xfrm>
            <a:off x="-110360" y="-85888"/>
            <a:ext cx="4752697" cy="7015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2339" y="0"/>
            <a:ext cx="7549662" cy="6844136"/>
          </a:xfrm>
          <a:prstGeom prst="rect">
            <a:avLst/>
          </a:prstGeom>
          <a:gradFill>
            <a:gsLst>
              <a:gs pos="100000">
                <a:srgbClr val="C8D1F1"/>
              </a:gs>
              <a:gs pos="86000">
                <a:srgbClr val="DACFF6"/>
              </a:gs>
              <a:gs pos="32000">
                <a:srgbClr val="FFCCFF"/>
              </a:gs>
              <a:gs pos="69000">
                <a:srgbClr val="FBE3FE"/>
              </a:gs>
              <a:gs pos="11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 smtClean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1</a:t>
            </a:r>
            <a:r>
              <a:rPr lang="en-US" sz="2000" dirty="0">
                <a:solidFill>
                  <a:srgbClr val="0070C0"/>
                </a:solidFill>
              </a:rPr>
              <a:t>. Cha,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2.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3.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nếu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sự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bằng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văn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bản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về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điểm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đăng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ký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khai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4.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lựa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5.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6.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7.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nhập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8.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trở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42338" y="1551"/>
            <a:ext cx="7549662" cy="1005665"/>
          </a:xfrm>
          <a:prstGeom prst="roundRect">
            <a:avLst/>
          </a:prstGeom>
          <a:gradFill>
            <a:gsLst>
              <a:gs pos="100000">
                <a:srgbClr val="C8D1F1"/>
              </a:gs>
              <a:gs pos="86000">
                <a:srgbClr val="DACFF6"/>
              </a:gs>
              <a:gs pos="32000">
                <a:srgbClr val="FFCCFF"/>
              </a:gs>
              <a:gs pos="69000">
                <a:srgbClr val="FBE3FE"/>
              </a:gs>
              <a:gs pos="11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030731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3356625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3322327" y="80436"/>
            <a:ext cx="5759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Căn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định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quốc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tịch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Việt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Nam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1" y="65897"/>
            <a:ext cx="1075519" cy="1075519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148987" y="1250084"/>
            <a:ext cx="2059605" cy="1266092"/>
          </a:xfrm>
          <a:prstGeom prst="cloudCallout">
            <a:avLst>
              <a:gd name="adj1" fmla="val -11954"/>
              <a:gd name="adj2" fmla="val 4250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437961">
            <a:off x="2019871" y="1490716"/>
            <a:ext cx="2320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0408" y="3537258"/>
            <a:ext cx="2210210" cy="3321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883" y="3906749"/>
            <a:ext cx="3079444" cy="2951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3048000" y="6045982"/>
            <a:ext cx="6096000" cy="646331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  <p:txBody>
          <a:bodyPr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58965122"/>
              </p:ext>
            </p:extLst>
          </p:nvPr>
        </p:nvGraphicFramePr>
        <p:xfrm>
          <a:off x="4693533" y="746538"/>
          <a:ext cx="8128000" cy="3596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Rectangle 26"/>
          <p:cNvSpPr/>
          <p:nvPr/>
        </p:nvSpPr>
        <p:spPr>
          <a:xfrm>
            <a:off x="-948115" y="6274191"/>
            <a:ext cx="13140115" cy="583809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30241" y="5422075"/>
            <a:ext cx="1169587" cy="1435925"/>
          </a:xfrm>
          <a:prstGeom prst="rect">
            <a:avLst/>
          </a:prstGeom>
          <a:solidFill>
            <a:srgbClr val="FF33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1" y="62487"/>
            <a:ext cx="3840098" cy="2885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6578"/>
            <a:ext cx="6096000" cy="2581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76578"/>
            <a:ext cx="5974081" cy="25814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948115" y="2604709"/>
            <a:ext cx="8319586" cy="156966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D1E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BengiH" pitchFamily="2" charset="0"/>
              </a:rPr>
              <a:t>TIẾP SỨC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D1E2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BengiH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8019" y="1089678"/>
            <a:ext cx="1261403" cy="830997"/>
          </a:xfrm>
          <a:prstGeom prst="rect">
            <a:avLst/>
          </a:prstGeom>
          <a:solidFill>
            <a:srgbClr val="F6CC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8018" y="3138986"/>
            <a:ext cx="1261403" cy="830997"/>
          </a:xfrm>
          <a:prstGeom prst="rect">
            <a:avLst/>
          </a:prstGeom>
          <a:solidFill>
            <a:srgbClr val="D8D8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pic>
        <p:nvPicPr>
          <p:cNvPr id="2" name="DuongDenVinhQuang-TranLap_t7t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06" end="114387.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55360" y="2187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08881" y="2383602"/>
            <a:ext cx="4075155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3" y="969292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68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7" y="4980503"/>
            <a:ext cx="686022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0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0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2" y="3765491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4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69" y="5523076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8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5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7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968472" y="-5435"/>
            <a:ext cx="9229411" cy="1079012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3401184" y="3733368"/>
            <a:ext cx="7436616" cy="908505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3401184" y="1542942"/>
            <a:ext cx="7436616" cy="908505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3401184" y="2590533"/>
            <a:ext cx="7436616" cy="908505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3423645" y="4768734"/>
            <a:ext cx="7436616" cy="908505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293034" y="1607212"/>
            <a:ext cx="976880" cy="85508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2304858" y="2577061"/>
            <a:ext cx="976880" cy="85508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3085513" y="253211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423645" y="1680615"/>
            <a:ext cx="70181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Hiền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hiện</a:t>
            </a:r>
            <a:r>
              <a:rPr lang="en-US" sz="1800" dirty="0">
                <a:solidFill>
                  <a:schemeClr val="bg1"/>
                </a:solidFill>
              </a:rPr>
              <a:t> nay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cùng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gia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đình</a:t>
            </a:r>
            <a:r>
              <a:rPr lang="en-US" sz="1800" dirty="0">
                <a:solidFill>
                  <a:schemeClr val="bg1"/>
                </a:solidFill>
              </a:rPr>
              <a:t> ở Ô-</a:t>
            </a:r>
            <a:r>
              <a:rPr lang="en-US" sz="1800" dirty="0" err="1">
                <a:solidFill>
                  <a:schemeClr val="bg1"/>
                </a:solidFill>
              </a:rPr>
              <a:t>xtrây</a:t>
            </a:r>
            <a:r>
              <a:rPr lang="en-US" sz="1800" dirty="0">
                <a:solidFill>
                  <a:schemeClr val="bg1"/>
                </a:solidFill>
              </a:rPr>
              <a:t>-li-a (Australia).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2544962" y="1704742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3085513" y="3558614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467468" y="2686886"/>
            <a:ext cx="70989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Hưng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đang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cùng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XIô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va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ki</a:t>
            </a:r>
            <a:r>
              <a:rPr lang="en-US" sz="1800" dirty="0">
                <a:solidFill>
                  <a:schemeClr val="bg1"/>
                </a:solidFill>
              </a:rPr>
              <a:t>-a (Slovakia), </a:t>
            </a:r>
            <a:r>
              <a:rPr lang="en-US" sz="1800" dirty="0" err="1">
                <a:solidFill>
                  <a:schemeClr val="bg1"/>
                </a:solidFill>
              </a:rPr>
              <a:t>còn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tại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2534557" y="2653153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B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2273184" y="3679122"/>
            <a:ext cx="976880" cy="85508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2304858" y="4748404"/>
            <a:ext cx="976880" cy="85508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8" name="Line 25"/>
          <p:cNvSpPr>
            <a:spLocks noChangeShapeType="1"/>
          </p:cNvSpPr>
          <p:nvPr/>
        </p:nvSpPr>
        <p:spPr bwMode="auto">
          <a:xfrm>
            <a:off x="3085513" y="445078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3085513" y="536518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3614607" y="4814977"/>
            <a:ext cx="68047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người</a:t>
            </a:r>
            <a:r>
              <a:rPr lang="en-US" sz="1800" dirty="0">
                <a:solidFill>
                  <a:schemeClr val="bg1"/>
                </a:solidFill>
              </a:rPr>
              <a:t> Ba </a:t>
            </a:r>
            <a:r>
              <a:rPr lang="en-US" sz="1800" dirty="0" err="1">
                <a:solidFill>
                  <a:schemeClr val="bg1"/>
                </a:solidFill>
              </a:rPr>
              <a:t>Lan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 </a:t>
            </a:r>
            <a:r>
              <a:rPr lang="en-US" sz="1800" dirty="0" err="1">
                <a:solidFill>
                  <a:schemeClr val="bg1"/>
                </a:solidFill>
              </a:rPr>
              <a:t>Khi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không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thoả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thuận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được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chọn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quốc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tịch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2550257" y="4876278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D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14" y="4795469"/>
            <a:ext cx="3043486" cy="228681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584151" y="183905"/>
            <a:ext cx="6865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Nam ?</a:t>
            </a:r>
            <a:endParaRPr 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14715" y="222875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52" name="Cloud Callout 51"/>
          <p:cNvSpPr/>
          <p:nvPr/>
        </p:nvSpPr>
        <p:spPr>
          <a:xfrm>
            <a:off x="9639619" y="684539"/>
            <a:ext cx="1980296" cy="813843"/>
          </a:xfrm>
          <a:prstGeom prst="cloudCallout">
            <a:avLst>
              <a:gd name="adj1" fmla="val -7930"/>
              <a:gd name="adj2" fmla="val 40485"/>
            </a:avLst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3401184" y="3744313"/>
            <a:ext cx="7436616" cy="908505"/>
          </a:xfrm>
          <a:prstGeom prst="roundRect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7"/>
          <p:cNvGrpSpPr>
            <a:grpSpLocks/>
          </p:cNvGrpSpPr>
          <p:nvPr/>
        </p:nvGrpSpPr>
        <p:grpSpPr bwMode="auto">
          <a:xfrm>
            <a:off x="2273184" y="3690067"/>
            <a:ext cx="976880" cy="855081"/>
            <a:chOff x="1110" y="2656"/>
            <a:chExt cx="1549" cy="1351"/>
          </a:xfrm>
          <a:solidFill>
            <a:srgbClr val="ED1E28"/>
          </a:solidFill>
        </p:grpSpPr>
        <p:sp>
          <p:nvSpPr>
            <p:cNvPr id="55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56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57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3717135" y="3821289"/>
            <a:ext cx="68047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Ôn-ga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Nga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 </a:t>
            </a:r>
            <a:r>
              <a:rPr lang="en-US" sz="1800" dirty="0" err="1">
                <a:solidFill>
                  <a:schemeClr val="bg1"/>
                </a:solidFill>
              </a:rPr>
              <a:t>và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nhiều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năm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2511110" y="3793701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8" name="Multiply 57"/>
          <p:cNvSpPr/>
          <p:nvPr/>
        </p:nvSpPr>
        <p:spPr>
          <a:xfrm>
            <a:off x="1223842" y="3679122"/>
            <a:ext cx="906420" cy="954703"/>
          </a:xfrm>
          <a:prstGeom prst="mathMultiply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92312" y="2519040"/>
            <a:ext cx="4435831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2667002" y="-266453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897944" y="97800"/>
            <a:ext cx="6888480" cy="990021"/>
          </a:xfrm>
          <a:prstGeom prst="roundRect">
            <a:avLst/>
          </a:prstGeom>
          <a:solidFill>
            <a:srgbClr val="00B0F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PHIẾU BÀI TẬP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 HS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487876"/>
              </p:ext>
            </p:extLst>
          </p:nvPr>
        </p:nvGraphicFramePr>
        <p:xfrm>
          <a:off x="512160" y="1258157"/>
          <a:ext cx="11167679" cy="538229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30166"/>
                <a:gridCol w="4855779"/>
                <a:gridCol w="5381734"/>
              </a:tblGrid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Câu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hỏi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Câu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lời</a:t>
                      </a:r>
                      <a:endParaRPr lang="en-US" sz="2400" dirty="0"/>
                    </a:p>
                  </a:txBody>
                  <a:tcPr/>
                </a:tc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gì</a:t>
                      </a:r>
                      <a:r>
                        <a:rPr lang="en-US" sz="2400" baseline="0" dirty="0" smtClean="0"/>
                        <a:t> 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Căn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cứ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xác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định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một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nước</a:t>
                      </a:r>
                      <a:r>
                        <a:rPr lang="en-US" sz="2400" baseline="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nước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? </a:t>
                      </a:r>
                      <a:r>
                        <a:rPr lang="en-US" sz="2400" baseline="0" dirty="0" err="1" smtClean="0"/>
                        <a:t>Vì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sao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cần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trở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thành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một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tốt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13526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Trấn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Thành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Việt</a:t>
                      </a:r>
                      <a:r>
                        <a:rPr lang="en-US" sz="2400" baseline="0" dirty="0" smtClean="0"/>
                        <a:t> Nam </a:t>
                      </a:r>
                      <a:r>
                        <a:rPr lang="en-US" sz="2400" baseline="0" dirty="0" err="1" smtClean="0"/>
                        <a:t>lấy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Hariwon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Hàn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Quốc</a:t>
                      </a:r>
                      <a:r>
                        <a:rPr lang="en-US" sz="2400" baseline="0" dirty="0" smtClean="0"/>
                        <a:t> con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họ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nước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Dưới</a:t>
                      </a:r>
                      <a:r>
                        <a:rPr lang="en-US" sz="2400" baseline="0" dirty="0" smtClean="0"/>
                        <a:t> 18 </a:t>
                      </a:r>
                      <a:r>
                        <a:rPr lang="en-US" sz="2400" baseline="0" dirty="0" err="1" smtClean="0"/>
                        <a:t>tuổi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chưa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được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xác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định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quốc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tịch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đúng</a:t>
                      </a:r>
                      <a:r>
                        <a:rPr lang="en-US" sz="2400" baseline="0" dirty="0" smtClean="0"/>
                        <a:t> hay </a:t>
                      </a:r>
                      <a:r>
                        <a:rPr lang="en-US" sz="2400" baseline="0" dirty="0" err="1" smtClean="0"/>
                        <a:t>sai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15" y="4921593"/>
            <a:ext cx="3043486" cy="2286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0" y="2467"/>
            <a:ext cx="2261978" cy="11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-281645"/>
            <a:ext cx="4949827" cy="27811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80296" y="2848873"/>
            <a:ext cx="10344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85DB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NHỮNG TẤM GƯƠNG CÔNG DÂN VIỆT NAM TIÊU BIỂU </a:t>
            </a:r>
            <a:endParaRPr lang="en-US" sz="3200" dirty="0">
              <a:solidFill>
                <a:srgbClr val="085DB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8660" y="5351680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HỌC TẬP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27989" y="5275244"/>
            <a:ext cx="23326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444444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LAO ĐỘNG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SẢN XUẤT 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94018" y="5338633"/>
            <a:ext cx="2020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 THAO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67600" y="0"/>
            <a:ext cx="4724400" cy="1219200"/>
          </a:xfrm>
          <a:prstGeom prst="rect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88" y="199071"/>
            <a:ext cx="2599584" cy="28595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486" y="74292"/>
            <a:ext cx="2124440" cy="1144908"/>
          </a:xfrm>
          <a:prstGeom prst="rect">
            <a:avLst/>
          </a:prstGeom>
          <a:solidFill>
            <a:srgbClr val="ED1E28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30" y="3911040"/>
            <a:ext cx="1551867" cy="155564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35436" y="6400800"/>
            <a:ext cx="12137514" cy="0"/>
          </a:xfrm>
          <a:prstGeom prst="line">
            <a:avLst/>
          </a:prstGeom>
          <a:ln w="76200">
            <a:solidFill>
              <a:srgbClr val="ED1E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436" y="6572250"/>
            <a:ext cx="12137514" cy="0"/>
          </a:xfrm>
          <a:prstGeom prst="line">
            <a:avLst/>
          </a:prstGeom>
          <a:ln w="76200">
            <a:solidFill>
              <a:srgbClr val="F47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71" y="3911040"/>
            <a:ext cx="1143000" cy="129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12" y="3751176"/>
            <a:ext cx="1059468" cy="15905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16771" y="3782993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663480" y="3774878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937594" y="3774878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noFill/>
          </a:ln>
        </p:spPr>
      </p:pic>
      <p:sp>
        <p:nvSpPr>
          <p:cNvPr id="4" name="Rectangle 3"/>
          <p:cNvSpPr/>
          <p:nvPr/>
        </p:nvSpPr>
        <p:spPr>
          <a:xfrm>
            <a:off x="6297705" y="924819"/>
            <a:ext cx="5190565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Trinh (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8A2,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Giồng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H.Giồng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Tre) </a:t>
            </a:r>
            <a:r>
              <a:rPr lang="en-US" dirty="0" err="1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7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9" t="28574" r="5585" b="12630"/>
          <a:stretch/>
        </p:blipFill>
        <p:spPr>
          <a:xfrm>
            <a:off x="1424599" y="887506"/>
            <a:ext cx="4371082" cy="2644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6DF9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67320" y="3902925"/>
            <a:ext cx="4764741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11C2A,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Lai)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Olympic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2019 - 2020; </a:t>
            </a:r>
            <a:endParaRPr lang="en-US" sz="1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24306" r="8594" b="6236"/>
          <a:stretch/>
        </p:blipFill>
        <p:spPr>
          <a:xfrm>
            <a:off x="6290982" y="3705092"/>
            <a:ext cx="4607650" cy="2813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6DF9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ound Diagonal Corner Rectangle 10"/>
          <p:cNvSpPr/>
          <p:nvPr/>
        </p:nvSpPr>
        <p:spPr>
          <a:xfrm>
            <a:off x="6324599" y="779929"/>
            <a:ext cx="5374341" cy="2621574"/>
          </a:xfrm>
          <a:prstGeom prst="round2DiagRect">
            <a:avLst>
              <a:gd name="adj1" fmla="val 30145"/>
              <a:gd name="adj2" fmla="val 0"/>
            </a:avLst>
          </a:prstGeom>
          <a:noFill/>
          <a:ln w="76200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Diagonal Corner Rectangle 11"/>
          <p:cNvSpPr/>
          <p:nvPr/>
        </p:nvSpPr>
        <p:spPr>
          <a:xfrm>
            <a:off x="421340" y="3705092"/>
            <a:ext cx="5374341" cy="2773120"/>
          </a:xfrm>
          <a:prstGeom prst="round2DiagRect">
            <a:avLst>
              <a:gd name="adj1" fmla="val 30145"/>
              <a:gd name="adj2" fmla="val 0"/>
            </a:avLst>
          </a:prstGeom>
          <a:noFill/>
          <a:ln w="76200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89881" l="9699" r="100000">
                        <a14:foregroundMark x1="12040" y1="39286" x2="12040" y2="39286"/>
                        <a14:foregroundMark x1="41137" y1="41667" x2="41137" y2="41667"/>
                        <a14:foregroundMark x1="49164" y1="45238" x2="49164" y2="45238"/>
                        <a14:foregroundMark x1="59197" y1="45238" x2="59197" y2="45238"/>
                        <a14:foregroundMark x1="68562" y1="44643" x2="68562" y2="44643"/>
                        <a14:foregroundMark x1="81940" y1="45238" x2="81940" y2="45238"/>
                        <a14:foregroundMark x1="70569" y1="29762" x2="70569" y2="29762"/>
                        <a14:foregroundMark x1="61538" y1="73810" x2="61538" y2="73810"/>
                        <a14:foregroundMark x1="84950" y1="78571" x2="84950" y2="78571"/>
                        <a14:foregroundMark x1="36455" y1="69048" x2="36455" y2="69048"/>
                        <a14:foregroundMark x1="26087" y1="68452" x2="26087" y2="68452"/>
                        <a14:foregroundMark x1="27759" y1="86310" x2="27759" y2="86310"/>
                        <a14:foregroundMark x1="50167" y1="50000" x2="50167" y2="50000"/>
                        <a14:foregroundMark x1="18060" y1="77976" x2="18060" y2="77976"/>
                        <a14:foregroundMark x1="24415" y1="73214" x2="24415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30" y="0"/>
            <a:ext cx="2019600" cy="109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671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2"/>
          <a:stretch/>
        </p:blipFill>
        <p:spPr>
          <a:xfrm>
            <a:off x="0" y="456256"/>
            <a:ext cx="12377795" cy="6201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013"/>
            <a:ext cx="12377795" cy="646331"/>
          </a:xfrm>
          <a:prstGeom prst="rect">
            <a:avLst/>
          </a:prstGeom>
          <a:solidFill>
            <a:srgbClr val="CF140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                         </a:t>
            </a:r>
            <a:endParaRPr lang="en-US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355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86" y="489801"/>
            <a:ext cx="3037915" cy="30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95349" y="5454868"/>
            <a:ext cx="8873409" cy="954107"/>
          </a:xfrm>
          <a:prstGeom prst="rect">
            <a:avLst/>
          </a:prstGeom>
          <a:solidFill>
            <a:srgbClr val="00B0F0">
              <a:alpha val="67000"/>
            </a:srgbClr>
          </a:solidFill>
          <a:effectLst>
            <a:outerShdw blurRad="50800" dist="50800" dir="5400000" algn="ctr" rotWithShape="0">
              <a:srgbClr val="000000">
                <a:alpha val="74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Nêu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cảm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xúc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em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về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hình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ảnh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đất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nước</a:t>
            </a:r>
            <a:r>
              <a:rPr lang="en-US" sz="2800" dirty="0" smtClean="0">
                <a:solidFill>
                  <a:schemeClr val="bg1"/>
                </a:solidFill>
              </a:rPr>
              <a:t>, con </a:t>
            </a:r>
            <a:r>
              <a:rPr lang="en-US" sz="2800" dirty="0" err="1" smtClean="0">
                <a:solidFill>
                  <a:schemeClr val="bg1"/>
                </a:solidFill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Việt</a:t>
            </a:r>
            <a:r>
              <a:rPr lang="en-US" sz="2800" dirty="0" smtClean="0">
                <a:solidFill>
                  <a:schemeClr val="bg1"/>
                </a:solidFill>
              </a:rPr>
              <a:t> Nam qua </a:t>
            </a:r>
            <a:r>
              <a:rPr lang="en-US" sz="2800" dirty="0" err="1" smtClean="0">
                <a:solidFill>
                  <a:schemeClr val="bg1"/>
                </a:solidFill>
              </a:rPr>
              <a:t>bài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hát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</a:rPr>
              <a:t>Việt</a:t>
            </a:r>
            <a:r>
              <a:rPr lang="en-US" sz="2800" dirty="0" smtClean="0">
                <a:solidFill>
                  <a:schemeClr val="bg1"/>
                </a:solidFill>
              </a:rPr>
              <a:t> Nam </a:t>
            </a:r>
            <a:r>
              <a:rPr lang="en-US" sz="2800" dirty="0" err="1" smtClean="0">
                <a:solidFill>
                  <a:schemeClr val="bg1"/>
                </a:solidFill>
              </a:rPr>
              <a:t>ơi</a:t>
            </a:r>
            <a:r>
              <a:rPr lang="en-US" sz="2800" dirty="0" smtClean="0">
                <a:solidFill>
                  <a:schemeClr val="bg1"/>
                </a:solidFill>
              </a:rPr>
              <a:t> – </a:t>
            </a:r>
            <a:r>
              <a:rPr lang="en-US" sz="2800" dirty="0" err="1" smtClean="0">
                <a:solidFill>
                  <a:schemeClr val="bg1"/>
                </a:solidFill>
              </a:rPr>
              <a:t>nhạc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và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Minh Beta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70594" y="2383602"/>
            <a:ext cx="3951724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3" y="969292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68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7" y="4980503"/>
            <a:ext cx="686022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0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0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2" y="3765491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4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69" y="5523076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8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5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7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81926" y="-548539"/>
            <a:ext cx="6242304" cy="787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119" y="-548539"/>
            <a:ext cx="6394363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47937" y="74646"/>
            <a:ext cx="5772927" cy="923330"/>
          </a:xfrm>
          <a:prstGeom prst="rect">
            <a:avLst/>
          </a:prstGeom>
          <a:solidFill>
            <a:srgbClr val="C7E8F7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54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397" y="2025908"/>
            <a:ext cx="47932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         </a:t>
            </a:r>
            <a:r>
              <a:rPr lang="en-US" sz="2800" dirty="0" err="1"/>
              <a:t>C</a:t>
            </a:r>
            <a:r>
              <a:rPr lang="en-US" sz="2800" dirty="0" err="1" smtClean="0"/>
              <a:t>ó</a:t>
            </a:r>
            <a:r>
              <a:rPr lang="en-US" sz="2800" dirty="0" smtClean="0"/>
              <a:t> 6 </a:t>
            </a:r>
            <a:r>
              <a:rPr lang="en-US" sz="2800" dirty="0" err="1" smtClean="0"/>
              <a:t>ngôi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,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ngôi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.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</a:t>
            </a:r>
            <a:r>
              <a:rPr lang="en-US" sz="2800" dirty="0" err="1" smtClean="0"/>
              <a:t>tài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suy</a:t>
            </a:r>
            <a:r>
              <a:rPr lang="en-US" sz="2800" dirty="0" smtClean="0"/>
              <a:t> </a:t>
            </a:r>
            <a:r>
              <a:rPr lang="en-US" sz="2800" dirty="0" err="1" smtClean="0"/>
              <a:t>đoán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gian</a:t>
            </a:r>
            <a:r>
              <a:rPr lang="en-US" sz="2800" dirty="0" smtClean="0"/>
              <a:t> 10 </a:t>
            </a:r>
            <a:r>
              <a:rPr lang="en-US" sz="2800" dirty="0" err="1" smtClean="0"/>
              <a:t>giây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20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.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sai</a:t>
            </a:r>
            <a:r>
              <a:rPr lang="en-US" sz="2800" dirty="0" smtClean="0"/>
              <a:t> </a:t>
            </a:r>
            <a:r>
              <a:rPr lang="en-US" sz="2800" dirty="0" err="1" smtClean="0"/>
              <a:t>đội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quyền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.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quá</a:t>
            </a:r>
            <a:r>
              <a:rPr lang="en-US" sz="2800" dirty="0" smtClean="0"/>
              <a:t> 2 </a:t>
            </a:r>
            <a:r>
              <a:rPr lang="en-US" sz="2800" dirty="0" err="1" smtClean="0"/>
              <a:t>lần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6754698" y="1621161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</a:t>
            </a:r>
            <a:endParaRPr lang="en-US" dirty="0"/>
          </a:p>
        </p:txBody>
      </p:sp>
      <p:sp>
        <p:nvSpPr>
          <p:cNvPr id="9" name="5-Point Star 8">
            <a:hlinkClick r:id="rId4" action="ppaction://hlinksldjump"/>
          </p:cNvPr>
          <p:cNvSpPr/>
          <p:nvPr/>
        </p:nvSpPr>
        <p:spPr>
          <a:xfrm>
            <a:off x="8362954" y="1628669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2</a:t>
            </a:r>
            <a:endParaRPr lang="en-US" sz="3600" dirty="0"/>
          </a:p>
        </p:txBody>
      </p:sp>
      <p:sp>
        <p:nvSpPr>
          <p:cNvPr id="10" name="5-Point Star 9">
            <a:hlinkClick r:id="rId5" action="ppaction://hlinksldjump"/>
          </p:cNvPr>
          <p:cNvSpPr/>
          <p:nvPr/>
        </p:nvSpPr>
        <p:spPr>
          <a:xfrm>
            <a:off x="10011104" y="1584492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3</a:t>
            </a:r>
            <a:endParaRPr lang="en-US" dirty="0"/>
          </a:p>
        </p:txBody>
      </p:sp>
      <p:sp>
        <p:nvSpPr>
          <p:cNvPr id="11" name="5-Point Star 10">
            <a:hlinkClick r:id="rId6" action="ppaction://hlinksldjump"/>
          </p:cNvPr>
          <p:cNvSpPr/>
          <p:nvPr/>
        </p:nvSpPr>
        <p:spPr>
          <a:xfrm>
            <a:off x="6683377" y="3856249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4</a:t>
            </a:r>
            <a:endParaRPr lang="en-US" dirty="0"/>
          </a:p>
        </p:txBody>
      </p:sp>
      <p:sp>
        <p:nvSpPr>
          <p:cNvPr id="12" name="5-Point Star 11">
            <a:hlinkClick r:id="rId7" action="ppaction://hlinksldjump"/>
          </p:cNvPr>
          <p:cNvSpPr/>
          <p:nvPr/>
        </p:nvSpPr>
        <p:spPr>
          <a:xfrm>
            <a:off x="8401884" y="3805877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5</a:t>
            </a:r>
            <a:endParaRPr lang="en-US" dirty="0"/>
          </a:p>
        </p:txBody>
      </p:sp>
      <p:sp>
        <p:nvSpPr>
          <p:cNvPr id="13" name="5-Point Star 12">
            <a:hlinkClick r:id="rId8" action="ppaction://hlinksldjump"/>
          </p:cNvPr>
          <p:cNvSpPr/>
          <p:nvPr/>
        </p:nvSpPr>
        <p:spPr>
          <a:xfrm>
            <a:off x="10011104" y="3805877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6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377238" y="1549950"/>
            <a:ext cx="192334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Luật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chơi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83626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5">
            <a:alphaModFix/>
          </a:blip>
          <a:srcRect l="16992" t="-937" r="50159" b="17086"/>
          <a:stretch/>
        </p:blipFill>
        <p:spPr>
          <a:xfrm>
            <a:off x="-78377" y="-626916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641877" y="4436411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43595" y="4492904"/>
            <a:ext cx="3137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NGA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Action Button: Home 1">
            <a:hlinkClick r:id="rId6" action="ppaction://hlinksldjump" highlightClick="1"/>
          </p:cNvPr>
          <p:cNvSpPr/>
          <p:nvPr/>
        </p:nvSpPr>
        <p:spPr>
          <a:xfrm>
            <a:off x="9584548" y="5400770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8525" y="4988204"/>
            <a:ext cx="1396023" cy="1119700"/>
          </a:xfrm>
          <a:prstGeom prst="rect">
            <a:avLst/>
          </a:prstGeom>
        </p:spPr>
      </p:pic>
      <p:pic>
        <p:nvPicPr>
          <p:cNvPr id="11" name="Picture 10" descr="Giải GDCD 6 Bài 10 Cánh Diều: Công dân nước cộng hòa xã hội chủ nghĩa Việt Nam ảnh 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35" y="1745614"/>
            <a:ext cx="4071771" cy="44405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5808407" y="1975948"/>
            <a:ext cx="5194609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Na-ta-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Natasa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Nga.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Pa-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182880" y="-635624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391919" y="4478617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48460" y="4371088"/>
            <a:ext cx="2977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MỸ.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Action Button: Home 13">
            <a:hlinkClick r:id="rId5" action="ppaction://hlinksldjump" highlightClick="1"/>
          </p:cNvPr>
          <p:cNvSpPr/>
          <p:nvPr/>
        </p:nvSpPr>
        <p:spPr>
          <a:xfrm>
            <a:off x="9772650" y="554699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5039" y="5046285"/>
            <a:ext cx="1610492" cy="1296962"/>
          </a:xfrm>
          <a:prstGeom prst="rect">
            <a:avLst/>
          </a:prstGeom>
        </p:spPr>
      </p:pic>
      <p:pic>
        <p:nvPicPr>
          <p:cNvPr id="15" name="Picture 14" descr="Giải GDCD 6 Bài 10 Cánh Diều: Công dân nước cộng hòa xã hội chủ nghĩa Việt Nam ảnh 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24" y="1747519"/>
            <a:ext cx="4272455" cy="431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5254184" y="2019022"/>
            <a:ext cx="5657655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Xin-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(Singapore)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61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0" y="-626916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608062" y="4289099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07152" y="4317672"/>
            <a:ext cx="3595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ẤN ĐỘ.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Action Button: Home 13">
            <a:hlinkClick r:id="rId5" action="ppaction://hlinksldjump" highlightClick="1"/>
          </p:cNvPr>
          <p:cNvSpPr/>
          <p:nvPr/>
        </p:nvSpPr>
        <p:spPr>
          <a:xfrm>
            <a:off x="9754848" y="5494840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526" y="4970845"/>
            <a:ext cx="1810229" cy="1067286"/>
          </a:xfrm>
          <a:prstGeom prst="rect">
            <a:avLst/>
          </a:prstGeom>
        </p:spPr>
      </p:pic>
      <p:pic>
        <p:nvPicPr>
          <p:cNvPr id="16" name="Picture 15" descr="Giải GDCD 6 Bài 10 Cánh Diều: Công dân nước cộng hòa xã hội chủ nghĩa Việt Nam ảnh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55" y="1718112"/>
            <a:ext cx="3724930" cy="411494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598496" y="1922439"/>
            <a:ext cx="5404521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Si-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Shivam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Boơm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-bay (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3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67203" y="823068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392854" y="4745508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44935" y="4754514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Action Button: Home 11">
            <a:hlinkClick r:id="rId5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5" b="51943"/>
          <a:stretch/>
        </p:blipFill>
        <p:spPr>
          <a:xfrm>
            <a:off x="948197" y="1599521"/>
            <a:ext cx="3180256" cy="44714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06240" y="1537169"/>
            <a:ext cx="6932023" cy="32539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xắn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may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mắn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bỏ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rõ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nay.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SOS</a:t>
            </a:r>
            <a:endParaRPr lang="en-US" sz="3200" b="1" dirty="0">
              <a:solidFill>
                <a:srgbClr val="0070C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6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9620" y="4648820"/>
            <a:ext cx="1610492" cy="12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6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1551</Words>
  <Application>Microsoft Office PowerPoint</Application>
  <PresentationFormat>Widescreen</PresentationFormat>
  <Paragraphs>125</Paragraphs>
  <Slides>24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Fira Sans Extra Condensed Medium</vt:lpstr>
      <vt:lpstr>Helvetica</vt:lpstr>
      <vt:lpstr>Roboto</vt:lpstr>
      <vt:lpstr>Symbol</vt:lpstr>
      <vt:lpstr>Tahoma</vt:lpstr>
      <vt:lpstr>Times New Roman</vt:lpstr>
      <vt:lpstr>VNBengiH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do que</cp:lastModifiedBy>
  <cp:revision>103</cp:revision>
  <dcterms:created xsi:type="dcterms:W3CDTF">2021-07-12T08:45:55Z</dcterms:created>
  <dcterms:modified xsi:type="dcterms:W3CDTF">2025-02-18T03:29:24Z</dcterms:modified>
</cp:coreProperties>
</file>