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42" r:id="rId2"/>
    <p:sldId id="343" r:id="rId3"/>
    <p:sldId id="344" r:id="rId4"/>
    <p:sldId id="345" r:id="rId5"/>
    <p:sldId id="346" r:id="rId6"/>
    <p:sldId id="347" r:id="rId7"/>
    <p:sldId id="256" r:id="rId8"/>
    <p:sldId id="257" r:id="rId9"/>
    <p:sldId id="258" r:id="rId10"/>
    <p:sldId id="259" r:id="rId11"/>
    <p:sldId id="260" r:id="rId12"/>
    <p:sldId id="261" r:id="rId13"/>
    <p:sldId id="262" r:id="rId14"/>
    <p:sldId id="348" r:id="rId15"/>
    <p:sldId id="263" r:id="rId16"/>
    <p:sldId id="264" r:id="rId17"/>
    <p:sldId id="297" r:id="rId18"/>
    <p:sldId id="265" r:id="rId19"/>
    <p:sldId id="349" r:id="rId20"/>
    <p:sldId id="266" r:id="rId21"/>
    <p:sldId id="352" r:id="rId22"/>
    <p:sldId id="267" r:id="rId23"/>
    <p:sldId id="353" r:id="rId24"/>
    <p:sldId id="354" r:id="rId25"/>
    <p:sldId id="355" r:id="rId26"/>
    <p:sldId id="268" r:id="rId27"/>
    <p:sldId id="269" r:id="rId28"/>
    <p:sldId id="270" r:id="rId29"/>
    <p:sldId id="350" r:id="rId30"/>
    <p:sldId id="351" r:id="rId31"/>
    <p:sldId id="273" r:id="rId32"/>
    <p:sldId id="274" r:id="rId33"/>
    <p:sldId id="283"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61B2A"/>
    <a:srgbClr val="FF0000"/>
    <a:srgbClr val="F8F8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6567" autoAdjust="0"/>
  </p:normalViewPr>
  <p:slideViewPr>
    <p:cSldViewPr snapToGrid="0">
      <p:cViewPr varScale="1">
        <p:scale>
          <a:sx n="63" d="100"/>
          <a:sy n="63" d="100"/>
        </p:scale>
        <p:origin x="9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C3883-C8C5-4C7D-8597-4150853F64BC}" type="datetimeFigureOut">
              <a:rPr lang="en-US" smtClean="0"/>
              <a:t>18/1/2024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FDEBF-1B64-479F-AB7C-464545DC34B4}" type="slidenum">
              <a:rPr lang="en-US" smtClean="0"/>
              <a:t>‹#›</a:t>
            </a:fld>
            <a:endParaRPr lang="en-US"/>
          </a:p>
        </p:txBody>
      </p:sp>
    </p:spTree>
    <p:extLst>
      <p:ext uri="{BB962C8B-B14F-4D97-AF65-F5344CB8AC3E}">
        <p14:creationId xmlns:p14="http://schemas.microsoft.com/office/powerpoint/2010/main" val="138395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Cách</a:t>
            </a:r>
            <a:r>
              <a:rPr lang="en-US" dirty="0"/>
              <a:t> 1: </a:t>
            </a:r>
            <a:r>
              <a:rPr lang="en-US" dirty="0" err="1"/>
              <a:t>Gv</a:t>
            </a:r>
            <a:r>
              <a:rPr lang="en-US" dirty="0"/>
              <a:t> </a:t>
            </a:r>
            <a:r>
              <a:rPr lang="en-US" dirty="0" err="1"/>
              <a:t>gọi</a:t>
            </a:r>
            <a:r>
              <a:rPr lang="en-US" baseline="0" dirty="0"/>
              <a:t> 1 </a:t>
            </a:r>
            <a:r>
              <a:rPr lang="en-US" baseline="0" dirty="0" err="1"/>
              <a:t>bạn</a:t>
            </a:r>
            <a:r>
              <a:rPr lang="en-US" baseline="0" dirty="0"/>
              <a:t> HS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r>
              <a:rPr lang="en-US" baseline="0" dirty="0"/>
              <a:t>, </a:t>
            </a:r>
            <a:r>
              <a:rPr lang="en-US" baseline="0" dirty="0" err="1"/>
              <a:t>nếu</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bạn</a:t>
            </a:r>
            <a:r>
              <a:rPr lang="en-US" baseline="0" dirty="0"/>
              <a:t> </a:t>
            </a:r>
            <a:r>
              <a:rPr lang="en-US" baseline="0" dirty="0" err="1"/>
              <a:t>chơi</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chỉ</a:t>
            </a:r>
            <a:r>
              <a:rPr lang="en-US" baseline="0" dirty="0"/>
              <a:t> </a:t>
            </a:r>
            <a:r>
              <a:rPr lang="en-US" baseline="0" dirty="0" err="1"/>
              <a:t>định</a:t>
            </a:r>
            <a:r>
              <a:rPr lang="en-US" baseline="0" dirty="0"/>
              <a:t> </a:t>
            </a:r>
            <a:r>
              <a:rPr lang="en-US" baseline="0" dirty="0" err="1"/>
              <a:t>người</a:t>
            </a:r>
            <a:r>
              <a:rPr lang="en-US" baseline="0" dirty="0"/>
              <a:t> </a:t>
            </a:r>
            <a:r>
              <a:rPr lang="en-US" baseline="0" dirty="0" err="1"/>
              <a:t>chơi</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đáp</a:t>
            </a:r>
            <a:r>
              <a:rPr lang="en-US" baseline="0" dirty="0"/>
              <a:t> </a:t>
            </a:r>
            <a:r>
              <a:rPr lang="en-US" baseline="0" dirty="0" err="1"/>
              <a:t>án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1</a:t>
            </a:fld>
            <a:endParaRPr lang="en-US"/>
          </a:p>
        </p:txBody>
      </p:sp>
    </p:spTree>
    <p:extLst>
      <p:ext uri="{BB962C8B-B14F-4D97-AF65-F5344CB8AC3E}">
        <p14:creationId xmlns:p14="http://schemas.microsoft.com/office/powerpoint/2010/main" val="331369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r>
              <a:rPr lang="en-US" dirty="0" err="1"/>
              <a:t>Để</a:t>
            </a:r>
            <a:r>
              <a:rPr lang="en-US" dirty="0"/>
              <a:t> </a:t>
            </a:r>
            <a:r>
              <a:rPr lang="en-US" dirty="0" err="1"/>
              <a:t>biểu</a:t>
            </a:r>
            <a:r>
              <a:rPr lang="en-US" dirty="0"/>
              <a:t> </a:t>
            </a:r>
            <a:r>
              <a:rPr lang="en-US" dirty="0" err="1"/>
              <a:t>đạt</a:t>
            </a:r>
            <a:r>
              <a:rPr lang="en-US" dirty="0"/>
              <a:t> </a:t>
            </a:r>
            <a:r>
              <a:rPr lang="en-US" dirty="0" err="1"/>
              <a:t>cảm</a:t>
            </a:r>
            <a:r>
              <a:rPr lang="en-US" dirty="0"/>
              <a:t> </a:t>
            </a:r>
            <a:r>
              <a:rPr lang="en-US" dirty="0" err="1"/>
              <a:t>xúc</a:t>
            </a:r>
            <a:r>
              <a:rPr lang="en-US" dirty="0"/>
              <a:t>, </a:t>
            </a:r>
            <a:r>
              <a:rPr lang="en-US" dirty="0" err="1"/>
              <a:t>hãy</a:t>
            </a:r>
            <a:r>
              <a:rPr lang="en-US" dirty="0"/>
              <a:t> </a:t>
            </a:r>
            <a:r>
              <a:rPr lang="en-US" dirty="0" err="1"/>
              <a:t>tìm</a:t>
            </a:r>
            <a:r>
              <a:rPr lang="en-US" dirty="0"/>
              <a:t> </a:t>
            </a:r>
            <a:r>
              <a:rPr lang="en-US" dirty="0" err="1"/>
              <a:t>một</a:t>
            </a:r>
            <a:r>
              <a:rPr lang="en-US" dirty="0"/>
              <a:t> </a:t>
            </a:r>
            <a:r>
              <a:rPr lang="en-US" dirty="0" err="1"/>
              <a:t>hình</a:t>
            </a:r>
            <a:r>
              <a:rPr lang="en-US" dirty="0"/>
              <a:t> </a:t>
            </a:r>
            <a:r>
              <a:rPr lang="en-US" dirty="0" err="1"/>
              <a:t>ảnh</a:t>
            </a:r>
            <a:r>
              <a:rPr lang="en-US" dirty="0"/>
              <a:t> </a:t>
            </a:r>
            <a:r>
              <a:rPr lang="en-US" dirty="0" err="1"/>
              <a:t>phù</a:t>
            </a:r>
            <a:r>
              <a:rPr lang="en-US" dirty="0"/>
              <a:t> </a:t>
            </a:r>
            <a:r>
              <a:rPr lang="en-US" dirty="0" err="1"/>
              <a:t>hợp</a:t>
            </a:r>
            <a:r>
              <a:rPr lang="en-US" dirty="0"/>
              <a:t>, </a:t>
            </a:r>
            <a:r>
              <a:rPr lang="en-US" dirty="0" err="1"/>
              <a:t>để</a:t>
            </a:r>
            <a:r>
              <a:rPr lang="en-US" dirty="0"/>
              <a:t> </a:t>
            </a:r>
            <a:r>
              <a:rPr lang="en-US" dirty="0" err="1"/>
              <a:t>lại</a:t>
            </a:r>
            <a:r>
              <a:rPr lang="en-US" dirty="0"/>
              <a:t> </a:t>
            </a:r>
            <a:r>
              <a:rPr lang="en-US" dirty="0" err="1"/>
              <a:t>trong</a:t>
            </a:r>
            <a:r>
              <a:rPr lang="en-US" dirty="0"/>
              <a:t> </a:t>
            </a:r>
            <a:r>
              <a:rPr lang="en-US" dirty="0" err="1"/>
              <a:t>em</a:t>
            </a:r>
            <a:r>
              <a:rPr lang="en-US" dirty="0"/>
              <a:t> </a:t>
            </a:r>
            <a:r>
              <a:rPr lang="en-US" dirty="0" err="1"/>
              <a:t>nhiều</a:t>
            </a:r>
            <a:r>
              <a:rPr lang="en-US" dirty="0"/>
              <a:t> </a:t>
            </a:r>
            <a:r>
              <a:rPr lang="en-US" dirty="0" err="1"/>
              <a:t>ấn</a:t>
            </a:r>
            <a:r>
              <a:rPr lang="en-US" dirty="0"/>
              <a:t> </a:t>
            </a:r>
            <a:r>
              <a:rPr lang="en-US" dirty="0" err="1"/>
              <a:t>tượng</a:t>
            </a:r>
            <a:r>
              <a:rPr lang="en-US" dirty="0"/>
              <a:t> </a:t>
            </a:r>
            <a:r>
              <a:rPr lang="en-US" dirty="0" err="1"/>
              <a:t>nhất</a:t>
            </a:r>
            <a:r>
              <a:rPr lang="en-US" dirty="0"/>
              <a:t>. </a:t>
            </a:r>
            <a:r>
              <a:rPr lang="en-US" dirty="0" err="1"/>
              <a:t>Chẳng</a:t>
            </a:r>
            <a:r>
              <a:rPr lang="en-US" dirty="0"/>
              <a:t> </a:t>
            </a:r>
            <a:r>
              <a:rPr lang="en-US" dirty="0" err="1"/>
              <a:t>hạn</a:t>
            </a:r>
            <a:r>
              <a:rPr lang="en-US" dirty="0"/>
              <a:t>, </a:t>
            </a:r>
            <a:r>
              <a:rPr lang="en-US" dirty="0" err="1"/>
              <a:t>trong</a:t>
            </a:r>
            <a:r>
              <a:rPr lang="en-US" dirty="0"/>
              <a:t> </a:t>
            </a:r>
            <a:r>
              <a:rPr lang="en-US" dirty="0" err="1"/>
              <a:t>trường</a:t>
            </a:r>
            <a:r>
              <a:rPr lang="en-US" dirty="0"/>
              <a:t> </a:t>
            </a:r>
            <a:r>
              <a:rPr lang="en-US" dirty="0" err="1"/>
              <a:t>hợp</a:t>
            </a:r>
            <a:r>
              <a:rPr lang="en-US" dirty="0"/>
              <a:t> </a:t>
            </a:r>
            <a:r>
              <a:rPr lang="en-US" dirty="0" err="1"/>
              <a:t>chọn</a:t>
            </a:r>
            <a:r>
              <a:rPr lang="en-US" dirty="0"/>
              <a:t> </a:t>
            </a:r>
            <a:r>
              <a:rPr lang="en-US" dirty="0" err="1"/>
              <a:t>viết</a:t>
            </a:r>
            <a:r>
              <a:rPr lang="en-US" dirty="0"/>
              <a:t> </a:t>
            </a:r>
            <a:r>
              <a:rPr lang="en-US" dirty="0" err="1"/>
              <a:t>về</a:t>
            </a:r>
            <a:r>
              <a:rPr lang="en-US" dirty="0"/>
              <a:t> </a:t>
            </a:r>
            <a:r>
              <a:rPr lang="en-US" dirty="0" err="1"/>
              <a:t>đề</a:t>
            </a:r>
            <a:r>
              <a:rPr lang="en-US" dirty="0"/>
              <a:t> </a:t>
            </a:r>
            <a:r>
              <a:rPr lang="en-US" dirty="0" err="1"/>
              <a:t>tài</a:t>
            </a:r>
            <a:r>
              <a:rPr lang="en-US" dirty="0"/>
              <a:t> </a:t>
            </a:r>
            <a:r>
              <a:rPr lang="en-US" dirty="0" err="1"/>
              <a:t>gia</a:t>
            </a:r>
            <a:r>
              <a:rPr lang="en-US" dirty="0"/>
              <a:t> </a:t>
            </a:r>
            <a:r>
              <a:rPr lang="en-US" dirty="0" err="1"/>
              <a:t>đình</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gửi</a:t>
            </a:r>
            <a:r>
              <a:rPr lang="en-US" dirty="0"/>
              <a:t> </a:t>
            </a:r>
            <a:r>
              <a:rPr lang="en-US" dirty="0" err="1"/>
              <a:t>gắm</a:t>
            </a:r>
            <a:r>
              <a:rPr lang="en-US" dirty="0"/>
              <a:t> </a:t>
            </a:r>
            <a:r>
              <a:rPr lang="en-US" dirty="0" err="1"/>
              <a:t>tình</a:t>
            </a:r>
            <a:r>
              <a:rPr lang="en-US" dirty="0"/>
              <a:t> </a:t>
            </a:r>
            <a:r>
              <a:rPr lang="en-US" dirty="0" err="1"/>
              <a:t>cảm</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hình</a:t>
            </a:r>
            <a:r>
              <a:rPr lang="en-US" dirty="0"/>
              <a:t> </a:t>
            </a:r>
            <a:r>
              <a:rPr lang="en-US" dirty="0" err="1"/>
              <a:t>ảnh</a:t>
            </a:r>
            <a:r>
              <a:rPr lang="en-US" dirty="0"/>
              <a:t> </a:t>
            </a:r>
            <a:r>
              <a:rPr lang="en-US" dirty="0" err="1"/>
              <a:t>ngôi</a:t>
            </a:r>
            <a:r>
              <a:rPr lang="en-US" dirty="0"/>
              <a:t> </a:t>
            </a:r>
            <a:r>
              <a:rPr lang="en-US" dirty="0" err="1"/>
              <a:t>nhà</a:t>
            </a:r>
            <a:r>
              <a:rPr lang="en-US" dirty="0"/>
              <a:t> </a:t>
            </a:r>
            <a:r>
              <a:rPr lang="en-US" dirty="0" err="1"/>
              <a:t>thân</a:t>
            </a:r>
            <a:r>
              <a:rPr lang="en-US" dirty="0"/>
              <a:t> </a:t>
            </a:r>
            <a:r>
              <a:rPr lang="en-US" dirty="0" err="1"/>
              <a:t>thương</a:t>
            </a:r>
            <a:r>
              <a:rPr lang="en-US" dirty="0"/>
              <a:t>, </a:t>
            </a:r>
            <a:r>
              <a:rPr lang="en-US" dirty="0" err="1"/>
              <a:t>hình</a:t>
            </a:r>
            <a:r>
              <a:rPr lang="en-US" dirty="0"/>
              <a:t> </a:t>
            </a:r>
            <a:r>
              <a:rPr lang="en-US" dirty="0" err="1"/>
              <a:t>ảnh</a:t>
            </a:r>
            <a:r>
              <a:rPr lang="en-US" dirty="0"/>
              <a:t> </a:t>
            </a:r>
            <a:r>
              <a:rPr lang="en-US" dirty="0" err="1"/>
              <a:t>bố</a:t>
            </a:r>
            <a:r>
              <a:rPr lang="en-US" dirty="0"/>
              <a:t> </a:t>
            </a:r>
            <a:r>
              <a:rPr lang="en-US" dirty="0" err="1"/>
              <a:t>mẹ</a:t>
            </a:r>
            <a:r>
              <a:rPr lang="en-US" dirty="0"/>
              <a:t>, </a:t>
            </a:r>
            <a:r>
              <a:rPr lang="en-US" dirty="0" err="1"/>
              <a:t>ông</a:t>
            </a:r>
            <a:r>
              <a:rPr lang="en-US" dirty="0"/>
              <a:t> </a:t>
            </a:r>
            <a:r>
              <a:rPr lang="en-US" dirty="0" err="1"/>
              <a:t>bà</a:t>
            </a:r>
            <a:r>
              <a:rPr lang="en-US" dirty="0"/>
              <a:t>, </a:t>
            </a:r>
            <a:r>
              <a:rPr lang="en-US" dirty="0" err="1"/>
              <a:t>anh</a:t>
            </a:r>
            <a:r>
              <a:rPr lang="en-US" dirty="0"/>
              <a:t> </a:t>
            </a:r>
            <a:r>
              <a:rPr lang="en-US" dirty="0" err="1"/>
              <a:t>chị</a:t>
            </a:r>
            <a:r>
              <a:rPr lang="en-US" dirty="0"/>
              <a:t> </a:t>
            </a:r>
            <a:r>
              <a:rPr lang="en-US" dirty="0" err="1"/>
              <a:t>em</a:t>
            </a:r>
            <a:r>
              <a:rPr lang="en-US" dirty="0"/>
              <a:t>,… </a:t>
            </a:r>
            <a:r>
              <a:rPr lang="en-US" dirty="0" err="1"/>
              <a:t>Nếu</a:t>
            </a:r>
            <a:r>
              <a:rPr lang="en-US" dirty="0"/>
              <a:t> </a:t>
            </a:r>
            <a:r>
              <a:rPr lang="en-US" dirty="0" err="1"/>
              <a:t>muốn</a:t>
            </a:r>
            <a:r>
              <a:rPr lang="en-US" dirty="0"/>
              <a:t> </a:t>
            </a:r>
            <a:r>
              <a:rPr lang="en-US" dirty="0" err="1"/>
              <a:t>bày</a:t>
            </a:r>
            <a:r>
              <a:rPr lang="en-US" dirty="0"/>
              <a:t> </a:t>
            </a:r>
            <a:r>
              <a:rPr lang="en-US" dirty="0" err="1"/>
              <a:t>tỏ</a:t>
            </a:r>
            <a:r>
              <a:rPr lang="en-US" dirty="0"/>
              <a:t> </a:t>
            </a:r>
            <a:r>
              <a:rPr lang="en-US" dirty="0" err="1"/>
              <a:t>niềm</a:t>
            </a:r>
            <a:r>
              <a:rPr lang="en-US" dirty="0"/>
              <a:t> </a:t>
            </a:r>
            <a:r>
              <a:rPr lang="en-US" dirty="0" err="1"/>
              <a:t>tự</a:t>
            </a:r>
            <a:r>
              <a:rPr lang="en-US" dirty="0"/>
              <a:t> </a:t>
            </a:r>
            <a:r>
              <a:rPr lang="en-US" dirty="0" err="1"/>
              <a:t>hào</a:t>
            </a:r>
            <a:r>
              <a:rPr lang="en-US" dirty="0"/>
              <a:t>, </a:t>
            </a:r>
            <a:r>
              <a:rPr lang="en-US" dirty="0" err="1"/>
              <a:t>yêu</a:t>
            </a:r>
            <a:r>
              <a:rPr lang="en-US" dirty="0"/>
              <a:t> </a:t>
            </a:r>
            <a:r>
              <a:rPr lang="en-US" dirty="0" err="1"/>
              <a:t>mến</a:t>
            </a:r>
            <a:r>
              <a:rPr lang="en-US" dirty="0"/>
              <a:t> </a:t>
            </a:r>
            <a:r>
              <a:rPr lang="en-US" dirty="0" err="1"/>
              <a:t>quê</a:t>
            </a:r>
            <a:r>
              <a:rPr lang="en-US" dirty="0"/>
              <a:t> </a:t>
            </a:r>
            <a:r>
              <a:rPr lang="en-US" dirty="0" err="1"/>
              <a:t>hương</a:t>
            </a:r>
            <a:r>
              <a:rPr lang="en-US" dirty="0"/>
              <a:t>, </a:t>
            </a:r>
            <a:r>
              <a:rPr lang="en-US" dirty="0" err="1"/>
              <a:t>đất</a:t>
            </a:r>
            <a:r>
              <a:rPr lang="en-US" dirty="0"/>
              <a:t> </a:t>
            </a:r>
            <a:r>
              <a:rPr lang="en-US" dirty="0" err="1"/>
              <a:t>nước</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bộc</a:t>
            </a:r>
            <a:r>
              <a:rPr lang="en-US" dirty="0"/>
              <a:t> </a:t>
            </a:r>
            <a:r>
              <a:rPr lang="en-US" dirty="0" err="1"/>
              <a:t>lộc</a:t>
            </a:r>
            <a:r>
              <a:rPr lang="en-US" dirty="0"/>
              <a:t> </a:t>
            </a:r>
            <a:r>
              <a:rPr lang="en-US" dirty="0" err="1"/>
              <a:t>lộ</a:t>
            </a:r>
            <a:r>
              <a:rPr lang="en-US" dirty="0"/>
              <a:t> </a:t>
            </a:r>
            <a:r>
              <a:rPr lang="en-US" dirty="0" err="1"/>
              <a:t>tình</a:t>
            </a:r>
            <a:r>
              <a:rPr lang="en-US" dirty="0"/>
              <a:t> </a:t>
            </a:r>
            <a:r>
              <a:rPr lang="en-US" dirty="0" err="1"/>
              <a:t>cảm</a:t>
            </a:r>
            <a:r>
              <a:rPr lang="en-US" dirty="0"/>
              <a:t> qua </a:t>
            </a:r>
            <a:r>
              <a:rPr lang="en-US" dirty="0" err="1"/>
              <a:t>những</a:t>
            </a:r>
            <a:r>
              <a:rPr lang="en-US" dirty="0"/>
              <a:t> </a:t>
            </a:r>
            <a:r>
              <a:rPr lang="en-US" dirty="0" err="1"/>
              <a:t>hình</a:t>
            </a:r>
            <a:r>
              <a:rPr lang="en-US" dirty="0"/>
              <a:t> </a:t>
            </a:r>
            <a:r>
              <a:rPr lang="en-US" dirty="0" err="1"/>
              <a:t>ảnh</a:t>
            </a:r>
            <a:r>
              <a:rPr lang="en-US" dirty="0"/>
              <a:t> </a:t>
            </a:r>
            <a:r>
              <a:rPr lang="en-US" dirty="0" err="1"/>
              <a:t>gần</a:t>
            </a:r>
            <a:r>
              <a:rPr lang="en-US" dirty="0"/>
              <a:t> </a:t>
            </a:r>
            <a:r>
              <a:rPr lang="en-US" dirty="0" err="1"/>
              <a:t>gũi</a:t>
            </a:r>
            <a:r>
              <a:rPr lang="en-US" dirty="0"/>
              <a:t> </a:t>
            </a:r>
            <a:r>
              <a:rPr lang="en-US" dirty="0" err="1"/>
              <a:t>như</a:t>
            </a:r>
            <a:r>
              <a:rPr lang="en-US" dirty="0"/>
              <a:t>: </a:t>
            </a:r>
            <a:r>
              <a:rPr lang="en-US" dirty="0" err="1"/>
              <a:t>cánh</a:t>
            </a:r>
            <a:r>
              <a:rPr lang="en-US" dirty="0"/>
              <a:t> </a:t>
            </a:r>
            <a:r>
              <a:rPr lang="en-US" dirty="0" err="1"/>
              <a:t>đồng</a:t>
            </a:r>
            <a:r>
              <a:rPr lang="en-US" dirty="0"/>
              <a:t>, </a:t>
            </a:r>
            <a:r>
              <a:rPr lang="en-US" dirty="0" err="1"/>
              <a:t>khu</a:t>
            </a:r>
            <a:r>
              <a:rPr lang="en-US" dirty="0"/>
              <a:t> </a:t>
            </a:r>
            <a:r>
              <a:rPr lang="en-US" dirty="0" err="1"/>
              <a:t>vườn</a:t>
            </a:r>
            <a:r>
              <a:rPr lang="en-US" dirty="0"/>
              <a:t>, con </a:t>
            </a:r>
            <a:r>
              <a:rPr lang="en-US" dirty="0" err="1"/>
              <a:t>đường</a:t>
            </a:r>
            <a:r>
              <a:rPr lang="en-US" dirty="0"/>
              <a:t> </a:t>
            </a:r>
            <a:r>
              <a:rPr lang="en-US" dirty="0" err="1"/>
              <a:t>tới</a:t>
            </a:r>
            <a:r>
              <a:rPr lang="en-US" dirty="0"/>
              <a:t> </a:t>
            </a:r>
            <a:r>
              <a:rPr lang="en-US" dirty="0" err="1"/>
              <a:t>trường</a:t>
            </a:r>
            <a:r>
              <a:rPr lang="en-US" dirty="0"/>
              <a:t>, </a:t>
            </a:r>
            <a:r>
              <a:rPr lang="en-US" dirty="0" err="1"/>
              <a:t>ngõ</a:t>
            </a:r>
            <a:r>
              <a:rPr lang="en-US" dirty="0"/>
              <a:t> </a:t>
            </a:r>
            <a:r>
              <a:rPr lang="en-US" dirty="0" err="1"/>
              <a:t>phố</a:t>
            </a:r>
            <a:r>
              <a:rPr lang="en-US" dirty="0"/>
              <a:t> </a:t>
            </a:r>
            <a:r>
              <a:rPr lang="en-US" dirty="0" err="1"/>
              <a:t>nhỏ</a:t>
            </a:r>
            <a:r>
              <a:rPr lang="en-US" dirty="0"/>
              <a:t>, </a:t>
            </a:r>
            <a:r>
              <a:rPr lang="en-US" dirty="0" err="1"/>
              <a:t>dòng</a:t>
            </a:r>
            <a:r>
              <a:rPr lang="en-US" dirty="0"/>
              <a:t> </a:t>
            </a:r>
            <a:r>
              <a:rPr lang="en-US" dirty="0" err="1"/>
              <a:t>sông</a:t>
            </a:r>
            <a:r>
              <a:rPr lang="en-US" dirty="0"/>
              <a:t> </a:t>
            </a:r>
            <a:r>
              <a:rPr lang="en-US" dirty="0" err="1"/>
              <a:t>quê</a:t>
            </a:r>
            <a:r>
              <a:rPr lang="en-US" dirty="0"/>
              <a:t>,…</a:t>
            </a:r>
          </a:p>
          <a:p>
            <a:pPr marL="0" indent="0">
              <a:buNone/>
            </a:pPr>
            <a:r>
              <a:rPr lang="en-US" dirty="0"/>
              <a:t>- Sau </a:t>
            </a:r>
            <a:r>
              <a:rPr lang="en-US" dirty="0" err="1"/>
              <a:t>khi</a:t>
            </a:r>
            <a:r>
              <a:rPr lang="en-US" dirty="0"/>
              <a:t> </a:t>
            </a:r>
            <a:r>
              <a:rPr lang="en-US" dirty="0" err="1"/>
              <a:t>xác</a:t>
            </a:r>
            <a:r>
              <a:rPr lang="en-US" dirty="0"/>
              <a:t> </a:t>
            </a:r>
            <a:r>
              <a:rPr lang="en-US" dirty="0" err="1"/>
              <a:t>định</a:t>
            </a:r>
            <a:r>
              <a:rPr lang="en-US" dirty="0"/>
              <a:t> </a:t>
            </a:r>
            <a:r>
              <a:rPr lang="en-US" dirty="0" err="1"/>
              <a:t>được</a:t>
            </a:r>
            <a:r>
              <a:rPr lang="en-US" dirty="0"/>
              <a:t> </a:t>
            </a:r>
            <a:r>
              <a:rPr lang="en-US" dirty="0" err="1"/>
              <a:t>hình</a:t>
            </a:r>
            <a:r>
              <a:rPr lang="en-US" dirty="0"/>
              <a:t> </a:t>
            </a:r>
            <a:r>
              <a:rPr lang="en-US" dirty="0" err="1"/>
              <a:t>ảnh</a:t>
            </a:r>
            <a:r>
              <a:rPr lang="en-US" dirty="0"/>
              <a:t> </a:t>
            </a:r>
            <a:r>
              <a:rPr lang="en-US" dirty="0" err="1"/>
              <a:t>biểu</a:t>
            </a:r>
            <a:r>
              <a:rPr lang="en-US" dirty="0"/>
              <a:t> </a:t>
            </a:r>
            <a:r>
              <a:rPr lang="en-US" dirty="0" err="1"/>
              <a:t>đạt</a:t>
            </a:r>
            <a:r>
              <a:rPr lang="en-US" dirty="0"/>
              <a:t> </a:t>
            </a:r>
            <a:r>
              <a:rPr lang="en-US" dirty="0" err="1"/>
              <a:t>cảm</a:t>
            </a:r>
            <a:r>
              <a:rPr lang="en-US" dirty="0"/>
              <a:t> </a:t>
            </a:r>
            <a:r>
              <a:rPr lang="en-US" dirty="0" err="1"/>
              <a:t>xúc</a:t>
            </a:r>
            <a:r>
              <a:rPr lang="en-US" dirty="0"/>
              <a:t>, </a:t>
            </a:r>
            <a:r>
              <a:rPr lang="en-US" dirty="0" err="1"/>
              <a:t>em</a:t>
            </a:r>
            <a:r>
              <a:rPr lang="en-US" dirty="0"/>
              <a:t> </a:t>
            </a:r>
            <a:r>
              <a:rPr lang="en-US" dirty="0" err="1"/>
              <a:t>hãy</a:t>
            </a:r>
            <a:r>
              <a:rPr lang="en-US" dirty="0"/>
              <a:t> </a:t>
            </a:r>
            <a:r>
              <a:rPr lang="en-US" dirty="0" err="1"/>
              <a:t>tìm</a:t>
            </a:r>
            <a:r>
              <a:rPr lang="en-US" dirty="0"/>
              <a:t> </a:t>
            </a:r>
            <a:r>
              <a:rPr lang="en-US" dirty="0" err="1"/>
              <a:t>cách</a:t>
            </a:r>
            <a:r>
              <a:rPr lang="en-US" dirty="0"/>
              <a:t> </a:t>
            </a:r>
            <a:r>
              <a:rPr lang="en-US" dirty="0" err="1"/>
              <a:t>phát</a:t>
            </a:r>
            <a:r>
              <a:rPr lang="en-US" dirty="0"/>
              <a:t> </a:t>
            </a:r>
            <a:r>
              <a:rPr lang="en-US" dirty="0" err="1"/>
              <a:t>triển</a:t>
            </a:r>
            <a:r>
              <a:rPr lang="en-US" dirty="0"/>
              <a:t> </a:t>
            </a:r>
            <a:r>
              <a:rPr lang="en-US" dirty="0" err="1"/>
              <a:t>mạch</a:t>
            </a:r>
            <a:r>
              <a:rPr lang="en-US" dirty="0"/>
              <a:t> </a:t>
            </a:r>
            <a:r>
              <a:rPr lang="en-US" dirty="0" err="1"/>
              <a:t>cảm</a:t>
            </a:r>
            <a:r>
              <a:rPr lang="en-US" dirty="0"/>
              <a:t> </a:t>
            </a:r>
            <a:r>
              <a:rPr lang="en-US" dirty="0" err="1"/>
              <a:t>xúc</a:t>
            </a:r>
            <a:r>
              <a:rPr lang="en-US" dirty="0"/>
              <a:t> </a:t>
            </a:r>
            <a:r>
              <a:rPr lang="en-US" dirty="0" err="1"/>
              <a:t>bằng</a:t>
            </a:r>
            <a:r>
              <a:rPr lang="en-US" dirty="0"/>
              <a:t> </a:t>
            </a:r>
            <a:r>
              <a:rPr lang="en-US" dirty="0" err="1"/>
              <a:t>cách</a:t>
            </a:r>
            <a:r>
              <a:rPr lang="en-US" dirty="0"/>
              <a:t> </a:t>
            </a:r>
            <a:r>
              <a:rPr lang="en-US" dirty="0" err="1"/>
              <a:t>tưởng</a:t>
            </a:r>
            <a:r>
              <a:rPr lang="en-US" dirty="0"/>
              <a:t> </a:t>
            </a:r>
            <a:r>
              <a:rPr lang="en-US" dirty="0" err="1"/>
              <a:t>tượng</a:t>
            </a:r>
            <a:r>
              <a:rPr lang="en-US" dirty="0"/>
              <a:t> </a:t>
            </a:r>
            <a:r>
              <a:rPr lang="en-US" dirty="0" err="1"/>
              <a:t>sự</a:t>
            </a:r>
            <a:r>
              <a:rPr lang="en-US" dirty="0"/>
              <a:t> </a:t>
            </a:r>
            <a:r>
              <a:rPr lang="en-US" dirty="0" err="1"/>
              <a:t>vận</a:t>
            </a:r>
            <a:r>
              <a:rPr lang="en-US" dirty="0"/>
              <a:t> </a:t>
            </a:r>
            <a:r>
              <a:rPr lang="en-US" dirty="0" err="1"/>
              <a:t>động</a:t>
            </a:r>
            <a:r>
              <a:rPr lang="en-US" dirty="0"/>
              <a:t> </a:t>
            </a:r>
            <a:r>
              <a:rPr lang="en-US" dirty="0" err="1"/>
              <a:t>của</a:t>
            </a:r>
            <a:r>
              <a:rPr lang="en-US" dirty="0"/>
              <a:t> </a:t>
            </a:r>
            <a:r>
              <a:rPr lang="en-US" dirty="0" err="1"/>
              <a:t>hình</a:t>
            </a:r>
            <a:r>
              <a:rPr lang="en-US" dirty="0"/>
              <a:t> </a:t>
            </a:r>
            <a:r>
              <a:rPr lang="en-US" dirty="0" err="1"/>
              <a:t>ảnh</a:t>
            </a:r>
            <a:r>
              <a:rPr lang="en-US" dirty="0"/>
              <a:t>, </a:t>
            </a:r>
            <a:r>
              <a:rPr lang="en-US" dirty="0" err="1"/>
              <a:t>kết</a:t>
            </a:r>
            <a:r>
              <a:rPr lang="en-US" dirty="0"/>
              <a:t> </a:t>
            </a:r>
            <a:r>
              <a:rPr lang="en-US" dirty="0" err="1"/>
              <a:t>nối</a:t>
            </a:r>
            <a:r>
              <a:rPr lang="en-US" dirty="0"/>
              <a:t> </a:t>
            </a:r>
            <a:r>
              <a:rPr lang="en-US" dirty="0" err="1"/>
              <a:t>với</a:t>
            </a:r>
            <a:r>
              <a:rPr lang="en-US" dirty="0"/>
              <a:t> </a:t>
            </a:r>
            <a:r>
              <a:rPr lang="en-US" dirty="0" err="1"/>
              <a:t>các</a:t>
            </a:r>
            <a:r>
              <a:rPr lang="en-US" dirty="0"/>
              <a:t> </a:t>
            </a:r>
            <a:r>
              <a:rPr lang="en-US" dirty="0" err="1"/>
              <a:t>sự</a:t>
            </a:r>
            <a:r>
              <a:rPr lang="en-US" dirty="0"/>
              <a:t> </a:t>
            </a:r>
            <a:r>
              <a:rPr lang="en-US" dirty="0" err="1"/>
              <a:t>vật</a:t>
            </a:r>
            <a:r>
              <a:rPr lang="en-US" dirty="0"/>
              <a:t>, </a:t>
            </a:r>
            <a:r>
              <a:rPr lang="en-US" dirty="0" err="1"/>
              <a:t>hiện</a:t>
            </a:r>
            <a:r>
              <a:rPr lang="en-US" dirty="0"/>
              <a:t> </a:t>
            </a:r>
            <a:r>
              <a:rPr lang="en-US" dirty="0" err="1"/>
              <a:t>tượng</a:t>
            </a:r>
            <a:r>
              <a:rPr lang="en-US" dirty="0"/>
              <a:t> </a:t>
            </a:r>
            <a:r>
              <a:rPr lang="en-US" dirty="0" err="1"/>
              <a:t>có</a:t>
            </a:r>
            <a:r>
              <a:rPr lang="en-US" dirty="0"/>
              <a:t> </a:t>
            </a:r>
            <a:r>
              <a:rPr lang="en-US" dirty="0" err="1"/>
              <a:t>mối</a:t>
            </a:r>
            <a:r>
              <a:rPr lang="en-US" dirty="0"/>
              <a:t> </a:t>
            </a:r>
            <a:r>
              <a:rPr lang="en-US" dirty="0" err="1"/>
              <a:t>liên</a:t>
            </a:r>
            <a:r>
              <a:rPr lang="en-US" dirty="0"/>
              <a:t> </a:t>
            </a:r>
            <a:r>
              <a:rPr lang="en-US" dirty="0" err="1"/>
              <a:t>hệ</a:t>
            </a:r>
            <a:r>
              <a:rPr lang="en-US" dirty="0"/>
              <a:t> </a:t>
            </a:r>
            <a:r>
              <a:rPr lang="en-US" dirty="0" err="1"/>
              <a:t>với</a:t>
            </a:r>
            <a:r>
              <a:rPr lang="en-US" dirty="0"/>
              <a:t> </a:t>
            </a:r>
            <a:r>
              <a:rPr lang="en-US" dirty="0" err="1"/>
              <a:t>hình</a:t>
            </a:r>
            <a:r>
              <a:rPr lang="en-US" dirty="0"/>
              <a:t> </a:t>
            </a:r>
            <a:r>
              <a:rPr lang="en-US" dirty="0" err="1"/>
              <a:t>ảnh</a:t>
            </a:r>
            <a:r>
              <a:rPr lang="en-US" dirty="0"/>
              <a:t> </a:t>
            </a:r>
            <a:r>
              <a:rPr lang="en-US" dirty="0" err="1"/>
              <a:t>trung</a:t>
            </a:r>
            <a:r>
              <a:rPr lang="en-US" dirty="0"/>
              <a:t> </a:t>
            </a:r>
            <a:r>
              <a:rPr lang="en-US" dirty="0" err="1"/>
              <a:t>tâm</a:t>
            </a:r>
            <a:r>
              <a:rPr lang="en-US" dirty="0"/>
              <a:t>. </a:t>
            </a:r>
            <a:r>
              <a:rPr lang="en-US" dirty="0" err="1"/>
              <a:t>Ví</a:t>
            </a:r>
            <a:r>
              <a:rPr lang="en-US" dirty="0"/>
              <a:t> </a:t>
            </a:r>
            <a:r>
              <a:rPr lang="en-US" dirty="0" err="1"/>
              <a:t>dụ</a:t>
            </a:r>
            <a:r>
              <a:rPr lang="en-US" dirty="0"/>
              <a:t>, </a:t>
            </a:r>
            <a:r>
              <a:rPr lang="en-US" dirty="0" err="1"/>
              <a:t>chọn</a:t>
            </a:r>
            <a:r>
              <a:rPr lang="en-US" dirty="0"/>
              <a:t> </a:t>
            </a:r>
            <a:r>
              <a:rPr lang="en-US" dirty="0" err="1"/>
              <a:t>viết</a:t>
            </a:r>
            <a:r>
              <a:rPr lang="en-US" dirty="0"/>
              <a:t> </a:t>
            </a:r>
            <a:r>
              <a:rPr lang="en-US" dirty="0" err="1"/>
              <a:t>về</a:t>
            </a:r>
            <a:r>
              <a:rPr lang="en-US" dirty="0"/>
              <a:t> </a:t>
            </a:r>
            <a:r>
              <a:rPr lang="en-US" dirty="0" err="1"/>
              <a:t>mẹ</a:t>
            </a:r>
            <a:r>
              <a:rPr lang="en-US" dirty="0"/>
              <a:t> </a:t>
            </a:r>
            <a:r>
              <a:rPr lang="en-US" dirty="0" err="1"/>
              <a:t>của</a:t>
            </a:r>
            <a:r>
              <a:rPr lang="en-US" dirty="0"/>
              <a:t> </a:t>
            </a:r>
            <a:r>
              <a:rPr lang="en-US" dirty="0" err="1"/>
              <a:t>em</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tả</a:t>
            </a:r>
            <a:r>
              <a:rPr lang="en-US" dirty="0"/>
              <a:t> </a:t>
            </a:r>
            <a:r>
              <a:rPr lang="en-US" dirty="0" err="1"/>
              <a:t>hình</a:t>
            </a:r>
            <a:r>
              <a:rPr lang="en-US" dirty="0"/>
              <a:t> </a:t>
            </a:r>
            <a:r>
              <a:rPr lang="en-US" dirty="0" err="1"/>
              <a:t>ảnh</a:t>
            </a:r>
            <a:r>
              <a:rPr lang="en-US" dirty="0"/>
              <a:t> </a:t>
            </a:r>
            <a:r>
              <a:rPr lang="en-US" dirty="0" err="1"/>
              <a:t>mẹ</a:t>
            </a:r>
            <a:r>
              <a:rPr lang="en-US" dirty="0"/>
              <a:t>, </a:t>
            </a:r>
            <a:r>
              <a:rPr lang="en-US" dirty="0" err="1"/>
              <a:t>kể</a:t>
            </a:r>
            <a:r>
              <a:rPr lang="en-US" dirty="0"/>
              <a:t> </a:t>
            </a:r>
            <a:r>
              <a:rPr lang="en-US" dirty="0" err="1"/>
              <a:t>về</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mẹ</a:t>
            </a:r>
            <a:r>
              <a:rPr lang="en-US" dirty="0"/>
              <a:t> </a:t>
            </a:r>
            <a:r>
              <a:rPr lang="en-US" dirty="0" err="1"/>
              <a:t>đối</a:t>
            </a:r>
            <a:r>
              <a:rPr lang="en-US" dirty="0"/>
              <a:t> </a:t>
            </a:r>
            <a:r>
              <a:rPr lang="en-US" dirty="0" err="1"/>
              <a:t>với</a:t>
            </a:r>
            <a:r>
              <a:rPr lang="en-US" dirty="0"/>
              <a:t> </a:t>
            </a:r>
            <a:r>
              <a:rPr lang="en-US" dirty="0" err="1"/>
              <a:t>em</a:t>
            </a:r>
            <a:r>
              <a:rPr lang="en-US" dirty="0"/>
              <a:t> </a:t>
            </a:r>
            <a:r>
              <a:rPr lang="en-US" dirty="0" err="1"/>
              <a:t>thể</a:t>
            </a:r>
            <a:r>
              <a:rPr lang="en-US" dirty="0"/>
              <a:t> </a:t>
            </a:r>
            <a:r>
              <a:rPr lang="en-US" dirty="0" err="1"/>
              <a:t>hiện</a:t>
            </a:r>
            <a:r>
              <a:rPr lang="en-US" dirty="0"/>
              <a:t> qua </a:t>
            </a:r>
            <a:r>
              <a:rPr lang="en-US" dirty="0" err="1"/>
              <a:t>những</a:t>
            </a:r>
            <a:r>
              <a:rPr lang="en-US" dirty="0"/>
              <a:t> </a:t>
            </a:r>
            <a:r>
              <a:rPr lang="en-US" dirty="0" err="1"/>
              <a:t>điều</a:t>
            </a:r>
            <a:r>
              <a:rPr lang="en-US" dirty="0"/>
              <a:t> </a:t>
            </a:r>
            <a:r>
              <a:rPr lang="en-US" dirty="0" err="1"/>
              <a:t>giản</a:t>
            </a:r>
            <a:r>
              <a:rPr lang="en-US" dirty="0"/>
              <a:t> </a:t>
            </a:r>
            <a:r>
              <a:rPr lang="en-US" dirty="0" err="1"/>
              <a:t>dị</a:t>
            </a:r>
            <a:r>
              <a:rPr lang="en-US" dirty="0"/>
              <a:t> </a:t>
            </a:r>
            <a:r>
              <a:rPr lang="en-US" dirty="0" err="1"/>
              <a:t>mẹ</a:t>
            </a:r>
            <a:r>
              <a:rPr lang="en-US" dirty="0"/>
              <a:t> </a:t>
            </a:r>
            <a:r>
              <a:rPr lang="en-US" dirty="0" err="1"/>
              <a:t>làm</a:t>
            </a:r>
            <a:r>
              <a:rPr lang="en-US" dirty="0"/>
              <a:t> </a:t>
            </a:r>
            <a:r>
              <a:rPr lang="en-US" dirty="0" err="1"/>
              <a:t>cho</a:t>
            </a:r>
            <a:r>
              <a:rPr lang="en-US" dirty="0"/>
              <a:t> </a:t>
            </a:r>
            <a:r>
              <a:rPr lang="en-US" dirty="0" err="1"/>
              <a:t>em</a:t>
            </a:r>
            <a:r>
              <a:rPr lang="en-US" dirty="0"/>
              <a:t> </a:t>
            </a:r>
            <a:r>
              <a:rPr lang="en-US" dirty="0" err="1"/>
              <a:t>hằng</a:t>
            </a:r>
            <a:r>
              <a:rPr lang="en-US" dirty="0"/>
              <a:t> </a:t>
            </a:r>
            <a:r>
              <a:rPr lang="en-US" dirty="0" err="1"/>
              <a:t>ngày</a:t>
            </a:r>
            <a:r>
              <a:rPr lang="en-US" dirty="0"/>
              <a:t>.</a:t>
            </a:r>
          </a:p>
          <a:p>
            <a:pPr marL="0" indent="0">
              <a:buNone/>
            </a:pPr>
            <a:r>
              <a:rPr lang="en-US" dirty="0"/>
              <a:t>- </a:t>
            </a:r>
            <a:r>
              <a:rPr lang="en-US" dirty="0" err="1"/>
              <a:t>Biểu</a:t>
            </a:r>
            <a:r>
              <a:rPr lang="en-US" dirty="0"/>
              <a:t> </a:t>
            </a:r>
            <a:r>
              <a:rPr lang="en-US" dirty="0" err="1"/>
              <a:t>đạt</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mình</a:t>
            </a:r>
            <a:r>
              <a:rPr lang="en-US" dirty="0"/>
              <a:t> </a:t>
            </a:r>
            <a:r>
              <a:rPr lang="en-US" dirty="0" err="1"/>
              <a:t>về</a:t>
            </a:r>
            <a:r>
              <a:rPr lang="en-US" dirty="0"/>
              <a:t> </a:t>
            </a:r>
            <a:r>
              <a:rPr lang="en-US" dirty="0" err="1"/>
              <a:t>đối</a:t>
            </a:r>
            <a:r>
              <a:rPr lang="en-US" dirty="0"/>
              <a:t> </a:t>
            </a:r>
            <a:r>
              <a:rPr lang="en-US" dirty="0" err="1"/>
              <a:t>tượng</a:t>
            </a:r>
            <a:r>
              <a:rPr lang="en-US" dirty="0"/>
              <a:t>, </a:t>
            </a:r>
            <a:r>
              <a:rPr lang="en-US" dirty="0" err="1"/>
              <a:t>ví</a:t>
            </a:r>
            <a:r>
              <a:rPr lang="en-US" dirty="0"/>
              <a:t> </a:t>
            </a:r>
            <a:r>
              <a:rPr lang="en-US" dirty="0" err="1"/>
              <a:t>dụ</a:t>
            </a:r>
            <a:r>
              <a:rPr lang="en-US" dirty="0"/>
              <a:t>: </a:t>
            </a:r>
            <a:r>
              <a:rPr lang="en-US" dirty="0" err="1"/>
              <a:t>niềm</a:t>
            </a:r>
            <a:r>
              <a:rPr lang="en-US" dirty="0"/>
              <a:t> </a:t>
            </a:r>
            <a:r>
              <a:rPr lang="en-US" dirty="0" err="1"/>
              <a:t>xúc</a:t>
            </a:r>
            <a:r>
              <a:rPr lang="en-US" dirty="0"/>
              <a:t> </a:t>
            </a:r>
            <a:r>
              <a:rPr lang="en-US" dirty="0" err="1"/>
              <a:t>động</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lòng</a:t>
            </a:r>
            <a:r>
              <a:rPr lang="en-US" dirty="0"/>
              <a:t> </a:t>
            </a:r>
            <a:r>
              <a:rPr lang="en-US" dirty="0" err="1"/>
              <a:t>kính</a:t>
            </a:r>
            <a:r>
              <a:rPr lang="en-US" dirty="0"/>
              <a:t> </a:t>
            </a:r>
            <a:r>
              <a:rPr lang="en-US" dirty="0" err="1"/>
              <a:t>trọng</a:t>
            </a:r>
            <a:r>
              <a:rPr lang="en-US" dirty="0"/>
              <a:t> </a:t>
            </a:r>
            <a:r>
              <a:rPr lang="en-US" dirty="0" err="1"/>
              <a:t>của</a:t>
            </a:r>
            <a:r>
              <a:rPr lang="en-US" dirty="0"/>
              <a:t> </a:t>
            </a:r>
            <a:r>
              <a:rPr lang="en-US" dirty="0" err="1"/>
              <a:t>em</a:t>
            </a:r>
            <a:r>
              <a:rPr lang="en-US" dirty="0"/>
              <a:t> </a:t>
            </a:r>
            <a:r>
              <a:rPr lang="en-US" dirty="0" err="1"/>
              <a:t>đối</a:t>
            </a:r>
            <a:r>
              <a:rPr lang="en-US" dirty="0"/>
              <a:t> </a:t>
            </a:r>
            <a:r>
              <a:rPr lang="en-US" dirty="0" err="1"/>
              <a:t>với</a:t>
            </a:r>
            <a:r>
              <a:rPr lang="en-US" dirty="0"/>
              <a:t> </a:t>
            </a:r>
            <a:r>
              <a:rPr lang="en-US" dirty="0" err="1"/>
              <a:t>mẹ</a:t>
            </a:r>
            <a:r>
              <a:rPr lang="en-US" dirty="0"/>
              <a:t>.</a:t>
            </a:r>
          </a:p>
          <a:p>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10</a:t>
            </a:fld>
            <a:endParaRPr lang="en-US"/>
          </a:p>
        </p:txBody>
      </p:sp>
    </p:spTree>
    <p:extLst>
      <p:ext uri="{BB962C8B-B14F-4D97-AF65-F5344CB8AC3E}">
        <p14:creationId xmlns:p14="http://schemas.microsoft.com/office/powerpoint/2010/main" val="241620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r>
              <a:rPr lang="en-US" dirty="0" err="1"/>
              <a:t>Tạo</a:t>
            </a:r>
            <a:r>
              <a:rPr lang="en-US" dirty="0"/>
              <a:t> </a:t>
            </a:r>
            <a:r>
              <a:rPr lang="en-US" dirty="0" err="1"/>
              <a:t>nhịp</a:t>
            </a:r>
            <a:r>
              <a:rPr lang="en-US" dirty="0"/>
              <a:t> </a:t>
            </a:r>
            <a:r>
              <a:rPr lang="en-US" dirty="0" err="1"/>
              <a:t>điệu</a:t>
            </a:r>
            <a:r>
              <a:rPr lang="en-US" dirty="0"/>
              <a:t> </a:t>
            </a:r>
            <a:r>
              <a:rPr lang="en-US" dirty="0" err="1"/>
              <a:t>linh</a:t>
            </a:r>
            <a:r>
              <a:rPr lang="en-US" dirty="0"/>
              <a:t> </a:t>
            </a:r>
            <a:r>
              <a:rPr lang="en-US" dirty="0" err="1"/>
              <a:t>hoạt</a:t>
            </a:r>
            <a:r>
              <a:rPr lang="en-US" dirty="0"/>
              <a:t>: </a:t>
            </a:r>
            <a:r>
              <a:rPr lang="en-US" dirty="0" err="1"/>
              <a:t>ngắt</a:t>
            </a:r>
            <a:r>
              <a:rPr lang="en-US" dirty="0"/>
              <a:t> </a:t>
            </a:r>
            <a:r>
              <a:rPr lang="en-US" dirty="0" err="1"/>
              <a:t>nhịp</a:t>
            </a:r>
            <a:r>
              <a:rPr lang="en-US" dirty="0"/>
              <a:t> </a:t>
            </a:r>
            <a:r>
              <a:rPr lang="en-US" dirty="0" err="1"/>
              <a:t>các</a:t>
            </a:r>
            <a:r>
              <a:rPr lang="en-US" dirty="0"/>
              <a:t> </a:t>
            </a:r>
            <a:r>
              <a:rPr lang="en-US" dirty="0" err="1"/>
              <a:t>câu</a:t>
            </a:r>
            <a:r>
              <a:rPr lang="en-US" dirty="0"/>
              <a:t> </a:t>
            </a:r>
            <a:r>
              <a:rPr lang="en-US" dirty="0" err="1"/>
              <a:t>theo</a:t>
            </a:r>
            <a:r>
              <a:rPr lang="en-US" dirty="0"/>
              <a:t> </a:t>
            </a:r>
            <a:r>
              <a:rPr lang="en-US" dirty="0" err="1"/>
              <a:t>mạch</a:t>
            </a:r>
            <a:r>
              <a:rPr lang="en-US" dirty="0"/>
              <a:t> </a:t>
            </a:r>
            <a:r>
              <a:rPr lang="en-US" dirty="0" err="1"/>
              <a:t>cảm</a:t>
            </a:r>
            <a:r>
              <a:rPr lang="en-US" dirty="0"/>
              <a:t> </a:t>
            </a:r>
            <a:r>
              <a:rPr lang="en-US" dirty="0" err="1"/>
              <a:t>xúc</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ngắn</a:t>
            </a:r>
            <a:r>
              <a:rPr lang="en-US" dirty="0"/>
              <a:t> </a:t>
            </a:r>
            <a:r>
              <a:rPr lang="en-US" dirty="0" err="1"/>
              <a:t>khác</a:t>
            </a:r>
            <a:r>
              <a:rPr lang="en-US" dirty="0"/>
              <a:t> </a:t>
            </a:r>
            <a:r>
              <a:rPr lang="en-US" dirty="0" err="1"/>
              <a:t>nhau</a:t>
            </a:r>
            <a:r>
              <a:rPr lang="en-US" dirty="0"/>
              <a:t>, </a:t>
            </a:r>
            <a:r>
              <a:rPr lang="en-US" dirty="0" err="1"/>
              <a:t>chủ</a:t>
            </a:r>
            <a:r>
              <a:rPr lang="en-US" dirty="0"/>
              <a:t> </a:t>
            </a:r>
            <a:r>
              <a:rPr lang="en-US" dirty="0" err="1"/>
              <a:t>yếu</a:t>
            </a:r>
            <a:r>
              <a:rPr lang="en-US" dirty="0"/>
              <a:t> </a:t>
            </a:r>
            <a:r>
              <a:rPr lang="en-US" dirty="0" err="1"/>
              <a:t>dựa</a:t>
            </a:r>
            <a:r>
              <a:rPr lang="en-US" dirty="0"/>
              <a:t> </a:t>
            </a:r>
            <a:r>
              <a:rPr lang="en-US" dirty="0" err="1"/>
              <a:t>trên</a:t>
            </a:r>
            <a:r>
              <a:rPr lang="en-US" dirty="0"/>
              <a:t> </a:t>
            </a:r>
            <a:r>
              <a:rPr lang="en-US" dirty="0" err="1"/>
              <a:t>nội</a:t>
            </a:r>
            <a:r>
              <a:rPr lang="en-US" dirty="0"/>
              <a:t> dung </a:t>
            </a:r>
            <a:r>
              <a:rPr lang="en-US" dirty="0" err="1"/>
              <a:t>cần</a:t>
            </a:r>
            <a:r>
              <a:rPr lang="en-US" dirty="0"/>
              <a:t> </a:t>
            </a:r>
            <a:r>
              <a:rPr lang="en-US" dirty="0" err="1"/>
              <a:t>biểu</a:t>
            </a:r>
            <a:r>
              <a:rPr lang="en-US" dirty="0"/>
              <a:t> </a:t>
            </a:r>
            <a:r>
              <a:rPr lang="en-US" dirty="0" err="1"/>
              <a:t>đạt</a:t>
            </a:r>
            <a:r>
              <a:rPr lang="en-US" dirty="0"/>
              <a:t>.</a:t>
            </a:r>
          </a:p>
          <a:p>
            <a:pPr marL="0" indent="0">
              <a:buNone/>
            </a:pPr>
            <a:r>
              <a:rPr lang="en-US" dirty="0"/>
              <a:t>- </a:t>
            </a:r>
            <a:r>
              <a:rPr lang="en-US" dirty="0" err="1"/>
              <a:t>Gieo</a:t>
            </a:r>
            <a:r>
              <a:rPr lang="en-US" dirty="0"/>
              <a:t> </a:t>
            </a:r>
            <a:r>
              <a:rPr lang="en-US" dirty="0" err="1"/>
              <a:t>vần</a:t>
            </a:r>
            <a:r>
              <a:rPr lang="en-US" dirty="0"/>
              <a:t> </a:t>
            </a:r>
            <a:r>
              <a:rPr lang="en-US" dirty="0" err="1"/>
              <a:t>linh</a:t>
            </a:r>
            <a:r>
              <a:rPr lang="en-US" dirty="0"/>
              <a:t> </a:t>
            </a:r>
            <a:r>
              <a:rPr lang="en-US" dirty="0" err="1"/>
              <a:t>hoạt</a:t>
            </a:r>
            <a:r>
              <a:rPr lang="en-US" dirty="0"/>
              <a:t>, </a:t>
            </a:r>
            <a:r>
              <a:rPr lang="en-US" dirty="0" err="1"/>
              <a:t>kết</a:t>
            </a:r>
            <a:r>
              <a:rPr lang="en-US" dirty="0"/>
              <a:t> </a:t>
            </a:r>
            <a:r>
              <a:rPr lang="en-US" dirty="0" err="1"/>
              <a:t>hợp</a:t>
            </a:r>
            <a:r>
              <a:rPr lang="en-US" dirty="0"/>
              <a:t> </a:t>
            </a:r>
            <a:r>
              <a:rPr lang="en-US" dirty="0" err="1"/>
              <a:t>vần</a:t>
            </a:r>
            <a:r>
              <a:rPr lang="en-US" dirty="0"/>
              <a:t> </a:t>
            </a:r>
            <a:r>
              <a:rPr lang="en-US" dirty="0" err="1"/>
              <a:t>bằng</a:t>
            </a:r>
            <a:r>
              <a:rPr lang="en-US" dirty="0"/>
              <a:t> </a:t>
            </a:r>
            <a:r>
              <a:rPr lang="en-US" dirty="0" err="1"/>
              <a:t>và</a:t>
            </a:r>
            <a:r>
              <a:rPr lang="en-US" dirty="0"/>
              <a:t> </a:t>
            </a:r>
            <a:r>
              <a:rPr lang="en-US" dirty="0" err="1"/>
              <a:t>vần</a:t>
            </a:r>
            <a:r>
              <a:rPr lang="en-US" dirty="0"/>
              <a:t> </a:t>
            </a:r>
            <a:r>
              <a:rPr lang="en-US" dirty="0" err="1"/>
              <a:t>trắc</a:t>
            </a:r>
            <a:r>
              <a:rPr lang="en-US" dirty="0"/>
              <a:t>; </a:t>
            </a:r>
            <a:r>
              <a:rPr lang="en-US" dirty="0" err="1"/>
              <a:t>kết</a:t>
            </a:r>
            <a:r>
              <a:rPr lang="en-US" dirty="0"/>
              <a:t> </a:t>
            </a:r>
            <a:r>
              <a:rPr lang="en-US" dirty="0" err="1"/>
              <a:t>hợp</a:t>
            </a:r>
            <a:r>
              <a:rPr lang="en-US" dirty="0"/>
              <a:t> </a:t>
            </a:r>
            <a:r>
              <a:rPr lang="en-US" dirty="0" err="1"/>
              <a:t>vần</a:t>
            </a:r>
            <a:r>
              <a:rPr lang="en-US" dirty="0"/>
              <a:t> </a:t>
            </a:r>
            <a:r>
              <a:rPr lang="en-US" dirty="0" err="1"/>
              <a:t>chân</a:t>
            </a:r>
            <a:r>
              <a:rPr lang="en-US" dirty="0"/>
              <a:t>, </a:t>
            </a:r>
            <a:r>
              <a:rPr lang="en-US" dirty="0" err="1"/>
              <a:t>vần</a:t>
            </a:r>
            <a:r>
              <a:rPr lang="en-US" dirty="0"/>
              <a:t> </a:t>
            </a:r>
            <a:r>
              <a:rPr lang="en-US" dirty="0" err="1"/>
              <a:t>lưng</a:t>
            </a:r>
            <a:r>
              <a:rPr lang="en-US" dirty="0"/>
              <a:t>, </a:t>
            </a:r>
            <a:r>
              <a:rPr lang="en-US" dirty="0" err="1"/>
              <a:t>vần</a:t>
            </a:r>
            <a:r>
              <a:rPr lang="en-US" dirty="0"/>
              <a:t> </a:t>
            </a:r>
            <a:r>
              <a:rPr lang="en-US" dirty="0" err="1"/>
              <a:t>liền</a:t>
            </a:r>
            <a:r>
              <a:rPr lang="en-US" dirty="0"/>
              <a:t>, </a:t>
            </a:r>
            <a:r>
              <a:rPr lang="en-US" dirty="0" err="1"/>
              <a:t>vần</a:t>
            </a:r>
            <a:r>
              <a:rPr lang="en-US" dirty="0"/>
              <a:t> </a:t>
            </a:r>
            <a:r>
              <a:rPr lang="en-US" dirty="0" err="1"/>
              <a:t>cách</a:t>
            </a:r>
            <a:r>
              <a:rPr lang="en-US" dirty="0"/>
              <a:t> </a:t>
            </a:r>
            <a:r>
              <a:rPr lang="en-US" dirty="0" err="1"/>
              <a:t>tùy</a:t>
            </a:r>
            <a:r>
              <a:rPr lang="en-US" dirty="0"/>
              <a:t> </a:t>
            </a:r>
            <a:r>
              <a:rPr lang="en-US" dirty="0" err="1"/>
              <a:t>theo</a:t>
            </a:r>
            <a:r>
              <a:rPr lang="en-US" dirty="0"/>
              <a:t> </a:t>
            </a:r>
            <a:r>
              <a:rPr lang="en-US" dirty="0" err="1"/>
              <a:t>sự</a:t>
            </a:r>
            <a:r>
              <a:rPr lang="en-US" dirty="0"/>
              <a:t> </a:t>
            </a:r>
            <a:r>
              <a:rPr lang="en-US" dirty="0" err="1"/>
              <a:t>xuất</a:t>
            </a:r>
            <a:r>
              <a:rPr lang="en-US" dirty="0"/>
              <a:t> </a:t>
            </a:r>
            <a:r>
              <a:rPr lang="en-US" dirty="0" err="1"/>
              <a:t>hiện</a:t>
            </a:r>
            <a:r>
              <a:rPr lang="en-US" dirty="0"/>
              <a:t> </a:t>
            </a:r>
            <a:r>
              <a:rPr lang="en-US" dirty="0" err="1"/>
              <a:t>của</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mạch</a:t>
            </a:r>
            <a:r>
              <a:rPr lang="en-US" dirty="0"/>
              <a:t> </a:t>
            </a:r>
            <a:r>
              <a:rPr lang="en-US" dirty="0" err="1"/>
              <a:t>cảm</a:t>
            </a:r>
            <a:r>
              <a:rPr lang="en-US" dirty="0"/>
              <a:t> </a:t>
            </a:r>
            <a:r>
              <a:rPr lang="en-US" dirty="0" err="1"/>
              <a:t>xúc</a:t>
            </a:r>
            <a:r>
              <a:rPr lang="en-US" dirty="0"/>
              <a:t> </a:t>
            </a:r>
            <a:r>
              <a:rPr lang="en-US" dirty="0" err="1"/>
              <a:t>và</a:t>
            </a:r>
            <a:r>
              <a:rPr lang="en-US" dirty="0"/>
              <a:t> </a:t>
            </a:r>
            <a:r>
              <a:rPr lang="en-US" dirty="0" err="1"/>
              <a:t>nội</a:t>
            </a:r>
            <a:r>
              <a:rPr lang="en-US" dirty="0"/>
              <a:t> dung, </a:t>
            </a:r>
            <a:r>
              <a:rPr lang="en-US" dirty="0" err="1"/>
              <a:t>không</a:t>
            </a:r>
            <a:r>
              <a:rPr lang="en-US" dirty="0"/>
              <a:t> </a:t>
            </a:r>
            <a:r>
              <a:rPr lang="en-US" dirty="0" err="1"/>
              <a:t>gò</a:t>
            </a:r>
            <a:r>
              <a:rPr lang="en-US" dirty="0"/>
              <a:t> </a:t>
            </a:r>
            <a:r>
              <a:rPr lang="en-US" dirty="0" err="1"/>
              <a:t>ép</a:t>
            </a:r>
            <a:r>
              <a:rPr lang="en-US" dirty="0"/>
              <a:t>.</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11</a:t>
            </a:fld>
            <a:endParaRPr lang="en-US"/>
          </a:p>
        </p:txBody>
      </p:sp>
    </p:spTree>
    <p:extLst>
      <p:ext uri="{BB962C8B-B14F-4D97-AF65-F5344CB8AC3E}">
        <p14:creationId xmlns:p14="http://schemas.microsoft.com/office/powerpoint/2010/main" val="264001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12</a:t>
            </a:fld>
            <a:endParaRPr lang="en-US"/>
          </a:p>
        </p:txBody>
      </p:sp>
    </p:spTree>
    <p:extLst>
      <p:ext uri="{BB962C8B-B14F-4D97-AF65-F5344CB8AC3E}">
        <p14:creationId xmlns:p14="http://schemas.microsoft.com/office/powerpoint/2010/main" val="2092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13</a:t>
            </a:fld>
            <a:endParaRPr lang="en-US"/>
          </a:p>
        </p:txBody>
      </p:sp>
    </p:spTree>
    <p:extLst>
      <p:ext uri="{BB962C8B-B14F-4D97-AF65-F5344CB8AC3E}">
        <p14:creationId xmlns:p14="http://schemas.microsoft.com/office/powerpoint/2010/main" val="1852834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14</a:t>
            </a:fld>
            <a:endParaRPr lang="en-US"/>
          </a:p>
        </p:txBody>
      </p:sp>
    </p:spTree>
    <p:extLst>
      <p:ext uri="{BB962C8B-B14F-4D97-AF65-F5344CB8AC3E}">
        <p14:creationId xmlns:p14="http://schemas.microsoft.com/office/powerpoint/2010/main" val="425936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r>
              <a:rPr lang="en-US" dirty="0" err="1"/>
              <a:t>Hình</a:t>
            </a:r>
            <a:r>
              <a:rPr lang="en-US" dirty="0"/>
              <a:t> dung </a:t>
            </a:r>
            <a:r>
              <a:rPr lang="en-US" dirty="0" err="1"/>
              <a:t>về</a:t>
            </a:r>
            <a:r>
              <a:rPr lang="en-US" dirty="0"/>
              <a:t> </a:t>
            </a:r>
            <a:r>
              <a:rPr lang="en-US" dirty="0" err="1"/>
              <a:t>hình</a:t>
            </a:r>
            <a:r>
              <a:rPr lang="en-US" dirty="0"/>
              <a:t> </a:t>
            </a:r>
            <a:r>
              <a:rPr lang="en-US" dirty="0" err="1"/>
              <a:t>ảnh</a:t>
            </a:r>
            <a:r>
              <a:rPr lang="en-US" dirty="0"/>
              <a:t> </a:t>
            </a:r>
            <a:r>
              <a:rPr lang="en-US" dirty="0" err="1"/>
              <a:t>trung</a:t>
            </a:r>
            <a:r>
              <a:rPr lang="en-US" dirty="0"/>
              <a:t> </a:t>
            </a:r>
            <a:r>
              <a:rPr lang="en-US" dirty="0" err="1"/>
              <a:t>tâm</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và</a:t>
            </a:r>
            <a:r>
              <a:rPr lang="en-US" dirty="0"/>
              <a:t> </a:t>
            </a:r>
            <a:r>
              <a:rPr lang="en-US" dirty="0" err="1"/>
              <a:t>cảm</a:t>
            </a:r>
            <a:r>
              <a:rPr lang="en-US" dirty="0"/>
              <a:t> </a:t>
            </a:r>
            <a:r>
              <a:rPr lang="en-US" dirty="0" err="1"/>
              <a:t>xúc</a:t>
            </a:r>
            <a:r>
              <a:rPr lang="en-US" dirty="0"/>
              <a:t> </a:t>
            </a:r>
            <a:r>
              <a:rPr lang="en-US" dirty="0" err="1"/>
              <a:t>chủ</a:t>
            </a:r>
            <a:r>
              <a:rPr lang="en-US" dirty="0"/>
              <a:t> </a:t>
            </a:r>
            <a:r>
              <a:rPr lang="en-US" dirty="0" err="1"/>
              <a:t>đạo</a:t>
            </a:r>
            <a:r>
              <a:rPr lang="en-US" dirty="0"/>
              <a:t> </a:t>
            </a:r>
            <a:r>
              <a:rPr lang="en-US" dirty="0" err="1"/>
              <a:t>của</a:t>
            </a:r>
            <a:r>
              <a:rPr lang="en-US" dirty="0"/>
              <a:t> </a:t>
            </a:r>
            <a:r>
              <a:rPr lang="en-US" dirty="0" err="1"/>
              <a:t>em</a:t>
            </a:r>
            <a:r>
              <a:rPr lang="en-US" dirty="0"/>
              <a:t>, </a:t>
            </a:r>
            <a:r>
              <a:rPr lang="en-US" dirty="0" err="1"/>
              <a:t>để</a:t>
            </a:r>
            <a:r>
              <a:rPr lang="en-US" dirty="0"/>
              <a:t> </a:t>
            </a:r>
            <a:r>
              <a:rPr lang="en-US" dirty="0" err="1"/>
              <a:t>cho</a:t>
            </a:r>
            <a:r>
              <a:rPr lang="en-US" dirty="0"/>
              <a:t> </a:t>
            </a:r>
            <a:r>
              <a:rPr lang="en-US" dirty="0" err="1"/>
              <a:t>dòng</a:t>
            </a:r>
            <a:r>
              <a:rPr lang="en-US" dirty="0"/>
              <a:t> </a:t>
            </a:r>
            <a:r>
              <a:rPr lang="en-US" dirty="0" err="1"/>
              <a:t>cảm</a:t>
            </a:r>
            <a:r>
              <a:rPr lang="en-US" dirty="0"/>
              <a:t> </a:t>
            </a:r>
            <a:r>
              <a:rPr lang="en-US" dirty="0" err="1"/>
              <a:t>xúc</a:t>
            </a:r>
            <a:r>
              <a:rPr lang="en-US" dirty="0"/>
              <a:t> </a:t>
            </a:r>
            <a:r>
              <a:rPr lang="en-US" dirty="0" err="1"/>
              <a:t>trôi</a:t>
            </a:r>
            <a:r>
              <a:rPr lang="en-US" dirty="0"/>
              <a:t> </a:t>
            </a:r>
            <a:r>
              <a:rPr lang="en-US" dirty="0" err="1"/>
              <a:t>chảy</a:t>
            </a:r>
            <a:r>
              <a:rPr lang="en-US" dirty="0"/>
              <a:t> </a:t>
            </a:r>
            <a:r>
              <a:rPr lang="en-US" dirty="0" err="1"/>
              <a:t>theo</a:t>
            </a:r>
            <a:r>
              <a:rPr lang="en-US" dirty="0"/>
              <a:t> </a:t>
            </a:r>
            <a:r>
              <a:rPr lang="en-US" dirty="0" err="1"/>
              <a:t>sự</a:t>
            </a:r>
            <a:r>
              <a:rPr lang="en-US" dirty="0"/>
              <a:t> </a:t>
            </a:r>
            <a:r>
              <a:rPr lang="en-US" dirty="0" err="1"/>
              <a:t>vận</a:t>
            </a:r>
            <a:r>
              <a:rPr lang="en-US" dirty="0"/>
              <a:t> </a:t>
            </a:r>
            <a:r>
              <a:rPr lang="en-US" dirty="0" err="1"/>
              <a:t>động</a:t>
            </a:r>
            <a:r>
              <a:rPr lang="en-US" dirty="0"/>
              <a:t> </a:t>
            </a:r>
            <a:r>
              <a:rPr lang="en-US" dirty="0" err="1"/>
              <a:t>của</a:t>
            </a:r>
            <a:r>
              <a:rPr lang="en-US" dirty="0"/>
              <a:t> </a:t>
            </a:r>
            <a:r>
              <a:rPr lang="en-US" dirty="0" err="1"/>
              <a:t>hình</a:t>
            </a:r>
            <a:r>
              <a:rPr lang="en-US" dirty="0"/>
              <a:t> </a:t>
            </a:r>
            <a:r>
              <a:rPr lang="en-US" dirty="0" err="1"/>
              <a:t>ảnh</a:t>
            </a:r>
            <a:r>
              <a:rPr lang="en-US" dirty="0"/>
              <a:t>.</a:t>
            </a:r>
          </a:p>
          <a:p>
            <a:pPr marL="0" indent="0">
              <a:buNone/>
            </a:pPr>
            <a:r>
              <a:rPr lang="en-US" dirty="0"/>
              <a:t>- </a:t>
            </a:r>
            <a:r>
              <a:rPr lang="en-US" dirty="0" err="1"/>
              <a:t>Viết</a:t>
            </a:r>
            <a:r>
              <a:rPr lang="en-US" dirty="0"/>
              <a:t> </a:t>
            </a:r>
            <a:r>
              <a:rPr lang="en-US" dirty="0" err="1"/>
              <a:t>câu</a:t>
            </a:r>
            <a:r>
              <a:rPr lang="en-US" dirty="0"/>
              <a:t> </a:t>
            </a:r>
            <a:r>
              <a:rPr lang="en-US" dirty="0" err="1"/>
              <a:t>thơ</a:t>
            </a:r>
            <a:r>
              <a:rPr lang="en-US" dirty="0"/>
              <a:t> </a:t>
            </a:r>
            <a:r>
              <a:rPr lang="en-US" dirty="0" err="1"/>
              <a:t>đầu</a:t>
            </a:r>
            <a:r>
              <a:rPr lang="en-US" dirty="0"/>
              <a:t> </a:t>
            </a:r>
            <a:r>
              <a:rPr lang="en-US" dirty="0" err="1"/>
              <a:t>tiên</a:t>
            </a:r>
            <a:r>
              <a:rPr lang="en-US" dirty="0"/>
              <a:t> </a:t>
            </a:r>
            <a:r>
              <a:rPr lang="en-US" dirty="0" err="1"/>
              <a:t>diễn</a:t>
            </a:r>
            <a:r>
              <a:rPr lang="en-US" dirty="0"/>
              <a:t> </a:t>
            </a:r>
            <a:r>
              <a:rPr lang="en-US" dirty="0" err="1"/>
              <a:t>tả</a:t>
            </a:r>
            <a:r>
              <a:rPr lang="en-US" dirty="0"/>
              <a:t> </a:t>
            </a:r>
            <a:r>
              <a:rPr lang="en-US" dirty="0" err="1"/>
              <a:t>ấn</a:t>
            </a:r>
            <a:r>
              <a:rPr lang="en-US" dirty="0"/>
              <a:t> </a:t>
            </a:r>
            <a:r>
              <a:rPr lang="en-US" dirty="0" err="1"/>
              <a:t>tượng</a:t>
            </a:r>
            <a:r>
              <a:rPr lang="en-US" dirty="0"/>
              <a:t>, </a:t>
            </a:r>
            <a:r>
              <a:rPr lang="en-US" dirty="0" err="1"/>
              <a:t>cảm</a:t>
            </a:r>
            <a:r>
              <a:rPr lang="en-US" dirty="0"/>
              <a:t> </a:t>
            </a:r>
            <a:r>
              <a:rPr lang="en-US" dirty="0" err="1"/>
              <a:t>xúc</a:t>
            </a:r>
            <a:r>
              <a:rPr lang="en-US" dirty="0"/>
              <a:t> </a:t>
            </a:r>
            <a:r>
              <a:rPr lang="en-US" dirty="0" err="1"/>
              <a:t>nổi</a:t>
            </a:r>
            <a:r>
              <a:rPr lang="en-US" dirty="0"/>
              <a:t> </a:t>
            </a:r>
            <a:r>
              <a:rPr lang="en-US" dirty="0" err="1"/>
              <a:t>bật</a:t>
            </a:r>
            <a:r>
              <a:rPr lang="en-US" dirty="0"/>
              <a:t> </a:t>
            </a:r>
            <a:r>
              <a:rPr lang="en-US" dirty="0" err="1"/>
              <a:t>về</a:t>
            </a:r>
            <a:r>
              <a:rPr lang="en-US" dirty="0"/>
              <a:t> </a:t>
            </a:r>
            <a:r>
              <a:rPr lang="en-US" dirty="0" err="1"/>
              <a:t>đối</a:t>
            </a:r>
            <a:r>
              <a:rPr lang="en-US" dirty="0"/>
              <a:t> </a:t>
            </a:r>
            <a:r>
              <a:rPr lang="en-US" dirty="0" err="1"/>
              <a:t>tượng</a:t>
            </a:r>
            <a:r>
              <a:rPr lang="en-US" dirty="0"/>
              <a:t>. Trong </a:t>
            </a:r>
            <a:r>
              <a:rPr lang="en-US" dirty="0" err="1"/>
              <a:t>trường</a:t>
            </a:r>
            <a:r>
              <a:rPr lang="en-US" dirty="0"/>
              <a:t> </a:t>
            </a:r>
            <a:r>
              <a:rPr lang="en-US" dirty="0" err="1"/>
              <a:t>hợp</a:t>
            </a:r>
            <a:r>
              <a:rPr lang="en-US" dirty="0"/>
              <a:t> </a:t>
            </a:r>
            <a:r>
              <a:rPr lang="en-US" dirty="0" err="1"/>
              <a:t>viết</a:t>
            </a:r>
            <a:r>
              <a:rPr lang="en-US" dirty="0"/>
              <a:t> </a:t>
            </a:r>
            <a:r>
              <a:rPr lang="en-US" dirty="0" err="1"/>
              <a:t>bài</a:t>
            </a:r>
            <a:r>
              <a:rPr lang="en-US" dirty="0"/>
              <a:t> </a:t>
            </a:r>
            <a:r>
              <a:rPr lang="en-US" dirty="0" err="1"/>
              <a:t>thơ</a:t>
            </a:r>
            <a:r>
              <a:rPr lang="en-US" dirty="0"/>
              <a:t> </a:t>
            </a:r>
            <a:r>
              <a:rPr lang="en-US" dirty="0" err="1"/>
              <a:t>có</a:t>
            </a:r>
            <a:r>
              <a:rPr lang="en-US" dirty="0"/>
              <a:t> </a:t>
            </a:r>
            <a:r>
              <a:rPr lang="en-US" dirty="0" err="1"/>
              <a:t>vần</a:t>
            </a:r>
            <a:r>
              <a:rPr lang="en-US" dirty="0"/>
              <a:t>, </a:t>
            </a:r>
            <a:r>
              <a:rPr lang="en-US" dirty="0" err="1"/>
              <a:t>em</a:t>
            </a:r>
            <a:r>
              <a:rPr lang="en-US" dirty="0"/>
              <a:t> </a:t>
            </a:r>
            <a:r>
              <a:rPr lang="en-US" dirty="0" err="1"/>
              <a:t>hãy</a:t>
            </a:r>
            <a:r>
              <a:rPr lang="en-US" dirty="0"/>
              <a:t> </a:t>
            </a:r>
            <a:r>
              <a:rPr lang="en-US" dirty="0" err="1"/>
              <a:t>tùy</a:t>
            </a:r>
            <a:r>
              <a:rPr lang="en-US" dirty="0"/>
              <a:t> </a:t>
            </a:r>
            <a:r>
              <a:rPr lang="en-US" dirty="0" err="1"/>
              <a:t>theo</a:t>
            </a:r>
            <a:r>
              <a:rPr lang="en-US" dirty="0"/>
              <a:t> </a:t>
            </a:r>
            <a:r>
              <a:rPr lang="en-US" dirty="0" err="1"/>
              <a:t>cảm</a:t>
            </a:r>
            <a:r>
              <a:rPr lang="en-US" dirty="0"/>
              <a:t> </a:t>
            </a:r>
            <a:r>
              <a:rPr lang="en-US" dirty="0" err="1"/>
              <a:t>hứng</a:t>
            </a:r>
            <a:r>
              <a:rPr lang="en-US" dirty="0"/>
              <a:t> </a:t>
            </a:r>
            <a:r>
              <a:rPr lang="en-US" dirty="0" err="1"/>
              <a:t>của</a:t>
            </a:r>
            <a:r>
              <a:rPr lang="en-US" dirty="0"/>
              <a:t> </a:t>
            </a:r>
            <a:r>
              <a:rPr lang="en-US" dirty="0" err="1"/>
              <a:t>mình</a:t>
            </a:r>
            <a:r>
              <a:rPr lang="en-US" dirty="0"/>
              <a:t> </a:t>
            </a:r>
            <a:r>
              <a:rPr lang="en-US" dirty="0" err="1"/>
              <a:t>để</a:t>
            </a:r>
            <a:r>
              <a:rPr lang="en-US" dirty="0"/>
              <a:t> </a:t>
            </a:r>
            <a:r>
              <a:rPr lang="en-US" dirty="0" err="1"/>
              <a:t>gieo</a:t>
            </a:r>
            <a:r>
              <a:rPr lang="en-US" dirty="0"/>
              <a:t> </a:t>
            </a:r>
            <a:r>
              <a:rPr lang="en-US" dirty="0" err="1"/>
              <a:t>vần</a:t>
            </a:r>
            <a:r>
              <a:rPr lang="en-US" dirty="0"/>
              <a:t> </a:t>
            </a:r>
            <a:r>
              <a:rPr lang="en-US" dirty="0" err="1"/>
              <a:t>chân</a:t>
            </a:r>
            <a:r>
              <a:rPr lang="en-US" dirty="0"/>
              <a:t> </a:t>
            </a:r>
            <a:r>
              <a:rPr lang="en-US" dirty="0" err="1"/>
              <a:t>hoặc</a:t>
            </a:r>
            <a:r>
              <a:rPr lang="en-US" dirty="0"/>
              <a:t> </a:t>
            </a:r>
            <a:r>
              <a:rPr lang="en-US" dirty="0" err="1"/>
              <a:t>vần</a:t>
            </a:r>
            <a:r>
              <a:rPr lang="en-US" dirty="0"/>
              <a:t> </a:t>
            </a:r>
            <a:r>
              <a:rPr lang="en-US" dirty="0" err="1"/>
              <a:t>lưng</a:t>
            </a:r>
            <a:r>
              <a:rPr lang="en-US" dirty="0"/>
              <a:t> </a:t>
            </a:r>
            <a:r>
              <a:rPr lang="en-US" dirty="0" err="1"/>
              <a:t>phù</a:t>
            </a:r>
            <a:r>
              <a:rPr lang="en-US" dirty="0"/>
              <a:t> </a:t>
            </a:r>
            <a:r>
              <a:rPr lang="en-US" dirty="0" err="1"/>
              <a:t>hợp</a:t>
            </a:r>
            <a:r>
              <a:rPr lang="en-US" dirty="0"/>
              <a:t>. </a:t>
            </a:r>
            <a:r>
              <a:rPr lang="en-US" dirty="0" err="1"/>
              <a:t>Nhịp</a:t>
            </a:r>
            <a:r>
              <a:rPr lang="en-US" dirty="0"/>
              <a:t> </a:t>
            </a:r>
            <a:r>
              <a:rPr lang="en-US" dirty="0" err="1"/>
              <a:t>thơ</a:t>
            </a:r>
            <a:r>
              <a:rPr lang="en-US" dirty="0"/>
              <a:t> </a:t>
            </a:r>
            <a:r>
              <a:rPr lang="en-US" dirty="0" err="1"/>
              <a:t>có</a:t>
            </a:r>
            <a:r>
              <a:rPr lang="en-US" dirty="0"/>
              <a:t> </a:t>
            </a:r>
            <a:r>
              <a:rPr lang="en-US" dirty="0" err="1"/>
              <a:t>thể</a:t>
            </a:r>
            <a:r>
              <a:rPr lang="en-US" dirty="0"/>
              <a:t> </a:t>
            </a:r>
            <a:r>
              <a:rPr lang="en-US" dirty="0" err="1"/>
              <a:t>ngắt</a:t>
            </a:r>
            <a:r>
              <a:rPr lang="en-US" dirty="0"/>
              <a:t> </a:t>
            </a:r>
            <a:r>
              <a:rPr lang="en-US" dirty="0" err="1"/>
              <a:t>linh</a:t>
            </a:r>
            <a:r>
              <a:rPr lang="en-US" dirty="0"/>
              <a:t> </a:t>
            </a:r>
            <a:r>
              <a:rPr lang="en-US" dirty="0" err="1"/>
              <a:t>hoạt</a:t>
            </a:r>
            <a:r>
              <a:rPr lang="en-US" dirty="0"/>
              <a:t>, </a:t>
            </a:r>
            <a:r>
              <a:rPr lang="en-US" dirty="0" err="1"/>
              <a:t>biểu</a:t>
            </a:r>
            <a:r>
              <a:rPr lang="en-US" dirty="0"/>
              <a:t> </a:t>
            </a:r>
            <a:r>
              <a:rPr lang="en-US" dirty="0" err="1"/>
              <a:t>đạt</a:t>
            </a:r>
            <a:r>
              <a:rPr lang="en-US" dirty="0"/>
              <a:t> </a:t>
            </a:r>
            <a:r>
              <a:rPr lang="en-US" dirty="0" err="1"/>
              <a:t>được</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em</a:t>
            </a:r>
            <a:r>
              <a:rPr lang="en-US" dirty="0"/>
              <a:t> </a:t>
            </a:r>
            <a:r>
              <a:rPr lang="en-US" dirty="0" err="1"/>
              <a:t>trước</a:t>
            </a:r>
            <a:r>
              <a:rPr lang="en-US" dirty="0"/>
              <a:t> </a:t>
            </a:r>
            <a:r>
              <a:rPr lang="en-US" dirty="0" err="1"/>
              <a:t>đối</a:t>
            </a:r>
            <a:r>
              <a:rPr lang="en-US" dirty="0"/>
              <a:t> </a:t>
            </a:r>
            <a:r>
              <a:rPr lang="en-US" dirty="0" err="1"/>
              <a:t>tượng</a:t>
            </a:r>
            <a:r>
              <a:rPr lang="en-US" dirty="0"/>
              <a:t>.</a:t>
            </a:r>
          </a:p>
          <a:p>
            <a:pPr marL="0" indent="0">
              <a:buNone/>
            </a:pPr>
            <a:r>
              <a:rPr lang="en-US" dirty="0"/>
              <a:t>- </a:t>
            </a:r>
            <a:r>
              <a:rPr lang="en-US" dirty="0" err="1"/>
              <a:t>Từ</a:t>
            </a:r>
            <a:r>
              <a:rPr lang="en-US" dirty="0"/>
              <a:t> </a:t>
            </a:r>
            <a:r>
              <a:rPr lang="en-US" dirty="0" err="1"/>
              <a:t>dòng</a:t>
            </a:r>
            <a:r>
              <a:rPr lang="en-US" dirty="0"/>
              <a:t> </a:t>
            </a:r>
            <a:r>
              <a:rPr lang="en-US" dirty="0" err="1"/>
              <a:t>thơ</a:t>
            </a:r>
            <a:r>
              <a:rPr lang="en-US" dirty="0"/>
              <a:t> </a:t>
            </a:r>
            <a:r>
              <a:rPr lang="en-US" dirty="0" err="1"/>
              <a:t>đầu</a:t>
            </a:r>
            <a:r>
              <a:rPr lang="en-US" dirty="0"/>
              <a:t> </a:t>
            </a:r>
            <a:r>
              <a:rPr lang="en-US" dirty="0" err="1"/>
              <a:t>tiên</a:t>
            </a:r>
            <a:r>
              <a:rPr lang="en-US" dirty="0"/>
              <a:t>, </a:t>
            </a:r>
            <a:r>
              <a:rPr lang="en-US" dirty="0" err="1"/>
              <a:t>em</a:t>
            </a:r>
            <a:r>
              <a:rPr lang="en-US" dirty="0"/>
              <a:t> </a:t>
            </a:r>
            <a:r>
              <a:rPr lang="en-US" dirty="0" err="1"/>
              <a:t>hãy</a:t>
            </a:r>
            <a:r>
              <a:rPr lang="en-US" dirty="0"/>
              <a:t> </a:t>
            </a:r>
            <a:r>
              <a:rPr lang="en-US" dirty="0" err="1"/>
              <a:t>diễn</a:t>
            </a:r>
            <a:r>
              <a:rPr lang="en-US" dirty="0"/>
              <a:t> </a:t>
            </a:r>
            <a:r>
              <a:rPr lang="en-US" dirty="0" err="1"/>
              <a:t>tả</a:t>
            </a:r>
            <a:r>
              <a:rPr lang="en-US" dirty="0"/>
              <a:t> </a:t>
            </a:r>
            <a:r>
              <a:rPr lang="en-US" dirty="0" err="1"/>
              <a:t>cảm</a:t>
            </a:r>
            <a:r>
              <a:rPr lang="en-US" dirty="0"/>
              <a:t> </a:t>
            </a:r>
            <a:r>
              <a:rPr lang="en-US" dirty="0" err="1"/>
              <a:t>xúc</a:t>
            </a:r>
            <a:r>
              <a:rPr lang="en-US" dirty="0"/>
              <a:t> </a:t>
            </a:r>
            <a:r>
              <a:rPr lang="en-US" dirty="0" err="1"/>
              <a:t>theo</a:t>
            </a:r>
            <a:r>
              <a:rPr lang="en-US" dirty="0"/>
              <a:t> </a:t>
            </a:r>
            <a:r>
              <a:rPr lang="en-US" dirty="0" err="1"/>
              <a:t>các</a:t>
            </a:r>
            <a:r>
              <a:rPr lang="en-US" dirty="0"/>
              <a:t> </a:t>
            </a:r>
            <a:r>
              <a:rPr lang="en-US" dirty="0" err="1"/>
              <a:t>phương</a:t>
            </a:r>
            <a:r>
              <a:rPr lang="en-US" dirty="0"/>
              <a:t> </a:t>
            </a:r>
            <a:r>
              <a:rPr lang="en-US" dirty="0" err="1"/>
              <a:t>diện</a:t>
            </a:r>
            <a:r>
              <a:rPr lang="en-US" dirty="0"/>
              <a:t> </a:t>
            </a:r>
            <a:r>
              <a:rPr lang="en-US" dirty="0" err="1"/>
              <a:t>khác</a:t>
            </a:r>
            <a:r>
              <a:rPr lang="en-US" dirty="0"/>
              <a:t> </a:t>
            </a:r>
            <a:r>
              <a:rPr lang="en-US" dirty="0" err="1"/>
              <a:t>nhau</a:t>
            </a:r>
            <a:r>
              <a:rPr lang="en-US" dirty="0"/>
              <a:t> </a:t>
            </a:r>
            <a:r>
              <a:rPr lang="en-US" dirty="0" err="1"/>
              <a:t>của</a:t>
            </a:r>
            <a:r>
              <a:rPr lang="en-US" dirty="0"/>
              <a:t> </a:t>
            </a:r>
            <a:r>
              <a:rPr lang="en-US" dirty="0" err="1"/>
              <a:t>hình</a:t>
            </a:r>
            <a:r>
              <a:rPr lang="en-US" dirty="0"/>
              <a:t> </a:t>
            </a:r>
            <a:r>
              <a:rPr lang="en-US" dirty="0" err="1"/>
              <a:t>ảnh</a:t>
            </a:r>
            <a:r>
              <a:rPr lang="en-US" dirty="0"/>
              <a:t> </a:t>
            </a:r>
            <a:r>
              <a:rPr lang="en-US" dirty="0" err="1"/>
              <a:t>hoặc</a:t>
            </a:r>
            <a:r>
              <a:rPr lang="en-US" dirty="0"/>
              <a:t> </a:t>
            </a:r>
            <a:r>
              <a:rPr lang="en-US" dirty="0" err="1"/>
              <a:t>sự</a:t>
            </a:r>
            <a:r>
              <a:rPr lang="en-US" dirty="0"/>
              <a:t> </a:t>
            </a:r>
            <a:r>
              <a:rPr lang="en-US" dirty="0" err="1"/>
              <a:t>vận</a:t>
            </a:r>
            <a:r>
              <a:rPr lang="en-US" dirty="0"/>
              <a:t> </a:t>
            </a:r>
            <a:r>
              <a:rPr lang="en-US" dirty="0" err="1"/>
              <a:t>động</a:t>
            </a:r>
            <a:r>
              <a:rPr lang="en-US" dirty="0"/>
              <a:t> </a:t>
            </a:r>
            <a:r>
              <a:rPr lang="en-US" dirty="0" err="1"/>
              <a:t>của</a:t>
            </a:r>
            <a:r>
              <a:rPr lang="en-US" dirty="0"/>
              <a:t> </a:t>
            </a:r>
            <a:r>
              <a:rPr lang="en-US" dirty="0" err="1"/>
              <a:t>hình</a:t>
            </a:r>
            <a:r>
              <a:rPr lang="en-US" dirty="0"/>
              <a:t> </a:t>
            </a:r>
            <a:r>
              <a:rPr lang="en-US" dirty="0" err="1"/>
              <a:t>ảnh</a:t>
            </a:r>
            <a:r>
              <a:rPr lang="en-US" dirty="0"/>
              <a:t>. </a:t>
            </a:r>
            <a:r>
              <a:rPr lang="en-US" dirty="0" err="1"/>
              <a:t>Chẳng</a:t>
            </a:r>
            <a:r>
              <a:rPr lang="en-US" dirty="0"/>
              <a:t> </a:t>
            </a:r>
            <a:r>
              <a:rPr lang="en-US" dirty="0" err="1"/>
              <a:t>hạn</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miêu</a:t>
            </a:r>
            <a:r>
              <a:rPr lang="en-US" dirty="0"/>
              <a:t> </a:t>
            </a:r>
            <a:r>
              <a:rPr lang="en-US" dirty="0" err="1"/>
              <a:t>tả</a:t>
            </a:r>
            <a:r>
              <a:rPr lang="en-US" dirty="0"/>
              <a:t> chi </a:t>
            </a:r>
            <a:r>
              <a:rPr lang="en-US" dirty="0" err="1"/>
              <a:t>tiết</a:t>
            </a:r>
            <a:r>
              <a:rPr lang="en-US" dirty="0"/>
              <a:t> </a:t>
            </a:r>
            <a:r>
              <a:rPr lang="en-US" dirty="0" err="1"/>
              <a:t>các</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đối</a:t>
            </a:r>
            <a:r>
              <a:rPr lang="en-US" dirty="0"/>
              <a:t> </a:t>
            </a:r>
            <a:r>
              <a:rPr lang="en-US" dirty="0" err="1"/>
              <a:t>tượng</a:t>
            </a:r>
            <a:r>
              <a:rPr lang="en-US" dirty="0"/>
              <a:t> </a:t>
            </a:r>
            <a:r>
              <a:rPr lang="en-US" dirty="0" err="1"/>
              <a:t>và</a:t>
            </a:r>
            <a:r>
              <a:rPr lang="en-US" dirty="0"/>
              <a:t> </a:t>
            </a:r>
            <a:r>
              <a:rPr lang="en-US" dirty="0" err="1"/>
              <a:t>ghi</a:t>
            </a:r>
            <a:r>
              <a:rPr lang="en-US" dirty="0"/>
              <a:t> </a:t>
            </a:r>
            <a:r>
              <a:rPr lang="en-US" dirty="0" err="1"/>
              <a:t>lại</a:t>
            </a:r>
            <a:r>
              <a:rPr lang="en-US" dirty="0"/>
              <a:t> </a:t>
            </a:r>
            <a:r>
              <a:rPr lang="en-US" dirty="0" err="1"/>
              <a:t>cảm</a:t>
            </a:r>
            <a:r>
              <a:rPr lang="en-US" dirty="0"/>
              <a:t> </a:t>
            </a:r>
            <a:r>
              <a:rPr lang="en-US" dirty="0" err="1"/>
              <a:t>xúc</a:t>
            </a:r>
            <a:r>
              <a:rPr lang="en-US" dirty="0"/>
              <a:t> </a:t>
            </a:r>
            <a:r>
              <a:rPr lang="en-US" dirty="0" err="1"/>
              <a:t>về</a:t>
            </a:r>
            <a:r>
              <a:rPr lang="en-US" dirty="0"/>
              <a:t> </a:t>
            </a:r>
            <a:r>
              <a:rPr lang="en-US" dirty="0" err="1"/>
              <a:t>những</a:t>
            </a:r>
            <a:r>
              <a:rPr lang="en-US" dirty="0"/>
              <a:t> </a:t>
            </a:r>
            <a:r>
              <a:rPr lang="en-US" dirty="0" err="1"/>
              <a:t>đặc</a:t>
            </a:r>
            <a:r>
              <a:rPr lang="en-US" dirty="0"/>
              <a:t> </a:t>
            </a:r>
            <a:r>
              <a:rPr lang="en-US" dirty="0" err="1"/>
              <a:t>điểm</a:t>
            </a:r>
            <a:r>
              <a:rPr lang="en-US" dirty="0"/>
              <a:t> </a:t>
            </a:r>
            <a:r>
              <a:rPr lang="en-US" dirty="0" err="1"/>
              <a:t>đó</a:t>
            </a:r>
            <a:r>
              <a:rPr lang="en-US" dirty="0"/>
              <a:t>, </a:t>
            </a:r>
            <a:r>
              <a:rPr lang="en-US" dirty="0" err="1"/>
              <a:t>hoặc</a:t>
            </a:r>
            <a:r>
              <a:rPr lang="en-US" dirty="0"/>
              <a:t> </a:t>
            </a:r>
            <a:r>
              <a:rPr lang="en-US" dirty="0" err="1"/>
              <a:t>ghi</a:t>
            </a:r>
            <a:r>
              <a:rPr lang="en-US" dirty="0"/>
              <a:t> </a:t>
            </a:r>
            <a:r>
              <a:rPr lang="en-US" dirty="0" err="1"/>
              <a:t>lại</a:t>
            </a:r>
            <a:r>
              <a:rPr lang="en-US" dirty="0"/>
              <a:t> </a:t>
            </a:r>
            <a:r>
              <a:rPr lang="en-US" dirty="0" err="1"/>
              <a:t>cảm</a:t>
            </a:r>
            <a:r>
              <a:rPr lang="en-US" dirty="0"/>
              <a:t> </a:t>
            </a:r>
            <a:r>
              <a:rPr lang="en-US" dirty="0" err="1"/>
              <a:t>xúc</a:t>
            </a:r>
            <a:r>
              <a:rPr lang="en-US" dirty="0"/>
              <a:t> </a:t>
            </a:r>
            <a:r>
              <a:rPr lang="en-US" dirty="0" err="1"/>
              <a:t>về</a:t>
            </a:r>
            <a:r>
              <a:rPr lang="en-US" dirty="0"/>
              <a:t> </a:t>
            </a:r>
            <a:r>
              <a:rPr lang="en-US" dirty="0" err="1"/>
              <a:t>quá</a:t>
            </a:r>
            <a:r>
              <a:rPr lang="en-US" dirty="0"/>
              <a:t> </a:t>
            </a:r>
            <a:r>
              <a:rPr lang="en-US" dirty="0" err="1"/>
              <a:t>trình</a:t>
            </a:r>
            <a:r>
              <a:rPr lang="en-US" dirty="0"/>
              <a:t> </a:t>
            </a:r>
            <a:r>
              <a:rPr lang="en-US" dirty="0" err="1"/>
              <a:t>vận</a:t>
            </a:r>
            <a:r>
              <a:rPr lang="en-US" dirty="0"/>
              <a:t> </a:t>
            </a:r>
            <a:r>
              <a:rPr lang="en-US" dirty="0" err="1"/>
              <a:t>động</a:t>
            </a:r>
            <a:r>
              <a:rPr lang="en-US" dirty="0"/>
              <a:t> </a:t>
            </a:r>
            <a:r>
              <a:rPr lang="en-US" dirty="0" err="1"/>
              <a:t>của</a:t>
            </a:r>
            <a:r>
              <a:rPr lang="en-US" dirty="0"/>
              <a:t> </a:t>
            </a:r>
            <a:r>
              <a:rPr lang="en-US" dirty="0" err="1"/>
              <a:t>đối</a:t>
            </a:r>
            <a:r>
              <a:rPr lang="en-US" dirty="0"/>
              <a:t> </a:t>
            </a:r>
            <a:r>
              <a:rPr lang="en-US" dirty="0" err="1"/>
              <a:t>tượng</a:t>
            </a:r>
            <a:r>
              <a:rPr lang="en-US" dirty="0"/>
              <a:t>.</a:t>
            </a:r>
          </a:p>
          <a:p>
            <a:pPr marL="0" indent="0">
              <a:buNone/>
            </a:pPr>
            <a:r>
              <a:rPr lang="en-US" dirty="0"/>
              <a:t>- </a:t>
            </a:r>
            <a:r>
              <a:rPr lang="en-US" dirty="0" err="1"/>
              <a:t>Để</a:t>
            </a:r>
            <a:r>
              <a:rPr lang="en-US" dirty="0"/>
              <a:t> </a:t>
            </a:r>
            <a:r>
              <a:rPr lang="en-US" dirty="0" err="1"/>
              <a:t>biểu</a:t>
            </a:r>
            <a:r>
              <a:rPr lang="en-US" dirty="0"/>
              <a:t> </a:t>
            </a:r>
            <a:r>
              <a:rPr lang="en-US" dirty="0" err="1"/>
              <a:t>đạt</a:t>
            </a:r>
            <a:r>
              <a:rPr lang="en-US" dirty="0"/>
              <a:t> </a:t>
            </a:r>
            <a:r>
              <a:rPr lang="en-US" dirty="0" err="1"/>
              <a:t>cảm</a:t>
            </a:r>
            <a:r>
              <a:rPr lang="en-US" dirty="0"/>
              <a:t> </a:t>
            </a:r>
            <a:r>
              <a:rPr lang="en-US" dirty="0" err="1"/>
              <a:t>xúc</a:t>
            </a:r>
            <a:r>
              <a:rPr lang="en-US" dirty="0"/>
              <a:t>, </a:t>
            </a:r>
            <a:r>
              <a:rPr lang="en-US" dirty="0" err="1"/>
              <a:t>việc</a:t>
            </a:r>
            <a:r>
              <a:rPr lang="en-US" dirty="0"/>
              <a:t> </a:t>
            </a:r>
            <a:r>
              <a:rPr lang="en-US" dirty="0" err="1"/>
              <a:t>lựa</a:t>
            </a:r>
            <a:r>
              <a:rPr lang="en-US" dirty="0"/>
              <a:t> </a:t>
            </a:r>
            <a:r>
              <a:rPr lang="en-US" dirty="0" err="1"/>
              <a:t>chọn</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hình</a:t>
            </a:r>
            <a:r>
              <a:rPr lang="en-US" dirty="0"/>
              <a:t> </a:t>
            </a:r>
            <a:r>
              <a:rPr lang="en-US" dirty="0" err="1"/>
              <a:t>ảnh</a:t>
            </a:r>
            <a:r>
              <a:rPr lang="en-US" dirty="0"/>
              <a:t> </a:t>
            </a:r>
            <a:r>
              <a:rPr lang="en-US" dirty="0" err="1"/>
              <a:t>phù</a:t>
            </a:r>
            <a:r>
              <a:rPr lang="en-US" dirty="0"/>
              <a:t> </a:t>
            </a:r>
            <a:r>
              <a:rPr lang="en-US" dirty="0" err="1"/>
              <a:t>hợp</a:t>
            </a:r>
            <a:r>
              <a:rPr lang="en-US" dirty="0"/>
              <a:t> </a:t>
            </a:r>
            <a:r>
              <a:rPr lang="en-US" dirty="0" err="1"/>
              <a:t>rất</a:t>
            </a:r>
            <a:r>
              <a:rPr lang="en-US" dirty="0"/>
              <a:t> </a:t>
            </a:r>
            <a:r>
              <a:rPr lang="en-US" dirty="0" err="1"/>
              <a:t>quan</a:t>
            </a:r>
            <a:r>
              <a:rPr lang="en-US" dirty="0"/>
              <a:t> </a:t>
            </a:r>
            <a:r>
              <a:rPr lang="en-US" dirty="0" err="1"/>
              <a:t>trọng</a:t>
            </a:r>
            <a:r>
              <a:rPr lang="en-US" dirty="0"/>
              <a:t>. Em </a:t>
            </a:r>
            <a:r>
              <a:rPr lang="en-US" dirty="0" err="1"/>
              <a:t>có</a:t>
            </a:r>
            <a:r>
              <a:rPr lang="en-US" dirty="0"/>
              <a:t> </a:t>
            </a:r>
            <a:r>
              <a:rPr lang="en-US" dirty="0" err="1"/>
              <a:t>thể</a:t>
            </a:r>
            <a:r>
              <a:rPr lang="en-US" dirty="0"/>
              <a:t> </a:t>
            </a:r>
            <a:r>
              <a:rPr lang="en-US" dirty="0" err="1"/>
              <a:t>lựa</a:t>
            </a:r>
            <a:r>
              <a:rPr lang="en-US" dirty="0"/>
              <a:t> </a:t>
            </a:r>
            <a:r>
              <a:rPr lang="en-US" dirty="0" err="1"/>
              <a:t>chọn</a:t>
            </a:r>
            <a:r>
              <a:rPr lang="en-US" dirty="0"/>
              <a:t> </a:t>
            </a:r>
            <a:r>
              <a:rPr lang="en-US" dirty="0" err="1"/>
              <a:t>những</a:t>
            </a:r>
            <a:r>
              <a:rPr lang="en-US" dirty="0"/>
              <a:t> </a:t>
            </a:r>
            <a:r>
              <a:rPr lang="en-US" dirty="0" err="1"/>
              <a:t>từ</a:t>
            </a:r>
            <a:r>
              <a:rPr lang="en-US" dirty="0"/>
              <a:t> </a:t>
            </a:r>
            <a:r>
              <a:rPr lang="en-US" dirty="0" err="1"/>
              <a:t>tượng</a:t>
            </a:r>
            <a:r>
              <a:rPr lang="en-US" dirty="0"/>
              <a:t> </a:t>
            </a:r>
            <a:r>
              <a:rPr lang="en-US" dirty="0" err="1"/>
              <a:t>thanh</a:t>
            </a:r>
            <a:r>
              <a:rPr lang="en-US" dirty="0"/>
              <a:t>, </a:t>
            </a:r>
            <a:r>
              <a:rPr lang="en-US" dirty="0" err="1"/>
              <a:t>tượng</a:t>
            </a:r>
            <a:r>
              <a:rPr lang="en-US" dirty="0"/>
              <a:t> </a:t>
            </a:r>
            <a:r>
              <a:rPr lang="en-US" dirty="0" err="1"/>
              <a:t>hình</a:t>
            </a:r>
            <a:r>
              <a:rPr lang="en-US" dirty="0"/>
              <a:t>; </a:t>
            </a:r>
            <a:r>
              <a:rPr lang="en-US" dirty="0" err="1"/>
              <a:t>những</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như</a:t>
            </a:r>
            <a:r>
              <a:rPr lang="en-US" dirty="0"/>
              <a:t> so </a:t>
            </a:r>
            <a:r>
              <a:rPr lang="en-US" dirty="0" err="1"/>
              <a:t>sánh</a:t>
            </a:r>
            <a:r>
              <a:rPr lang="en-US" dirty="0"/>
              <a:t>, </a:t>
            </a:r>
            <a:r>
              <a:rPr lang="en-US" dirty="0" err="1"/>
              <a:t>nhân</a:t>
            </a:r>
            <a:r>
              <a:rPr lang="en-US" dirty="0"/>
              <a:t> </a:t>
            </a:r>
            <a:r>
              <a:rPr lang="en-US" dirty="0" err="1"/>
              <a:t>hóa</a:t>
            </a:r>
            <a:r>
              <a:rPr lang="en-US" dirty="0"/>
              <a:t>, </a:t>
            </a:r>
            <a:r>
              <a:rPr lang="en-US" dirty="0" err="1"/>
              <a:t>ẩn</a:t>
            </a:r>
            <a:r>
              <a:rPr lang="en-US" dirty="0"/>
              <a:t> </a:t>
            </a:r>
            <a:r>
              <a:rPr lang="en-US" dirty="0" err="1"/>
              <a:t>dụ</a:t>
            </a:r>
            <a:r>
              <a:rPr lang="en-US" dirty="0"/>
              <a:t>, điệp </a:t>
            </a:r>
            <a:r>
              <a:rPr lang="en-US" dirty="0" err="1"/>
              <a:t>ngữ</a:t>
            </a:r>
            <a:r>
              <a:rPr lang="en-US" dirty="0"/>
              <a:t>,…</a:t>
            </a:r>
          </a:p>
          <a:p>
            <a:pPr marL="0" indent="0">
              <a:buNone/>
            </a:pPr>
            <a:r>
              <a:rPr lang="en-US" dirty="0"/>
              <a:t>- </a:t>
            </a:r>
            <a:r>
              <a:rPr lang="en-US" dirty="0" err="1"/>
              <a:t>Để</a:t>
            </a:r>
            <a:r>
              <a:rPr lang="en-US" dirty="0"/>
              <a:t> </a:t>
            </a:r>
            <a:r>
              <a:rPr lang="en-US" dirty="0" err="1"/>
              <a:t>tạo</a:t>
            </a:r>
            <a:r>
              <a:rPr lang="en-US" dirty="0"/>
              <a:t> </a:t>
            </a:r>
            <a:r>
              <a:rPr lang="en-US" dirty="0" err="1"/>
              <a:t>dư</a:t>
            </a:r>
            <a:r>
              <a:rPr lang="en-US" dirty="0"/>
              <a:t> </a:t>
            </a:r>
            <a:r>
              <a:rPr lang="en-US" dirty="0" err="1"/>
              <a:t>âm</a:t>
            </a:r>
            <a:r>
              <a:rPr lang="en-US" dirty="0"/>
              <a:t> </a:t>
            </a:r>
            <a:r>
              <a:rPr lang="en-US" dirty="0" err="1"/>
              <a:t>cho</a:t>
            </a:r>
            <a:r>
              <a:rPr lang="en-US" dirty="0"/>
              <a:t> </a:t>
            </a:r>
            <a:r>
              <a:rPr lang="en-US" dirty="0" err="1"/>
              <a:t>phần</a:t>
            </a:r>
            <a:r>
              <a:rPr lang="en-US" dirty="0"/>
              <a:t> </a:t>
            </a:r>
            <a:r>
              <a:rPr lang="en-US" dirty="0" err="1"/>
              <a:t>kết</a:t>
            </a:r>
            <a:r>
              <a:rPr lang="en-US" dirty="0"/>
              <a:t> </a:t>
            </a:r>
            <a:r>
              <a:rPr lang="en-US" dirty="0" err="1"/>
              <a:t>thúc</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nêu</a:t>
            </a:r>
            <a:r>
              <a:rPr lang="en-US" dirty="0"/>
              <a:t> </a:t>
            </a:r>
            <a:r>
              <a:rPr lang="en-US" dirty="0" err="1"/>
              <a:t>cảm</a:t>
            </a:r>
            <a:r>
              <a:rPr lang="en-US" dirty="0"/>
              <a:t> </a:t>
            </a:r>
            <a:r>
              <a:rPr lang="en-US" dirty="0" err="1"/>
              <a:t>nghĩ</a:t>
            </a:r>
            <a:r>
              <a:rPr lang="en-US" dirty="0"/>
              <a:t> </a:t>
            </a:r>
            <a:r>
              <a:rPr lang="en-US" dirty="0" err="1"/>
              <a:t>của</a:t>
            </a:r>
            <a:r>
              <a:rPr lang="en-US" dirty="0"/>
              <a:t> </a:t>
            </a:r>
            <a:r>
              <a:rPr lang="en-US" dirty="0" err="1"/>
              <a:t>mình</a:t>
            </a:r>
            <a:r>
              <a:rPr lang="en-US" dirty="0"/>
              <a:t> </a:t>
            </a:r>
            <a:r>
              <a:rPr lang="en-US" dirty="0" err="1"/>
              <a:t>về</a:t>
            </a:r>
            <a:r>
              <a:rPr lang="en-US" dirty="0"/>
              <a:t> </a:t>
            </a:r>
            <a:r>
              <a:rPr lang="en-US" dirty="0" err="1"/>
              <a:t>sự</a:t>
            </a:r>
            <a:r>
              <a:rPr lang="en-US" dirty="0"/>
              <a:t> </a:t>
            </a:r>
            <a:r>
              <a:rPr lang="en-US" dirty="0" err="1"/>
              <a:t>vật</a:t>
            </a:r>
            <a:r>
              <a:rPr lang="en-US" dirty="0"/>
              <a:t>, </a:t>
            </a:r>
            <a:r>
              <a:rPr lang="en-US" dirty="0" err="1"/>
              <a:t>hiện</a:t>
            </a:r>
            <a:r>
              <a:rPr lang="en-US" dirty="0"/>
              <a:t> </a:t>
            </a:r>
            <a:r>
              <a:rPr lang="en-US" dirty="0" err="1"/>
              <a:t>tượng</a:t>
            </a:r>
            <a:r>
              <a:rPr lang="en-US" dirty="0"/>
              <a:t>; </a:t>
            </a:r>
            <a:r>
              <a:rPr lang="en-US" dirty="0" err="1"/>
              <a:t>nêu</a:t>
            </a:r>
            <a:r>
              <a:rPr lang="en-US" dirty="0"/>
              <a:t> ý </a:t>
            </a:r>
            <a:r>
              <a:rPr lang="en-US" dirty="0" err="1"/>
              <a:t>nghĩa</a:t>
            </a:r>
            <a:r>
              <a:rPr lang="en-US" dirty="0"/>
              <a:t>, </a:t>
            </a:r>
            <a:r>
              <a:rPr lang="en-US" dirty="0" err="1"/>
              <a:t>thông</a:t>
            </a:r>
            <a:r>
              <a:rPr lang="en-US" dirty="0"/>
              <a:t> điệp </a:t>
            </a:r>
            <a:r>
              <a:rPr lang="en-US" dirty="0" err="1"/>
              <a:t>mà</a:t>
            </a:r>
            <a:r>
              <a:rPr lang="en-US" dirty="0"/>
              <a:t> </a:t>
            </a:r>
            <a:r>
              <a:rPr lang="en-US" dirty="0" err="1"/>
              <a:t>em</a:t>
            </a:r>
            <a:r>
              <a:rPr lang="en-US" dirty="0"/>
              <a:t> </a:t>
            </a:r>
            <a:r>
              <a:rPr lang="en-US" dirty="0" err="1"/>
              <a:t>muốn</a:t>
            </a:r>
            <a:r>
              <a:rPr lang="en-US" dirty="0"/>
              <a:t> </a:t>
            </a:r>
            <a:r>
              <a:rPr lang="en-US" dirty="0" err="1"/>
              <a:t>gửi</a:t>
            </a:r>
            <a:r>
              <a:rPr lang="en-US" dirty="0"/>
              <a:t> </a:t>
            </a:r>
            <a:r>
              <a:rPr lang="en-US" dirty="0" err="1"/>
              <a:t>tới</a:t>
            </a:r>
            <a:r>
              <a:rPr lang="en-US" dirty="0"/>
              <a:t> </a:t>
            </a:r>
            <a:r>
              <a:rPr lang="en-US" dirty="0" err="1"/>
              <a:t>người</a:t>
            </a:r>
            <a:r>
              <a:rPr lang="en-US" dirty="0"/>
              <a:t> </a:t>
            </a:r>
            <a:r>
              <a:rPr lang="en-US" dirty="0" err="1"/>
              <a:t>đọc</a:t>
            </a:r>
            <a:r>
              <a:rPr lang="en-US" dirty="0"/>
              <a:t> qua </a:t>
            </a:r>
            <a:r>
              <a:rPr lang="en-US" dirty="0" err="1"/>
              <a:t>bài</a:t>
            </a:r>
            <a:r>
              <a:rPr lang="en-US" dirty="0"/>
              <a:t> </a:t>
            </a:r>
            <a:r>
              <a:rPr lang="en-US" dirty="0" err="1"/>
              <a:t>thơ</a:t>
            </a:r>
            <a:r>
              <a:rPr lang="en-US" dirty="0"/>
              <a:t>.</a:t>
            </a:r>
          </a:p>
          <a:p>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15</a:t>
            </a:fld>
            <a:endParaRPr lang="en-US"/>
          </a:p>
        </p:txBody>
      </p:sp>
    </p:spTree>
    <p:extLst>
      <p:ext uri="{BB962C8B-B14F-4D97-AF65-F5344CB8AC3E}">
        <p14:creationId xmlns:p14="http://schemas.microsoft.com/office/powerpoint/2010/main" val="184984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16</a:t>
            </a:fld>
            <a:endParaRPr lang="en-US"/>
          </a:p>
        </p:txBody>
      </p:sp>
    </p:spTree>
    <p:extLst>
      <p:ext uri="{BB962C8B-B14F-4D97-AF65-F5344CB8AC3E}">
        <p14:creationId xmlns:p14="http://schemas.microsoft.com/office/powerpoint/2010/main" val="203474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đọc</a:t>
            </a:r>
            <a:r>
              <a:rPr lang="en-US" dirty="0"/>
              <a:t> </a:t>
            </a:r>
            <a:r>
              <a:rPr lang="en-US" dirty="0" err="1"/>
              <a:t>bài</a:t>
            </a:r>
            <a:r>
              <a:rPr lang="en-US" dirty="0"/>
              <a:t> </a:t>
            </a:r>
            <a:r>
              <a:rPr lang="en-US" dirty="0" err="1"/>
              <a:t>thơ</a:t>
            </a:r>
            <a:r>
              <a:rPr lang="en-US" dirty="0"/>
              <a:t> “</a:t>
            </a:r>
            <a:r>
              <a:rPr lang="en-US" dirty="0" err="1"/>
              <a:t>Lời</a:t>
            </a:r>
            <a:r>
              <a:rPr lang="en-US" dirty="0"/>
              <a:t> con” (Phan </a:t>
            </a:r>
            <a:r>
              <a:rPr lang="en-US" dirty="0" err="1"/>
              <a:t>Thị</a:t>
            </a:r>
            <a:r>
              <a:rPr lang="en-US" dirty="0"/>
              <a:t> Thanh </a:t>
            </a:r>
            <a:r>
              <a:rPr lang="en-US" dirty="0" err="1"/>
              <a:t>Nhàn</a:t>
            </a:r>
            <a:r>
              <a:rPr lang="en-US" dirty="0"/>
              <a:t>) </a:t>
            </a:r>
            <a:r>
              <a:rPr lang="en-US" dirty="0" err="1"/>
              <a:t>và</a:t>
            </a:r>
            <a:r>
              <a:rPr lang="en-US" dirty="0"/>
              <a:t> </a:t>
            </a:r>
            <a:r>
              <a:rPr lang="en-US" dirty="0" err="1"/>
              <a:t>nêu</a:t>
            </a:r>
            <a:r>
              <a:rPr lang="en-US" dirty="0"/>
              <a:t> </a:t>
            </a:r>
            <a:r>
              <a:rPr lang="en-US" dirty="0" err="1"/>
              <a:t>cảm</a:t>
            </a:r>
            <a:r>
              <a:rPr lang="en-US" dirty="0"/>
              <a:t> </a:t>
            </a:r>
            <a:r>
              <a:rPr lang="en-US" dirty="0" err="1"/>
              <a:t>nhận</a:t>
            </a:r>
            <a:r>
              <a:rPr lang="en-US" dirty="0"/>
              <a:t>/</a:t>
            </a:r>
            <a:r>
              <a:rPr lang="en-US" dirty="0" err="1"/>
              <a:t>ấn</a:t>
            </a:r>
            <a:r>
              <a:rPr lang="en-US" dirty="0"/>
              <a:t> </a:t>
            </a:r>
            <a:r>
              <a:rPr lang="en-US" dirty="0" err="1"/>
              <a:t>tượng</a:t>
            </a:r>
            <a:r>
              <a:rPr lang="en-US" dirty="0"/>
              <a:t> </a:t>
            </a:r>
            <a:r>
              <a:rPr lang="en-US" dirty="0" err="1"/>
              <a:t>chung</a:t>
            </a:r>
            <a:r>
              <a:rPr lang="en-US" dirty="0"/>
              <a:t> </a:t>
            </a:r>
            <a:r>
              <a:rPr lang="en-US" dirty="0" err="1"/>
              <a:t>của</a:t>
            </a:r>
            <a:r>
              <a:rPr lang="en-US" dirty="0"/>
              <a:t> </a:t>
            </a:r>
            <a:r>
              <a:rPr lang="en-US" dirty="0" err="1"/>
              <a:t>mình</a:t>
            </a:r>
            <a:r>
              <a:rPr lang="en-US" dirty="0"/>
              <a:t> </a:t>
            </a:r>
            <a:r>
              <a:rPr lang="en-US" dirty="0" err="1"/>
              <a:t>về</a:t>
            </a:r>
            <a:r>
              <a:rPr lang="en-US" dirty="0"/>
              <a:t> </a:t>
            </a:r>
            <a:r>
              <a:rPr lang="en-US" dirty="0" err="1"/>
              <a:t>bài</a:t>
            </a:r>
            <a:r>
              <a:rPr lang="en-US" dirty="0"/>
              <a:t> </a:t>
            </a:r>
            <a:r>
              <a:rPr lang="en-US" dirty="0" err="1"/>
              <a:t>thơ</a:t>
            </a:r>
            <a:r>
              <a:rPr lang="en-US" dirty="0"/>
              <a:t>.</a:t>
            </a:r>
          </a:p>
        </p:txBody>
      </p:sp>
      <p:sp>
        <p:nvSpPr>
          <p:cNvPr id="4" name="Slide Number Placeholder 3"/>
          <p:cNvSpPr>
            <a:spLocks noGrp="1"/>
          </p:cNvSpPr>
          <p:nvPr>
            <p:ph type="sldNum" sz="quarter" idx="5"/>
          </p:nvPr>
        </p:nvSpPr>
        <p:spPr/>
        <p:txBody>
          <a:bodyPr/>
          <a:lstStyle/>
          <a:p>
            <a:fld id="{5A7FDEBF-1B64-479F-AB7C-464545DC34B4}" type="slidenum">
              <a:rPr lang="en-US" smtClean="0"/>
              <a:t>17</a:t>
            </a:fld>
            <a:endParaRPr lang="en-US"/>
          </a:p>
        </p:txBody>
      </p:sp>
    </p:spTree>
    <p:extLst>
      <p:ext uri="{BB962C8B-B14F-4D97-AF65-F5344CB8AC3E}">
        <p14:creationId xmlns:p14="http://schemas.microsoft.com/office/powerpoint/2010/main" val="3169607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phần</a:t>
            </a:r>
            <a:r>
              <a:rPr lang="en-US" dirty="0"/>
              <a:t> </a:t>
            </a:r>
            <a:r>
              <a:rPr lang="en-US" dirty="0" err="1"/>
              <a:t>Đọc</a:t>
            </a:r>
            <a:r>
              <a:rPr lang="en-US" dirty="0"/>
              <a:t>, </a:t>
            </a:r>
            <a:r>
              <a:rPr lang="en-US" dirty="0" err="1"/>
              <a:t>em</a:t>
            </a:r>
            <a:r>
              <a:rPr lang="en-US" dirty="0"/>
              <a:t> </a:t>
            </a:r>
            <a:r>
              <a:rPr lang="en-US" dirty="0" err="1"/>
              <a:t>đã</a:t>
            </a:r>
            <a:r>
              <a:rPr lang="en-US" dirty="0"/>
              <a:t> </a:t>
            </a:r>
            <a:r>
              <a:rPr lang="en-US" dirty="0" err="1"/>
              <a:t>được</a:t>
            </a:r>
            <a:r>
              <a:rPr lang="en-US" dirty="0"/>
              <a:t> </a:t>
            </a:r>
            <a:r>
              <a:rPr lang="en-US" dirty="0" err="1"/>
              <a:t>tìm</a:t>
            </a:r>
            <a:r>
              <a:rPr lang="en-US" dirty="0"/>
              <a:t> </a:t>
            </a:r>
            <a:r>
              <a:rPr lang="en-US" dirty="0" err="1"/>
              <a:t>hiểu</a:t>
            </a:r>
            <a:r>
              <a:rPr lang="en-US" dirty="0"/>
              <a:t> </a:t>
            </a:r>
            <a:r>
              <a:rPr lang="en-US" dirty="0" err="1"/>
              <a:t>những</a:t>
            </a:r>
            <a:r>
              <a:rPr lang="en-US" dirty="0"/>
              <a:t> </a:t>
            </a:r>
            <a:r>
              <a:rPr lang="en-US" dirty="0" err="1"/>
              <a:t>bài</a:t>
            </a:r>
            <a:r>
              <a:rPr lang="en-US" dirty="0"/>
              <a:t> </a:t>
            </a:r>
            <a:r>
              <a:rPr lang="en-US" dirty="0" err="1"/>
              <a:t>thơ</a:t>
            </a:r>
            <a:r>
              <a:rPr lang="en-US" dirty="0"/>
              <a:t> </a:t>
            </a:r>
            <a:r>
              <a:rPr lang="en-US" dirty="0" err="1"/>
              <a:t>thuộc</a:t>
            </a:r>
            <a:r>
              <a:rPr lang="en-US" dirty="0"/>
              <a:t> </a:t>
            </a:r>
            <a:r>
              <a:rPr lang="en-US" dirty="0" err="1"/>
              <a:t>thể</a:t>
            </a:r>
            <a:r>
              <a:rPr lang="en-US" dirty="0"/>
              <a:t> </a:t>
            </a:r>
            <a:r>
              <a:rPr lang="en-US" dirty="0" err="1"/>
              <a:t>thơ</a:t>
            </a:r>
            <a:r>
              <a:rPr lang="en-US" dirty="0"/>
              <a:t> </a:t>
            </a:r>
            <a:r>
              <a:rPr lang="en-US" dirty="0" err="1"/>
              <a:t>tự</a:t>
            </a:r>
            <a:r>
              <a:rPr lang="en-US" dirty="0"/>
              <a:t> do. </a:t>
            </a:r>
            <a:r>
              <a:rPr lang="en-US" dirty="0" err="1"/>
              <a:t>Những</a:t>
            </a:r>
            <a:r>
              <a:rPr lang="en-US" dirty="0"/>
              <a:t> </a:t>
            </a:r>
            <a:r>
              <a:rPr lang="en-US" dirty="0" err="1"/>
              <a:t>bài</a:t>
            </a:r>
            <a:r>
              <a:rPr lang="en-US" dirty="0"/>
              <a:t> </a:t>
            </a:r>
            <a:r>
              <a:rPr lang="en-US" dirty="0" err="1"/>
              <a:t>thơ</a:t>
            </a:r>
            <a:r>
              <a:rPr lang="en-US" dirty="0"/>
              <a:t> </a:t>
            </a:r>
            <a:r>
              <a:rPr lang="en-US" dirty="0" err="1"/>
              <a:t>ấy</a:t>
            </a:r>
            <a:r>
              <a:rPr lang="en-US" dirty="0"/>
              <a:t> </a:t>
            </a:r>
            <a:r>
              <a:rPr lang="en-US" dirty="0" err="1"/>
              <a:t>hẳn</a:t>
            </a:r>
            <a:r>
              <a:rPr lang="en-US" dirty="0"/>
              <a:t> </a:t>
            </a:r>
            <a:r>
              <a:rPr lang="en-US" dirty="0" err="1"/>
              <a:t>đã</a:t>
            </a:r>
            <a:r>
              <a:rPr lang="en-US" dirty="0"/>
              <a:t> </a:t>
            </a:r>
            <a:r>
              <a:rPr lang="en-US" dirty="0" err="1"/>
              <a:t>để</a:t>
            </a:r>
            <a:r>
              <a:rPr lang="en-US" dirty="0"/>
              <a:t> </a:t>
            </a:r>
            <a:r>
              <a:rPr lang="en-US" dirty="0" err="1"/>
              <a:t>lại</a:t>
            </a:r>
            <a:r>
              <a:rPr lang="en-US" dirty="0"/>
              <a:t> </a:t>
            </a:r>
            <a:r>
              <a:rPr lang="en-US" dirty="0" err="1"/>
              <a:t>trong</a:t>
            </a:r>
            <a:r>
              <a:rPr lang="en-US" dirty="0"/>
              <a:t> </a:t>
            </a:r>
            <a:r>
              <a:rPr lang="en-US" dirty="0" err="1"/>
              <a:t>em</a:t>
            </a:r>
            <a:r>
              <a:rPr lang="en-US" dirty="0"/>
              <a:t> </a:t>
            </a:r>
            <a:r>
              <a:rPr lang="en-US" dirty="0" err="1"/>
              <a:t>những</a:t>
            </a:r>
            <a:r>
              <a:rPr lang="en-US" dirty="0"/>
              <a:t> </a:t>
            </a:r>
            <a:r>
              <a:rPr lang="en-US" dirty="0" err="1"/>
              <a:t>cảm</a:t>
            </a:r>
            <a:r>
              <a:rPr lang="en-US" dirty="0"/>
              <a:t> </a:t>
            </a:r>
            <a:r>
              <a:rPr lang="en-US" dirty="0" err="1"/>
              <a:t>nghĩ</a:t>
            </a:r>
            <a:r>
              <a:rPr lang="en-US" dirty="0"/>
              <a:t>, </a:t>
            </a:r>
            <a:r>
              <a:rPr lang="en-US" dirty="0" err="1"/>
              <a:t>và</a:t>
            </a:r>
            <a:r>
              <a:rPr lang="en-US" dirty="0"/>
              <a:t> </a:t>
            </a:r>
            <a:r>
              <a:rPr lang="en-US" dirty="0" err="1"/>
              <a:t>em</a:t>
            </a:r>
            <a:r>
              <a:rPr lang="en-US" dirty="0"/>
              <a:t> </a:t>
            </a:r>
            <a:r>
              <a:rPr lang="en-US" dirty="0" err="1"/>
              <a:t>cần</a:t>
            </a:r>
            <a:r>
              <a:rPr lang="en-US" dirty="0"/>
              <a:t> </a:t>
            </a:r>
            <a:r>
              <a:rPr lang="en-US" dirty="0" err="1"/>
              <a:t>biết</a:t>
            </a:r>
            <a:r>
              <a:rPr lang="en-US" dirty="0"/>
              <a:t> </a:t>
            </a:r>
            <a:r>
              <a:rPr lang="en-US" dirty="0" err="1"/>
              <a:t>cách</a:t>
            </a:r>
            <a:r>
              <a:rPr lang="en-US" dirty="0"/>
              <a:t> </a:t>
            </a:r>
            <a:r>
              <a:rPr lang="en-US" dirty="0" err="1"/>
              <a:t>ghi</a:t>
            </a:r>
            <a:r>
              <a:rPr lang="en-US" dirty="0"/>
              <a:t> </a:t>
            </a:r>
            <a:r>
              <a:rPr lang="en-US" dirty="0" err="1"/>
              <a:t>lại</a:t>
            </a:r>
            <a:r>
              <a:rPr lang="en-US" dirty="0"/>
              <a:t>. </a:t>
            </a:r>
            <a:r>
              <a:rPr lang="en-US" dirty="0" err="1"/>
              <a:t>Với</a:t>
            </a:r>
            <a:r>
              <a:rPr lang="en-US" dirty="0"/>
              <a:t> </a:t>
            </a:r>
            <a:r>
              <a:rPr lang="en-US" dirty="0" err="1"/>
              <a:t>phần</a:t>
            </a:r>
            <a:r>
              <a:rPr lang="en-US" dirty="0"/>
              <a:t> </a:t>
            </a:r>
            <a:r>
              <a:rPr lang="en-US" dirty="0" err="1"/>
              <a:t>Viết</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được</a:t>
            </a:r>
            <a:r>
              <a:rPr lang="en-US" dirty="0"/>
              <a:t> </a:t>
            </a:r>
            <a:r>
              <a:rPr lang="en-US" dirty="0" err="1"/>
              <a:t>hướng</a:t>
            </a:r>
            <a:r>
              <a:rPr lang="en-US" dirty="0"/>
              <a:t> </a:t>
            </a:r>
            <a:r>
              <a:rPr lang="en-US" dirty="0" err="1"/>
              <a:t>dẫn</a:t>
            </a:r>
            <a:r>
              <a:rPr lang="en-US" dirty="0"/>
              <a:t> </a:t>
            </a:r>
            <a:r>
              <a:rPr lang="en-US" dirty="0" err="1"/>
              <a:t>cách</a:t>
            </a:r>
            <a:r>
              <a:rPr lang="en-US" dirty="0"/>
              <a:t> </a:t>
            </a:r>
            <a:r>
              <a:rPr lang="en-US" dirty="0" err="1"/>
              <a:t>viết</a:t>
            </a:r>
            <a:r>
              <a:rPr lang="en-US" dirty="0"/>
              <a:t> </a:t>
            </a:r>
            <a:r>
              <a:rPr lang="en-US" dirty="0" err="1"/>
              <a:t>đoạn</a:t>
            </a:r>
            <a:r>
              <a:rPr lang="en-US" dirty="0"/>
              <a:t> </a:t>
            </a:r>
            <a:r>
              <a:rPr lang="en-US" dirty="0" err="1"/>
              <a:t>văn</a:t>
            </a:r>
            <a:r>
              <a:rPr lang="en-US" dirty="0"/>
              <a:t> </a:t>
            </a:r>
            <a:r>
              <a:rPr lang="en-US" dirty="0" err="1"/>
              <a:t>ghi</a:t>
            </a:r>
            <a:r>
              <a:rPr lang="en-US" dirty="0"/>
              <a:t> </a:t>
            </a:r>
            <a:r>
              <a:rPr lang="en-US" dirty="0" err="1"/>
              <a:t>lại</a:t>
            </a:r>
            <a:r>
              <a:rPr lang="en-US" dirty="0"/>
              <a:t> </a:t>
            </a:r>
            <a:r>
              <a:rPr lang="en-US" dirty="0" err="1"/>
              <a:t>cảm</a:t>
            </a:r>
            <a:r>
              <a:rPr lang="en-US" dirty="0"/>
              <a:t> </a:t>
            </a:r>
            <a:r>
              <a:rPr lang="en-US" dirty="0" err="1"/>
              <a:t>nghĩ</a:t>
            </a:r>
            <a:r>
              <a:rPr lang="en-US" dirty="0"/>
              <a:t> </a:t>
            </a:r>
            <a:r>
              <a:rPr lang="en-US" dirty="0" err="1"/>
              <a:t>về</a:t>
            </a:r>
            <a:r>
              <a:rPr lang="en-US" dirty="0"/>
              <a:t> </a:t>
            </a:r>
            <a:r>
              <a:rPr lang="en-US" dirty="0" err="1"/>
              <a:t>một</a:t>
            </a:r>
            <a:r>
              <a:rPr lang="en-US" dirty="0"/>
              <a:t> </a:t>
            </a:r>
            <a:r>
              <a:rPr lang="en-US" dirty="0" err="1"/>
              <a:t>bài</a:t>
            </a:r>
            <a:r>
              <a:rPr lang="en-US" dirty="0"/>
              <a:t> </a:t>
            </a:r>
            <a:r>
              <a:rPr lang="en-US" dirty="0" err="1"/>
              <a:t>thơ</a:t>
            </a:r>
            <a:r>
              <a:rPr lang="en-US" dirty="0"/>
              <a:t> </a:t>
            </a:r>
            <a:r>
              <a:rPr lang="en-US" dirty="0" err="1"/>
              <a:t>tự</a:t>
            </a:r>
            <a:r>
              <a:rPr lang="en-US" dirty="0"/>
              <a:t> do.</a:t>
            </a:r>
          </a:p>
        </p:txBody>
      </p:sp>
      <p:sp>
        <p:nvSpPr>
          <p:cNvPr id="4" name="Slide Number Placeholder 3"/>
          <p:cNvSpPr>
            <a:spLocks noGrp="1"/>
          </p:cNvSpPr>
          <p:nvPr>
            <p:ph type="sldNum" sz="quarter" idx="5"/>
          </p:nvPr>
        </p:nvSpPr>
        <p:spPr/>
        <p:txBody>
          <a:bodyPr/>
          <a:lstStyle/>
          <a:p>
            <a:fld id="{5A7FDEBF-1B64-479F-AB7C-464545DC34B4}" type="slidenum">
              <a:rPr lang="en-US" smtClean="0"/>
              <a:t>18</a:t>
            </a:fld>
            <a:endParaRPr lang="en-US"/>
          </a:p>
        </p:txBody>
      </p:sp>
    </p:spTree>
    <p:extLst>
      <p:ext uri="{BB962C8B-B14F-4D97-AF65-F5344CB8AC3E}">
        <p14:creationId xmlns:p14="http://schemas.microsoft.com/office/powerpoint/2010/main" val="877377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19</a:t>
            </a:fld>
            <a:endParaRPr lang="en-US"/>
          </a:p>
        </p:txBody>
      </p:sp>
    </p:spTree>
    <p:extLst>
      <p:ext uri="{BB962C8B-B14F-4D97-AF65-F5344CB8AC3E}">
        <p14:creationId xmlns:p14="http://schemas.microsoft.com/office/powerpoint/2010/main" val="314048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 GV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Tìm</a:t>
            </a:r>
            <a:r>
              <a:rPr lang="en-US" dirty="0"/>
              <a:t> X (X </a:t>
            </a:r>
            <a:r>
              <a:rPr lang="en-US" dirty="0" err="1"/>
              <a:t>là</a:t>
            </a:r>
            <a:r>
              <a:rPr lang="en-US" dirty="0"/>
              <a:t> </a:t>
            </a:r>
            <a:r>
              <a:rPr lang="en-US" dirty="0" err="1"/>
              <a:t>tên</a:t>
            </a:r>
            <a:r>
              <a:rPr lang="en-US" dirty="0"/>
              <a:t> </a:t>
            </a:r>
            <a:r>
              <a:rPr lang="en-US" dirty="0" err="1"/>
              <a:t>các</a:t>
            </a:r>
            <a:r>
              <a:rPr lang="en-US" dirty="0"/>
              <a:t> </a:t>
            </a:r>
            <a:r>
              <a:rPr lang="en-US" dirty="0" err="1"/>
              <a:t>thể</a:t>
            </a:r>
            <a:r>
              <a:rPr lang="en-US" dirty="0"/>
              <a:t> </a:t>
            </a:r>
            <a:r>
              <a:rPr lang="en-US" dirty="0" err="1"/>
              <a:t>thơ</a:t>
            </a:r>
            <a:r>
              <a:rPr lang="en-US" dirty="0"/>
              <a:t> </a:t>
            </a:r>
            <a:r>
              <a:rPr lang="en-US" dirty="0" err="1"/>
              <a:t>đã</a:t>
            </a:r>
            <a:r>
              <a:rPr lang="en-US" dirty="0"/>
              <a:t> </a:t>
            </a:r>
            <a:r>
              <a:rPr lang="en-US" dirty="0" err="1"/>
              <a:t>học</a:t>
            </a:r>
            <a:r>
              <a:rPr lang="en-US" dirty="0"/>
              <a:t>)</a:t>
            </a:r>
          </a:p>
          <a:p>
            <a:r>
              <a:rPr lang="en-US" dirty="0"/>
              <a:t>- </a:t>
            </a:r>
            <a:r>
              <a:rPr lang="en-US" dirty="0" err="1"/>
              <a:t>Lục</a:t>
            </a:r>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2</a:t>
            </a:fld>
            <a:endParaRPr lang="en-US"/>
          </a:p>
        </p:txBody>
      </p:sp>
    </p:spTree>
    <p:extLst>
      <p:ext uri="{BB962C8B-B14F-4D97-AF65-F5344CB8AC3E}">
        <p14:creationId xmlns:p14="http://schemas.microsoft.com/office/powerpoint/2010/main" val="3735035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20</a:t>
            </a:fld>
            <a:endParaRPr lang="en-US"/>
          </a:p>
        </p:txBody>
      </p:sp>
    </p:spTree>
    <p:extLst>
      <p:ext uri="{BB962C8B-B14F-4D97-AF65-F5344CB8AC3E}">
        <p14:creationId xmlns:p14="http://schemas.microsoft.com/office/powerpoint/2010/main" val="2272076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21</a:t>
            </a:fld>
            <a:endParaRPr lang="en-US"/>
          </a:p>
        </p:txBody>
      </p:sp>
    </p:spTree>
    <p:extLst>
      <p:ext uri="{BB962C8B-B14F-4D97-AF65-F5344CB8AC3E}">
        <p14:creationId xmlns:p14="http://schemas.microsoft.com/office/powerpoint/2010/main" val="585769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22</a:t>
            </a:fld>
            <a:endParaRPr lang="en-US"/>
          </a:p>
        </p:txBody>
      </p:sp>
    </p:spTree>
    <p:extLst>
      <p:ext uri="{BB962C8B-B14F-4D97-AF65-F5344CB8AC3E}">
        <p14:creationId xmlns:p14="http://schemas.microsoft.com/office/powerpoint/2010/main" val="1714333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23</a:t>
            </a:fld>
            <a:endParaRPr lang="en-US"/>
          </a:p>
        </p:txBody>
      </p:sp>
    </p:spTree>
    <p:extLst>
      <p:ext uri="{BB962C8B-B14F-4D97-AF65-F5344CB8AC3E}">
        <p14:creationId xmlns:p14="http://schemas.microsoft.com/office/powerpoint/2010/main" val="1365000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24</a:t>
            </a:fld>
            <a:endParaRPr lang="en-US"/>
          </a:p>
        </p:txBody>
      </p:sp>
    </p:spTree>
    <p:extLst>
      <p:ext uri="{BB962C8B-B14F-4D97-AF65-F5344CB8AC3E}">
        <p14:creationId xmlns:p14="http://schemas.microsoft.com/office/powerpoint/2010/main" val="79009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25</a:t>
            </a:fld>
            <a:endParaRPr lang="en-US"/>
          </a:p>
        </p:txBody>
      </p:sp>
    </p:spTree>
    <p:extLst>
      <p:ext uri="{BB962C8B-B14F-4D97-AF65-F5344CB8AC3E}">
        <p14:creationId xmlns:p14="http://schemas.microsoft.com/office/powerpoint/2010/main" val="3285911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26</a:t>
            </a:fld>
            <a:endParaRPr lang="en-US"/>
          </a:p>
        </p:txBody>
      </p:sp>
    </p:spTree>
    <p:extLst>
      <p:ext uri="{BB962C8B-B14F-4D97-AF65-F5344CB8AC3E}">
        <p14:creationId xmlns:p14="http://schemas.microsoft.com/office/powerpoint/2010/main" val="3713626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27</a:t>
            </a:fld>
            <a:endParaRPr lang="en-US"/>
          </a:p>
        </p:txBody>
      </p:sp>
    </p:spTree>
    <p:extLst>
      <p:ext uri="{BB962C8B-B14F-4D97-AF65-F5344CB8AC3E}">
        <p14:creationId xmlns:p14="http://schemas.microsoft.com/office/powerpoint/2010/main" val="52489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dirty="0"/>
              <a:t> </a:t>
            </a:r>
            <a:r>
              <a:rPr lang="en-US" dirty="0" err="1"/>
              <a:t>tự</a:t>
            </a:r>
            <a:r>
              <a:rPr lang="en-US" dirty="0"/>
              <a:t> do </a:t>
            </a:r>
            <a:r>
              <a:rPr lang="en-US" dirty="0" err="1"/>
              <a:t>có</a:t>
            </a:r>
            <a:r>
              <a:rPr lang="en-US" dirty="0"/>
              <a:t> </a:t>
            </a:r>
            <a:r>
              <a:rPr lang="en-US" dirty="0" err="1"/>
              <a:t>cách</a:t>
            </a:r>
            <a:r>
              <a:rPr lang="en-US" dirty="0"/>
              <a:t> </a:t>
            </a:r>
            <a:r>
              <a:rPr lang="en-US" dirty="0" err="1"/>
              <a:t>thể</a:t>
            </a:r>
            <a:r>
              <a:rPr lang="en-US" dirty="0"/>
              <a:t> </a:t>
            </a:r>
            <a:r>
              <a:rPr lang="en-US" dirty="0" err="1"/>
              <a:t>hiện</a:t>
            </a:r>
            <a:r>
              <a:rPr lang="en-US" dirty="0"/>
              <a:t> </a:t>
            </a:r>
            <a:r>
              <a:rPr lang="en-US" dirty="0" err="1"/>
              <a:t>hình</a:t>
            </a:r>
            <a:r>
              <a:rPr lang="en-US" dirty="0"/>
              <a:t> </a:t>
            </a:r>
            <a:r>
              <a:rPr lang="en-US" dirty="0" err="1"/>
              <a:t>thức</a:t>
            </a:r>
            <a:r>
              <a:rPr lang="en-US" dirty="0"/>
              <a:t> </a:t>
            </a:r>
            <a:r>
              <a:rPr lang="en-US" dirty="0" err="1"/>
              <a:t>nghệ</a:t>
            </a:r>
            <a:r>
              <a:rPr lang="en-US" dirty="0"/>
              <a:t> </a:t>
            </a:r>
            <a:r>
              <a:rPr lang="en-US" dirty="0" err="1"/>
              <a:t>thuật</a:t>
            </a:r>
            <a:r>
              <a:rPr lang="en-US" dirty="0"/>
              <a:t> </a:t>
            </a:r>
            <a:r>
              <a:rPr lang="en-US" dirty="0" err="1"/>
              <a:t>và</a:t>
            </a:r>
            <a:r>
              <a:rPr lang="en-US" dirty="0"/>
              <a:t> </a:t>
            </a:r>
            <a:r>
              <a:rPr lang="en-US" dirty="0" err="1"/>
              <a:t>đề</a:t>
            </a:r>
            <a:r>
              <a:rPr lang="en-US" dirty="0"/>
              <a:t> </a:t>
            </a:r>
            <a:r>
              <a:rPr lang="en-US" dirty="0" err="1"/>
              <a:t>tài</a:t>
            </a:r>
            <a:r>
              <a:rPr lang="en-US" dirty="0"/>
              <a:t> </a:t>
            </a:r>
            <a:r>
              <a:rPr lang="en-US" dirty="0" err="1"/>
              <a:t>rất</a:t>
            </a:r>
            <a:r>
              <a:rPr lang="en-US" dirty="0"/>
              <a:t> </a:t>
            </a:r>
            <a:r>
              <a:rPr lang="en-US" dirty="0" err="1"/>
              <a:t>phong</a:t>
            </a:r>
            <a:r>
              <a:rPr lang="en-US" dirty="0"/>
              <a:t> </a:t>
            </a:r>
            <a:r>
              <a:rPr lang="en-US" dirty="0" err="1"/>
              <a:t>phú</a:t>
            </a:r>
            <a:r>
              <a:rPr lang="en-US" dirty="0"/>
              <a:t>. </a:t>
            </a:r>
            <a:r>
              <a:rPr lang="en-US" dirty="0" err="1"/>
              <a:t>Hãy</a:t>
            </a:r>
            <a:r>
              <a:rPr lang="en-US" dirty="0"/>
              <a:t> </a:t>
            </a:r>
            <a:r>
              <a:rPr lang="en-US" dirty="0" err="1"/>
              <a:t>lựa</a:t>
            </a:r>
            <a:r>
              <a:rPr lang="en-US" dirty="0"/>
              <a:t> </a:t>
            </a:r>
            <a:r>
              <a:rPr lang="en-US" dirty="0" err="1"/>
              <a:t>chọn</a:t>
            </a:r>
            <a:r>
              <a:rPr lang="en-US" dirty="0"/>
              <a:t> </a:t>
            </a:r>
            <a:r>
              <a:rPr lang="en-US" dirty="0" err="1"/>
              <a:t>một</a:t>
            </a:r>
            <a:r>
              <a:rPr lang="en-US" dirty="0"/>
              <a:t> </a:t>
            </a:r>
            <a:r>
              <a:rPr lang="en-US" dirty="0" err="1"/>
              <a:t>bài</a:t>
            </a:r>
            <a:r>
              <a:rPr lang="en-US" dirty="0"/>
              <a:t> </a:t>
            </a:r>
            <a:r>
              <a:rPr lang="en-US" dirty="0" err="1"/>
              <a:t>thơ</a:t>
            </a:r>
            <a:r>
              <a:rPr lang="en-US" dirty="0"/>
              <a:t> </a:t>
            </a:r>
            <a:r>
              <a:rPr lang="en-US" dirty="0" err="1"/>
              <a:t>mà</a:t>
            </a:r>
            <a:r>
              <a:rPr lang="en-US" dirty="0"/>
              <a:t> </a:t>
            </a:r>
            <a:r>
              <a:rPr lang="en-US" dirty="0" err="1"/>
              <a:t>em</a:t>
            </a:r>
            <a:r>
              <a:rPr lang="en-US" dirty="0"/>
              <a:t> </a:t>
            </a:r>
            <a:r>
              <a:rPr lang="en-US" dirty="0" err="1"/>
              <a:t>yêu</a:t>
            </a:r>
            <a:r>
              <a:rPr lang="en-US" dirty="0"/>
              <a:t> </a:t>
            </a:r>
            <a:r>
              <a:rPr lang="en-US" dirty="0" err="1"/>
              <a:t>thích</a:t>
            </a:r>
            <a:r>
              <a:rPr lang="en-US" dirty="0"/>
              <a:t> </a:t>
            </a:r>
            <a:r>
              <a:rPr lang="en-US" dirty="0" err="1"/>
              <a:t>và</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r>
              <a:rPr lang="en-US" dirty="0"/>
              <a:t>, </a:t>
            </a:r>
            <a:r>
              <a:rPr lang="en-US" dirty="0" err="1"/>
              <a:t>với</a:t>
            </a:r>
            <a:r>
              <a:rPr lang="en-US" dirty="0"/>
              <a:t> </a:t>
            </a:r>
            <a:r>
              <a:rPr lang="en-US" dirty="0" err="1"/>
              <a:t>khả</a:t>
            </a:r>
            <a:r>
              <a:rPr lang="en-US" dirty="0"/>
              <a:t> </a:t>
            </a:r>
            <a:r>
              <a:rPr lang="en-US" dirty="0" err="1"/>
              <a:t>năng</a:t>
            </a:r>
            <a:r>
              <a:rPr lang="en-US" dirty="0"/>
              <a:t> </a:t>
            </a:r>
            <a:r>
              <a:rPr lang="en-US" dirty="0" err="1"/>
              <a:t>cảm</a:t>
            </a:r>
            <a:r>
              <a:rPr lang="en-US" dirty="0"/>
              <a:t> </a:t>
            </a:r>
            <a:r>
              <a:rPr lang="en-US" dirty="0" err="1"/>
              <a:t>nhận</a:t>
            </a:r>
            <a:r>
              <a:rPr lang="en-US" dirty="0"/>
              <a:t> </a:t>
            </a:r>
            <a:r>
              <a:rPr lang="en-US" dirty="0" err="1"/>
              <a:t>của</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chọn</a:t>
            </a:r>
            <a:r>
              <a:rPr lang="en-US" dirty="0"/>
              <a:t> </a:t>
            </a:r>
            <a:r>
              <a:rPr lang="en-US" dirty="0" err="1"/>
              <a:t>một</a:t>
            </a:r>
            <a:r>
              <a:rPr lang="en-US" dirty="0"/>
              <a:t> </a:t>
            </a:r>
            <a:r>
              <a:rPr lang="en-US" dirty="0" err="1"/>
              <a:t>bài</a:t>
            </a:r>
            <a:r>
              <a:rPr lang="en-US" dirty="0"/>
              <a:t> </a:t>
            </a:r>
            <a:r>
              <a:rPr lang="en-US" dirty="0" err="1"/>
              <a:t>thơ</a:t>
            </a:r>
            <a:r>
              <a:rPr lang="en-US" dirty="0"/>
              <a:t> </a:t>
            </a:r>
            <a:r>
              <a:rPr lang="en-US" dirty="0" err="1"/>
              <a:t>đã</a:t>
            </a:r>
            <a:r>
              <a:rPr lang="en-US" dirty="0"/>
              <a:t> </a:t>
            </a:r>
            <a:r>
              <a:rPr lang="en-US" dirty="0" err="1"/>
              <a:t>học</a:t>
            </a:r>
            <a:r>
              <a:rPr lang="en-US" dirty="0"/>
              <a:t> </a:t>
            </a:r>
            <a:r>
              <a:rPr lang="en-US" dirty="0" err="1"/>
              <a:t>trong</a:t>
            </a:r>
            <a:r>
              <a:rPr lang="en-US" dirty="0"/>
              <a:t> </a:t>
            </a:r>
            <a:r>
              <a:rPr lang="en-US" dirty="0" err="1"/>
              <a:t>sách</a:t>
            </a:r>
            <a:r>
              <a:rPr lang="en-US" dirty="0"/>
              <a:t> </a:t>
            </a:r>
            <a:r>
              <a:rPr lang="en-US" dirty="0" err="1"/>
              <a:t>hoặc</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mà</a:t>
            </a:r>
            <a:r>
              <a:rPr lang="en-US" dirty="0"/>
              <a:t> </a:t>
            </a:r>
            <a:r>
              <a:rPr lang="en-US" dirty="0" err="1"/>
              <a:t>em</a:t>
            </a:r>
            <a:r>
              <a:rPr lang="en-US" dirty="0"/>
              <a:t> </a:t>
            </a:r>
            <a:r>
              <a:rPr lang="en-US" dirty="0" err="1"/>
              <a:t>mới</a:t>
            </a:r>
            <a:r>
              <a:rPr lang="en-US" dirty="0"/>
              <a:t> </a:t>
            </a:r>
            <a:r>
              <a:rPr lang="en-US" dirty="0" err="1"/>
              <a:t>tìm</a:t>
            </a:r>
            <a:r>
              <a:rPr lang="en-US" dirty="0"/>
              <a:t> </a:t>
            </a:r>
            <a:r>
              <a:rPr lang="en-US" dirty="0" err="1"/>
              <a:t>đọc</a:t>
            </a:r>
            <a:r>
              <a:rPr lang="en-US" dirty="0"/>
              <a:t>.</a:t>
            </a:r>
          </a:p>
          <a:p>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28</a:t>
            </a:fld>
            <a:endParaRPr lang="en-US"/>
          </a:p>
        </p:txBody>
      </p:sp>
    </p:spTree>
    <p:extLst>
      <p:ext uri="{BB962C8B-B14F-4D97-AF65-F5344CB8AC3E}">
        <p14:creationId xmlns:p14="http://schemas.microsoft.com/office/powerpoint/2010/main" val="182247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29</a:t>
            </a:fld>
            <a:endParaRPr lang="en-US"/>
          </a:p>
        </p:txBody>
      </p:sp>
    </p:spTree>
    <p:extLst>
      <p:ext uri="{BB962C8B-B14F-4D97-AF65-F5344CB8AC3E}">
        <p14:creationId xmlns:p14="http://schemas.microsoft.com/office/powerpoint/2010/main" val="358394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 GV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Tìm</a:t>
            </a:r>
            <a:r>
              <a:rPr lang="en-US" dirty="0"/>
              <a:t> X (X </a:t>
            </a:r>
            <a:r>
              <a:rPr lang="en-US" dirty="0" err="1"/>
              <a:t>là</a:t>
            </a:r>
            <a:r>
              <a:rPr lang="en-US" dirty="0"/>
              <a:t> </a:t>
            </a:r>
            <a:r>
              <a:rPr lang="en-US" dirty="0" err="1"/>
              <a:t>tên</a:t>
            </a:r>
            <a:r>
              <a:rPr lang="en-US" dirty="0"/>
              <a:t> </a:t>
            </a:r>
            <a:r>
              <a:rPr lang="en-US" dirty="0" err="1"/>
              <a:t>các</a:t>
            </a:r>
            <a:r>
              <a:rPr lang="en-US" dirty="0"/>
              <a:t> </a:t>
            </a:r>
            <a:r>
              <a:rPr lang="en-US" dirty="0" err="1"/>
              <a:t>thể</a:t>
            </a:r>
            <a:r>
              <a:rPr lang="en-US" dirty="0"/>
              <a:t> </a:t>
            </a:r>
            <a:r>
              <a:rPr lang="en-US" dirty="0" err="1"/>
              <a:t>thơ</a:t>
            </a:r>
            <a:r>
              <a:rPr lang="en-US" dirty="0"/>
              <a:t> </a:t>
            </a:r>
            <a:r>
              <a:rPr lang="en-US" dirty="0" err="1"/>
              <a:t>đã</a:t>
            </a:r>
            <a:r>
              <a:rPr lang="en-US" dirty="0"/>
              <a:t> </a:t>
            </a:r>
            <a:r>
              <a:rPr lang="en-US" dirty="0" err="1"/>
              <a:t>học</a:t>
            </a:r>
            <a:r>
              <a:rPr lang="en-US" dirty="0"/>
              <a:t>)</a:t>
            </a:r>
          </a:p>
          <a:p>
            <a:r>
              <a:rPr lang="en-US" dirty="0"/>
              <a:t>- </a:t>
            </a:r>
            <a:r>
              <a:rPr lang="en-US" dirty="0" err="1"/>
              <a:t>Bốn</a:t>
            </a:r>
            <a:r>
              <a:rPr lang="en-US" dirty="0"/>
              <a:t> </a:t>
            </a:r>
            <a:r>
              <a:rPr lang="en-US" dirty="0" err="1"/>
              <a:t>chữ</a:t>
            </a:r>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3</a:t>
            </a:fld>
            <a:endParaRPr lang="en-US"/>
          </a:p>
        </p:txBody>
      </p:sp>
    </p:spTree>
    <p:extLst>
      <p:ext uri="{BB962C8B-B14F-4D97-AF65-F5344CB8AC3E}">
        <p14:creationId xmlns:p14="http://schemas.microsoft.com/office/powerpoint/2010/main" val="3034997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30</a:t>
            </a:fld>
            <a:endParaRPr lang="en-US"/>
          </a:p>
        </p:txBody>
      </p:sp>
    </p:spTree>
    <p:extLst>
      <p:ext uri="{BB962C8B-B14F-4D97-AF65-F5344CB8AC3E}">
        <p14:creationId xmlns:p14="http://schemas.microsoft.com/office/powerpoint/2010/main" val="3284403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31</a:t>
            </a:fld>
            <a:endParaRPr lang="en-US"/>
          </a:p>
        </p:txBody>
      </p:sp>
    </p:spTree>
    <p:extLst>
      <p:ext uri="{BB962C8B-B14F-4D97-AF65-F5344CB8AC3E}">
        <p14:creationId xmlns:p14="http://schemas.microsoft.com/office/powerpoint/2010/main" val="2587513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a:t>
            </a:r>
            <a:r>
              <a:rPr lang="en-US" dirty="0">
                <a:latin typeface="Times New Roman" panose="02020603050405020304" pitchFamily="18" charset="0"/>
                <a:cs typeface="Times New Roman" panose="02020603050405020304" pitchFamily="18" charset="0"/>
              </a:rPr>
              <a:t> sung.</a:t>
            </a: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Bổ</a:t>
            </a:r>
            <a:r>
              <a:rPr lang="en-US" dirty="0">
                <a:latin typeface="Times New Roman" panose="02020603050405020304" pitchFamily="18" charset="0"/>
                <a:cs typeface="Times New Roman" panose="02020603050405020304" pitchFamily="18" charset="0"/>
              </a:rPr>
              <a:t> sung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a:t>
            </a: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a:t>
            </a:r>
            <a:r>
              <a:rPr lang="en-US" dirty="0">
                <a:latin typeface="Times New Roman" panose="02020603050405020304" pitchFamily="18" charset="0"/>
                <a:cs typeface="Times New Roman" panose="02020603050405020304" pitchFamily="18" charset="0"/>
              </a:rPr>
              <a:t> sung.</a:t>
            </a:r>
          </a:p>
          <a:p>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32</a:t>
            </a:fld>
            <a:endParaRPr lang="en-US"/>
          </a:p>
        </p:txBody>
      </p:sp>
    </p:spTree>
    <p:extLst>
      <p:ext uri="{BB962C8B-B14F-4D97-AF65-F5344CB8AC3E}">
        <p14:creationId xmlns:p14="http://schemas.microsoft.com/office/powerpoint/2010/main" val="2192550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33</a:t>
            </a:fld>
            <a:endParaRPr lang="en-US"/>
          </a:p>
        </p:txBody>
      </p:sp>
    </p:spTree>
    <p:extLst>
      <p:ext uri="{BB962C8B-B14F-4D97-AF65-F5344CB8AC3E}">
        <p14:creationId xmlns:p14="http://schemas.microsoft.com/office/powerpoint/2010/main" val="521804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34</a:t>
            </a:fld>
            <a:endParaRPr lang="en-US"/>
          </a:p>
        </p:txBody>
      </p:sp>
    </p:spTree>
    <p:extLst>
      <p:ext uri="{BB962C8B-B14F-4D97-AF65-F5344CB8AC3E}">
        <p14:creationId xmlns:p14="http://schemas.microsoft.com/office/powerpoint/2010/main" val="162249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 GV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Tìm</a:t>
            </a:r>
            <a:r>
              <a:rPr lang="en-US" dirty="0"/>
              <a:t> X (X </a:t>
            </a:r>
            <a:r>
              <a:rPr lang="en-US" dirty="0" err="1"/>
              <a:t>là</a:t>
            </a:r>
            <a:r>
              <a:rPr lang="en-US" dirty="0"/>
              <a:t> </a:t>
            </a:r>
            <a:r>
              <a:rPr lang="en-US" dirty="0" err="1"/>
              <a:t>tên</a:t>
            </a:r>
            <a:r>
              <a:rPr lang="en-US" dirty="0"/>
              <a:t> </a:t>
            </a:r>
            <a:r>
              <a:rPr lang="en-US" dirty="0" err="1"/>
              <a:t>các</a:t>
            </a:r>
            <a:r>
              <a:rPr lang="en-US" dirty="0"/>
              <a:t> </a:t>
            </a:r>
            <a:r>
              <a:rPr lang="en-US" dirty="0" err="1"/>
              <a:t>thể</a:t>
            </a:r>
            <a:r>
              <a:rPr lang="en-US" dirty="0"/>
              <a:t> </a:t>
            </a:r>
            <a:r>
              <a:rPr lang="en-US" dirty="0" err="1"/>
              <a:t>thơ</a:t>
            </a:r>
            <a:r>
              <a:rPr lang="en-US" dirty="0"/>
              <a:t> </a:t>
            </a:r>
            <a:r>
              <a:rPr lang="en-US" dirty="0" err="1"/>
              <a:t>đã</a:t>
            </a:r>
            <a:r>
              <a:rPr lang="en-US" dirty="0"/>
              <a:t> </a:t>
            </a:r>
            <a:r>
              <a:rPr lang="en-US" dirty="0" err="1"/>
              <a:t>học</a:t>
            </a:r>
            <a:r>
              <a:rPr lang="en-US" dirty="0"/>
              <a:t>)</a:t>
            </a:r>
          </a:p>
          <a:p>
            <a:r>
              <a:rPr lang="en-US" dirty="0"/>
              <a:t>- </a:t>
            </a:r>
            <a:r>
              <a:rPr lang="en-US" dirty="0" err="1"/>
              <a:t>Năm</a:t>
            </a:r>
            <a:r>
              <a:rPr lang="en-US" dirty="0"/>
              <a:t> </a:t>
            </a:r>
            <a:r>
              <a:rPr lang="en-US" dirty="0" err="1"/>
              <a:t>chữ</a:t>
            </a:r>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4</a:t>
            </a:fld>
            <a:endParaRPr lang="en-US"/>
          </a:p>
        </p:txBody>
      </p:sp>
    </p:spTree>
    <p:extLst>
      <p:ext uri="{BB962C8B-B14F-4D97-AF65-F5344CB8AC3E}">
        <p14:creationId xmlns:p14="http://schemas.microsoft.com/office/powerpoint/2010/main" val="329973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 GV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Tìm</a:t>
            </a:r>
            <a:r>
              <a:rPr lang="en-US" dirty="0"/>
              <a:t> X (X </a:t>
            </a:r>
            <a:r>
              <a:rPr lang="en-US" dirty="0" err="1"/>
              <a:t>là</a:t>
            </a:r>
            <a:r>
              <a:rPr lang="en-US" dirty="0"/>
              <a:t> </a:t>
            </a:r>
            <a:r>
              <a:rPr lang="en-US" dirty="0" err="1"/>
              <a:t>tên</a:t>
            </a:r>
            <a:r>
              <a:rPr lang="en-US" dirty="0"/>
              <a:t> </a:t>
            </a:r>
            <a:r>
              <a:rPr lang="en-US" dirty="0" err="1"/>
              <a:t>các</a:t>
            </a:r>
            <a:r>
              <a:rPr lang="en-US" dirty="0"/>
              <a:t> </a:t>
            </a:r>
            <a:r>
              <a:rPr lang="en-US" dirty="0" err="1"/>
              <a:t>thể</a:t>
            </a:r>
            <a:r>
              <a:rPr lang="en-US" dirty="0"/>
              <a:t> </a:t>
            </a:r>
            <a:r>
              <a:rPr lang="en-US" dirty="0" err="1"/>
              <a:t>thơ</a:t>
            </a:r>
            <a:r>
              <a:rPr lang="en-US" dirty="0"/>
              <a:t> </a:t>
            </a:r>
            <a:r>
              <a:rPr lang="en-US" dirty="0" err="1"/>
              <a:t>đã</a:t>
            </a:r>
            <a:r>
              <a:rPr lang="en-US" dirty="0"/>
              <a:t> </a:t>
            </a:r>
            <a:r>
              <a:rPr lang="en-US" dirty="0" err="1"/>
              <a:t>học</a:t>
            </a:r>
            <a:r>
              <a:rPr lang="en-US" dirty="0"/>
              <a:t>)</a:t>
            </a:r>
          </a:p>
          <a:p>
            <a:r>
              <a:rPr lang="en-US" dirty="0"/>
              <a:t>- </a:t>
            </a:r>
            <a:r>
              <a:rPr lang="en-US" dirty="0" err="1"/>
              <a:t>Sáu</a:t>
            </a:r>
            <a:r>
              <a:rPr lang="en-US" dirty="0"/>
              <a:t> </a:t>
            </a:r>
            <a:r>
              <a:rPr lang="en-US" dirty="0" err="1"/>
              <a:t>chữ</a:t>
            </a:r>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5</a:t>
            </a:fld>
            <a:endParaRPr lang="en-US"/>
          </a:p>
        </p:txBody>
      </p:sp>
    </p:spTree>
    <p:extLst>
      <p:ext uri="{BB962C8B-B14F-4D97-AF65-F5344CB8AC3E}">
        <p14:creationId xmlns:p14="http://schemas.microsoft.com/office/powerpoint/2010/main" val="28591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 GV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Tìm</a:t>
            </a:r>
            <a:r>
              <a:rPr lang="en-US" dirty="0"/>
              <a:t> X (X </a:t>
            </a:r>
            <a:r>
              <a:rPr lang="en-US" dirty="0" err="1"/>
              <a:t>là</a:t>
            </a:r>
            <a:r>
              <a:rPr lang="en-US" dirty="0"/>
              <a:t> </a:t>
            </a:r>
            <a:r>
              <a:rPr lang="en-US" dirty="0" err="1"/>
              <a:t>tên</a:t>
            </a:r>
            <a:r>
              <a:rPr lang="en-US" dirty="0"/>
              <a:t> </a:t>
            </a:r>
            <a:r>
              <a:rPr lang="en-US" dirty="0" err="1"/>
              <a:t>các</a:t>
            </a:r>
            <a:r>
              <a:rPr lang="en-US" dirty="0"/>
              <a:t> </a:t>
            </a:r>
            <a:r>
              <a:rPr lang="en-US" dirty="0" err="1"/>
              <a:t>thể</a:t>
            </a:r>
            <a:r>
              <a:rPr lang="en-US" dirty="0"/>
              <a:t> </a:t>
            </a:r>
            <a:r>
              <a:rPr lang="en-US" dirty="0" err="1"/>
              <a:t>thơ</a:t>
            </a:r>
            <a:r>
              <a:rPr lang="en-US" dirty="0"/>
              <a:t> </a:t>
            </a:r>
            <a:r>
              <a:rPr lang="en-US" dirty="0" err="1"/>
              <a:t>đã</a:t>
            </a:r>
            <a:r>
              <a:rPr lang="en-US" dirty="0"/>
              <a:t> </a:t>
            </a:r>
            <a:r>
              <a:rPr lang="en-US" dirty="0" err="1"/>
              <a:t>học</a:t>
            </a:r>
            <a:r>
              <a:rPr lang="en-US" dirty="0"/>
              <a:t>)</a:t>
            </a:r>
          </a:p>
          <a:p>
            <a:r>
              <a:rPr lang="en-US" dirty="0"/>
              <a:t>- </a:t>
            </a:r>
            <a:r>
              <a:rPr lang="en-US" dirty="0" err="1"/>
              <a:t>Tự</a:t>
            </a:r>
            <a:r>
              <a:rPr lang="en-US" dirty="0"/>
              <a:t> do</a:t>
            </a:r>
          </a:p>
        </p:txBody>
      </p:sp>
      <p:sp>
        <p:nvSpPr>
          <p:cNvPr id="4" name="Slide Number Placeholder 3"/>
          <p:cNvSpPr>
            <a:spLocks noGrp="1"/>
          </p:cNvSpPr>
          <p:nvPr>
            <p:ph type="sldNum" sz="quarter" idx="5"/>
          </p:nvPr>
        </p:nvSpPr>
        <p:spPr/>
        <p:txBody>
          <a:bodyPr/>
          <a:lstStyle/>
          <a:p>
            <a:fld id="{5A7FDEBF-1B64-479F-AB7C-464545DC34B4}" type="slidenum">
              <a:rPr lang="en-US" smtClean="0"/>
              <a:t>6</a:t>
            </a:fld>
            <a:endParaRPr lang="en-US"/>
          </a:p>
        </p:txBody>
      </p:sp>
    </p:spTree>
    <p:extLst>
      <p:ext uri="{BB962C8B-B14F-4D97-AF65-F5344CB8AC3E}">
        <p14:creationId xmlns:p14="http://schemas.microsoft.com/office/powerpoint/2010/main" val="212233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A7FDEBF-1B64-479F-AB7C-464545DC34B4}" type="slidenum">
              <a:rPr lang="en-US" smtClean="0"/>
              <a:t>7</a:t>
            </a:fld>
            <a:endParaRPr lang="en-US"/>
          </a:p>
        </p:txBody>
      </p:sp>
    </p:spTree>
    <p:extLst>
      <p:ext uri="{BB962C8B-B14F-4D97-AF65-F5344CB8AC3E}">
        <p14:creationId xmlns:p14="http://schemas.microsoft.com/office/powerpoint/2010/main" val="482112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phần</a:t>
            </a:r>
            <a:r>
              <a:rPr lang="en-US" dirty="0"/>
              <a:t> </a:t>
            </a:r>
            <a:r>
              <a:rPr lang="en-US" dirty="0" err="1"/>
              <a:t>Đọc</a:t>
            </a:r>
            <a:r>
              <a:rPr lang="en-US" dirty="0"/>
              <a:t>, </a:t>
            </a:r>
            <a:r>
              <a:rPr lang="en-US" dirty="0" err="1"/>
              <a:t>em</a:t>
            </a:r>
            <a:r>
              <a:rPr lang="en-US" dirty="0"/>
              <a:t> </a:t>
            </a:r>
            <a:r>
              <a:rPr lang="en-US" dirty="0" err="1"/>
              <a:t>đã</a:t>
            </a:r>
            <a:r>
              <a:rPr lang="en-US" dirty="0"/>
              <a:t> </a:t>
            </a:r>
            <a:r>
              <a:rPr lang="en-US" dirty="0" err="1"/>
              <a:t>được</a:t>
            </a:r>
            <a:r>
              <a:rPr lang="en-US" dirty="0"/>
              <a:t> </a:t>
            </a:r>
            <a:r>
              <a:rPr lang="en-US" dirty="0" err="1"/>
              <a:t>tìm</a:t>
            </a:r>
            <a:r>
              <a:rPr lang="en-US" dirty="0"/>
              <a:t> </a:t>
            </a:r>
            <a:r>
              <a:rPr lang="en-US" dirty="0" err="1"/>
              <a:t>hiểu</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tự</a:t>
            </a:r>
            <a:r>
              <a:rPr lang="en-US" dirty="0"/>
              <a:t> do, </a:t>
            </a:r>
            <a:r>
              <a:rPr lang="en-US" dirty="0" err="1"/>
              <a:t>nắm</a:t>
            </a:r>
            <a:r>
              <a:rPr lang="en-US" dirty="0"/>
              <a:t> </a:t>
            </a:r>
            <a:r>
              <a:rPr lang="en-US" dirty="0" err="1"/>
              <a:t>được</a:t>
            </a:r>
            <a:r>
              <a:rPr lang="en-US" dirty="0"/>
              <a:t> </a:t>
            </a:r>
            <a:r>
              <a:rPr lang="en-US" dirty="0" err="1"/>
              <a:t>những</a:t>
            </a:r>
            <a:r>
              <a:rPr lang="en-US" dirty="0"/>
              <a:t> </a:t>
            </a:r>
            <a:r>
              <a:rPr lang="en-US" dirty="0" err="1"/>
              <a:t>đặc</a:t>
            </a:r>
            <a:r>
              <a:rPr lang="en-US" dirty="0"/>
              <a:t> </a:t>
            </a:r>
            <a:r>
              <a:rPr lang="en-US" dirty="0" err="1"/>
              <a:t>điểm</a:t>
            </a:r>
            <a:r>
              <a:rPr lang="en-US" dirty="0"/>
              <a:t> </a:t>
            </a:r>
            <a:r>
              <a:rPr lang="en-US" dirty="0" err="1"/>
              <a:t>chính</a:t>
            </a:r>
            <a:r>
              <a:rPr lang="en-US" dirty="0"/>
              <a:t> </a:t>
            </a:r>
            <a:r>
              <a:rPr lang="en-US" dirty="0" err="1"/>
              <a:t>của</a:t>
            </a:r>
            <a:r>
              <a:rPr lang="en-US" dirty="0"/>
              <a:t> </a:t>
            </a:r>
            <a:r>
              <a:rPr lang="en-US" dirty="0" err="1"/>
              <a:t>thể</a:t>
            </a:r>
            <a:r>
              <a:rPr lang="en-US" dirty="0"/>
              <a:t> </a:t>
            </a:r>
            <a:r>
              <a:rPr lang="en-US" dirty="0" err="1"/>
              <a:t>thơ</a:t>
            </a:r>
            <a:r>
              <a:rPr lang="en-US" dirty="0"/>
              <a:t> </a:t>
            </a:r>
            <a:r>
              <a:rPr lang="en-US" dirty="0" err="1"/>
              <a:t>này</a:t>
            </a:r>
            <a:r>
              <a:rPr lang="en-US" dirty="0"/>
              <a:t>. </a:t>
            </a:r>
            <a:r>
              <a:rPr lang="en-US" dirty="0" err="1"/>
              <a:t>Hãy</a:t>
            </a:r>
            <a:r>
              <a:rPr lang="en-US" dirty="0"/>
              <a:t> </a:t>
            </a:r>
            <a:r>
              <a:rPr lang="en-US" dirty="0" err="1"/>
              <a:t>vận</a:t>
            </a:r>
            <a:r>
              <a:rPr lang="en-US" dirty="0"/>
              <a:t> </a:t>
            </a:r>
            <a:r>
              <a:rPr lang="en-US" dirty="0" err="1"/>
              <a:t>dụng</a:t>
            </a:r>
            <a:r>
              <a:rPr lang="en-US" dirty="0"/>
              <a:t> </a:t>
            </a:r>
            <a:r>
              <a:rPr lang="en-US" dirty="0" err="1"/>
              <a:t>những</a:t>
            </a:r>
            <a:r>
              <a:rPr lang="en-US" dirty="0"/>
              <a:t> </a:t>
            </a:r>
            <a:r>
              <a:rPr lang="en-US" dirty="0" err="1"/>
              <a:t>kiến</a:t>
            </a:r>
            <a:r>
              <a:rPr lang="en-US" dirty="0"/>
              <a:t> </a:t>
            </a:r>
            <a:r>
              <a:rPr lang="en-US" dirty="0" err="1"/>
              <a:t>thức</a:t>
            </a:r>
            <a:r>
              <a:rPr lang="en-US" dirty="0"/>
              <a:t> </a:t>
            </a:r>
            <a:r>
              <a:rPr lang="en-US" dirty="0" err="1"/>
              <a:t>đã</a:t>
            </a:r>
            <a:r>
              <a:rPr lang="en-US" dirty="0"/>
              <a:t> </a:t>
            </a:r>
            <a:r>
              <a:rPr lang="en-US" dirty="0" err="1"/>
              <a:t>học</a:t>
            </a:r>
            <a:r>
              <a:rPr lang="en-US" dirty="0"/>
              <a:t> </a:t>
            </a:r>
            <a:r>
              <a:rPr lang="en-US" dirty="0" err="1"/>
              <a:t>để</a:t>
            </a:r>
            <a:r>
              <a:rPr lang="en-US" dirty="0"/>
              <a:t> </a:t>
            </a:r>
            <a:r>
              <a:rPr lang="en-US" dirty="0" err="1"/>
              <a:t>tập</a:t>
            </a:r>
            <a:r>
              <a:rPr lang="en-US" dirty="0"/>
              <a:t> </a:t>
            </a:r>
            <a:r>
              <a:rPr lang="en-US" dirty="0" err="1"/>
              <a:t>làm</a:t>
            </a:r>
            <a:r>
              <a:rPr lang="en-US" dirty="0"/>
              <a:t> </a:t>
            </a:r>
            <a:r>
              <a:rPr lang="en-US" dirty="0" err="1"/>
              <a:t>một</a:t>
            </a:r>
            <a:r>
              <a:rPr lang="en-US" dirty="0"/>
              <a:t> </a:t>
            </a:r>
            <a:r>
              <a:rPr lang="en-US" dirty="0" err="1"/>
              <a:t>bài</a:t>
            </a:r>
            <a:r>
              <a:rPr lang="en-US" dirty="0"/>
              <a:t> </a:t>
            </a:r>
            <a:r>
              <a:rPr lang="en-US" dirty="0" err="1"/>
              <a:t>thơ</a:t>
            </a:r>
            <a:r>
              <a:rPr lang="en-US" dirty="0"/>
              <a:t> </a:t>
            </a:r>
            <a:r>
              <a:rPr lang="en-US" dirty="0" err="1"/>
              <a:t>tự</a:t>
            </a:r>
            <a:r>
              <a:rPr lang="en-US" dirty="0"/>
              <a:t> do </a:t>
            </a:r>
            <a:r>
              <a:rPr lang="en-US" dirty="0" err="1"/>
              <a:t>ghi</a:t>
            </a:r>
            <a:r>
              <a:rPr lang="en-US" dirty="0"/>
              <a:t> </a:t>
            </a:r>
            <a:r>
              <a:rPr lang="en-US" dirty="0" err="1"/>
              <a:t>lại</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em</a:t>
            </a:r>
            <a:r>
              <a:rPr lang="en-US" dirty="0"/>
              <a:t> </a:t>
            </a:r>
            <a:r>
              <a:rPr lang="en-US" dirty="0" err="1"/>
              <a:t>trước</a:t>
            </a:r>
            <a:r>
              <a:rPr lang="en-US" dirty="0"/>
              <a:t> </a:t>
            </a:r>
            <a:r>
              <a:rPr lang="en-US" dirty="0" err="1"/>
              <a:t>cuộc</a:t>
            </a:r>
            <a:r>
              <a:rPr lang="en-US" dirty="0"/>
              <a:t> </a:t>
            </a:r>
            <a:r>
              <a:rPr lang="en-US" dirty="0" err="1"/>
              <a:t>sống</a:t>
            </a:r>
            <a:r>
              <a:rPr lang="en-US" dirty="0"/>
              <a:t> </a:t>
            </a:r>
            <a:r>
              <a:rPr lang="en-US" dirty="0" err="1"/>
              <a:t>phong</a:t>
            </a:r>
            <a:r>
              <a:rPr lang="en-US" dirty="0"/>
              <a:t> </a:t>
            </a:r>
            <a:r>
              <a:rPr lang="en-US" dirty="0" err="1"/>
              <a:t>phú</a:t>
            </a:r>
            <a:r>
              <a:rPr lang="en-US" dirty="0"/>
              <a:t>, </a:t>
            </a:r>
            <a:r>
              <a:rPr lang="en-US" dirty="0" err="1"/>
              <a:t>muôn</a:t>
            </a:r>
            <a:r>
              <a:rPr lang="en-US" dirty="0"/>
              <a:t> </a:t>
            </a:r>
            <a:r>
              <a:rPr lang="en-US" dirty="0" err="1"/>
              <a:t>màu</a:t>
            </a:r>
            <a:r>
              <a:rPr lang="en-US" dirty="0"/>
              <a:t> </a:t>
            </a:r>
            <a:r>
              <a:rPr lang="en-US" dirty="0" err="1"/>
              <a:t>muôn</a:t>
            </a:r>
            <a:r>
              <a:rPr lang="en-US" dirty="0"/>
              <a:t> </a:t>
            </a:r>
            <a:r>
              <a:rPr lang="en-US" dirty="0" err="1"/>
              <a:t>vẻ</a:t>
            </a:r>
            <a:r>
              <a:rPr lang="en-US" dirty="0"/>
              <a:t>.</a:t>
            </a:r>
          </a:p>
        </p:txBody>
      </p:sp>
      <p:sp>
        <p:nvSpPr>
          <p:cNvPr id="4" name="Slide Number Placeholder 3"/>
          <p:cNvSpPr>
            <a:spLocks noGrp="1"/>
          </p:cNvSpPr>
          <p:nvPr>
            <p:ph type="sldNum" sz="quarter" idx="5"/>
          </p:nvPr>
        </p:nvSpPr>
        <p:spPr/>
        <p:txBody>
          <a:bodyPr/>
          <a:lstStyle/>
          <a:p>
            <a:fld id="{5A7FDEBF-1B64-479F-AB7C-464545DC34B4}" type="slidenum">
              <a:rPr lang="en-US" smtClean="0"/>
              <a:t>8</a:t>
            </a:fld>
            <a:endParaRPr lang="en-US"/>
          </a:p>
        </p:txBody>
      </p:sp>
    </p:spTree>
    <p:extLst>
      <p:ext uri="{BB962C8B-B14F-4D97-AF65-F5344CB8AC3E}">
        <p14:creationId xmlns:p14="http://schemas.microsoft.com/office/powerpoint/2010/main" val="1642614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r>
              <a:rPr lang="en-US" dirty="0" err="1"/>
              <a:t>Để</a:t>
            </a:r>
            <a:r>
              <a:rPr lang="en-US" dirty="0"/>
              <a:t> </a:t>
            </a:r>
            <a:r>
              <a:rPr lang="en-US" dirty="0" err="1"/>
              <a:t>làm</a:t>
            </a:r>
            <a:r>
              <a:rPr lang="en-US" dirty="0"/>
              <a:t> </a:t>
            </a:r>
            <a:r>
              <a:rPr lang="en-US" dirty="0" err="1"/>
              <a:t>một</a:t>
            </a:r>
            <a:r>
              <a:rPr lang="en-US" dirty="0"/>
              <a:t> </a:t>
            </a:r>
            <a:r>
              <a:rPr lang="en-US" dirty="0" err="1"/>
              <a:t>bài</a:t>
            </a:r>
            <a:r>
              <a:rPr lang="en-US" dirty="0"/>
              <a:t> </a:t>
            </a:r>
            <a:r>
              <a:rPr lang="en-US" dirty="0" err="1"/>
              <a:t>thơ</a:t>
            </a:r>
            <a:r>
              <a:rPr lang="en-US" dirty="0"/>
              <a:t> </a:t>
            </a:r>
            <a:r>
              <a:rPr lang="en-US" dirty="0" err="1"/>
              <a:t>tự</a:t>
            </a:r>
            <a:r>
              <a:rPr lang="en-US" dirty="0"/>
              <a:t> do, </a:t>
            </a:r>
            <a:r>
              <a:rPr lang="en-US" dirty="0" err="1"/>
              <a:t>em</a:t>
            </a:r>
            <a:r>
              <a:rPr lang="en-US" dirty="0"/>
              <a:t> </a:t>
            </a:r>
            <a:r>
              <a:rPr lang="en-US" dirty="0" err="1"/>
              <a:t>có</a:t>
            </a:r>
            <a:r>
              <a:rPr lang="en-US" dirty="0"/>
              <a:t> </a:t>
            </a:r>
            <a:r>
              <a:rPr lang="en-US" dirty="0" err="1"/>
              <a:t>thể</a:t>
            </a:r>
            <a:r>
              <a:rPr lang="en-US" dirty="0"/>
              <a:t> </a:t>
            </a:r>
            <a:r>
              <a:rPr lang="en-US" dirty="0" err="1"/>
              <a:t>chọn</a:t>
            </a:r>
            <a:r>
              <a:rPr lang="en-US" dirty="0"/>
              <a:t> </a:t>
            </a:r>
            <a:r>
              <a:rPr lang="en-US" dirty="0" err="1"/>
              <a:t>bất</a:t>
            </a:r>
            <a:r>
              <a:rPr lang="en-US" dirty="0"/>
              <a:t> </a:t>
            </a:r>
            <a:r>
              <a:rPr lang="en-US" dirty="0" err="1"/>
              <a:t>cứ</a:t>
            </a:r>
            <a:r>
              <a:rPr lang="en-US" dirty="0"/>
              <a:t> </a:t>
            </a:r>
            <a:r>
              <a:rPr lang="en-US" dirty="0" err="1"/>
              <a:t>đề</a:t>
            </a:r>
            <a:r>
              <a:rPr lang="en-US" dirty="0"/>
              <a:t> </a:t>
            </a:r>
            <a:r>
              <a:rPr lang="en-US" dirty="0" err="1"/>
              <a:t>tài</a:t>
            </a:r>
            <a:r>
              <a:rPr lang="en-US" dirty="0"/>
              <a:t> </a:t>
            </a:r>
            <a:r>
              <a:rPr lang="en-US" dirty="0" err="1"/>
              <a:t>nào</a:t>
            </a:r>
            <a:r>
              <a:rPr lang="en-US" dirty="0"/>
              <a:t> </a:t>
            </a:r>
            <a:r>
              <a:rPr lang="en-US" dirty="0" err="1"/>
              <a:t>khơi</a:t>
            </a:r>
            <a:r>
              <a:rPr lang="en-US" dirty="0"/>
              <a:t> </a:t>
            </a:r>
            <a:r>
              <a:rPr lang="en-US" dirty="0" err="1"/>
              <a:t>gợi</a:t>
            </a:r>
            <a:r>
              <a:rPr lang="en-US" dirty="0"/>
              <a:t> </a:t>
            </a:r>
            <a:r>
              <a:rPr lang="en-US" dirty="0" err="1"/>
              <a:t>trong</a:t>
            </a:r>
            <a:r>
              <a:rPr lang="en-US" dirty="0"/>
              <a:t> </a:t>
            </a:r>
            <a:r>
              <a:rPr lang="en-US" dirty="0" err="1"/>
              <a:t>em</a:t>
            </a:r>
            <a:r>
              <a:rPr lang="en-US" dirty="0"/>
              <a:t> </a:t>
            </a:r>
            <a:r>
              <a:rPr lang="en-US" dirty="0" err="1"/>
              <a:t>nhiều</a:t>
            </a:r>
            <a:r>
              <a:rPr lang="en-US" dirty="0"/>
              <a:t> </a:t>
            </a:r>
            <a:r>
              <a:rPr lang="en-US" dirty="0" err="1"/>
              <a:t>cảm</a:t>
            </a:r>
            <a:r>
              <a:rPr lang="en-US" dirty="0"/>
              <a:t> </a:t>
            </a:r>
            <a:r>
              <a:rPr lang="en-US" dirty="0" err="1"/>
              <a:t>hứng</a:t>
            </a:r>
            <a:r>
              <a:rPr lang="en-US" dirty="0"/>
              <a:t> </a:t>
            </a:r>
            <a:r>
              <a:rPr lang="en-US" dirty="0" err="1"/>
              <a:t>nhất</a:t>
            </a:r>
            <a:r>
              <a:rPr lang="en-US" dirty="0"/>
              <a:t>. </a:t>
            </a:r>
            <a:r>
              <a:rPr lang="en-US" dirty="0" err="1"/>
              <a:t>Đó</a:t>
            </a:r>
            <a:r>
              <a:rPr lang="en-US" dirty="0"/>
              <a:t> </a:t>
            </a:r>
            <a:r>
              <a:rPr lang="en-US" dirty="0" err="1"/>
              <a:t>có</a:t>
            </a:r>
            <a:r>
              <a:rPr lang="en-US" dirty="0"/>
              <a:t> </a:t>
            </a:r>
            <a:r>
              <a:rPr lang="en-US" dirty="0" err="1"/>
              <a:t>thể</a:t>
            </a:r>
            <a:r>
              <a:rPr lang="en-US" dirty="0"/>
              <a:t> </a:t>
            </a:r>
            <a:r>
              <a:rPr lang="en-US" dirty="0" err="1"/>
              <a:t>là</a:t>
            </a:r>
            <a:r>
              <a:rPr lang="en-US" dirty="0"/>
              <a:t> </a:t>
            </a:r>
            <a:r>
              <a:rPr lang="en-US" dirty="0" err="1"/>
              <a:t>đề</a:t>
            </a:r>
            <a:r>
              <a:rPr lang="en-US" dirty="0"/>
              <a:t> </a:t>
            </a:r>
            <a:r>
              <a:rPr lang="en-US" dirty="0" err="1"/>
              <a:t>tài</a:t>
            </a:r>
            <a:r>
              <a:rPr lang="en-US" dirty="0"/>
              <a:t> </a:t>
            </a:r>
            <a:r>
              <a:rPr lang="en-US" dirty="0" err="1"/>
              <a:t>nhà</a:t>
            </a:r>
            <a:r>
              <a:rPr lang="en-US" dirty="0"/>
              <a:t> </a:t>
            </a:r>
            <a:r>
              <a:rPr lang="en-US" dirty="0" err="1"/>
              <a:t>trường</a:t>
            </a:r>
            <a:r>
              <a:rPr lang="en-US" dirty="0"/>
              <a:t>, </a:t>
            </a:r>
            <a:r>
              <a:rPr lang="en-US" dirty="0" err="1"/>
              <a:t>gia</a:t>
            </a:r>
            <a:r>
              <a:rPr lang="en-US" dirty="0"/>
              <a:t> </a:t>
            </a:r>
            <a:r>
              <a:rPr lang="en-US" dirty="0" err="1"/>
              <a:t>đình</a:t>
            </a:r>
            <a:r>
              <a:rPr lang="en-US" dirty="0"/>
              <a:t>, </a:t>
            </a:r>
            <a:r>
              <a:rPr lang="en-US" dirty="0" err="1"/>
              <a:t>quê</a:t>
            </a:r>
            <a:r>
              <a:rPr lang="en-US" dirty="0"/>
              <a:t> </a:t>
            </a:r>
            <a:r>
              <a:rPr lang="en-US" dirty="0" err="1"/>
              <a:t>hương</a:t>
            </a:r>
            <a:r>
              <a:rPr lang="en-US" dirty="0"/>
              <a:t>, </a:t>
            </a:r>
            <a:r>
              <a:rPr lang="en-US" dirty="0" err="1"/>
              <a:t>đất</a:t>
            </a:r>
            <a:r>
              <a:rPr lang="en-US" dirty="0"/>
              <a:t> </a:t>
            </a:r>
            <a:r>
              <a:rPr lang="en-US" dirty="0" err="1"/>
              <a:t>nước</a:t>
            </a:r>
            <a:r>
              <a:rPr lang="en-US" dirty="0"/>
              <a:t>, </a:t>
            </a:r>
            <a:r>
              <a:rPr lang="en-US" dirty="0" err="1"/>
              <a:t>người</a:t>
            </a:r>
            <a:r>
              <a:rPr lang="en-US" dirty="0"/>
              <a:t> </a:t>
            </a:r>
            <a:r>
              <a:rPr lang="en-US" dirty="0" err="1"/>
              <a:t>lính</a:t>
            </a:r>
            <a:r>
              <a:rPr lang="en-US" dirty="0"/>
              <a:t>, </a:t>
            </a:r>
            <a:r>
              <a:rPr lang="en-US" dirty="0" err="1"/>
              <a:t>thiên</a:t>
            </a:r>
            <a:r>
              <a:rPr lang="en-US" dirty="0"/>
              <a:t> </a:t>
            </a:r>
            <a:r>
              <a:rPr lang="en-US" dirty="0" err="1"/>
              <a:t>nhiên</a:t>
            </a:r>
            <a:r>
              <a:rPr lang="en-US" dirty="0"/>
              <a:t>,…</a:t>
            </a:r>
          </a:p>
          <a:p>
            <a:pPr marL="0" indent="0">
              <a:buNone/>
            </a:pPr>
            <a:r>
              <a:rPr lang="en-US" dirty="0"/>
              <a:t>- Sau </a:t>
            </a:r>
            <a:r>
              <a:rPr lang="en-US" dirty="0" err="1"/>
              <a:t>khi</a:t>
            </a:r>
            <a:r>
              <a:rPr lang="en-US" dirty="0"/>
              <a:t> </a:t>
            </a:r>
            <a:r>
              <a:rPr lang="en-US" dirty="0" err="1"/>
              <a:t>đã</a:t>
            </a:r>
            <a:r>
              <a:rPr lang="en-US" dirty="0"/>
              <a:t> </a:t>
            </a:r>
            <a:r>
              <a:rPr lang="en-US" dirty="0" err="1"/>
              <a:t>tìm</a:t>
            </a:r>
            <a:r>
              <a:rPr lang="en-US" dirty="0"/>
              <a:t> </a:t>
            </a:r>
            <a:r>
              <a:rPr lang="en-US" dirty="0" err="1"/>
              <a:t>được</a:t>
            </a:r>
            <a:r>
              <a:rPr lang="en-US" dirty="0"/>
              <a:t> </a:t>
            </a:r>
            <a:r>
              <a:rPr lang="en-US" dirty="0" err="1"/>
              <a:t>đề</a:t>
            </a:r>
            <a:r>
              <a:rPr lang="en-US" dirty="0"/>
              <a:t> </a:t>
            </a:r>
            <a:r>
              <a:rPr lang="en-US" dirty="0" err="1"/>
              <a:t>tài</a:t>
            </a:r>
            <a:r>
              <a:rPr lang="en-US" dirty="0"/>
              <a:t> </a:t>
            </a:r>
            <a:r>
              <a:rPr lang="en-US" dirty="0" err="1"/>
              <a:t>yêu</a:t>
            </a:r>
            <a:r>
              <a:rPr lang="en-US" dirty="0"/>
              <a:t> </a:t>
            </a:r>
            <a:r>
              <a:rPr lang="en-US" dirty="0" err="1"/>
              <a:t>thích</a:t>
            </a:r>
            <a:r>
              <a:rPr lang="en-US" dirty="0"/>
              <a:t>, </a:t>
            </a:r>
            <a:r>
              <a:rPr lang="en-US" dirty="0" err="1"/>
              <a:t>em</a:t>
            </a:r>
            <a:r>
              <a:rPr lang="en-US" dirty="0"/>
              <a:t> </a:t>
            </a:r>
            <a:r>
              <a:rPr lang="en-US" dirty="0" err="1"/>
              <a:t>hãy</a:t>
            </a:r>
            <a:r>
              <a:rPr lang="en-US" dirty="0"/>
              <a:t> </a:t>
            </a:r>
            <a:r>
              <a:rPr lang="en-US" dirty="0" err="1"/>
              <a:t>xác</a:t>
            </a:r>
            <a:r>
              <a:rPr lang="en-US" dirty="0"/>
              <a:t> </a:t>
            </a:r>
            <a:r>
              <a:rPr lang="en-US" dirty="0" err="1"/>
              <a:t>định</a:t>
            </a:r>
            <a:r>
              <a:rPr lang="en-US" dirty="0"/>
              <a:t> </a:t>
            </a:r>
            <a:r>
              <a:rPr lang="en-US" dirty="0" err="1"/>
              <a:t>cảm</a:t>
            </a:r>
            <a:r>
              <a:rPr lang="en-US" dirty="0"/>
              <a:t> </a:t>
            </a:r>
            <a:r>
              <a:rPr lang="en-US" dirty="0" err="1"/>
              <a:t>xúc</a:t>
            </a:r>
            <a:r>
              <a:rPr lang="en-US" dirty="0"/>
              <a:t> </a:t>
            </a:r>
            <a:r>
              <a:rPr lang="en-US" dirty="0" err="1"/>
              <a:t>đối</a:t>
            </a:r>
            <a:r>
              <a:rPr lang="en-US" dirty="0"/>
              <a:t> </a:t>
            </a:r>
            <a:r>
              <a:rPr lang="en-US" dirty="0" err="1"/>
              <a:t>với</a:t>
            </a:r>
            <a:r>
              <a:rPr lang="en-US" dirty="0"/>
              <a:t> </a:t>
            </a:r>
            <a:r>
              <a:rPr lang="en-US" dirty="0" err="1"/>
              <a:t>đối</a:t>
            </a:r>
            <a:r>
              <a:rPr lang="en-US" dirty="0"/>
              <a:t> </a:t>
            </a:r>
            <a:r>
              <a:rPr lang="en-US" dirty="0" err="1"/>
              <a:t>tượng</a:t>
            </a:r>
            <a:r>
              <a:rPr lang="en-US" dirty="0"/>
              <a:t> </a:t>
            </a:r>
            <a:r>
              <a:rPr lang="en-US" dirty="0" err="1"/>
              <a:t>được</a:t>
            </a:r>
            <a:r>
              <a:rPr lang="en-US" dirty="0"/>
              <a:t> </a:t>
            </a:r>
            <a:r>
              <a:rPr lang="en-US" dirty="0" err="1"/>
              <a:t>đề</a:t>
            </a:r>
            <a:r>
              <a:rPr lang="en-US" dirty="0"/>
              <a:t> </a:t>
            </a:r>
            <a:r>
              <a:rPr lang="en-US" dirty="0" err="1"/>
              <a:t>cập</a:t>
            </a:r>
            <a:r>
              <a:rPr lang="en-US" dirty="0"/>
              <a:t>. </a:t>
            </a:r>
            <a:r>
              <a:rPr lang="en-US" dirty="0" err="1"/>
              <a:t>Đó</a:t>
            </a:r>
            <a:r>
              <a:rPr lang="en-US" dirty="0"/>
              <a:t> </a:t>
            </a:r>
            <a:r>
              <a:rPr lang="en-US" dirty="0" err="1"/>
              <a:t>có</a:t>
            </a:r>
            <a:r>
              <a:rPr lang="en-US" dirty="0"/>
              <a:t> </a:t>
            </a:r>
            <a:r>
              <a:rPr lang="en-US" dirty="0" err="1"/>
              <a:t>thể</a:t>
            </a:r>
            <a:r>
              <a:rPr lang="en-US" dirty="0"/>
              <a:t> </a:t>
            </a:r>
            <a:r>
              <a:rPr lang="en-US" dirty="0" err="1"/>
              <a:t>là</a:t>
            </a:r>
            <a:r>
              <a:rPr lang="en-US" dirty="0"/>
              <a:t> </a:t>
            </a:r>
            <a:r>
              <a:rPr lang="en-US" dirty="0" err="1"/>
              <a:t>sự</a:t>
            </a:r>
            <a:r>
              <a:rPr lang="en-US" dirty="0"/>
              <a:t> </a:t>
            </a:r>
            <a:r>
              <a:rPr lang="en-US" dirty="0" err="1"/>
              <a:t>quý</a:t>
            </a:r>
            <a:r>
              <a:rPr lang="en-US" dirty="0"/>
              <a:t> </a:t>
            </a:r>
            <a:r>
              <a:rPr lang="en-US" dirty="0" err="1"/>
              <a:t>mến</a:t>
            </a:r>
            <a:r>
              <a:rPr lang="en-US" dirty="0"/>
              <a:t>, </a:t>
            </a:r>
            <a:r>
              <a:rPr lang="en-US" dirty="0" err="1"/>
              <a:t>yêu</a:t>
            </a:r>
            <a:r>
              <a:rPr lang="en-US" dirty="0"/>
              <a:t> </a:t>
            </a:r>
            <a:r>
              <a:rPr lang="en-US" dirty="0" err="1"/>
              <a:t>thương</a:t>
            </a:r>
            <a:r>
              <a:rPr lang="en-US" dirty="0"/>
              <a:t>, </a:t>
            </a:r>
            <a:r>
              <a:rPr lang="en-US" dirty="0" err="1"/>
              <a:t>biết</a:t>
            </a:r>
            <a:r>
              <a:rPr lang="en-US" dirty="0"/>
              <a:t> </a:t>
            </a:r>
            <a:r>
              <a:rPr lang="en-US" dirty="0" err="1"/>
              <a:t>ơn</a:t>
            </a:r>
            <a:r>
              <a:rPr lang="en-US" dirty="0"/>
              <a:t>, </a:t>
            </a:r>
            <a:r>
              <a:rPr lang="en-US" dirty="0" err="1"/>
              <a:t>tự</a:t>
            </a:r>
            <a:r>
              <a:rPr lang="en-US" dirty="0"/>
              <a:t> </a:t>
            </a:r>
            <a:r>
              <a:rPr lang="en-US" dirty="0" err="1"/>
              <a:t>hòa</a:t>
            </a:r>
            <a:r>
              <a:rPr lang="en-US" dirty="0"/>
              <a:t> hay </a:t>
            </a:r>
            <a:r>
              <a:rPr lang="en-US" dirty="0" err="1"/>
              <a:t>bâng</a:t>
            </a:r>
            <a:r>
              <a:rPr lang="en-US" dirty="0"/>
              <a:t> </a:t>
            </a:r>
            <a:r>
              <a:rPr lang="en-US" dirty="0" err="1"/>
              <a:t>khuâng</a:t>
            </a:r>
            <a:r>
              <a:rPr lang="en-US" dirty="0"/>
              <a:t>, </a:t>
            </a:r>
            <a:r>
              <a:rPr lang="en-US" dirty="0" err="1"/>
              <a:t>nhớ</a:t>
            </a:r>
            <a:r>
              <a:rPr lang="en-US" dirty="0"/>
              <a:t> </a:t>
            </a:r>
            <a:r>
              <a:rPr lang="en-US" dirty="0" err="1"/>
              <a:t>nhung</a:t>
            </a:r>
            <a:r>
              <a:rPr lang="en-US" dirty="0"/>
              <a:t>, </a:t>
            </a:r>
            <a:r>
              <a:rPr lang="en-US" dirty="0" err="1"/>
              <a:t>xao</a:t>
            </a:r>
            <a:r>
              <a:rPr lang="en-US" dirty="0"/>
              <a:t> </a:t>
            </a:r>
            <a:r>
              <a:rPr lang="en-US" dirty="0" err="1"/>
              <a:t>xuyến</a:t>
            </a:r>
            <a:r>
              <a:rPr lang="en-US" dirty="0"/>
              <a:t>,…</a:t>
            </a:r>
          </a:p>
          <a:p>
            <a:endParaRPr lang="en-US" dirty="0"/>
          </a:p>
        </p:txBody>
      </p:sp>
      <p:sp>
        <p:nvSpPr>
          <p:cNvPr id="4" name="Slide Number Placeholder 3"/>
          <p:cNvSpPr>
            <a:spLocks noGrp="1"/>
          </p:cNvSpPr>
          <p:nvPr>
            <p:ph type="sldNum" sz="quarter" idx="5"/>
          </p:nvPr>
        </p:nvSpPr>
        <p:spPr/>
        <p:txBody>
          <a:bodyPr/>
          <a:lstStyle/>
          <a:p>
            <a:fld id="{5A7FDEBF-1B64-479F-AB7C-464545DC34B4}" type="slidenum">
              <a:rPr lang="en-US" smtClean="0"/>
              <a:t>9</a:t>
            </a:fld>
            <a:endParaRPr lang="en-US"/>
          </a:p>
        </p:txBody>
      </p:sp>
    </p:spTree>
    <p:extLst>
      <p:ext uri="{BB962C8B-B14F-4D97-AF65-F5344CB8AC3E}">
        <p14:creationId xmlns:p14="http://schemas.microsoft.com/office/powerpoint/2010/main" val="179665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BC74-E6A9-E874-8F95-91824847CF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2F778-7AC4-844E-4D8C-784C55C65C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11DF2-3C57-0CC7-57A7-A1E77274D8D0}"/>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5" name="Footer Placeholder 4">
            <a:extLst>
              <a:ext uri="{FF2B5EF4-FFF2-40B4-BE49-F238E27FC236}">
                <a16:creationId xmlns:a16="http://schemas.microsoft.com/office/drawing/2014/main" id="{DE6C594F-5824-BE67-E527-9929AF18C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FED36-63BE-49AA-7277-E39C5174A5D8}"/>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194493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D131-CFEC-AEDE-AA16-0D29233E3F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2B696B-7392-8EC3-3D89-421F3A38CC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1D5CB-0232-22DE-6C0E-EB3379CCE956}"/>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5" name="Footer Placeholder 4">
            <a:extLst>
              <a:ext uri="{FF2B5EF4-FFF2-40B4-BE49-F238E27FC236}">
                <a16:creationId xmlns:a16="http://schemas.microsoft.com/office/drawing/2014/main" id="{A718C153-0EF7-32E5-2480-581539FEB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0E055-24B6-D41A-C125-59080934975B}"/>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143861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C63197-4696-9110-4DA5-27618988DE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116364-B0F9-60F0-9134-FB07091A92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0C521-A9D9-E47A-F347-ADEDEF75FBB4}"/>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5" name="Footer Placeholder 4">
            <a:extLst>
              <a:ext uri="{FF2B5EF4-FFF2-40B4-BE49-F238E27FC236}">
                <a16:creationId xmlns:a16="http://schemas.microsoft.com/office/drawing/2014/main" id="{A7805810-AD4E-5C31-4735-380B55337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E75B2-1112-FDBB-248A-5FA59F44B2CC}"/>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401955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57BA0-16A6-26C2-ABDB-7B71BBE22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18081-9E31-AD4F-FCEC-BFF6B44EE2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0859D-4DC0-F7D5-A2CB-A4CEB12519A7}"/>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5" name="Footer Placeholder 4">
            <a:extLst>
              <a:ext uri="{FF2B5EF4-FFF2-40B4-BE49-F238E27FC236}">
                <a16:creationId xmlns:a16="http://schemas.microsoft.com/office/drawing/2014/main" id="{8025427A-3DCE-10E9-78DB-EF0F17335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90A2C-6473-E220-DD5B-CF5DB3DB447B}"/>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4043498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F8A0-B0CC-8E74-2652-3E53AB951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5327EF-1419-4384-297A-31ACA792D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46F479-DC54-DA71-7916-047FB4C74704}"/>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5" name="Footer Placeholder 4">
            <a:extLst>
              <a:ext uri="{FF2B5EF4-FFF2-40B4-BE49-F238E27FC236}">
                <a16:creationId xmlns:a16="http://schemas.microsoft.com/office/drawing/2014/main" id="{89FE2C1D-9895-88C5-833D-FA6429A96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E3C0D-CF9D-04D2-36D4-C858D3C76A0C}"/>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368932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6478-5A9F-C8F5-C97D-6D01CDDEE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CCFEF-A999-6E58-3BFA-BA4ED71377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FAF6EB-881C-CE75-E01F-41EFCBA655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B96A31-9098-495C-6E3D-B532B37825B9}"/>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6" name="Footer Placeholder 5">
            <a:extLst>
              <a:ext uri="{FF2B5EF4-FFF2-40B4-BE49-F238E27FC236}">
                <a16:creationId xmlns:a16="http://schemas.microsoft.com/office/drawing/2014/main" id="{2E246F7D-8351-867C-C6D4-40BA5CF96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B64D9-CB34-EDB6-287A-7AFCE0842DA0}"/>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369532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7200-CAEB-C794-9706-9EB3CCD1F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3C5B6-661A-73AA-2395-100B40472F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EDB3E-1773-B088-07C1-2B607C6CA8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B3128-77A9-77DE-92F3-4340E4C07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630D31-4A8B-54BB-4FC6-1C1CBE748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496AAE-7E1F-072E-FD99-B28CED0A596C}"/>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8" name="Footer Placeholder 7">
            <a:extLst>
              <a:ext uri="{FF2B5EF4-FFF2-40B4-BE49-F238E27FC236}">
                <a16:creationId xmlns:a16="http://schemas.microsoft.com/office/drawing/2014/main" id="{78B7AFB0-11A2-3099-A0FB-D232FE75A5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80599A-1F62-F22A-79DB-A6D3DFCD8987}"/>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49836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BCF3-B4C2-F435-5741-A905A759A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5A2C05-1798-C13F-930F-A8193DC08D41}"/>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4" name="Footer Placeholder 3">
            <a:extLst>
              <a:ext uri="{FF2B5EF4-FFF2-40B4-BE49-F238E27FC236}">
                <a16:creationId xmlns:a16="http://schemas.microsoft.com/office/drawing/2014/main" id="{420CCF7E-C22E-8A3C-D8A5-AC66C138F7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C75212-8CDE-5011-69EE-433F16D25917}"/>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65596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EE9A6-0F7F-812D-B5E1-60B7B34E3409}"/>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3" name="Footer Placeholder 2">
            <a:extLst>
              <a:ext uri="{FF2B5EF4-FFF2-40B4-BE49-F238E27FC236}">
                <a16:creationId xmlns:a16="http://schemas.microsoft.com/office/drawing/2014/main" id="{401CE7BE-3DFF-5A72-5990-18999B2AFB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15C7D4-ABC2-1DDD-9383-9050CB7668DA}"/>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211941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8D6A-AE10-A8E3-DB54-21E37FA80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9F4538-CE13-F148-9B76-04AC7E530A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B6DE4-F8FA-7D6F-A9C1-96CEC3495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6252EB-9648-BE5C-64AE-204424F11F5D}"/>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6" name="Footer Placeholder 5">
            <a:extLst>
              <a:ext uri="{FF2B5EF4-FFF2-40B4-BE49-F238E27FC236}">
                <a16:creationId xmlns:a16="http://schemas.microsoft.com/office/drawing/2014/main" id="{B2542AC8-BAF8-6DD8-20A2-0FD285234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6FEBEF-20BD-E785-073C-19EF25D71BAB}"/>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236189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97F1-F5BF-E694-A07D-1F06F15E9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C86F3F-F239-85A9-DC83-E63E99D46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6CCC55-4A79-9BDE-82F2-E768EAA15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B8060-B693-9AA9-A347-9152E774A348}"/>
              </a:ext>
            </a:extLst>
          </p:cNvPr>
          <p:cNvSpPr>
            <a:spLocks noGrp="1"/>
          </p:cNvSpPr>
          <p:nvPr>
            <p:ph type="dt" sz="half" idx="10"/>
          </p:nvPr>
        </p:nvSpPr>
        <p:spPr/>
        <p:txBody>
          <a:bodyPr/>
          <a:lstStyle/>
          <a:p>
            <a:fld id="{DC1A2C98-BC8E-4A21-A627-56323728048B}" type="datetimeFigureOut">
              <a:rPr lang="en-US" smtClean="0"/>
              <a:t>18/1/2024</a:t>
            </a:fld>
            <a:endParaRPr lang="en-US"/>
          </a:p>
        </p:txBody>
      </p:sp>
      <p:sp>
        <p:nvSpPr>
          <p:cNvPr id="6" name="Footer Placeholder 5">
            <a:extLst>
              <a:ext uri="{FF2B5EF4-FFF2-40B4-BE49-F238E27FC236}">
                <a16:creationId xmlns:a16="http://schemas.microsoft.com/office/drawing/2014/main" id="{8BDEBBD7-D75D-9AB3-0082-19F5507FE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5FE81-08A2-F81F-C26E-61E05B3E20D3}"/>
              </a:ext>
            </a:extLst>
          </p:cNvPr>
          <p:cNvSpPr>
            <a:spLocks noGrp="1"/>
          </p:cNvSpPr>
          <p:nvPr>
            <p:ph type="sldNum" sz="quarter" idx="12"/>
          </p:nvPr>
        </p:nvSpPr>
        <p:spPr/>
        <p:txBody>
          <a:bodyPr/>
          <a:lstStyle/>
          <a:p>
            <a:fld id="{9838B9FE-47B5-4D25-BC43-D9D2A22180B3}" type="slidenum">
              <a:rPr lang="en-US" smtClean="0"/>
              <a:t>‹#›</a:t>
            </a:fld>
            <a:endParaRPr lang="en-US"/>
          </a:p>
        </p:txBody>
      </p:sp>
    </p:spTree>
    <p:extLst>
      <p:ext uri="{BB962C8B-B14F-4D97-AF65-F5344CB8AC3E}">
        <p14:creationId xmlns:p14="http://schemas.microsoft.com/office/powerpoint/2010/main" val="1141728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D3CD6-6167-1AC8-739F-A0E9AA7798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E02715-3E87-5053-D63E-0D8E125E86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1D249-9ACC-3CF5-F7D8-40D511BE42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A2C98-BC8E-4A21-A627-56323728048B}" type="datetimeFigureOut">
              <a:rPr lang="en-US" smtClean="0"/>
              <a:t>18/1/2024</a:t>
            </a:fld>
            <a:endParaRPr lang="en-US"/>
          </a:p>
        </p:txBody>
      </p:sp>
      <p:sp>
        <p:nvSpPr>
          <p:cNvPr id="5" name="Footer Placeholder 4">
            <a:extLst>
              <a:ext uri="{FF2B5EF4-FFF2-40B4-BE49-F238E27FC236}">
                <a16:creationId xmlns:a16="http://schemas.microsoft.com/office/drawing/2014/main" id="{01B7F74B-B159-A16E-A943-71A033ED5E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541D4-9558-A7CE-1ACA-EC1FF2A76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8B9FE-47B5-4D25-BC43-D9D2A22180B3}" type="slidenum">
              <a:rPr lang="en-US" smtClean="0"/>
              <a:t>‹#›</a:t>
            </a:fld>
            <a:endParaRPr lang="en-US"/>
          </a:p>
        </p:txBody>
      </p:sp>
    </p:spTree>
    <p:extLst>
      <p:ext uri="{BB962C8B-B14F-4D97-AF65-F5344CB8AC3E}">
        <p14:creationId xmlns:p14="http://schemas.microsoft.com/office/powerpoint/2010/main" val="892449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1.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48.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32.png"/><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7.sv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9.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CD40BB-9814-3DC5-7F87-BD40B24A1494}"/>
              </a:ext>
            </a:extLst>
          </p:cNvPr>
          <p:cNvSpPr/>
          <p:nvPr/>
        </p:nvSpPr>
        <p:spPr>
          <a:xfrm>
            <a:off x="1574800" y="939800"/>
            <a:ext cx="7823200" cy="4566793"/>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Rounded Corners 12">
            <a:extLst>
              <a:ext uri="{FF2B5EF4-FFF2-40B4-BE49-F238E27FC236}">
                <a16:creationId xmlns:a16="http://schemas.microsoft.com/office/drawing/2014/main" id="{6F56FDDD-C448-FA2F-9673-68FF1A6E8DC5}"/>
              </a:ext>
            </a:extLst>
          </p:cNvPr>
          <p:cNvSpPr/>
          <p:nvPr/>
        </p:nvSpPr>
        <p:spPr>
          <a:xfrm>
            <a:off x="1828800" y="1301114"/>
            <a:ext cx="7315200" cy="3844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400" dirty="0" err="1">
                <a:solidFill>
                  <a:srgbClr val="C00000"/>
                </a:solidFill>
                <a:latin typeface="#9Slide07 SVNMomento" panose="00000500000000000000" pitchFamily="2" charset="0"/>
              </a:rPr>
              <a:t>Trò</a:t>
            </a:r>
            <a:r>
              <a:rPr lang="en-US" sz="4400" dirty="0">
                <a:solidFill>
                  <a:srgbClr val="C00000"/>
                </a:solidFill>
                <a:latin typeface="#9Slide07 SVNMomento" panose="00000500000000000000" pitchFamily="2" charset="0"/>
              </a:rPr>
              <a:t> </a:t>
            </a:r>
            <a:r>
              <a:rPr lang="en-US" sz="4400" dirty="0" err="1">
                <a:solidFill>
                  <a:srgbClr val="C00000"/>
                </a:solidFill>
                <a:latin typeface="#9Slide07 SVNMomento" panose="00000500000000000000" pitchFamily="2" charset="0"/>
              </a:rPr>
              <a:t>chơi</a:t>
            </a:r>
            <a:r>
              <a:rPr lang="en-US" sz="4400" dirty="0">
                <a:solidFill>
                  <a:srgbClr val="C00000"/>
                </a:solidFill>
                <a:latin typeface="#9Slide07 SVNMomento" panose="00000500000000000000" pitchFamily="2" charset="0"/>
              </a:rPr>
              <a:t> </a:t>
            </a:r>
            <a:r>
              <a:rPr lang="en-US" sz="4400" dirty="0" err="1">
                <a:solidFill>
                  <a:srgbClr val="C00000"/>
                </a:solidFill>
                <a:latin typeface="#9Slide07 SVNMomento" panose="00000500000000000000" pitchFamily="2" charset="0"/>
              </a:rPr>
              <a:t>tiếp</a:t>
            </a:r>
            <a:r>
              <a:rPr lang="en-US" sz="4400" dirty="0">
                <a:solidFill>
                  <a:srgbClr val="C00000"/>
                </a:solidFill>
                <a:latin typeface="#9Slide07 SVNMomento" panose="00000500000000000000" pitchFamily="2" charset="0"/>
              </a:rPr>
              <a:t> </a:t>
            </a:r>
            <a:r>
              <a:rPr lang="en-US" sz="4400" dirty="0" err="1">
                <a:solidFill>
                  <a:srgbClr val="C00000"/>
                </a:solidFill>
                <a:latin typeface="#9Slide07 SVNMomento" panose="00000500000000000000" pitchFamily="2" charset="0"/>
              </a:rPr>
              <a:t>nối</a:t>
            </a:r>
            <a:endParaRPr lang="en-US" sz="4400" dirty="0">
              <a:solidFill>
                <a:srgbClr val="C00000"/>
              </a:solidFill>
              <a:latin typeface="#9Slide07 SVNMomento" panose="00000500000000000000" pitchFamily="2" charset="0"/>
            </a:endParaRPr>
          </a:p>
          <a:p>
            <a:pPr lvl="0" algn="ctr">
              <a:lnSpc>
                <a:spcPct val="150000"/>
              </a:lnSpc>
            </a:pPr>
            <a:r>
              <a:rPr lang="en-US" sz="4400" dirty="0" err="1">
                <a:solidFill>
                  <a:schemeClr val="tx1"/>
                </a:solidFill>
                <a:latin typeface="#9Slide07 SVNMomento" panose="00000500000000000000" pitchFamily="2" charset="0"/>
              </a:rPr>
              <a:t>Liệt</a:t>
            </a:r>
            <a:r>
              <a:rPr lang="en-US" sz="4400" dirty="0">
                <a:solidFill>
                  <a:schemeClr val="tx1"/>
                </a:solidFill>
                <a:latin typeface="#9Slide07 SVNMomento" panose="00000500000000000000" pitchFamily="2" charset="0"/>
              </a:rPr>
              <a:t> </a:t>
            </a:r>
            <a:r>
              <a:rPr lang="en-US" sz="4400" dirty="0" err="1">
                <a:solidFill>
                  <a:schemeClr val="tx1"/>
                </a:solidFill>
                <a:latin typeface="#9Slide07 SVNMomento" panose="00000500000000000000" pitchFamily="2" charset="0"/>
              </a:rPr>
              <a:t>kê</a:t>
            </a:r>
            <a:r>
              <a:rPr lang="en-US" sz="4400" dirty="0">
                <a:solidFill>
                  <a:schemeClr val="tx1"/>
                </a:solidFill>
                <a:latin typeface="#9Slide07 SVNMomento" panose="00000500000000000000" pitchFamily="2" charset="0"/>
              </a:rPr>
              <a:t> </a:t>
            </a:r>
            <a:r>
              <a:rPr lang="en-US" sz="4400" dirty="0" err="1">
                <a:solidFill>
                  <a:schemeClr val="tx1"/>
                </a:solidFill>
                <a:latin typeface="#9Slide07 SVNMomento" panose="00000500000000000000" pitchFamily="2" charset="0"/>
              </a:rPr>
              <a:t>những</a:t>
            </a:r>
            <a:r>
              <a:rPr lang="en-US" sz="4400" dirty="0">
                <a:solidFill>
                  <a:schemeClr val="tx1"/>
                </a:solidFill>
                <a:latin typeface="#9Slide07 SVNMomento" panose="00000500000000000000" pitchFamily="2" charset="0"/>
              </a:rPr>
              <a:t> </a:t>
            </a:r>
            <a:r>
              <a:rPr lang="en-US" sz="4400" dirty="0" err="1">
                <a:solidFill>
                  <a:schemeClr val="tx1"/>
                </a:solidFill>
                <a:latin typeface="#9Slide07 SVNMomento" panose="00000500000000000000" pitchFamily="2" charset="0"/>
              </a:rPr>
              <a:t>thể</a:t>
            </a:r>
            <a:r>
              <a:rPr lang="en-US" sz="4400" dirty="0">
                <a:solidFill>
                  <a:schemeClr val="tx1"/>
                </a:solidFill>
                <a:latin typeface="#9Slide07 SVNMomento" panose="00000500000000000000" pitchFamily="2" charset="0"/>
              </a:rPr>
              <a:t> </a:t>
            </a:r>
            <a:r>
              <a:rPr lang="en-US" sz="4400" dirty="0" err="1">
                <a:solidFill>
                  <a:schemeClr val="tx1"/>
                </a:solidFill>
                <a:latin typeface="#9Slide07 SVNMomento" panose="00000500000000000000" pitchFamily="2" charset="0"/>
              </a:rPr>
              <a:t>thơ</a:t>
            </a:r>
            <a:r>
              <a:rPr lang="en-US" sz="4400" dirty="0">
                <a:solidFill>
                  <a:schemeClr val="tx1"/>
                </a:solidFill>
                <a:latin typeface="#9Slide07 SVNMomento" panose="00000500000000000000" pitchFamily="2" charset="0"/>
              </a:rPr>
              <a:t> </a:t>
            </a:r>
            <a:r>
              <a:rPr lang="en-US" sz="4400" dirty="0" err="1">
                <a:solidFill>
                  <a:schemeClr val="tx1"/>
                </a:solidFill>
                <a:latin typeface="#9Slide07 SVNMomento" panose="00000500000000000000" pitchFamily="2" charset="0"/>
              </a:rPr>
              <a:t>mà</a:t>
            </a:r>
            <a:r>
              <a:rPr lang="en-US" sz="4400" dirty="0">
                <a:solidFill>
                  <a:schemeClr val="tx1"/>
                </a:solidFill>
                <a:latin typeface="#9Slide07 SVNMomento" panose="00000500000000000000" pitchFamily="2" charset="0"/>
              </a:rPr>
              <a:t> </a:t>
            </a:r>
            <a:r>
              <a:rPr lang="en-US" sz="4400" dirty="0" err="1">
                <a:solidFill>
                  <a:schemeClr val="tx1"/>
                </a:solidFill>
                <a:latin typeface="#9Slide07 SVNMomento" panose="00000500000000000000" pitchFamily="2" charset="0"/>
              </a:rPr>
              <a:t>em</a:t>
            </a:r>
            <a:r>
              <a:rPr lang="en-US" sz="4400" dirty="0">
                <a:solidFill>
                  <a:schemeClr val="tx1"/>
                </a:solidFill>
                <a:latin typeface="#9Slide07 SVNMomento" panose="00000500000000000000" pitchFamily="2" charset="0"/>
              </a:rPr>
              <a:t> </a:t>
            </a:r>
            <a:r>
              <a:rPr lang="en-US" sz="4400" dirty="0" err="1">
                <a:solidFill>
                  <a:schemeClr val="tx1"/>
                </a:solidFill>
                <a:latin typeface="#9Slide07 SVNMomento" panose="00000500000000000000" pitchFamily="2" charset="0"/>
              </a:rPr>
              <a:t>biết</a:t>
            </a:r>
            <a:endParaRPr lang="en-US" sz="11067" i="1" dirty="0">
              <a:solidFill>
                <a:schemeClr val="tx1"/>
              </a:solidFill>
              <a:latin typeface="#9Slide07 SVNMomento" panose="00000500000000000000" pitchFamily="2" charset="0"/>
              <a:ea typeface="Cambria" panose="020405030504060302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9DEB478B-2654-42A8-91B9-2CA1333E13F3}"/>
              </a:ext>
            </a:extLst>
          </p:cNvPr>
          <p:cNvSpPr/>
          <p:nvPr/>
        </p:nvSpPr>
        <p:spPr>
          <a:xfrm>
            <a:off x="8280400" y="2514600"/>
            <a:ext cx="3545482" cy="4252453"/>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2788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A2947B29-8095-89EE-EBC0-F1BF98C75E14}"/>
              </a:ext>
            </a:extLst>
          </p:cNvPr>
          <p:cNvSpPr/>
          <p:nvPr/>
        </p:nvSpPr>
        <p:spPr>
          <a:xfrm>
            <a:off x="4446954" y="1943894"/>
            <a:ext cx="5605585" cy="491410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Content Placeholder 2">
            <a:extLst>
              <a:ext uri="{FF2B5EF4-FFF2-40B4-BE49-F238E27FC236}">
                <a16:creationId xmlns:a16="http://schemas.microsoft.com/office/drawing/2014/main" id="{C0B2B7C2-D00C-093E-CF60-79F9D8706F0B}"/>
              </a:ext>
            </a:extLst>
          </p:cNvPr>
          <p:cNvSpPr>
            <a:spLocks noGrp="1"/>
          </p:cNvSpPr>
          <p:nvPr>
            <p:ph idx="1"/>
          </p:nvPr>
        </p:nvSpPr>
        <p:spPr>
          <a:xfrm>
            <a:off x="295697" y="5217256"/>
            <a:ext cx="4046312" cy="2308970"/>
          </a:xfrm>
        </p:spPr>
        <p:txBody>
          <a:bodyPr>
            <a:normAutofit/>
          </a:bodyPr>
          <a:lstStyle/>
          <a:p>
            <a:pPr marL="0" indent="0" algn="just">
              <a:buNone/>
            </a:pP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p>
        </p:txBody>
      </p:sp>
      <p:sp>
        <p:nvSpPr>
          <p:cNvPr id="6" name="Title 1">
            <a:extLst>
              <a:ext uri="{FF2B5EF4-FFF2-40B4-BE49-F238E27FC236}">
                <a16:creationId xmlns:a16="http://schemas.microsoft.com/office/drawing/2014/main" id="{A1364BA0-5600-EF75-F5CE-47D2193975BA}"/>
              </a:ext>
            </a:extLst>
          </p:cNvPr>
          <p:cNvSpPr>
            <a:spLocks noGrp="1"/>
          </p:cNvSpPr>
          <p:nvPr>
            <p:ph type="title"/>
          </p:nvPr>
        </p:nvSpPr>
        <p:spPr>
          <a:xfrm>
            <a:off x="838200" y="191474"/>
            <a:ext cx="3608754" cy="994752"/>
          </a:xfrm>
        </p:spPr>
        <p:txBody>
          <a:bodyPr/>
          <a:lstStyle/>
          <a:p>
            <a:r>
              <a:rPr lang="en-US" dirty="0">
                <a:solidFill>
                  <a:srgbClr val="C00000"/>
                </a:solidFill>
                <a:latin typeface="#9Slide05 Braxton Regular" panose="03060000000000000000" pitchFamily="66" charset="0"/>
              </a:rPr>
              <a:t>1. </a:t>
            </a:r>
            <a:r>
              <a:rPr lang="en-US" dirty="0" err="1">
                <a:solidFill>
                  <a:srgbClr val="C00000"/>
                </a:solidFill>
                <a:latin typeface="#9Slide05 Braxton Regular" panose="03060000000000000000" pitchFamily="66" charset="0"/>
              </a:rPr>
              <a:t>Trước</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khi</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viết</a:t>
            </a:r>
            <a:endParaRPr lang="en-US" dirty="0">
              <a:solidFill>
                <a:srgbClr val="C00000"/>
              </a:solidFill>
              <a:latin typeface="#9Slide05 Braxton Regular" panose="03060000000000000000" pitchFamily="66" charset="0"/>
            </a:endParaRPr>
          </a:p>
        </p:txBody>
      </p:sp>
      <p:sp>
        <p:nvSpPr>
          <p:cNvPr id="7" name="Content Placeholder 2">
            <a:extLst>
              <a:ext uri="{FF2B5EF4-FFF2-40B4-BE49-F238E27FC236}">
                <a16:creationId xmlns:a16="http://schemas.microsoft.com/office/drawing/2014/main" id="{B6D6D044-EFBF-CDC7-B446-423C427E17E0}"/>
              </a:ext>
            </a:extLst>
          </p:cNvPr>
          <p:cNvSpPr txBox="1">
            <a:spLocks/>
          </p:cNvSpPr>
          <p:nvPr/>
        </p:nvSpPr>
        <p:spPr>
          <a:xfrm>
            <a:off x="1232877" y="1186226"/>
            <a:ext cx="10515600" cy="603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Lựa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endParaRPr lang="en-US" sz="3200" b="1" dirty="0">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C1E359FC-AFD1-6B2F-D6D0-3C699D9F8F42}"/>
              </a:ext>
            </a:extLst>
          </p:cNvPr>
          <p:cNvSpPr txBox="1">
            <a:spLocks/>
          </p:cNvSpPr>
          <p:nvPr/>
        </p:nvSpPr>
        <p:spPr>
          <a:xfrm>
            <a:off x="10339305" y="1571555"/>
            <a:ext cx="1701644" cy="3170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endParaRPr lang="en-US" sz="3200"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A64211C3-B456-B81B-BF65-8ECA469E2771}"/>
              </a:ext>
            </a:extLst>
          </p:cNvPr>
          <p:cNvSpPr txBox="1">
            <a:spLocks/>
          </p:cNvSpPr>
          <p:nvPr/>
        </p:nvSpPr>
        <p:spPr>
          <a:xfrm>
            <a:off x="295697" y="2392626"/>
            <a:ext cx="6198499" cy="2942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78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9105BF3B-BF8D-C291-38B1-FCC35688688F}"/>
              </a:ext>
            </a:extLst>
          </p:cNvPr>
          <p:cNvSpPr/>
          <p:nvPr/>
        </p:nvSpPr>
        <p:spPr>
          <a:xfrm>
            <a:off x="838200" y="2219221"/>
            <a:ext cx="4834317" cy="4922002"/>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2">
            <a:extLst>
              <a:ext uri="{FF2B5EF4-FFF2-40B4-BE49-F238E27FC236}">
                <a16:creationId xmlns:a16="http://schemas.microsoft.com/office/drawing/2014/main" id="{F8FC9B53-F545-671D-E9AA-ADA1E512C342}"/>
              </a:ext>
            </a:extLst>
          </p:cNvPr>
          <p:cNvSpPr/>
          <p:nvPr/>
        </p:nvSpPr>
        <p:spPr>
          <a:xfrm>
            <a:off x="6519485" y="2219221"/>
            <a:ext cx="4834317" cy="4922002"/>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Content Placeholder 2">
            <a:extLst>
              <a:ext uri="{FF2B5EF4-FFF2-40B4-BE49-F238E27FC236}">
                <a16:creationId xmlns:a16="http://schemas.microsoft.com/office/drawing/2014/main" id="{C0B2B7C2-D00C-093E-CF60-79F9D8706F0B}"/>
              </a:ext>
            </a:extLst>
          </p:cNvPr>
          <p:cNvSpPr>
            <a:spLocks noGrp="1"/>
          </p:cNvSpPr>
          <p:nvPr>
            <p:ph idx="1"/>
          </p:nvPr>
        </p:nvSpPr>
        <p:spPr>
          <a:xfrm>
            <a:off x="983856" y="2678598"/>
            <a:ext cx="4543004" cy="3999334"/>
          </a:xfrm>
        </p:spPr>
        <p:txBody>
          <a:bodyPr>
            <a:normAutofit/>
          </a:bodyPr>
          <a:lstStyle/>
          <a:p>
            <a:pPr marL="0" indent="0"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id="{7472749B-4374-CFEB-7556-B968C1AF532C}"/>
              </a:ext>
            </a:extLst>
          </p:cNvPr>
          <p:cNvSpPr txBox="1">
            <a:spLocks/>
          </p:cNvSpPr>
          <p:nvPr/>
        </p:nvSpPr>
        <p:spPr>
          <a:xfrm>
            <a:off x="838200" y="191474"/>
            <a:ext cx="3608754" cy="99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1. </a:t>
            </a:r>
            <a:r>
              <a:rPr lang="en-US" dirty="0" err="1">
                <a:solidFill>
                  <a:srgbClr val="C00000"/>
                </a:solidFill>
                <a:latin typeface="#9Slide05 Braxton Regular" panose="03060000000000000000" pitchFamily="66" charset="0"/>
              </a:rPr>
              <a:t>Trước</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khi</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viết</a:t>
            </a:r>
            <a:endParaRPr lang="en-US" dirty="0">
              <a:solidFill>
                <a:srgbClr val="C00000"/>
              </a:solidFill>
              <a:latin typeface="#9Slide05 Braxton Regular" panose="03060000000000000000" pitchFamily="66" charset="0"/>
            </a:endParaRPr>
          </a:p>
        </p:txBody>
      </p:sp>
      <p:sp>
        <p:nvSpPr>
          <p:cNvPr id="7" name="Content Placeholder 2">
            <a:extLst>
              <a:ext uri="{FF2B5EF4-FFF2-40B4-BE49-F238E27FC236}">
                <a16:creationId xmlns:a16="http://schemas.microsoft.com/office/drawing/2014/main" id="{5429F070-8A5D-778C-5094-54B5B7942943}"/>
              </a:ext>
            </a:extLst>
          </p:cNvPr>
          <p:cNvSpPr txBox="1">
            <a:spLocks/>
          </p:cNvSpPr>
          <p:nvPr/>
        </p:nvSpPr>
        <p:spPr>
          <a:xfrm>
            <a:off x="1232877" y="1186226"/>
            <a:ext cx="10515600" cy="603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atin typeface="Times New Roman" panose="02020603050405020304" pitchFamily="18" charset="0"/>
                <a:cs typeface="Times New Roman" panose="02020603050405020304" pitchFamily="18" charset="0"/>
              </a:rPr>
              <a:t>c. </a:t>
            </a:r>
            <a:r>
              <a:rPr lang="en-US" sz="3200" b="1" dirty="0" err="1">
                <a:latin typeface="Times New Roman" panose="02020603050405020304" pitchFamily="18" charset="0"/>
                <a:cs typeface="Times New Roman" panose="02020603050405020304" pitchFamily="18" charset="0"/>
              </a:rPr>
              <a:t>Gieo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nhịp</a:t>
            </a:r>
            <a:endParaRPr lang="en-US" sz="3200" b="1"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DAB46F2E-FC84-F5E3-4E1D-75F29257520D}"/>
              </a:ext>
            </a:extLst>
          </p:cNvPr>
          <p:cNvSpPr txBox="1">
            <a:spLocks/>
          </p:cNvSpPr>
          <p:nvPr/>
        </p:nvSpPr>
        <p:spPr>
          <a:xfrm>
            <a:off x="6727852" y="2678598"/>
            <a:ext cx="43825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tùy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ép</a:t>
            </a:r>
            <a:r>
              <a:rPr lang="en-US" sz="3200"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endParaRPr lang="en-US" sz="32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2663FD4-8078-3060-5C68-F157010D0795}"/>
              </a:ext>
            </a:extLst>
          </p:cNvPr>
          <p:cNvPicPr>
            <a:picLocks noChangeAspect="1"/>
          </p:cNvPicPr>
          <p:nvPr/>
        </p:nvPicPr>
        <p:blipFill>
          <a:blip r:embed="rId5">
            <a:duotone>
              <a:schemeClr val="accent4">
                <a:shade val="45000"/>
                <a:satMod val="135000"/>
              </a:schemeClr>
              <a:prstClr val="white"/>
            </a:duotone>
          </a:blip>
          <a:stretch>
            <a:fillRect/>
          </a:stretch>
        </p:blipFill>
        <p:spPr>
          <a:xfrm>
            <a:off x="9737773" y="-20184"/>
            <a:ext cx="2462997" cy="2469094"/>
          </a:xfrm>
          <a:prstGeom prst="rect">
            <a:avLst/>
          </a:prstGeom>
        </p:spPr>
      </p:pic>
    </p:spTree>
    <p:extLst>
      <p:ext uri="{BB962C8B-B14F-4D97-AF65-F5344CB8AC3E}">
        <p14:creationId xmlns:p14="http://schemas.microsoft.com/office/powerpoint/2010/main" val="39844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tree with white fluffy balls&#10;&#10;Description automatically generated">
            <a:extLst>
              <a:ext uri="{FF2B5EF4-FFF2-40B4-BE49-F238E27FC236}">
                <a16:creationId xmlns:a16="http://schemas.microsoft.com/office/drawing/2014/main" id="{F30D3523-EFFB-3C3E-356F-8BD523873647}"/>
              </a:ext>
            </a:extLst>
          </p:cNvPr>
          <p:cNvPicPr>
            <a:picLocks noChangeAspect="1"/>
          </p:cNvPicPr>
          <p:nvPr/>
        </p:nvPicPr>
        <p:blipFill rotWithShape="1">
          <a:blip r:embed="rId3"/>
          <a:srcRect t="10737" b="8208"/>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C25474-FBCA-653B-5C43-6227D89DB193}"/>
              </a:ext>
            </a:extLst>
          </p:cNvPr>
          <p:cNvSpPr>
            <a:spLocks noGrp="1"/>
          </p:cNvSpPr>
          <p:nvPr>
            <p:ph type="title"/>
          </p:nvPr>
        </p:nvSpPr>
        <p:spPr>
          <a:xfrm>
            <a:off x="200990" y="-415672"/>
            <a:ext cx="3822189" cy="1899912"/>
          </a:xfrm>
        </p:spPr>
        <p:txBody>
          <a:bodyPr>
            <a:normAutofit/>
          </a:bodyPr>
          <a:lstStyle/>
          <a:p>
            <a:r>
              <a:rPr lang="en-US" sz="4000" b="1" dirty="0" err="1">
                <a:latin typeface="Times New Roman" panose="02020603050405020304" pitchFamily="18" charset="0"/>
                <a:cs typeface="Times New Roman" panose="02020603050405020304" pitchFamily="18" charset="0"/>
              </a:rPr>
              <a:t>Ví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a:t>
            </a:r>
            <a:r>
              <a:rPr lang="en-US" sz="4000" b="1" dirty="0">
                <a:latin typeface="Times New Roman" panose="02020603050405020304" pitchFamily="18" charset="0"/>
                <a:cs typeface="Times New Roman" panose="02020603050405020304" pitchFamily="18" charset="0"/>
              </a:rPr>
              <a:t>:</a:t>
            </a:r>
          </a:p>
        </p:txBody>
      </p:sp>
      <p:pic>
        <p:nvPicPr>
          <p:cNvPr id="12" name="Picture 5">
            <a:extLst>
              <a:ext uri="{FF2B5EF4-FFF2-40B4-BE49-F238E27FC236}">
                <a16:creationId xmlns:a16="http://schemas.microsoft.com/office/drawing/2014/main" id="{6C2BE54E-F334-34C7-B99B-4CC1397F10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2228077" y="806531"/>
            <a:ext cx="8294697" cy="4534584"/>
          </a:xfrm>
          <a:prstGeom prst="rect">
            <a:avLst/>
          </a:prstGeom>
        </p:spPr>
      </p:pic>
      <p:sp>
        <p:nvSpPr>
          <p:cNvPr id="3" name="Content Placeholder 2">
            <a:extLst>
              <a:ext uri="{FF2B5EF4-FFF2-40B4-BE49-F238E27FC236}">
                <a16:creationId xmlns:a16="http://schemas.microsoft.com/office/drawing/2014/main" id="{C0B2B7C2-D00C-093E-CF60-79F9D8706F0B}"/>
              </a:ext>
            </a:extLst>
          </p:cNvPr>
          <p:cNvSpPr>
            <a:spLocks noGrp="1"/>
          </p:cNvSpPr>
          <p:nvPr>
            <p:ph idx="1"/>
          </p:nvPr>
        </p:nvSpPr>
        <p:spPr>
          <a:xfrm>
            <a:off x="314568" y="1023814"/>
            <a:ext cx="7328878" cy="5455139"/>
          </a:xfrm>
        </p:spPr>
        <p:txBody>
          <a:bodyPr>
            <a:normAutofit/>
          </a:bodyPr>
          <a:lstStyle/>
          <a:p>
            <a:pPr marL="0" indent="0">
              <a:buNone/>
            </a:pPr>
            <a:r>
              <a:rPr lang="en-US" sz="3200" i="1" dirty="0" err="1">
                <a:latin typeface="Times New Roman" panose="02020603050405020304" pitchFamily="18" charset="0"/>
                <a:cs typeface="Times New Roman" panose="02020603050405020304" pitchFamily="18" charset="0"/>
              </a:rPr>
              <a:t>Gió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yêu</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thổi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endParaRPr lang="en-US" sz="3200"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Gió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rừng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cao</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xào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lá</a:t>
            </a:r>
            <a:r>
              <a:rPr lang="en-US" sz="3200"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đổ</a:t>
            </a:r>
            <a:endParaRPr lang="en-US" sz="3200" b="1"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Gió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mù</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mịt</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đường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bụi</a:t>
            </a:r>
            <a:r>
              <a:rPr lang="en-US" sz="3200"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đỏ</a:t>
            </a:r>
            <a:endParaRPr lang="en-US" sz="3200" b="1"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dòng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sông</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buồm</a:t>
            </a:r>
            <a:r>
              <a:rPr lang="en-US" sz="3200"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căng</a:t>
            </a:r>
            <a:endParaRPr lang="en-US" sz="3200" b="1"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Chớm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heo</a:t>
            </a:r>
            <a:r>
              <a:rPr lang="en-US" sz="3200" i="1" dirty="0">
                <a:latin typeface="Times New Roman" panose="02020603050405020304" pitchFamily="18" charset="0"/>
                <a:cs typeface="Times New Roman" panose="02020603050405020304" pitchFamily="18" charset="0"/>
              </a:rPr>
              <a:t> may/</a:t>
            </a:r>
            <a:r>
              <a:rPr lang="en-US" sz="3200" i="1" dirty="0" err="1">
                <a:latin typeface="Times New Roman" panose="02020603050405020304" pitchFamily="18" charset="0"/>
                <a:cs typeface="Times New Roman" panose="02020603050405020304" pitchFamily="18" charset="0"/>
              </a:rPr>
              <a:t>trên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ngọn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vàng</a:t>
            </a:r>
            <a:endParaRPr lang="en-US" sz="3200"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Nồm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nam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thổi</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khắp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đồng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gạo</a:t>
            </a:r>
            <a:r>
              <a:rPr lang="en-US" sz="3200"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trắng</a:t>
            </a:r>
            <a:endParaRPr lang="en-US" sz="3200" b="1"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cách</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vẫn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lộng</a:t>
            </a:r>
            <a:endParaRPr lang="en-US" sz="3200"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Thương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vệt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bùn</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trên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áo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a:t>
            </a:r>
            <a:r>
              <a:rPr lang="en-US" sz="3200" i="1" dirty="0">
                <a:latin typeface="Times New Roman" panose="02020603050405020304" pitchFamily="18" charset="0"/>
                <a:cs typeface="Times New Roman" panose="02020603050405020304" pitchFamily="18" charset="0"/>
              </a:rPr>
              <a:t> se.</a:t>
            </a:r>
          </a:p>
          <a:p>
            <a:pPr marL="0" indent="0" algn="r">
              <a:buNone/>
            </a:pP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Quang Vũ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tôi</a:t>
            </a:r>
            <a:r>
              <a:rPr lang="en-US" sz="2400" i="1" dirty="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2150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5474-FBCA-653B-5C43-6227D89DB193}"/>
              </a:ext>
            </a:extLst>
          </p:cNvPr>
          <p:cNvSpPr>
            <a:spLocks noGrp="1"/>
          </p:cNvSpPr>
          <p:nvPr>
            <p:ph type="title"/>
          </p:nvPr>
        </p:nvSpPr>
        <p:spPr>
          <a:xfrm>
            <a:off x="-53340" y="-103159"/>
            <a:ext cx="11635740" cy="893151"/>
          </a:xfrm>
        </p:spPr>
        <p:txBody>
          <a:bodyPr>
            <a:normAutofit/>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Thả</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thơ</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0B2B7C2-D00C-093E-CF60-79F9D8706F0B}"/>
              </a:ext>
            </a:extLst>
          </p:cNvPr>
          <p:cNvSpPr>
            <a:spLocks noGrp="1"/>
          </p:cNvSpPr>
          <p:nvPr>
            <p:ph idx="1"/>
          </p:nvPr>
        </p:nvSpPr>
        <p:spPr>
          <a:xfrm>
            <a:off x="181707" y="592601"/>
            <a:ext cx="9099453" cy="6318739"/>
          </a:xfrm>
        </p:spPr>
        <p:txBody>
          <a:bodyPr>
            <a:normAutofit fontScale="92500" lnSpcReduction="10000"/>
          </a:bodyPr>
          <a:lstStyle/>
          <a:p>
            <a:pPr marL="0" indent="0" algn="just">
              <a:buNone/>
            </a:pPr>
            <a:r>
              <a:rPr lang="en-US" b="1" dirty="0">
                <a:latin typeface="Times New Roman" panose="02020603050405020304" pitchFamily="18" charset="0"/>
                <a:cs typeface="Times New Roman" panose="02020603050405020304" pitchFamily="18" charset="0"/>
              </a:rPr>
              <a:t>Em </a:t>
            </a:r>
            <a:r>
              <a:rPr lang="en-US" b="1" dirty="0" err="1">
                <a:latin typeface="Times New Roman" panose="02020603050405020304" pitchFamily="18" charset="0"/>
                <a:cs typeface="Times New Roman" panose="02020603050405020304" pitchFamily="18" charset="0"/>
              </a:rPr>
              <a:t>hãy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tiếng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chỗ</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vần</a:t>
            </a:r>
            <a:r>
              <a:rPr lang="en-US" b="1"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hay </a:t>
            </a:r>
            <a:r>
              <a:rPr lang="en-US" i="1" dirty="0" err="1">
                <a:latin typeface="Times New Roman" panose="02020603050405020304" pitchFamily="18" charset="0"/>
                <a:cs typeface="Times New Roman" panose="02020603050405020304" pitchFamily="18" charset="0"/>
              </a:rPr>
              <a:t>nghe</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hỏi</a:t>
            </a: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xong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đoạn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đường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đâu</a:t>
            </a:r>
            <a:r>
              <a:rPr lang="en-US" i="1" dirty="0">
                <a:latin typeface="Times New Roman" panose="02020603050405020304" pitchFamily="18" charset="0"/>
                <a:cs typeface="Times New Roman" panose="02020603050405020304" pitchFamily="18" charset="0"/>
              </a:rPr>
              <a:t>?</a:t>
            </a: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tìm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lâu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rất</a:t>
            </a:r>
            <a:r>
              <a:rPr lang="en-US" i="1" dirty="0">
                <a:solidFill>
                  <a:srgbClr val="FF0000"/>
                </a:solidFill>
                <a:latin typeface="Times New Roman" panose="02020603050405020304" pitchFamily="18" charset="0"/>
                <a:cs typeface="Times New Roman" panose="02020603050405020304" pitchFamily="18" charset="0"/>
              </a:rPr>
              <a:t>…</a:t>
            </a: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gái</a:t>
            </a:r>
            <a:r>
              <a:rPr lang="en-US" i="1" dirty="0">
                <a:latin typeface="Times New Roman" panose="02020603050405020304" pitchFamily="18" charset="0"/>
                <a:cs typeface="Times New Roman" panose="02020603050405020304" pitchFamily="18" charset="0"/>
              </a:rPr>
              <a:t> ở </a:t>
            </a:r>
            <a:r>
              <a:rPr lang="en-US" i="1" dirty="0" err="1">
                <a:latin typeface="Times New Roman" panose="02020603050405020304" pitchFamily="18" charset="0"/>
                <a:cs typeface="Times New Roman" panose="02020603050405020304" pitchFamily="18" charset="0"/>
              </a:rPr>
              <a:t>Thạch</a:t>
            </a:r>
            <a:r>
              <a:rPr lang="en-US" i="1" dirty="0">
                <a:latin typeface="Times New Roman" panose="02020603050405020304" pitchFamily="18" charset="0"/>
                <a:cs typeface="Times New Roman" panose="02020603050405020304" pitchFamily="18" charset="0"/>
              </a:rPr>
              <a:t> Kim </a:t>
            </a:r>
            <a:r>
              <a:rPr lang="en-US" i="1" dirty="0" err="1">
                <a:latin typeface="Times New Roman" panose="02020603050405020304" pitchFamily="18" charset="0"/>
                <a:cs typeface="Times New Roman" panose="02020603050405020304" pitchFamily="18" charset="0"/>
              </a:rPr>
              <a:t>Thạch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Nhọn</a:t>
            </a: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đầy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sớm</a:t>
            </a: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mở</a:t>
            </a:r>
            <a:r>
              <a:rPr lang="en-US" i="1" dirty="0">
                <a:latin typeface="Times New Roman" panose="02020603050405020304" pitchFamily="18" charset="0"/>
                <a:cs typeface="Times New Roman" panose="02020603050405020304" pitchFamily="18" charset="0"/>
              </a:rPr>
              <a:t> tung </a:t>
            </a:r>
            <a:r>
              <a:rPr lang="en-US" i="1" dirty="0" err="1">
                <a:latin typeface="Times New Roman" panose="02020603050405020304" pitchFamily="18" charset="0"/>
                <a:cs typeface="Times New Roman" panose="02020603050405020304" pitchFamily="18" charset="0"/>
              </a:rPr>
              <a:t>trắng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chiều</a:t>
            </a:r>
            <a:r>
              <a:rPr lang="en-US" i="1" dirty="0">
                <a:latin typeface="Times New Roman" panose="02020603050405020304" pitchFamily="18" charset="0"/>
                <a:cs typeface="Times New Roman" panose="02020603050405020304" pitchFamily="18" charset="0"/>
              </a:rPr>
              <a:t>.</a:t>
            </a:r>
          </a:p>
          <a:p>
            <a:pPr marL="0" indent="0">
              <a:buNone/>
            </a:pP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nhiều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rất</a:t>
            </a:r>
            <a:r>
              <a:rPr lang="en-US" i="1" dirty="0">
                <a:solidFill>
                  <a:srgbClr val="FF0000"/>
                </a:solidFill>
                <a:latin typeface="Times New Roman" panose="02020603050405020304" pitchFamily="18" charset="0"/>
                <a:cs typeface="Times New Roman" panose="02020603050405020304" pitchFamily="18" charset="0"/>
              </a:rPr>
              <a:t>…</a:t>
            </a: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những</a:t>
            </a:r>
            <a:r>
              <a:rPr lang="en-US" i="1" dirty="0">
                <a:latin typeface="Times New Roman" panose="02020603050405020304" pitchFamily="18" charset="0"/>
                <a:cs typeface="Times New Roman" panose="02020603050405020304" pitchFamily="18" charset="0"/>
              </a:rPr>
              <a:t> con </a:t>
            </a:r>
            <a:r>
              <a:rPr lang="en-US" i="1" dirty="0" err="1">
                <a:latin typeface="Times New Roman" panose="02020603050405020304" pitchFamily="18" charset="0"/>
                <a:cs typeface="Times New Roman" panose="02020603050405020304" pitchFamily="18" charset="0"/>
              </a:rPr>
              <a:t>đường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tình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yêu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mới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mẻ</a:t>
            </a: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hồng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người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rất</a:t>
            </a:r>
            <a:r>
              <a:rPr lang="en-US" i="1" dirty="0">
                <a:solidFill>
                  <a:srgbClr val="FF0000"/>
                </a:solidFill>
                <a:latin typeface="Times New Roman" panose="02020603050405020304" pitchFamily="18" charset="0"/>
                <a:cs typeface="Times New Roman" panose="02020603050405020304" pitchFamily="18" charset="0"/>
              </a:rPr>
              <a:t>…</a:t>
            </a:r>
          </a:p>
          <a:p>
            <a:pPr marL="0" indent="0">
              <a:buNone/>
            </a:pP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chẳng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gái</a:t>
            </a:r>
            <a:r>
              <a:rPr lang="en-US" i="1" dirty="0">
                <a:latin typeface="Times New Roman" panose="02020603050405020304" pitchFamily="18" charset="0"/>
                <a:cs typeface="Times New Roman" panose="02020603050405020304" pitchFamily="18" charset="0"/>
              </a:rPr>
              <a:t> ở </a:t>
            </a:r>
            <a:r>
              <a:rPr lang="en-US" i="1" dirty="0" err="1">
                <a:latin typeface="Times New Roman" panose="02020603050405020304" pitchFamily="18" charset="0"/>
                <a:cs typeface="Times New Roman" panose="02020603050405020304" pitchFamily="18" charset="0"/>
              </a:rPr>
              <a:t>Thạch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Nhọn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Thạch</a:t>
            </a:r>
            <a:r>
              <a:rPr lang="en-US" i="1" dirty="0">
                <a:latin typeface="Times New Roman" panose="02020603050405020304" pitchFamily="18" charset="0"/>
                <a:cs typeface="Times New Roman" panose="02020603050405020304" pitchFamily="18" charset="0"/>
              </a:rPr>
              <a:t> Kim.</a:t>
            </a:r>
          </a:p>
          <a:p>
            <a:pPr marL="0" indent="0" algn="r">
              <a:buNone/>
            </a:pPr>
            <a:r>
              <a:rPr lang="en-US" dirty="0">
                <a:latin typeface="Times New Roman" panose="02020603050405020304" pitchFamily="18" charset="0"/>
                <a:cs typeface="Times New Roman" panose="02020603050405020304" pitchFamily="18" charset="0"/>
              </a:rPr>
              <a:t>	(Theo </a:t>
            </a:r>
            <a:r>
              <a:rPr lang="en-US" dirty="0" err="1">
                <a:latin typeface="Times New Roman" panose="02020603050405020304" pitchFamily="18" charset="0"/>
                <a:cs typeface="Times New Roman" panose="02020603050405020304" pitchFamily="18" charset="0"/>
              </a:rPr>
              <a:t>Phạm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Duật</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Gửi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xung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78EB02C3-9C53-9865-339F-57E02148363B}"/>
              </a:ext>
            </a:extLst>
          </p:cNvPr>
          <p:cNvGrpSpPr/>
          <p:nvPr/>
        </p:nvGrpSpPr>
        <p:grpSpPr>
          <a:xfrm>
            <a:off x="4746282" y="2133598"/>
            <a:ext cx="754380" cy="519938"/>
            <a:chOff x="-450558" y="2124202"/>
            <a:chExt cx="754380" cy="519938"/>
          </a:xfrm>
        </p:grpSpPr>
        <p:sp>
          <p:nvSpPr>
            <p:cNvPr id="4" name="Freeform 2">
              <a:extLst>
                <a:ext uri="{FF2B5EF4-FFF2-40B4-BE49-F238E27FC236}">
                  <a16:creationId xmlns:a16="http://schemas.microsoft.com/office/drawing/2014/main" id="{5320EA27-A153-3B7E-FA49-3479785393CF}"/>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Content Placeholder 2">
              <a:extLst>
                <a:ext uri="{FF2B5EF4-FFF2-40B4-BE49-F238E27FC236}">
                  <a16:creationId xmlns:a16="http://schemas.microsoft.com/office/drawing/2014/main" id="{378650D2-B2DA-4B72-32C9-26E8B75F5BF8}"/>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lâu</a:t>
              </a:r>
              <a:endParaRPr lang="en-US" sz="2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57CAFF13-5580-F651-611E-D39B7A10A4EB}"/>
              </a:ext>
            </a:extLst>
          </p:cNvPr>
          <p:cNvGrpSpPr/>
          <p:nvPr/>
        </p:nvGrpSpPr>
        <p:grpSpPr>
          <a:xfrm>
            <a:off x="4060482" y="4392042"/>
            <a:ext cx="1533578" cy="519938"/>
            <a:chOff x="-450558" y="2124202"/>
            <a:chExt cx="1533578" cy="519938"/>
          </a:xfrm>
        </p:grpSpPr>
        <p:sp>
          <p:nvSpPr>
            <p:cNvPr id="9" name="Freeform 2">
              <a:extLst>
                <a:ext uri="{FF2B5EF4-FFF2-40B4-BE49-F238E27FC236}">
                  <a16:creationId xmlns:a16="http://schemas.microsoft.com/office/drawing/2014/main" id="{D819941E-220E-F0B2-761E-3485580278BB}"/>
                </a:ext>
              </a:extLst>
            </p:cNvPr>
            <p:cNvSpPr/>
            <p:nvPr/>
          </p:nvSpPr>
          <p:spPr>
            <a:xfrm>
              <a:off x="-190500" y="2124202"/>
              <a:ext cx="100584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Content Placeholder 2">
              <a:extLst>
                <a:ext uri="{FF2B5EF4-FFF2-40B4-BE49-F238E27FC236}">
                  <a16:creationId xmlns:a16="http://schemas.microsoft.com/office/drawing/2014/main" id="{43F6ACCF-2CFD-3A54-55D3-E050A7826F4B}"/>
                </a:ext>
              </a:extLst>
            </p:cNvPr>
            <p:cNvSpPr txBox="1">
              <a:spLocks/>
            </p:cNvSpPr>
            <p:nvPr/>
          </p:nvSpPr>
          <p:spPr>
            <a:xfrm>
              <a:off x="-450558" y="2191005"/>
              <a:ext cx="1533578"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nhiều</a:t>
              </a:r>
              <a:endParaRPr lang="en-US" sz="2400" b="1"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BCCC0E6D-E18E-E8EA-34F0-99ECE5B158FC}"/>
              </a:ext>
            </a:extLst>
          </p:cNvPr>
          <p:cNvGrpSpPr/>
          <p:nvPr/>
        </p:nvGrpSpPr>
        <p:grpSpPr>
          <a:xfrm>
            <a:off x="4611080" y="5302052"/>
            <a:ext cx="754380" cy="519938"/>
            <a:chOff x="-450558" y="2124202"/>
            <a:chExt cx="754380" cy="519938"/>
          </a:xfrm>
        </p:grpSpPr>
        <p:sp>
          <p:nvSpPr>
            <p:cNvPr id="12" name="Freeform 2">
              <a:extLst>
                <a:ext uri="{FF2B5EF4-FFF2-40B4-BE49-F238E27FC236}">
                  <a16:creationId xmlns:a16="http://schemas.microsoft.com/office/drawing/2014/main" id="{53BC1226-5478-CDDA-E97E-0BBE08C4311C}"/>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Content Placeholder 2">
              <a:extLst>
                <a:ext uri="{FF2B5EF4-FFF2-40B4-BE49-F238E27FC236}">
                  <a16:creationId xmlns:a16="http://schemas.microsoft.com/office/drawing/2014/main" id="{14A15A0A-BD0C-F6C5-7BF3-2014258EDBCA}"/>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trẻ</a:t>
              </a:r>
              <a:endParaRPr lang="en-US" sz="24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234B420E-8633-D22A-03BE-71B0908C88BB}"/>
              </a:ext>
            </a:extLst>
          </p:cNvPr>
          <p:cNvGrpSpPr/>
          <p:nvPr/>
        </p:nvGrpSpPr>
        <p:grpSpPr>
          <a:xfrm>
            <a:off x="9399270" y="998218"/>
            <a:ext cx="2183130" cy="519938"/>
            <a:chOff x="-450558" y="2124202"/>
            <a:chExt cx="754380" cy="519938"/>
          </a:xfrm>
        </p:grpSpPr>
        <p:sp>
          <p:nvSpPr>
            <p:cNvPr id="15" name="Freeform 2">
              <a:extLst>
                <a:ext uri="{FF2B5EF4-FFF2-40B4-BE49-F238E27FC236}">
                  <a16:creationId xmlns:a16="http://schemas.microsoft.com/office/drawing/2014/main" id="{07F77A1D-8BDB-D871-E365-2EF89D73AA35}"/>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Content Placeholder 2">
              <a:extLst>
                <a:ext uri="{FF2B5EF4-FFF2-40B4-BE49-F238E27FC236}">
                  <a16:creationId xmlns:a16="http://schemas.microsoft.com/office/drawing/2014/main" id="{3380A1FA-9C5A-A1E0-D415-EDE1947E9DC2}"/>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trẻ</a:t>
              </a:r>
              <a:endParaRPr lang="en-US" sz="2400" b="1"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073371C-325F-550E-6219-C41EC157CCE9}"/>
              </a:ext>
            </a:extLst>
          </p:cNvPr>
          <p:cNvGrpSpPr/>
          <p:nvPr/>
        </p:nvGrpSpPr>
        <p:grpSpPr>
          <a:xfrm>
            <a:off x="9399270" y="1957450"/>
            <a:ext cx="2183130" cy="519938"/>
            <a:chOff x="-450558" y="2124202"/>
            <a:chExt cx="754380" cy="519938"/>
          </a:xfrm>
        </p:grpSpPr>
        <p:sp>
          <p:nvSpPr>
            <p:cNvPr id="18" name="Freeform 2">
              <a:extLst>
                <a:ext uri="{FF2B5EF4-FFF2-40B4-BE49-F238E27FC236}">
                  <a16:creationId xmlns:a16="http://schemas.microsoft.com/office/drawing/2014/main" id="{9996E05E-7A73-0138-64A5-6499999D2BA0}"/>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Content Placeholder 2">
              <a:extLst>
                <a:ext uri="{FF2B5EF4-FFF2-40B4-BE49-F238E27FC236}">
                  <a16:creationId xmlns:a16="http://schemas.microsoft.com/office/drawing/2014/main" id="{CB633A7B-F138-639D-9962-B7DF91EA0AA1}"/>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nhiều</a:t>
              </a:r>
              <a:endParaRPr lang="en-US" sz="2400" b="1"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A69A33AC-80BF-7682-8B39-7859D8811A81}"/>
              </a:ext>
            </a:extLst>
          </p:cNvPr>
          <p:cNvGrpSpPr/>
          <p:nvPr/>
        </p:nvGrpSpPr>
        <p:grpSpPr>
          <a:xfrm>
            <a:off x="9399270" y="2916682"/>
            <a:ext cx="2183130" cy="519938"/>
            <a:chOff x="-450558" y="2124202"/>
            <a:chExt cx="754380" cy="519938"/>
          </a:xfrm>
        </p:grpSpPr>
        <p:sp>
          <p:nvSpPr>
            <p:cNvPr id="21" name="Freeform 2">
              <a:extLst>
                <a:ext uri="{FF2B5EF4-FFF2-40B4-BE49-F238E27FC236}">
                  <a16:creationId xmlns:a16="http://schemas.microsoft.com/office/drawing/2014/main" id="{6977EB19-708C-2AD8-02E0-FADF56A4A3C3}"/>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Content Placeholder 2">
              <a:extLst>
                <a:ext uri="{FF2B5EF4-FFF2-40B4-BE49-F238E27FC236}">
                  <a16:creationId xmlns:a16="http://schemas.microsoft.com/office/drawing/2014/main" id="{02EB5C36-60EC-649E-7BAA-55A3B5331CA3}"/>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xinh</a:t>
              </a:r>
              <a:endParaRPr lang="en-US" sz="2400" b="1"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49597907-9AD9-55C8-2A4B-3C6B8D99CA31}"/>
              </a:ext>
            </a:extLst>
          </p:cNvPr>
          <p:cNvGrpSpPr/>
          <p:nvPr/>
        </p:nvGrpSpPr>
        <p:grpSpPr>
          <a:xfrm>
            <a:off x="9399270" y="3872411"/>
            <a:ext cx="2183130" cy="519938"/>
            <a:chOff x="-450558" y="2124202"/>
            <a:chExt cx="754380" cy="519938"/>
          </a:xfrm>
        </p:grpSpPr>
        <p:sp>
          <p:nvSpPr>
            <p:cNvPr id="24" name="Freeform 2">
              <a:extLst>
                <a:ext uri="{FF2B5EF4-FFF2-40B4-BE49-F238E27FC236}">
                  <a16:creationId xmlns:a16="http://schemas.microsoft.com/office/drawing/2014/main" id="{DD96E810-6A65-F6F4-FE78-DD8F0E851BA7}"/>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Content Placeholder 2">
              <a:extLst>
                <a:ext uri="{FF2B5EF4-FFF2-40B4-BE49-F238E27FC236}">
                  <a16:creationId xmlns:a16="http://schemas.microsoft.com/office/drawing/2014/main" id="{ECF72AAC-A623-28A6-5333-1DBB73C9DED6}"/>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lâu</a:t>
              </a:r>
              <a:endParaRPr lang="en-US" sz="2400" b="1" dirty="0">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A650AB34-3E1F-48B3-E87A-8AB4165668E5}"/>
              </a:ext>
            </a:extLst>
          </p:cNvPr>
          <p:cNvGrpSpPr/>
          <p:nvPr/>
        </p:nvGrpSpPr>
        <p:grpSpPr>
          <a:xfrm>
            <a:off x="9399270" y="4828140"/>
            <a:ext cx="2183130" cy="519938"/>
            <a:chOff x="-450558" y="2124202"/>
            <a:chExt cx="754380" cy="519938"/>
          </a:xfrm>
        </p:grpSpPr>
        <p:sp>
          <p:nvSpPr>
            <p:cNvPr id="27" name="Freeform 2">
              <a:extLst>
                <a:ext uri="{FF2B5EF4-FFF2-40B4-BE49-F238E27FC236}">
                  <a16:creationId xmlns:a16="http://schemas.microsoft.com/office/drawing/2014/main" id="{19E3768B-9CEC-A886-5704-3FE4241F5973}"/>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8" name="Content Placeholder 2">
              <a:extLst>
                <a:ext uri="{FF2B5EF4-FFF2-40B4-BE49-F238E27FC236}">
                  <a16:creationId xmlns:a16="http://schemas.microsoft.com/office/drawing/2014/main" id="{1DC44085-E2BF-6209-5BE8-9B4D6CDB5E82}"/>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trắng</a:t>
              </a:r>
              <a:endParaRPr lang="en-US" sz="2400" b="1"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20A28447-744C-2C20-EE37-CD842844E134}"/>
              </a:ext>
            </a:extLst>
          </p:cNvPr>
          <p:cNvGrpSpPr/>
          <p:nvPr/>
        </p:nvGrpSpPr>
        <p:grpSpPr>
          <a:xfrm>
            <a:off x="9399270" y="5730530"/>
            <a:ext cx="2183130" cy="519938"/>
            <a:chOff x="-450558" y="2124202"/>
            <a:chExt cx="754380" cy="519938"/>
          </a:xfrm>
        </p:grpSpPr>
        <p:sp>
          <p:nvSpPr>
            <p:cNvPr id="30" name="Freeform 2">
              <a:extLst>
                <a:ext uri="{FF2B5EF4-FFF2-40B4-BE49-F238E27FC236}">
                  <a16:creationId xmlns:a16="http://schemas.microsoft.com/office/drawing/2014/main" id="{F7469AF0-2E64-98B7-42CD-3D336E6324F0}"/>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Content Placeholder 2">
              <a:extLst>
                <a:ext uri="{FF2B5EF4-FFF2-40B4-BE49-F238E27FC236}">
                  <a16:creationId xmlns:a16="http://schemas.microsoft.com/office/drawing/2014/main" id="{3C83E786-4C2D-E2D1-15E6-5B0469F68226}"/>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lắm</a:t>
              </a:r>
              <a:endParaRPr 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40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5474-FBCA-653B-5C43-6227D89DB193}"/>
              </a:ext>
            </a:extLst>
          </p:cNvPr>
          <p:cNvSpPr>
            <a:spLocks noGrp="1"/>
          </p:cNvSpPr>
          <p:nvPr>
            <p:ph type="title"/>
          </p:nvPr>
        </p:nvSpPr>
        <p:spPr>
          <a:xfrm>
            <a:off x="-53340" y="-103159"/>
            <a:ext cx="11498580" cy="893151"/>
          </a:xfrm>
        </p:spPr>
        <p:txBody>
          <a:bodyPr>
            <a:normAutofit/>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Thả</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thơ</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0B2B7C2-D00C-093E-CF60-79F9D8706F0B}"/>
              </a:ext>
            </a:extLst>
          </p:cNvPr>
          <p:cNvSpPr>
            <a:spLocks noGrp="1"/>
          </p:cNvSpPr>
          <p:nvPr>
            <p:ph idx="1"/>
          </p:nvPr>
        </p:nvSpPr>
        <p:spPr>
          <a:xfrm>
            <a:off x="181707" y="592601"/>
            <a:ext cx="9099453" cy="6699739"/>
          </a:xfrm>
        </p:spPr>
        <p:txBody>
          <a:bodyPr>
            <a:normAutofit lnSpcReduction="10000"/>
          </a:bodyPr>
          <a:lstStyle/>
          <a:p>
            <a:pPr marL="0" indent="0" algn="just">
              <a:buNone/>
            </a:pPr>
            <a:r>
              <a:rPr lang="en-US" b="1" dirty="0">
                <a:latin typeface="Times New Roman" panose="02020603050405020304" pitchFamily="18" charset="0"/>
                <a:cs typeface="Times New Roman" panose="02020603050405020304" pitchFamily="18" charset="0"/>
              </a:rPr>
              <a:t>Em </a:t>
            </a:r>
            <a:r>
              <a:rPr lang="en-US" b="1" dirty="0" err="1">
                <a:latin typeface="Times New Roman" panose="02020603050405020304" pitchFamily="18" charset="0"/>
                <a:cs typeface="Times New Roman" panose="02020603050405020304" pitchFamily="18" charset="0"/>
              </a:rPr>
              <a:t>hãy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tiếng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chỗ</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vần</a:t>
            </a:r>
            <a:r>
              <a:rPr lang="en-US" b="1"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vi-VN" b="0" i="1" dirty="0">
                <a:effectLst/>
                <a:latin typeface="+mj-lt"/>
              </a:rPr>
              <a:t>Ngủ yên, ngủ yên, ngủ </a:t>
            </a:r>
            <a:r>
              <a:rPr lang="en-US" b="0" i="1" dirty="0">
                <a:solidFill>
                  <a:srgbClr val="FF0000"/>
                </a:solidFill>
                <a:effectLst/>
                <a:latin typeface="+mj-lt"/>
              </a:rPr>
              <a:t>…</a:t>
            </a:r>
            <a:r>
              <a:rPr lang="vi-VN" i="1" dirty="0">
                <a:latin typeface="+mj-lt"/>
              </a:rPr>
              <a:t/>
            </a:r>
            <a:br>
              <a:rPr lang="vi-VN" i="1" dirty="0">
                <a:latin typeface="+mj-lt"/>
              </a:rPr>
            </a:br>
            <a:r>
              <a:rPr lang="en-US" i="1" dirty="0">
                <a:latin typeface="+mj-lt"/>
              </a:rPr>
              <a:t>	</a:t>
            </a:r>
            <a:r>
              <a:rPr lang="vi-VN" b="0" i="1" dirty="0">
                <a:effectLst/>
                <a:latin typeface="+mj-lt"/>
              </a:rPr>
              <a:t>Cho cò trắng đến làm quen</a:t>
            </a:r>
            <a:r>
              <a:rPr lang="vi-VN" i="1" dirty="0">
                <a:latin typeface="+mj-lt"/>
              </a:rPr>
              <a:t/>
            </a:r>
            <a:br>
              <a:rPr lang="vi-VN" i="1" dirty="0">
                <a:latin typeface="+mj-lt"/>
              </a:rPr>
            </a:br>
            <a:r>
              <a:rPr lang="en-US" i="1" dirty="0">
                <a:latin typeface="+mj-lt"/>
              </a:rPr>
              <a:t>	</a:t>
            </a:r>
            <a:r>
              <a:rPr lang="vi-VN" b="0" i="1" dirty="0">
                <a:effectLst/>
                <a:latin typeface="+mj-lt"/>
              </a:rPr>
              <a:t>Cò đứng ở quanh nôi</a:t>
            </a:r>
            <a:r>
              <a:rPr lang="vi-VN" i="1" dirty="0">
                <a:latin typeface="+mj-lt"/>
              </a:rPr>
              <a:t/>
            </a:r>
            <a:br>
              <a:rPr lang="vi-VN" i="1" dirty="0">
                <a:latin typeface="+mj-lt"/>
              </a:rPr>
            </a:br>
            <a:r>
              <a:rPr lang="en-US" i="1" dirty="0">
                <a:latin typeface="+mj-lt"/>
              </a:rPr>
              <a:t>	</a:t>
            </a:r>
            <a:r>
              <a:rPr lang="vi-VN" b="0" i="1" dirty="0">
                <a:effectLst/>
                <a:latin typeface="+mj-lt"/>
              </a:rPr>
              <a:t>Rồi cò vào trong </a:t>
            </a:r>
            <a:r>
              <a:rPr lang="en-US" b="0" i="1" dirty="0">
                <a:solidFill>
                  <a:srgbClr val="FF0000"/>
                </a:solidFill>
                <a:effectLst/>
                <a:latin typeface="+mj-lt"/>
              </a:rPr>
              <a:t>…</a:t>
            </a:r>
            <a:r>
              <a:rPr lang="vi-VN" i="1" dirty="0">
                <a:latin typeface="+mj-lt"/>
              </a:rPr>
              <a:t/>
            </a:r>
            <a:br>
              <a:rPr lang="vi-VN" i="1" dirty="0">
                <a:latin typeface="+mj-lt"/>
              </a:rPr>
            </a:br>
            <a:r>
              <a:rPr lang="en-US" i="1" dirty="0">
                <a:latin typeface="+mj-lt"/>
              </a:rPr>
              <a:t>	</a:t>
            </a:r>
            <a:r>
              <a:rPr lang="vi-VN" b="0" i="1" dirty="0">
                <a:effectLst/>
                <a:latin typeface="+mj-lt"/>
              </a:rPr>
              <a:t>Con ngủ yên thì cò cũng ngủ</a:t>
            </a:r>
            <a:r>
              <a:rPr lang="vi-VN" i="1" dirty="0">
                <a:latin typeface="+mj-lt"/>
              </a:rPr>
              <a:t/>
            </a:r>
            <a:br>
              <a:rPr lang="vi-VN" i="1" dirty="0">
                <a:latin typeface="+mj-lt"/>
              </a:rPr>
            </a:br>
            <a:r>
              <a:rPr lang="en-US" i="1" dirty="0">
                <a:latin typeface="+mj-lt"/>
              </a:rPr>
              <a:t>	</a:t>
            </a:r>
            <a:r>
              <a:rPr lang="vi-VN" b="0" i="1" dirty="0">
                <a:effectLst/>
                <a:latin typeface="+mj-lt"/>
              </a:rPr>
              <a:t>Cánh của cò, hai đứa đắp chung</a:t>
            </a:r>
            <a:r>
              <a:rPr lang="en-US" b="0" i="1" dirty="0">
                <a:solidFill>
                  <a:srgbClr val="FF0000"/>
                </a:solidFill>
                <a:effectLst/>
                <a:latin typeface="+mj-lt"/>
              </a:rPr>
              <a:t> …</a:t>
            </a:r>
            <a:r>
              <a:rPr lang="vi-VN" b="0" i="1" dirty="0">
                <a:effectLst/>
                <a:latin typeface="+mj-lt"/>
              </a:rPr>
              <a:t> </a:t>
            </a:r>
            <a:r>
              <a:rPr lang="vi-VN" i="1" dirty="0">
                <a:latin typeface="+mj-lt"/>
              </a:rPr>
              <a:t/>
            </a:r>
            <a:br>
              <a:rPr lang="vi-VN" i="1" dirty="0">
                <a:latin typeface="+mj-lt"/>
              </a:rPr>
            </a:br>
            <a:r>
              <a:rPr lang="en-US" i="1" dirty="0">
                <a:latin typeface="+mj-lt"/>
              </a:rPr>
              <a:t>	</a:t>
            </a:r>
            <a:r>
              <a:rPr lang="vi-VN" b="0" i="1" dirty="0">
                <a:effectLst/>
                <a:latin typeface="+mj-lt"/>
              </a:rPr>
              <a:t>Mai khôn lớn, con theo cò đi học</a:t>
            </a:r>
            <a:r>
              <a:rPr lang="vi-VN" i="1" dirty="0">
                <a:latin typeface="+mj-lt"/>
              </a:rPr>
              <a:t/>
            </a:r>
            <a:br>
              <a:rPr lang="vi-VN" i="1" dirty="0">
                <a:latin typeface="+mj-lt"/>
              </a:rPr>
            </a:br>
            <a:r>
              <a:rPr lang="en-US" i="1" dirty="0">
                <a:latin typeface="+mj-lt"/>
              </a:rPr>
              <a:t>	</a:t>
            </a:r>
            <a:r>
              <a:rPr lang="vi-VN" b="0" i="1" dirty="0">
                <a:effectLst/>
                <a:latin typeface="+mj-lt"/>
              </a:rPr>
              <a:t>Cánh trắng cò bay theo gót đôi chân</a:t>
            </a:r>
            <a:r>
              <a:rPr lang="vi-VN" i="1" dirty="0">
                <a:latin typeface="+mj-lt"/>
              </a:rPr>
              <a:t/>
            </a:r>
            <a:br>
              <a:rPr lang="vi-VN" i="1" dirty="0">
                <a:latin typeface="+mj-lt"/>
              </a:rPr>
            </a:br>
            <a:r>
              <a:rPr lang="en-US" i="1" dirty="0">
                <a:latin typeface="+mj-lt"/>
              </a:rPr>
              <a:t>	</a:t>
            </a:r>
            <a:r>
              <a:rPr lang="vi-VN" b="0" i="1" dirty="0">
                <a:effectLst/>
                <a:latin typeface="+mj-lt"/>
              </a:rPr>
              <a:t>Lớn lên, lớn lên, lớn lên...</a:t>
            </a:r>
            <a:r>
              <a:rPr lang="vi-VN" i="1" dirty="0">
                <a:latin typeface="+mj-lt"/>
              </a:rPr>
              <a:t/>
            </a:r>
            <a:br>
              <a:rPr lang="vi-VN" i="1" dirty="0">
                <a:latin typeface="+mj-lt"/>
              </a:rPr>
            </a:br>
            <a:r>
              <a:rPr lang="en-US" i="1" dirty="0">
                <a:latin typeface="+mj-lt"/>
              </a:rPr>
              <a:t>	</a:t>
            </a:r>
            <a:r>
              <a:rPr lang="vi-VN" b="0" i="1" dirty="0">
                <a:effectLst/>
                <a:latin typeface="+mj-lt"/>
              </a:rPr>
              <a:t>Con làm gì?</a:t>
            </a:r>
            <a:r>
              <a:rPr lang="vi-VN" i="1" dirty="0">
                <a:latin typeface="+mj-lt"/>
              </a:rPr>
              <a:t/>
            </a:r>
            <a:br>
              <a:rPr lang="vi-VN" i="1" dirty="0">
                <a:latin typeface="+mj-lt"/>
              </a:rPr>
            </a:br>
            <a:r>
              <a:rPr lang="en-US" i="1" dirty="0">
                <a:latin typeface="+mj-lt"/>
              </a:rPr>
              <a:t>	</a:t>
            </a:r>
            <a:r>
              <a:rPr lang="vi-VN" b="0" i="1" dirty="0">
                <a:effectLst/>
                <a:latin typeface="+mj-lt"/>
              </a:rPr>
              <a:t>Con làm thi sĩ</a:t>
            </a:r>
            <a:r>
              <a:rPr lang="vi-VN" i="1" dirty="0">
                <a:latin typeface="+mj-lt"/>
              </a:rPr>
              <a:t/>
            </a:r>
            <a:br>
              <a:rPr lang="vi-VN" i="1" dirty="0">
                <a:latin typeface="+mj-lt"/>
              </a:rPr>
            </a:br>
            <a:r>
              <a:rPr lang="en-US" i="1" dirty="0">
                <a:latin typeface="+mj-lt"/>
              </a:rPr>
              <a:t>	</a:t>
            </a:r>
            <a:r>
              <a:rPr lang="vi-VN" b="0" i="1" dirty="0">
                <a:effectLst/>
                <a:latin typeface="+mj-lt"/>
              </a:rPr>
              <a:t>Cánh cò trắng lại bay hoài không </a:t>
            </a:r>
            <a:r>
              <a:rPr lang="en-US" b="0" i="1" dirty="0">
                <a:solidFill>
                  <a:srgbClr val="FF0000"/>
                </a:solidFill>
                <a:effectLst/>
                <a:latin typeface="+mj-lt"/>
              </a:rPr>
              <a:t>…</a:t>
            </a:r>
            <a:r>
              <a:rPr lang="vi-VN" i="1" dirty="0">
                <a:latin typeface="+mj-lt"/>
              </a:rPr>
              <a:t/>
            </a:r>
            <a:br>
              <a:rPr lang="vi-VN" i="1" dirty="0">
                <a:latin typeface="+mj-lt"/>
              </a:rPr>
            </a:br>
            <a:r>
              <a:rPr lang="en-US" i="1" dirty="0">
                <a:latin typeface="+mj-lt"/>
              </a:rPr>
              <a:t>	</a:t>
            </a:r>
            <a:r>
              <a:rPr lang="vi-VN" b="0" i="1" dirty="0">
                <a:effectLst/>
                <a:latin typeface="+mj-lt"/>
              </a:rPr>
              <a:t>Trước hiên nhà</a:t>
            </a:r>
            <a:r>
              <a:rPr lang="vi-VN" i="1" dirty="0">
                <a:latin typeface="+mj-lt"/>
              </a:rPr>
              <a:t/>
            </a:r>
            <a:br>
              <a:rPr lang="vi-VN" i="1" dirty="0">
                <a:latin typeface="+mj-lt"/>
              </a:rPr>
            </a:br>
            <a:r>
              <a:rPr lang="en-US" i="1" dirty="0">
                <a:latin typeface="+mj-lt"/>
              </a:rPr>
              <a:t>	</a:t>
            </a:r>
            <a:r>
              <a:rPr lang="vi-VN" b="0" i="1" dirty="0">
                <a:effectLst/>
                <a:latin typeface="+mj-lt"/>
              </a:rPr>
              <a:t>Và trong hơi mát câu văn</a:t>
            </a:r>
            <a:r>
              <a:rPr lang="en-US" b="0" i="1" dirty="0">
                <a:effectLst/>
                <a:latin typeface="+mj-lt"/>
              </a:rPr>
              <a:t> </a:t>
            </a:r>
          </a:p>
          <a:p>
            <a:pPr marL="0" indent="0" algn="r">
              <a:buNone/>
            </a:pPr>
            <a:r>
              <a:rPr lang="en-US" dirty="0">
                <a:latin typeface="Times New Roman" panose="02020603050405020304" pitchFamily="18" charset="0"/>
                <a:cs typeface="Times New Roman" panose="02020603050405020304" pitchFamily="18" charset="0"/>
              </a:rPr>
              <a:t>	(Theo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Lan Viên, </a:t>
            </a:r>
            <a:r>
              <a:rPr lang="en-US" i="1" dirty="0">
                <a:latin typeface="Times New Roman" panose="02020603050405020304" pitchFamily="18" charset="0"/>
                <a:cs typeface="Times New Roman" panose="02020603050405020304" pitchFamily="18" charset="0"/>
              </a:rPr>
              <a:t>Con </a:t>
            </a:r>
            <a:r>
              <a:rPr lang="en-US" i="1" dirty="0" err="1">
                <a:latin typeface="Times New Roman" panose="02020603050405020304" pitchFamily="18" charset="0"/>
                <a:cs typeface="Times New Roman" panose="02020603050405020304" pitchFamily="18" charset="0"/>
              </a:rPr>
              <a:t>cò</a:t>
            </a:r>
            <a:r>
              <a:rPr lang="en-US" dirty="0">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78EB02C3-9C53-9865-339F-57E02148363B}"/>
              </a:ext>
            </a:extLst>
          </p:cNvPr>
          <p:cNvGrpSpPr/>
          <p:nvPr/>
        </p:nvGrpSpPr>
        <p:grpSpPr>
          <a:xfrm>
            <a:off x="4446270" y="1348738"/>
            <a:ext cx="754380" cy="519938"/>
            <a:chOff x="-450558" y="2124202"/>
            <a:chExt cx="754380" cy="519938"/>
          </a:xfrm>
        </p:grpSpPr>
        <p:sp>
          <p:nvSpPr>
            <p:cNvPr id="4" name="Freeform 2">
              <a:extLst>
                <a:ext uri="{FF2B5EF4-FFF2-40B4-BE49-F238E27FC236}">
                  <a16:creationId xmlns:a16="http://schemas.microsoft.com/office/drawing/2014/main" id="{5320EA27-A153-3B7E-FA49-3479785393CF}"/>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Content Placeholder 2">
              <a:extLst>
                <a:ext uri="{FF2B5EF4-FFF2-40B4-BE49-F238E27FC236}">
                  <a16:creationId xmlns:a16="http://schemas.microsoft.com/office/drawing/2014/main" id="{378650D2-B2DA-4B72-32C9-26E8B75F5BF8}"/>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yên</a:t>
              </a:r>
              <a:endParaRPr lang="en-US" sz="2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57CAFF13-5580-F651-611E-D39B7A10A4EB}"/>
              </a:ext>
            </a:extLst>
          </p:cNvPr>
          <p:cNvGrpSpPr/>
          <p:nvPr/>
        </p:nvGrpSpPr>
        <p:grpSpPr>
          <a:xfrm>
            <a:off x="5622582" y="3046223"/>
            <a:ext cx="1533578" cy="519938"/>
            <a:chOff x="-450558" y="2124202"/>
            <a:chExt cx="1533578" cy="519938"/>
          </a:xfrm>
        </p:grpSpPr>
        <p:sp>
          <p:nvSpPr>
            <p:cNvPr id="9" name="Freeform 2">
              <a:extLst>
                <a:ext uri="{FF2B5EF4-FFF2-40B4-BE49-F238E27FC236}">
                  <a16:creationId xmlns:a16="http://schemas.microsoft.com/office/drawing/2014/main" id="{D819941E-220E-F0B2-761E-3485580278BB}"/>
                </a:ext>
              </a:extLst>
            </p:cNvPr>
            <p:cNvSpPr/>
            <p:nvPr/>
          </p:nvSpPr>
          <p:spPr>
            <a:xfrm>
              <a:off x="-190500" y="2124202"/>
              <a:ext cx="100584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Content Placeholder 2">
              <a:extLst>
                <a:ext uri="{FF2B5EF4-FFF2-40B4-BE49-F238E27FC236}">
                  <a16:creationId xmlns:a16="http://schemas.microsoft.com/office/drawing/2014/main" id="{43F6ACCF-2CFD-3A54-55D3-E050A7826F4B}"/>
                </a:ext>
              </a:extLst>
            </p:cNvPr>
            <p:cNvSpPr txBox="1">
              <a:spLocks/>
            </p:cNvSpPr>
            <p:nvPr/>
          </p:nvSpPr>
          <p:spPr>
            <a:xfrm>
              <a:off x="-450558" y="2191005"/>
              <a:ext cx="1533578"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đôi</a:t>
              </a:r>
              <a:endParaRPr lang="en-US" sz="2400" b="1"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BCCC0E6D-E18E-E8EA-34F0-99ECE5B158FC}"/>
              </a:ext>
            </a:extLst>
          </p:cNvPr>
          <p:cNvGrpSpPr/>
          <p:nvPr/>
        </p:nvGrpSpPr>
        <p:grpSpPr>
          <a:xfrm>
            <a:off x="3577590" y="2399155"/>
            <a:ext cx="754380" cy="519938"/>
            <a:chOff x="-450558" y="2124202"/>
            <a:chExt cx="754380" cy="519938"/>
          </a:xfrm>
        </p:grpSpPr>
        <p:sp>
          <p:nvSpPr>
            <p:cNvPr id="12" name="Freeform 2">
              <a:extLst>
                <a:ext uri="{FF2B5EF4-FFF2-40B4-BE49-F238E27FC236}">
                  <a16:creationId xmlns:a16="http://schemas.microsoft.com/office/drawing/2014/main" id="{53BC1226-5478-CDDA-E97E-0BBE08C4311C}"/>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Content Placeholder 2">
              <a:extLst>
                <a:ext uri="{FF2B5EF4-FFF2-40B4-BE49-F238E27FC236}">
                  <a16:creationId xmlns:a16="http://schemas.microsoft.com/office/drawing/2014/main" id="{14A15A0A-BD0C-F6C5-7BF3-2014258EDBCA}"/>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tổ</a:t>
              </a:r>
              <a:endParaRPr lang="en-US" sz="24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234B420E-8633-D22A-03BE-71B0908C88BB}"/>
              </a:ext>
            </a:extLst>
          </p:cNvPr>
          <p:cNvGrpSpPr/>
          <p:nvPr/>
        </p:nvGrpSpPr>
        <p:grpSpPr>
          <a:xfrm>
            <a:off x="9399270" y="998218"/>
            <a:ext cx="2183130" cy="519938"/>
            <a:chOff x="-450558" y="2124202"/>
            <a:chExt cx="754380" cy="519938"/>
          </a:xfrm>
        </p:grpSpPr>
        <p:sp>
          <p:nvSpPr>
            <p:cNvPr id="15" name="Freeform 2">
              <a:extLst>
                <a:ext uri="{FF2B5EF4-FFF2-40B4-BE49-F238E27FC236}">
                  <a16:creationId xmlns:a16="http://schemas.microsoft.com/office/drawing/2014/main" id="{07F77A1D-8BDB-D871-E365-2EF89D73AA35}"/>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Content Placeholder 2">
              <a:extLst>
                <a:ext uri="{FF2B5EF4-FFF2-40B4-BE49-F238E27FC236}">
                  <a16:creationId xmlns:a16="http://schemas.microsoft.com/office/drawing/2014/main" id="{3380A1FA-9C5A-A1E0-D415-EDE1947E9DC2}"/>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hai</a:t>
              </a:r>
              <a:endParaRPr lang="en-US" sz="2400" b="1"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073371C-325F-550E-6219-C41EC157CCE9}"/>
              </a:ext>
            </a:extLst>
          </p:cNvPr>
          <p:cNvGrpSpPr/>
          <p:nvPr/>
        </p:nvGrpSpPr>
        <p:grpSpPr>
          <a:xfrm>
            <a:off x="9399270" y="1957450"/>
            <a:ext cx="2183130" cy="519938"/>
            <a:chOff x="-450558" y="2124202"/>
            <a:chExt cx="754380" cy="519938"/>
          </a:xfrm>
        </p:grpSpPr>
        <p:sp>
          <p:nvSpPr>
            <p:cNvPr id="18" name="Freeform 2">
              <a:extLst>
                <a:ext uri="{FF2B5EF4-FFF2-40B4-BE49-F238E27FC236}">
                  <a16:creationId xmlns:a16="http://schemas.microsoft.com/office/drawing/2014/main" id="{9996E05E-7A73-0138-64A5-6499999D2BA0}"/>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Content Placeholder 2">
              <a:extLst>
                <a:ext uri="{FF2B5EF4-FFF2-40B4-BE49-F238E27FC236}">
                  <a16:creationId xmlns:a16="http://schemas.microsoft.com/office/drawing/2014/main" id="{CB633A7B-F138-639D-9962-B7DF91EA0AA1}"/>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yên</a:t>
              </a:r>
              <a:endParaRPr lang="en-US" sz="2400" b="1"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A69A33AC-80BF-7682-8B39-7859D8811A81}"/>
              </a:ext>
            </a:extLst>
          </p:cNvPr>
          <p:cNvGrpSpPr/>
          <p:nvPr/>
        </p:nvGrpSpPr>
        <p:grpSpPr>
          <a:xfrm>
            <a:off x="9399270" y="2916682"/>
            <a:ext cx="2183130" cy="519938"/>
            <a:chOff x="-450558" y="2124202"/>
            <a:chExt cx="754380" cy="519938"/>
          </a:xfrm>
        </p:grpSpPr>
        <p:sp>
          <p:nvSpPr>
            <p:cNvPr id="21" name="Freeform 2">
              <a:extLst>
                <a:ext uri="{FF2B5EF4-FFF2-40B4-BE49-F238E27FC236}">
                  <a16:creationId xmlns:a16="http://schemas.microsoft.com/office/drawing/2014/main" id="{6977EB19-708C-2AD8-02E0-FADF56A4A3C3}"/>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Content Placeholder 2">
              <a:extLst>
                <a:ext uri="{FF2B5EF4-FFF2-40B4-BE49-F238E27FC236}">
                  <a16:creationId xmlns:a16="http://schemas.microsoft.com/office/drawing/2014/main" id="{02EB5C36-60EC-649E-7BAA-55A3B5331CA3}"/>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ngon</a:t>
              </a:r>
              <a:endParaRPr lang="en-US" sz="2400" b="1"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49597907-9AD9-55C8-2A4B-3C6B8D99CA31}"/>
              </a:ext>
            </a:extLst>
          </p:cNvPr>
          <p:cNvGrpSpPr/>
          <p:nvPr/>
        </p:nvGrpSpPr>
        <p:grpSpPr>
          <a:xfrm>
            <a:off x="9399270" y="3872411"/>
            <a:ext cx="2183130" cy="519938"/>
            <a:chOff x="-450558" y="2124202"/>
            <a:chExt cx="754380" cy="519938"/>
          </a:xfrm>
        </p:grpSpPr>
        <p:sp>
          <p:nvSpPr>
            <p:cNvPr id="24" name="Freeform 2">
              <a:extLst>
                <a:ext uri="{FF2B5EF4-FFF2-40B4-BE49-F238E27FC236}">
                  <a16:creationId xmlns:a16="http://schemas.microsoft.com/office/drawing/2014/main" id="{DD96E810-6A65-F6F4-FE78-DD8F0E851BA7}"/>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Content Placeholder 2">
              <a:extLst>
                <a:ext uri="{FF2B5EF4-FFF2-40B4-BE49-F238E27FC236}">
                  <a16:creationId xmlns:a16="http://schemas.microsoft.com/office/drawing/2014/main" id="{ECF72AAC-A623-28A6-5333-1DBB73C9DED6}"/>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tổ</a:t>
              </a:r>
              <a:endParaRPr lang="en-US" sz="2400" b="1" dirty="0">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A650AB34-3E1F-48B3-E87A-8AB4165668E5}"/>
              </a:ext>
            </a:extLst>
          </p:cNvPr>
          <p:cNvGrpSpPr/>
          <p:nvPr/>
        </p:nvGrpSpPr>
        <p:grpSpPr>
          <a:xfrm>
            <a:off x="9399270" y="4828140"/>
            <a:ext cx="2183130" cy="519938"/>
            <a:chOff x="-450558" y="2124202"/>
            <a:chExt cx="754380" cy="519938"/>
          </a:xfrm>
        </p:grpSpPr>
        <p:sp>
          <p:nvSpPr>
            <p:cNvPr id="27" name="Freeform 2">
              <a:extLst>
                <a:ext uri="{FF2B5EF4-FFF2-40B4-BE49-F238E27FC236}">
                  <a16:creationId xmlns:a16="http://schemas.microsoft.com/office/drawing/2014/main" id="{19E3768B-9CEC-A886-5704-3FE4241F5973}"/>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8" name="Content Placeholder 2">
              <a:extLst>
                <a:ext uri="{FF2B5EF4-FFF2-40B4-BE49-F238E27FC236}">
                  <a16:creationId xmlns:a16="http://schemas.microsoft.com/office/drawing/2014/main" id="{1DC44085-E2BF-6209-5BE8-9B4D6CDB5E82}"/>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nghỉ</a:t>
              </a:r>
              <a:endParaRPr lang="en-US" sz="2400" b="1"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20A28447-744C-2C20-EE37-CD842844E134}"/>
              </a:ext>
            </a:extLst>
          </p:cNvPr>
          <p:cNvGrpSpPr/>
          <p:nvPr/>
        </p:nvGrpSpPr>
        <p:grpSpPr>
          <a:xfrm>
            <a:off x="9399270" y="5730530"/>
            <a:ext cx="2183130" cy="519938"/>
            <a:chOff x="-450558" y="2124202"/>
            <a:chExt cx="754380" cy="519938"/>
          </a:xfrm>
        </p:grpSpPr>
        <p:sp>
          <p:nvSpPr>
            <p:cNvPr id="30" name="Freeform 2">
              <a:extLst>
                <a:ext uri="{FF2B5EF4-FFF2-40B4-BE49-F238E27FC236}">
                  <a16:creationId xmlns:a16="http://schemas.microsoft.com/office/drawing/2014/main" id="{F7469AF0-2E64-98B7-42CD-3D336E6324F0}"/>
                </a:ext>
              </a:extLst>
            </p:cNvPr>
            <p:cNvSpPr/>
            <p:nvPr/>
          </p:nvSpPr>
          <p:spPr>
            <a:xfrm>
              <a:off x="-450558" y="2124202"/>
              <a:ext cx="75438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Content Placeholder 2">
              <a:extLst>
                <a:ext uri="{FF2B5EF4-FFF2-40B4-BE49-F238E27FC236}">
                  <a16:creationId xmlns:a16="http://schemas.microsoft.com/office/drawing/2014/main" id="{3C83E786-4C2D-E2D1-15E6-5B0469F68226}"/>
                </a:ext>
              </a:extLst>
            </p:cNvPr>
            <p:cNvSpPr txBox="1">
              <a:spLocks/>
            </p:cNvSpPr>
            <p:nvPr/>
          </p:nvSpPr>
          <p:spPr>
            <a:xfrm>
              <a:off x="-450558" y="2191005"/>
              <a:ext cx="754380"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đôi</a:t>
              </a:r>
              <a:endParaRPr lang="en-US" sz="2400" b="1" dirty="0">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6EF77C00-FFAF-5DC6-1964-F85643373ABC}"/>
              </a:ext>
            </a:extLst>
          </p:cNvPr>
          <p:cNvGrpSpPr/>
          <p:nvPr/>
        </p:nvGrpSpPr>
        <p:grpSpPr>
          <a:xfrm>
            <a:off x="5774982" y="5142612"/>
            <a:ext cx="1533578" cy="519938"/>
            <a:chOff x="-450558" y="2124202"/>
            <a:chExt cx="1533578" cy="519938"/>
          </a:xfrm>
        </p:grpSpPr>
        <p:sp>
          <p:nvSpPr>
            <p:cNvPr id="32" name="Freeform 2">
              <a:extLst>
                <a:ext uri="{FF2B5EF4-FFF2-40B4-BE49-F238E27FC236}">
                  <a16:creationId xmlns:a16="http://schemas.microsoft.com/office/drawing/2014/main" id="{2DEA8543-A981-1825-2171-96D100597689}"/>
                </a:ext>
              </a:extLst>
            </p:cNvPr>
            <p:cNvSpPr/>
            <p:nvPr/>
          </p:nvSpPr>
          <p:spPr>
            <a:xfrm>
              <a:off x="-190500" y="2124202"/>
              <a:ext cx="1005840" cy="519938"/>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3" name="Content Placeholder 2">
              <a:extLst>
                <a:ext uri="{FF2B5EF4-FFF2-40B4-BE49-F238E27FC236}">
                  <a16:creationId xmlns:a16="http://schemas.microsoft.com/office/drawing/2014/main" id="{C39A422A-F882-9124-B254-94AE599839D0}"/>
                </a:ext>
              </a:extLst>
            </p:cNvPr>
            <p:cNvSpPr txBox="1">
              <a:spLocks/>
            </p:cNvSpPr>
            <p:nvPr/>
          </p:nvSpPr>
          <p:spPr>
            <a:xfrm>
              <a:off x="-450558" y="2191005"/>
              <a:ext cx="1533578" cy="399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latin typeface="Times New Roman" panose="02020603050405020304" pitchFamily="18" charset="0"/>
                  <a:cs typeface="Times New Roman" panose="02020603050405020304" pitchFamily="18" charset="0"/>
                </a:rPr>
                <a:t>nghỉ</a:t>
              </a:r>
              <a:endParaRPr 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3481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C419F8-057D-9A25-EADD-4AC8FE21C4F4}"/>
              </a:ext>
            </a:extLst>
          </p:cNvPr>
          <p:cNvSpPr>
            <a:spLocks noGrp="1"/>
          </p:cNvSpPr>
          <p:nvPr>
            <p:ph idx="1"/>
          </p:nvPr>
        </p:nvSpPr>
        <p:spPr>
          <a:xfrm>
            <a:off x="838200" y="3474452"/>
            <a:ext cx="10927080" cy="1022804"/>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p>
        </p:txBody>
      </p:sp>
      <p:sp>
        <p:nvSpPr>
          <p:cNvPr id="6" name="Title 1">
            <a:extLst>
              <a:ext uri="{FF2B5EF4-FFF2-40B4-BE49-F238E27FC236}">
                <a16:creationId xmlns:a16="http://schemas.microsoft.com/office/drawing/2014/main" id="{810F195F-1712-2194-A6CE-5AA2F5FF603D}"/>
              </a:ext>
            </a:extLst>
          </p:cNvPr>
          <p:cNvSpPr txBox="1">
            <a:spLocks/>
          </p:cNvSpPr>
          <p:nvPr/>
        </p:nvSpPr>
        <p:spPr>
          <a:xfrm>
            <a:off x="838200" y="191474"/>
            <a:ext cx="3608754" cy="99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2. </a:t>
            </a:r>
            <a:r>
              <a:rPr lang="en-US" dirty="0" err="1">
                <a:solidFill>
                  <a:srgbClr val="C00000"/>
                </a:solidFill>
                <a:latin typeface="#9Slide05 Braxton Regular" panose="03060000000000000000" pitchFamily="66" charset="0"/>
              </a:rPr>
              <a:t>Viết</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bài</a:t>
            </a:r>
            <a:endParaRPr lang="en-US" dirty="0">
              <a:solidFill>
                <a:srgbClr val="C00000"/>
              </a:solidFill>
              <a:latin typeface="#9Slide05 Braxton Regular" panose="03060000000000000000" pitchFamily="66" charset="0"/>
            </a:endParaRPr>
          </a:p>
        </p:txBody>
      </p:sp>
      <p:sp>
        <p:nvSpPr>
          <p:cNvPr id="8" name="Content Placeholder 2">
            <a:extLst>
              <a:ext uri="{FF2B5EF4-FFF2-40B4-BE49-F238E27FC236}">
                <a16:creationId xmlns:a16="http://schemas.microsoft.com/office/drawing/2014/main" id="{1E1BAA8E-34F5-74B9-9AFD-79B363A41355}"/>
              </a:ext>
            </a:extLst>
          </p:cNvPr>
          <p:cNvSpPr txBox="1">
            <a:spLocks/>
          </p:cNvSpPr>
          <p:nvPr/>
        </p:nvSpPr>
        <p:spPr>
          <a:xfrm>
            <a:off x="800100" y="1342983"/>
            <a:ext cx="11003280" cy="994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endParaRPr lang="en-US" dirty="0">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748ABDA9-BC96-6DFF-F240-FCCE85B325E4}"/>
              </a:ext>
            </a:extLst>
          </p:cNvPr>
          <p:cNvSpPr txBox="1">
            <a:spLocks/>
          </p:cNvSpPr>
          <p:nvPr/>
        </p:nvSpPr>
        <p:spPr>
          <a:xfrm>
            <a:off x="826770" y="2123630"/>
            <a:ext cx="10949940" cy="1249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Tùy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a:t>
            </a:r>
          </a:p>
        </p:txBody>
      </p:sp>
      <p:sp>
        <p:nvSpPr>
          <p:cNvPr id="10" name="Content Placeholder 2">
            <a:extLst>
              <a:ext uri="{FF2B5EF4-FFF2-40B4-BE49-F238E27FC236}">
                <a16:creationId xmlns:a16="http://schemas.microsoft.com/office/drawing/2014/main" id="{137F20DE-CE1C-2F5C-F026-A5F31FE3DB2C}"/>
              </a:ext>
            </a:extLst>
          </p:cNvPr>
          <p:cNvSpPr txBox="1">
            <a:spLocks/>
          </p:cNvSpPr>
          <p:nvPr/>
        </p:nvSpPr>
        <p:spPr>
          <a:xfrm>
            <a:off x="838199" y="4497256"/>
            <a:ext cx="10873740" cy="1202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so </a:t>
            </a:r>
            <a:r>
              <a:rPr lang="en-US" dirty="0" err="1">
                <a:latin typeface="Times New Roman" panose="02020603050405020304" pitchFamily="18" charset="0"/>
                <a:cs typeface="Times New Roman" panose="02020603050405020304" pitchFamily="18" charset="0"/>
              </a:rPr>
              <a:t>sánh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điệp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a:t>
            </a:r>
          </a:p>
        </p:txBody>
      </p:sp>
      <p:sp>
        <p:nvSpPr>
          <p:cNvPr id="11" name="Content Placeholder 2">
            <a:extLst>
              <a:ext uri="{FF2B5EF4-FFF2-40B4-BE49-F238E27FC236}">
                <a16:creationId xmlns:a16="http://schemas.microsoft.com/office/drawing/2014/main" id="{02593074-805A-D774-F43D-D5F05ADC79DF}"/>
              </a:ext>
            </a:extLst>
          </p:cNvPr>
          <p:cNvSpPr txBox="1">
            <a:spLocks/>
          </p:cNvSpPr>
          <p:nvPr/>
        </p:nvSpPr>
        <p:spPr>
          <a:xfrm>
            <a:off x="838199" y="5800678"/>
            <a:ext cx="10873740" cy="1022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điệp…</a:t>
            </a:r>
          </a:p>
        </p:txBody>
      </p:sp>
      <p:grpSp>
        <p:nvGrpSpPr>
          <p:cNvPr id="14" name="Group 13">
            <a:extLst>
              <a:ext uri="{FF2B5EF4-FFF2-40B4-BE49-F238E27FC236}">
                <a16:creationId xmlns:a16="http://schemas.microsoft.com/office/drawing/2014/main" id="{24E861FD-D0ED-48D9-07E8-086F612F58EE}"/>
              </a:ext>
            </a:extLst>
          </p:cNvPr>
          <p:cNvGrpSpPr/>
          <p:nvPr/>
        </p:nvGrpSpPr>
        <p:grpSpPr>
          <a:xfrm>
            <a:off x="-31936" y="1056772"/>
            <a:ext cx="755836" cy="5413286"/>
            <a:chOff x="-4" y="921656"/>
            <a:chExt cx="762000" cy="6792144"/>
          </a:xfrm>
        </p:grpSpPr>
        <p:sp>
          <p:nvSpPr>
            <p:cNvPr id="12" name="Freeform 7">
              <a:extLst>
                <a:ext uri="{FF2B5EF4-FFF2-40B4-BE49-F238E27FC236}">
                  <a16:creationId xmlns:a16="http://schemas.microsoft.com/office/drawing/2014/main" id="{802D3D6B-26D0-0211-2F49-20CF854C8025}"/>
                </a:ext>
              </a:extLst>
            </p:cNvPr>
            <p:cNvSpPr/>
            <p:nvPr/>
          </p:nvSpPr>
          <p:spPr>
            <a:xfrm rot="5400000">
              <a:off x="-2338233" y="3259886"/>
              <a:ext cx="5438460" cy="761999"/>
            </a:xfrm>
            <a:custGeom>
              <a:avLst/>
              <a:gdLst/>
              <a:ahLst/>
              <a:cxnLst/>
              <a:rect l="l" t="t" r="r" b="b"/>
              <a:pathLst>
                <a:path w="7315200" h="905256">
                  <a:moveTo>
                    <a:pt x="0" y="0"/>
                  </a:moveTo>
                  <a:lnTo>
                    <a:pt x="7315200" y="0"/>
                  </a:lnTo>
                  <a:lnTo>
                    <a:pt x="7315200" y="905256"/>
                  </a:lnTo>
                  <a:lnTo>
                    <a:pt x="0" y="905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7">
              <a:extLst>
                <a:ext uri="{FF2B5EF4-FFF2-40B4-BE49-F238E27FC236}">
                  <a16:creationId xmlns:a16="http://schemas.microsoft.com/office/drawing/2014/main" id="{9FA1C9E8-EB7E-D273-5F14-7292BD479DDA}"/>
                </a:ext>
              </a:extLst>
            </p:cNvPr>
            <p:cNvSpPr/>
            <p:nvPr/>
          </p:nvSpPr>
          <p:spPr>
            <a:xfrm rot="5400000">
              <a:off x="-2338234" y="4613570"/>
              <a:ext cx="5438460" cy="761999"/>
            </a:xfrm>
            <a:custGeom>
              <a:avLst/>
              <a:gdLst/>
              <a:ahLst/>
              <a:cxnLst/>
              <a:rect l="l" t="t" r="r" b="b"/>
              <a:pathLst>
                <a:path w="7315200" h="905256">
                  <a:moveTo>
                    <a:pt x="0" y="0"/>
                  </a:moveTo>
                  <a:lnTo>
                    <a:pt x="7315200" y="0"/>
                  </a:lnTo>
                  <a:lnTo>
                    <a:pt x="7315200" y="905256"/>
                  </a:lnTo>
                  <a:lnTo>
                    <a:pt x="0" y="905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extLst>
      <p:ext uri="{BB962C8B-B14F-4D97-AF65-F5344CB8AC3E}">
        <p14:creationId xmlns:p14="http://schemas.microsoft.com/office/powerpoint/2010/main" val="239771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A67340-C602-52F3-B93E-65C1391D4199}"/>
              </a:ext>
            </a:extLst>
          </p:cNvPr>
          <p:cNvSpPr txBox="1">
            <a:spLocks/>
          </p:cNvSpPr>
          <p:nvPr/>
        </p:nvSpPr>
        <p:spPr>
          <a:xfrm>
            <a:off x="1916979" y="124302"/>
            <a:ext cx="3608754" cy="99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3. </a:t>
            </a:r>
            <a:r>
              <a:rPr lang="en-US" dirty="0" err="1">
                <a:solidFill>
                  <a:srgbClr val="C00000"/>
                </a:solidFill>
                <a:latin typeface="#9Slide05 Braxton Regular" panose="03060000000000000000" pitchFamily="66" charset="0"/>
              </a:rPr>
              <a:t>Chỉnh</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sửa</a:t>
            </a:r>
            <a:endParaRPr lang="en-US" dirty="0">
              <a:solidFill>
                <a:srgbClr val="C00000"/>
              </a:solidFill>
              <a:latin typeface="#9Slide05 Braxton Regular" panose="03060000000000000000" pitchFamily="66" charset="0"/>
            </a:endParaRPr>
          </a:p>
        </p:txBody>
      </p:sp>
      <p:pic>
        <p:nvPicPr>
          <p:cNvPr id="10" name="Picture 9">
            <a:extLst>
              <a:ext uri="{FF2B5EF4-FFF2-40B4-BE49-F238E27FC236}">
                <a16:creationId xmlns:a16="http://schemas.microsoft.com/office/drawing/2014/main" id="{79F6FC96-8467-EA04-576D-0A89EF3E22A7}"/>
              </a:ext>
            </a:extLst>
          </p:cNvPr>
          <p:cNvPicPr>
            <a:picLocks noChangeAspect="1"/>
          </p:cNvPicPr>
          <p:nvPr/>
        </p:nvPicPr>
        <p:blipFill>
          <a:blip r:embed="rId3"/>
          <a:stretch>
            <a:fillRect/>
          </a:stretch>
        </p:blipFill>
        <p:spPr>
          <a:xfrm>
            <a:off x="4778464" y="621678"/>
            <a:ext cx="4261311" cy="6044848"/>
          </a:xfrm>
          <a:prstGeom prst="rect">
            <a:avLst/>
          </a:prstGeom>
        </p:spPr>
      </p:pic>
      <p:sp>
        <p:nvSpPr>
          <p:cNvPr id="11" name="Freeform 5">
            <a:extLst>
              <a:ext uri="{FF2B5EF4-FFF2-40B4-BE49-F238E27FC236}">
                <a16:creationId xmlns:a16="http://schemas.microsoft.com/office/drawing/2014/main" id="{8AAF851A-8519-A692-0215-24716431FA11}"/>
              </a:ext>
            </a:extLst>
          </p:cNvPr>
          <p:cNvSpPr/>
          <p:nvPr/>
        </p:nvSpPr>
        <p:spPr>
          <a:xfrm>
            <a:off x="9643580" y="4721824"/>
            <a:ext cx="2548420" cy="2136176"/>
          </a:xfrm>
          <a:custGeom>
            <a:avLst/>
            <a:gdLst/>
            <a:ahLst/>
            <a:cxnLst/>
            <a:rect l="l" t="t" r="r" b="b"/>
            <a:pathLst>
              <a:path w="4908884" h="4114800">
                <a:moveTo>
                  <a:pt x="0" y="0"/>
                </a:moveTo>
                <a:lnTo>
                  <a:pt x="4908884" y="0"/>
                </a:lnTo>
                <a:lnTo>
                  <a:pt x="49088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6">
            <a:extLst>
              <a:ext uri="{FF2B5EF4-FFF2-40B4-BE49-F238E27FC236}">
                <a16:creationId xmlns:a16="http://schemas.microsoft.com/office/drawing/2014/main" id="{BAEB327E-DD9E-334C-0BDB-49866E429B40}"/>
              </a:ext>
            </a:extLst>
          </p:cNvPr>
          <p:cNvSpPr/>
          <p:nvPr/>
        </p:nvSpPr>
        <p:spPr>
          <a:xfrm rot="5400000">
            <a:off x="-2953189" y="2496927"/>
            <a:ext cx="6906084" cy="1816063"/>
          </a:xfrm>
          <a:custGeom>
            <a:avLst/>
            <a:gdLst/>
            <a:ahLst/>
            <a:cxnLst/>
            <a:rect l="l" t="t" r="r" b="b"/>
            <a:pathLst>
              <a:path w="7315200" h="2487168">
                <a:moveTo>
                  <a:pt x="0" y="0"/>
                </a:moveTo>
                <a:lnTo>
                  <a:pt x="7315200" y="0"/>
                </a:lnTo>
                <a:lnTo>
                  <a:pt x="7315200" y="2487168"/>
                </a:lnTo>
                <a:lnTo>
                  <a:pt x="0" y="2487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49898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48188"/>
            <a:ext cx="6096000" cy="6411114"/>
          </a:xfrm>
          <a:prstGeom prst="rect">
            <a:avLst/>
          </a:prstGeom>
        </p:spPr>
        <p:txBody>
          <a:bodyPr>
            <a:spAutoFit/>
          </a:bodyPr>
          <a:lstStyle/>
          <a:p>
            <a:r>
              <a:rPr lang="vi-VN" sz="2933" i="1" dirty="0">
                <a:latin typeface="+mj-lt"/>
              </a:rPr>
              <a:t>Con bảo:</a:t>
            </a:r>
          </a:p>
          <a:p>
            <a:r>
              <a:rPr lang="vi-VN" sz="2933" i="1" dirty="0">
                <a:latin typeface="+mj-lt"/>
              </a:rPr>
              <a:t>- Chùm bàng thân nhau quá</a:t>
            </a:r>
          </a:p>
          <a:p>
            <a:r>
              <a:rPr lang="vi-VN" sz="2933" i="1" dirty="0">
                <a:latin typeface="+mj-lt"/>
              </a:rPr>
              <a:t>Chẳng ai chịu ở một mình.</a:t>
            </a:r>
          </a:p>
          <a:p>
            <a:r>
              <a:rPr lang="vi-VN" sz="2933" i="1" dirty="0">
                <a:latin typeface="+mj-lt"/>
              </a:rPr>
              <a:t>- Bố mặc quần dài nhanh lên</a:t>
            </a:r>
          </a:p>
          <a:p>
            <a:r>
              <a:rPr lang="vi-VN" sz="2933" i="1" dirty="0">
                <a:latin typeface="+mj-lt"/>
              </a:rPr>
              <a:t>Cô tivi sắp ra chào đấy.</a:t>
            </a:r>
          </a:p>
          <a:p>
            <a:r>
              <a:rPr lang="vi-VN" sz="2933" i="1" dirty="0">
                <a:latin typeface="+mj-lt"/>
              </a:rPr>
              <a:t>- Thấy mẹ về, gió reo, lá vẫy</a:t>
            </a:r>
          </a:p>
          <a:p>
            <a:r>
              <a:rPr lang="vi-VN" sz="2933" i="1" dirty="0">
                <a:latin typeface="+mj-lt"/>
              </a:rPr>
              <a:t>Đúng cái cây là con cô gió rồi.</a:t>
            </a:r>
          </a:p>
          <a:p>
            <a:r>
              <a:rPr lang="vi-VN" sz="2933" i="1" dirty="0">
                <a:latin typeface="+mj-lt"/>
              </a:rPr>
              <a:t>- Con muốn mặc áo đỏ đi chơi</a:t>
            </a:r>
          </a:p>
          <a:p>
            <a:r>
              <a:rPr lang="vi-VN" sz="2933" i="1" dirty="0">
                <a:latin typeface="+mj-lt"/>
              </a:rPr>
              <a:t>Như tờ lịch những ngày mẹ nghỉ.</a:t>
            </a:r>
          </a:p>
          <a:p>
            <a:r>
              <a:rPr lang="vi-VN" sz="2933" i="1" dirty="0">
                <a:latin typeface="+mj-lt"/>
              </a:rPr>
              <a:t>- Đài ngâm thơ con nghe ướt thế</a:t>
            </a:r>
          </a:p>
          <a:p>
            <a:r>
              <a:rPr lang="vi-VN" sz="2933" i="1" dirty="0">
                <a:latin typeface="+mj-lt"/>
              </a:rPr>
              <a:t>Mẹ cũng ngâm thơ vào nước cho hay.</a:t>
            </a:r>
            <a:endParaRPr lang="en-US" sz="2933" i="1" dirty="0">
              <a:latin typeface="+mj-lt"/>
            </a:endParaRPr>
          </a:p>
          <a:p>
            <a:r>
              <a:rPr lang="vi-VN" sz="2933" i="1" dirty="0">
                <a:latin typeface="+mj-lt"/>
              </a:rPr>
              <a:t>- Không ăn được nhưng nhiều cây</a:t>
            </a:r>
          </a:p>
          <a:p>
            <a:r>
              <a:rPr lang="vi-VN" sz="2933" i="1" dirty="0">
                <a:latin typeface="+mj-lt"/>
              </a:rPr>
              <a:t>Mẹ mua cho con quả núi.</a:t>
            </a:r>
          </a:p>
          <a:p>
            <a:endParaRPr lang="vi-VN" sz="2933" i="1" dirty="0">
              <a:latin typeface="+mj-lt"/>
            </a:endParaRPr>
          </a:p>
        </p:txBody>
      </p:sp>
      <p:sp>
        <p:nvSpPr>
          <p:cNvPr id="4" name="Rectangle 3"/>
          <p:cNvSpPr/>
          <p:nvPr/>
        </p:nvSpPr>
        <p:spPr>
          <a:xfrm>
            <a:off x="6096000" y="2307789"/>
            <a:ext cx="6096000" cy="4605748"/>
          </a:xfrm>
          <a:prstGeom prst="rect">
            <a:avLst/>
          </a:prstGeom>
        </p:spPr>
        <p:txBody>
          <a:bodyPr>
            <a:spAutoFit/>
          </a:bodyPr>
          <a:lstStyle/>
          <a:p>
            <a:r>
              <a:rPr lang="vi-VN" sz="2933" i="1" dirty="0">
                <a:latin typeface="+mj-lt"/>
              </a:rPr>
              <a:t>- Báo của mẹ là Hà Nội Mới</a:t>
            </a:r>
          </a:p>
          <a:p>
            <a:r>
              <a:rPr lang="vi-VN" sz="2933" i="1" dirty="0">
                <a:latin typeface="+mj-lt"/>
              </a:rPr>
              <a:t>Hôm qua là Hà Nội cũ phải không?</a:t>
            </a:r>
          </a:p>
          <a:p>
            <a:r>
              <a:rPr lang="vi-VN" sz="2933" i="1" dirty="0">
                <a:latin typeface="+mj-lt"/>
              </a:rPr>
              <a:t>- Mẹ bận không lên chơi bác Ngân</a:t>
            </a:r>
          </a:p>
          <a:p>
            <a:r>
              <a:rPr lang="vi-VN" sz="2933" i="1" dirty="0">
                <a:latin typeface="+mj-lt"/>
              </a:rPr>
              <a:t>Hay mẹ dán tem gửi con đi vậy!</a:t>
            </a:r>
          </a:p>
          <a:p>
            <a:endParaRPr lang="vi-VN" sz="2933" i="1" dirty="0">
              <a:latin typeface="+mj-lt"/>
            </a:endParaRPr>
          </a:p>
          <a:p>
            <a:r>
              <a:rPr lang="vi-VN" sz="2933" i="1" dirty="0">
                <a:latin typeface="+mj-lt"/>
              </a:rPr>
              <a:t>Mẹ ngồi trước mênh mông trang giấy</a:t>
            </a:r>
          </a:p>
          <a:p>
            <a:r>
              <a:rPr lang="vi-VN" sz="2933" i="1" dirty="0">
                <a:latin typeface="+mj-lt"/>
              </a:rPr>
              <a:t>Muốn viết mà câu chữ cằn khô</a:t>
            </a:r>
          </a:p>
          <a:p>
            <a:r>
              <a:rPr lang="vi-VN" sz="2933" i="1" dirty="0">
                <a:latin typeface="+mj-lt"/>
              </a:rPr>
              <a:t>Chợt nhớ chuyện bâng quơ con nói</a:t>
            </a:r>
          </a:p>
          <a:p>
            <a:r>
              <a:rPr lang="vi-VN" sz="2933" i="1" dirty="0">
                <a:latin typeface="+mj-lt"/>
              </a:rPr>
              <a:t>Mẹ ghi vào thành một bài thơ...</a:t>
            </a:r>
          </a:p>
          <a:p>
            <a:endParaRPr lang="vi-VN" sz="2933" i="1" dirty="0">
              <a:latin typeface="+mj-lt"/>
            </a:endParaRPr>
          </a:p>
        </p:txBody>
      </p:sp>
      <p:sp>
        <p:nvSpPr>
          <p:cNvPr id="5" name="Rectangle 4"/>
          <p:cNvSpPr/>
          <p:nvPr/>
        </p:nvSpPr>
        <p:spPr>
          <a:xfrm>
            <a:off x="2082800" y="203617"/>
            <a:ext cx="7366000" cy="543675"/>
          </a:xfrm>
          <a:prstGeom prst="rect">
            <a:avLst/>
          </a:prstGeom>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Lời</a:t>
            </a:r>
            <a:r>
              <a:rPr lang="en-US" sz="2933" b="1" i="1" dirty="0">
                <a:latin typeface="Times New Roman" panose="02020603050405020304" pitchFamily="18" charset="0"/>
                <a:cs typeface="Times New Roman" panose="02020603050405020304" pitchFamily="18" charset="0"/>
              </a:rPr>
              <a:t> con </a:t>
            </a:r>
            <a:r>
              <a:rPr lang="en-US" sz="2933" b="1" dirty="0">
                <a:latin typeface="Times New Roman" panose="02020603050405020304" pitchFamily="18" charset="0"/>
                <a:cs typeface="Times New Roman" panose="02020603050405020304" pitchFamily="18" charset="0"/>
              </a:rPr>
              <a:t>(Phan </a:t>
            </a:r>
            <a:r>
              <a:rPr lang="en-US" sz="2933" b="1" dirty="0" err="1">
                <a:latin typeface="Times New Roman" panose="02020603050405020304" pitchFamily="18" charset="0"/>
                <a:cs typeface="Times New Roman" panose="02020603050405020304" pitchFamily="18" charset="0"/>
              </a:rPr>
              <a:t>Thị</a:t>
            </a:r>
            <a:r>
              <a:rPr lang="en-US" sz="2933" b="1" dirty="0">
                <a:latin typeface="Times New Roman" panose="02020603050405020304" pitchFamily="18" charset="0"/>
                <a:cs typeface="Times New Roman" panose="02020603050405020304" pitchFamily="18" charset="0"/>
              </a:rPr>
              <a:t> Thanh </a:t>
            </a:r>
            <a:r>
              <a:rPr lang="en-US" sz="2933" b="1" dirty="0" err="1">
                <a:latin typeface="Times New Roman" panose="02020603050405020304" pitchFamily="18" charset="0"/>
                <a:cs typeface="Times New Roman" panose="02020603050405020304" pitchFamily="18" charset="0"/>
              </a:rPr>
              <a:t>Nhàn</a:t>
            </a:r>
            <a:r>
              <a:rPr lang="en-US" sz="2933" b="1" dirty="0">
                <a:latin typeface="Times New Roman" panose="02020603050405020304" pitchFamily="18" charset="0"/>
                <a:cs typeface="Times New Roman" panose="02020603050405020304" pitchFamily="18" charset="0"/>
              </a:rPr>
              <a:t>)</a:t>
            </a:r>
            <a:endParaRPr lang="vi-VN" sz="2933"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533400"/>
            <a:ext cx="3193627" cy="3193627"/>
          </a:xfrm>
          <a:prstGeom prst="rect">
            <a:avLst/>
          </a:prstGeom>
        </p:spPr>
      </p:pic>
    </p:spTree>
    <p:extLst>
      <p:ext uri="{BB962C8B-B14F-4D97-AF65-F5344CB8AC3E}">
        <p14:creationId xmlns:p14="http://schemas.microsoft.com/office/powerpoint/2010/main" val="282926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028E-ED4B-4DE1-D634-49AFCA52B310}"/>
              </a:ext>
            </a:extLst>
          </p:cNvPr>
          <p:cNvSpPr>
            <a:spLocks noGrp="1"/>
          </p:cNvSpPr>
          <p:nvPr>
            <p:ph type="title"/>
          </p:nvPr>
        </p:nvSpPr>
        <p:spPr>
          <a:xfrm>
            <a:off x="4604658" y="1815752"/>
            <a:ext cx="7043056" cy="3344076"/>
          </a:xfrm>
        </p:spPr>
        <p:txBody>
          <a:bodyPr>
            <a:normAutofit/>
          </a:bodyPr>
          <a:lstStyle/>
          <a:p>
            <a:pPr algn="ctr"/>
            <a:r>
              <a:rPr lang="en-US" sz="4800" dirty="0" err="1">
                <a:latin typeface="#9Slide05 SVNHaptic Script" panose="00000500000000000000" pitchFamily="2" charset="0"/>
              </a:rPr>
              <a:t>Viết</a:t>
            </a:r>
            <a:r>
              <a:rPr lang="en-US" sz="4800" dirty="0">
                <a:latin typeface="#9Slide05 SVNHaptic Script" panose="00000500000000000000" pitchFamily="2" charset="0"/>
              </a:rPr>
              <a:t> </a:t>
            </a:r>
            <a:r>
              <a:rPr lang="en-US" sz="4800" dirty="0" err="1">
                <a:latin typeface="#9Slide05 SVNHaptic Script" panose="00000500000000000000" pitchFamily="2" charset="0"/>
              </a:rPr>
              <a:t>đoạn</a:t>
            </a:r>
            <a:r>
              <a:rPr lang="en-US" sz="4800" dirty="0">
                <a:latin typeface="#9Slide05 SVNHaptic Script" panose="00000500000000000000" pitchFamily="2" charset="0"/>
              </a:rPr>
              <a:t> </a:t>
            </a:r>
            <a:r>
              <a:rPr lang="en-US" sz="4800" dirty="0" err="1">
                <a:latin typeface="#9Slide05 SVNHaptic Script" panose="00000500000000000000" pitchFamily="2" charset="0"/>
              </a:rPr>
              <a:t>văn</a:t>
            </a:r>
            <a:r>
              <a:rPr lang="en-US" sz="4800" dirty="0">
                <a:latin typeface="#9Slide05 SVNHaptic Script" panose="00000500000000000000" pitchFamily="2" charset="0"/>
              </a:rPr>
              <a:t> </a:t>
            </a:r>
            <a:r>
              <a:rPr lang="en-US" sz="4800" dirty="0" err="1">
                <a:latin typeface="#9Slide05 SVNHaptic Script" panose="00000500000000000000" pitchFamily="2" charset="0"/>
              </a:rPr>
              <a:t>ghi</a:t>
            </a:r>
            <a:r>
              <a:rPr lang="en-US" sz="4800" dirty="0">
                <a:latin typeface="#9Slide05 SVNHaptic Script" panose="00000500000000000000" pitchFamily="2" charset="0"/>
              </a:rPr>
              <a:t> </a:t>
            </a:r>
            <a:r>
              <a:rPr lang="en-US" sz="4800" dirty="0" err="1">
                <a:latin typeface="#9Slide05 SVNHaptic Script" panose="00000500000000000000" pitchFamily="2" charset="0"/>
              </a:rPr>
              <a:t>lại</a:t>
            </a:r>
            <a:r>
              <a:rPr lang="en-US" sz="4800" dirty="0">
                <a:latin typeface="#9Slide05 SVNHaptic Script" panose="00000500000000000000" pitchFamily="2" charset="0"/>
              </a:rPr>
              <a:t> </a:t>
            </a:r>
            <a:r>
              <a:rPr lang="en-US" sz="4800" dirty="0" err="1">
                <a:latin typeface="#9Slide05 SVNHaptic Script" panose="00000500000000000000" pitchFamily="2" charset="0"/>
              </a:rPr>
              <a:t>cảm</a:t>
            </a:r>
            <a:r>
              <a:rPr lang="en-US" sz="4800" dirty="0">
                <a:latin typeface="#9Slide05 SVNHaptic Script" panose="00000500000000000000" pitchFamily="2" charset="0"/>
              </a:rPr>
              <a:t> </a:t>
            </a:r>
            <a:r>
              <a:rPr lang="en-US" sz="4800" dirty="0" err="1">
                <a:latin typeface="#9Slide05 SVNHaptic Script" panose="00000500000000000000" pitchFamily="2" charset="0"/>
              </a:rPr>
              <a:t>xúc</a:t>
            </a:r>
            <a:r>
              <a:rPr lang="en-US" sz="4800" dirty="0">
                <a:latin typeface="#9Slide05 SVNHaptic Script" panose="00000500000000000000" pitchFamily="2" charset="0"/>
              </a:rPr>
              <a:t> </a:t>
            </a:r>
            <a:r>
              <a:rPr lang="en-US" sz="4800" dirty="0" err="1">
                <a:latin typeface="#9Slide05 SVNHaptic Script" panose="00000500000000000000" pitchFamily="2" charset="0"/>
              </a:rPr>
              <a:t>về</a:t>
            </a:r>
            <a:r>
              <a:rPr lang="en-US" sz="4800" dirty="0">
                <a:latin typeface="#9Slide05 SVNHaptic Script" panose="00000500000000000000" pitchFamily="2" charset="0"/>
              </a:rPr>
              <a:t> </a:t>
            </a:r>
            <a:r>
              <a:rPr lang="en-US" sz="4800" dirty="0" err="1">
                <a:latin typeface="#9Slide05 SVNHaptic Script" panose="00000500000000000000" pitchFamily="2" charset="0"/>
              </a:rPr>
              <a:t>một</a:t>
            </a:r>
            <a:r>
              <a:rPr lang="en-US" sz="4800" dirty="0">
                <a:latin typeface="#9Slide05 SVNHaptic Script" panose="00000500000000000000" pitchFamily="2" charset="0"/>
              </a:rPr>
              <a:t> </a:t>
            </a:r>
            <a:r>
              <a:rPr lang="en-US" sz="4800" dirty="0" err="1">
                <a:latin typeface="#9Slide05 SVNHaptic Script" panose="00000500000000000000" pitchFamily="2" charset="0"/>
              </a:rPr>
              <a:t>bài</a:t>
            </a:r>
            <a:r>
              <a:rPr lang="en-US" sz="4800" dirty="0">
                <a:latin typeface="#9Slide05 SVNHaptic Script" panose="00000500000000000000" pitchFamily="2" charset="0"/>
              </a:rPr>
              <a:t> </a:t>
            </a:r>
            <a:r>
              <a:rPr lang="en-US" sz="4800" dirty="0" err="1">
                <a:latin typeface="#9Slide05 SVNHaptic Script" panose="00000500000000000000" pitchFamily="2" charset="0"/>
              </a:rPr>
              <a:t>thơ</a:t>
            </a:r>
            <a:r>
              <a:rPr lang="en-US" sz="4800" dirty="0">
                <a:latin typeface="#9Slide05 SVNHaptic Script" panose="00000500000000000000" pitchFamily="2" charset="0"/>
              </a:rPr>
              <a:t> </a:t>
            </a:r>
            <a:r>
              <a:rPr lang="en-US" sz="4800" dirty="0" err="1">
                <a:latin typeface="#9Slide05 SVNHaptic Script" panose="00000500000000000000" pitchFamily="2" charset="0"/>
              </a:rPr>
              <a:t>tự</a:t>
            </a:r>
            <a:r>
              <a:rPr lang="en-US" sz="4800" dirty="0">
                <a:latin typeface="#9Slide05 SVNHaptic Script" panose="00000500000000000000" pitchFamily="2" charset="0"/>
              </a:rPr>
              <a:t> do</a:t>
            </a:r>
          </a:p>
        </p:txBody>
      </p:sp>
      <p:sp>
        <p:nvSpPr>
          <p:cNvPr id="4" name="Freeform 2">
            <a:extLst>
              <a:ext uri="{FF2B5EF4-FFF2-40B4-BE49-F238E27FC236}">
                <a16:creationId xmlns:a16="http://schemas.microsoft.com/office/drawing/2014/main" id="{766C7E7E-3C22-65BB-5C9C-57A33CFA091F}"/>
              </a:ext>
            </a:extLst>
          </p:cNvPr>
          <p:cNvSpPr/>
          <p:nvPr/>
        </p:nvSpPr>
        <p:spPr>
          <a:xfrm>
            <a:off x="902260" y="531048"/>
            <a:ext cx="3332645" cy="5795904"/>
          </a:xfrm>
          <a:custGeom>
            <a:avLst/>
            <a:gdLst/>
            <a:ahLst/>
            <a:cxnLst/>
            <a:rect l="l" t="t" r="r" b="b"/>
            <a:pathLst>
              <a:path w="4732020" h="8229600">
                <a:moveTo>
                  <a:pt x="0" y="0"/>
                </a:moveTo>
                <a:lnTo>
                  <a:pt x="4732020" y="0"/>
                </a:lnTo>
                <a:lnTo>
                  <a:pt x="4732020" y="8229600"/>
                </a:lnTo>
                <a:lnTo>
                  <a:pt x="0" y="8229600"/>
                </a:lnTo>
                <a:lnTo>
                  <a:pt x="0" y="0"/>
                </a:lnTo>
                <a:close/>
              </a:path>
            </a:pathLst>
          </a:custGeom>
          <a:blipFill>
            <a:blip r:embed="rId3"/>
            <a:stretch>
              <a:fillRect/>
            </a:stretch>
          </a:blipFill>
        </p:spPr>
      </p:sp>
      <p:sp>
        <p:nvSpPr>
          <p:cNvPr id="5" name="Title 1">
            <a:extLst>
              <a:ext uri="{FF2B5EF4-FFF2-40B4-BE49-F238E27FC236}">
                <a16:creationId xmlns:a16="http://schemas.microsoft.com/office/drawing/2014/main" id="{673FD42C-F6FD-0993-117B-09E1DAE037ED}"/>
              </a:ext>
            </a:extLst>
          </p:cNvPr>
          <p:cNvSpPr txBox="1">
            <a:spLocks/>
          </p:cNvSpPr>
          <p:nvPr/>
        </p:nvSpPr>
        <p:spPr>
          <a:xfrm rot="21357845">
            <a:off x="1962733" y="3391353"/>
            <a:ext cx="22025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9Slide05 SVNHaptic Script" panose="00000500000000000000" pitchFamily="2" charset="0"/>
              </a:rPr>
              <a:t>B. </a:t>
            </a:r>
          </a:p>
        </p:txBody>
      </p:sp>
    </p:spTree>
    <p:extLst>
      <p:ext uri="{BB962C8B-B14F-4D97-AF65-F5344CB8AC3E}">
        <p14:creationId xmlns:p14="http://schemas.microsoft.com/office/powerpoint/2010/main" val="195183565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C412A9AA-A1B1-B64F-C204-8341A5D378CE}"/>
              </a:ext>
            </a:extLst>
          </p:cNvPr>
          <p:cNvSpPr txBox="1"/>
          <p:nvPr/>
        </p:nvSpPr>
        <p:spPr>
          <a:xfrm>
            <a:off x="99488" y="1378857"/>
            <a:ext cx="9365938" cy="1846659"/>
          </a:xfrm>
          <a:prstGeom prst="rect">
            <a:avLst/>
          </a:prstGeom>
        </p:spPr>
        <p:txBody>
          <a:bodyPr wrap="square" lIns="0" tIns="0" rIns="0" bIns="0" rtlCol="0" anchor="t">
            <a:spAutoFit/>
          </a:bodyPr>
          <a:lstStyle/>
          <a:p>
            <a:pPr marL="0" lvl="0" indent="0" algn="ctr">
              <a:spcBef>
                <a:spcPct val="0"/>
              </a:spcBef>
            </a:pPr>
            <a:r>
              <a:rPr lang="en-US" sz="6000" dirty="0">
                <a:solidFill>
                  <a:srgbClr val="000000"/>
                </a:solidFill>
                <a:latin typeface="#9Slide07 SVNAppleberry" panose="02040603050506020204" pitchFamily="18" charset="0"/>
              </a:rPr>
              <a:t>I. </a:t>
            </a:r>
          </a:p>
          <a:p>
            <a:pPr marL="0" lvl="0" indent="0" algn="ctr">
              <a:spcBef>
                <a:spcPct val="0"/>
              </a:spcBef>
            </a:pPr>
            <a:r>
              <a:rPr lang="en-US" sz="6000" dirty="0" err="1">
                <a:solidFill>
                  <a:srgbClr val="000000"/>
                </a:solidFill>
                <a:latin typeface="#9Slide07 SVNAppleberry" panose="02040603050506020204" pitchFamily="18" charset="0"/>
              </a:rPr>
              <a:t>Giới</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thiệu</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kiểu</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bài</a:t>
            </a:r>
            <a:endParaRPr lang="en-US" sz="6000" dirty="0">
              <a:solidFill>
                <a:srgbClr val="000000"/>
              </a:solidFill>
              <a:latin typeface="#9Slide07 SVNAppleberry" panose="02040603050506020204" pitchFamily="18" charset="0"/>
            </a:endParaRPr>
          </a:p>
        </p:txBody>
      </p:sp>
      <p:sp>
        <p:nvSpPr>
          <p:cNvPr id="5" name="Freeform 2">
            <a:extLst>
              <a:ext uri="{FF2B5EF4-FFF2-40B4-BE49-F238E27FC236}">
                <a16:creationId xmlns:a16="http://schemas.microsoft.com/office/drawing/2014/main" id="{AD1F2D34-E269-C3F6-6EE5-E09248D5B20D}"/>
              </a:ext>
            </a:extLst>
          </p:cNvPr>
          <p:cNvSpPr/>
          <p:nvPr/>
        </p:nvSpPr>
        <p:spPr>
          <a:xfrm>
            <a:off x="7119258" y="2728686"/>
            <a:ext cx="5465118" cy="4448630"/>
          </a:xfrm>
          <a:custGeom>
            <a:avLst/>
            <a:gdLst/>
            <a:ahLst/>
            <a:cxnLst/>
            <a:rect l="l" t="t" r="r" b="b"/>
            <a:pathLst>
              <a:path w="9710442" h="8229600">
                <a:moveTo>
                  <a:pt x="0" y="0"/>
                </a:moveTo>
                <a:lnTo>
                  <a:pt x="9710442" y="0"/>
                </a:lnTo>
                <a:lnTo>
                  <a:pt x="9710442" y="8229600"/>
                </a:lnTo>
                <a:lnTo>
                  <a:pt x="0" y="8229600"/>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01027999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3936D2-BA59-2BD8-9432-30ABAF4D95AF}"/>
              </a:ext>
            </a:extLst>
          </p:cNvPr>
          <p:cNvSpPr/>
          <p:nvPr/>
        </p:nvSpPr>
        <p:spPr>
          <a:xfrm>
            <a:off x="2391507" y="2147314"/>
            <a:ext cx="7119816" cy="3652066"/>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1">
            <a:extLst>
              <a:ext uri="{FF2B5EF4-FFF2-40B4-BE49-F238E27FC236}">
                <a16:creationId xmlns:a16="http://schemas.microsoft.com/office/drawing/2014/main" id="{5D6C7889-6EBF-5437-B566-B1A2B396C917}"/>
              </a:ext>
            </a:extLst>
          </p:cNvPr>
          <p:cNvGrpSpPr/>
          <p:nvPr/>
        </p:nvGrpSpPr>
        <p:grpSpPr>
          <a:xfrm>
            <a:off x="-179753" y="384567"/>
            <a:ext cx="9535668" cy="1916967"/>
            <a:chOff x="-179753" y="384567"/>
            <a:chExt cx="9535668" cy="1916967"/>
          </a:xfrm>
        </p:grpSpPr>
        <p:grpSp>
          <p:nvGrpSpPr>
            <p:cNvPr id="5" name="Group 4">
              <a:extLst>
                <a:ext uri="{FF2B5EF4-FFF2-40B4-BE49-F238E27FC236}">
                  <a16:creationId xmlns:a16="http://schemas.microsoft.com/office/drawing/2014/main" id="{6D077498-531C-4C6C-AA7E-57F4835171EF}"/>
                </a:ext>
              </a:extLst>
            </p:cNvPr>
            <p:cNvGrpSpPr/>
            <p:nvPr/>
          </p:nvGrpSpPr>
          <p:grpSpPr>
            <a:xfrm>
              <a:off x="-179753" y="384567"/>
              <a:ext cx="3423139" cy="1916967"/>
              <a:chOff x="0" y="353305"/>
              <a:chExt cx="3423139" cy="1916967"/>
            </a:xfrm>
          </p:grpSpPr>
          <p:sp>
            <p:nvSpPr>
              <p:cNvPr id="2" name="Title 1">
                <a:extLst>
                  <a:ext uri="{FF2B5EF4-FFF2-40B4-BE49-F238E27FC236}">
                    <a16:creationId xmlns:a16="http://schemas.microsoft.com/office/drawing/2014/main" id="{AA8F78A0-9F56-5094-F476-742053AE49A5}"/>
                  </a:ext>
                </a:extLst>
              </p:cNvPr>
              <p:cNvSpPr txBox="1">
                <a:spLocks/>
              </p:cNvSpPr>
              <p:nvPr/>
            </p:nvSpPr>
            <p:spPr>
              <a:xfrm>
                <a:off x="0" y="353305"/>
                <a:ext cx="2977662" cy="19169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9Slide05 SVNHaptic Script" panose="00000500000000000000" pitchFamily="2" charset="0"/>
                  </a:rPr>
                  <a:t>Tìm</a:t>
                </a:r>
                <a:endParaRPr lang="en-US" sz="8800" dirty="0">
                  <a:solidFill>
                    <a:srgbClr val="FF0000"/>
                  </a:solidFill>
                  <a:latin typeface="#9Slide05 SVNHaptic Script" panose="00000500000000000000" pitchFamily="2" charset="0"/>
                </a:endParaRPr>
              </a:p>
            </p:txBody>
          </p:sp>
          <p:pic>
            <p:nvPicPr>
              <p:cNvPr id="4" name="Picture 3" descr="A red x on a black background&#10;&#10;Description automatically generated">
                <a:extLst>
                  <a:ext uri="{FF2B5EF4-FFF2-40B4-BE49-F238E27FC236}">
                    <a16:creationId xmlns:a16="http://schemas.microsoft.com/office/drawing/2014/main" id="{39965EC2-0CAA-2758-D05F-2CB5F31575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38419" y="687755"/>
                <a:ext cx="1084720" cy="1225097"/>
              </a:xfrm>
              <a:prstGeom prst="rect">
                <a:avLst/>
              </a:prstGeom>
            </p:spPr>
          </p:pic>
        </p:grpSp>
        <p:sp>
          <p:nvSpPr>
            <p:cNvPr id="6" name="Content Placeholder 2">
              <a:extLst>
                <a:ext uri="{FF2B5EF4-FFF2-40B4-BE49-F238E27FC236}">
                  <a16:creationId xmlns:a16="http://schemas.microsoft.com/office/drawing/2014/main" id="{B7F93BE4-8EB8-24C7-1265-D25A6AF84FF2}"/>
                </a:ext>
              </a:extLst>
            </p:cNvPr>
            <p:cNvSpPr txBox="1">
              <a:spLocks/>
            </p:cNvSpPr>
            <p:nvPr/>
          </p:nvSpPr>
          <p:spPr>
            <a:xfrm>
              <a:off x="3157416" y="1003878"/>
              <a:ext cx="6198499" cy="65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4000" dirty="0">
                  <a:solidFill>
                    <a:srgbClr val="FF0000"/>
                  </a:solidFill>
                  <a:latin typeface="#9Slide05 IcielSanelma" pitchFamily="2" charset="0"/>
                  <a:cs typeface="Times New Roman" panose="02020603050405020304" pitchFamily="18" charset="0"/>
                </a:rPr>
                <a:t>(X </a:t>
              </a:r>
              <a:r>
                <a:rPr lang="en-US" sz="4000" dirty="0" err="1">
                  <a:solidFill>
                    <a:srgbClr val="FF0000"/>
                  </a:solidFill>
                  <a:latin typeface="#9Slide05 IcielSanelma" pitchFamily="2" charset="0"/>
                  <a:cs typeface="Times New Roman" panose="02020603050405020304" pitchFamily="18" charset="0"/>
                </a:rPr>
                <a:t>là</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một</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thể</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thơ</a:t>
              </a:r>
              <a:r>
                <a:rPr lang="en-US" sz="4000" dirty="0">
                  <a:solidFill>
                    <a:srgbClr val="FF0000"/>
                  </a:solidFill>
                  <a:latin typeface="#9Slide05 IcielSanelma" pitchFamily="2"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C597E0B5-BFB4-1EBE-9DAB-5B50185AF308}"/>
              </a:ext>
            </a:extLst>
          </p:cNvPr>
          <p:cNvSpPr txBox="1"/>
          <p:nvPr/>
        </p:nvSpPr>
        <p:spPr>
          <a:xfrm>
            <a:off x="2913185" y="2942295"/>
            <a:ext cx="6185876" cy="2062103"/>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Đượ</a:t>
            </a:r>
            <a:r>
              <a:rPr lang="vi-VN" sz="3200" b="0" i="0" dirty="0">
                <a:effectLst/>
                <a:latin typeface="Times New Roman" panose="02020603050405020304" pitchFamily="18" charset="0"/>
                <a:cs typeface="Times New Roman" panose="02020603050405020304" pitchFamily="18" charset="0"/>
              </a:rPr>
              <a:t>c đặc trưng bởi các cặp thơ gồm một câu thơ 6 chữ và một câu thơ 8 chữ</a:t>
            </a:r>
            <a:r>
              <a:rPr lang="en-US" sz="3200" dirty="0">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sắp xếp nối tiếp và xen kẽ với nhau. </a:t>
            </a:r>
            <a:endParaRPr lang="en-US" sz="3200" dirty="0">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40A8376E-FB3A-8C53-B3FD-B7EE5899515C}"/>
              </a:ext>
            </a:extLst>
          </p:cNvPr>
          <p:cNvSpPr/>
          <p:nvPr/>
        </p:nvSpPr>
        <p:spPr>
          <a:xfrm>
            <a:off x="9729177" y="0"/>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3">
            <a:extLst>
              <a:ext uri="{FF2B5EF4-FFF2-40B4-BE49-F238E27FC236}">
                <a16:creationId xmlns:a16="http://schemas.microsoft.com/office/drawing/2014/main" id="{B9BF58F0-B0F2-3DF0-D51E-CD40604E6135}"/>
              </a:ext>
            </a:extLst>
          </p:cNvPr>
          <p:cNvSpPr/>
          <p:nvPr/>
        </p:nvSpPr>
        <p:spPr>
          <a:xfrm rot="10800000">
            <a:off x="-68385" y="4391107"/>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26824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20FA-E1AC-4767-2233-C049071F405F}"/>
              </a:ext>
            </a:extLst>
          </p:cNvPr>
          <p:cNvSpPr>
            <a:spLocks noGrp="1"/>
          </p:cNvSpPr>
          <p:nvPr>
            <p:ph type="title"/>
          </p:nvPr>
        </p:nvSpPr>
        <p:spPr>
          <a:xfrm>
            <a:off x="743857" y="365125"/>
            <a:ext cx="10515600"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Khái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niệm</a:t>
            </a:r>
            <a:endParaRPr lang="en-US" sz="4000" b="1" dirty="0">
              <a:latin typeface="Times New Roman" panose="02020603050405020304" pitchFamily="18" charset="0"/>
              <a:cs typeface="Times New Roman" panose="02020603050405020304" pitchFamily="18" charset="0"/>
            </a:endParaRPr>
          </a:p>
        </p:txBody>
      </p:sp>
      <p:sp>
        <p:nvSpPr>
          <p:cNvPr id="8" name="Freeform 4">
            <a:extLst>
              <a:ext uri="{FF2B5EF4-FFF2-40B4-BE49-F238E27FC236}">
                <a16:creationId xmlns:a16="http://schemas.microsoft.com/office/drawing/2014/main" id="{4380FC32-1914-9C03-CD19-E086FEFE25F4}"/>
              </a:ext>
            </a:extLst>
          </p:cNvPr>
          <p:cNvSpPr/>
          <p:nvPr/>
        </p:nvSpPr>
        <p:spPr>
          <a:xfrm>
            <a:off x="0" y="5485379"/>
            <a:ext cx="2090057" cy="1820536"/>
          </a:xfrm>
          <a:custGeom>
            <a:avLst/>
            <a:gdLst/>
            <a:ahLst/>
            <a:cxnLst/>
            <a:rect l="l" t="t" r="r" b="b"/>
            <a:pathLst>
              <a:path w="4344070" h="4114800">
                <a:moveTo>
                  <a:pt x="0" y="0"/>
                </a:moveTo>
                <a:lnTo>
                  <a:pt x="4344070" y="0"/>
                </a:lnTo>
                <a:lnTo>
                  <a:pt x="43440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0">
            <a:extLst>
              <a:ext uri="{FF2B5EF4-FFF2-40B4-BE49-F238E27FC236}">
                <a16:creationId xmlns:a16="http://schemas.microsoft.com/office/drawing/2014/main" id="{7AEC1909-0A25-4D25-C926-B559280C73D0}"/>
              </a:ext>
            </a:extLst>
          </p:cNvPr>
          <p:cNvSpPr txBox="1"/>
          <p:nvPr/>
        </p:nvSpPr>
        <p:spPr>
          <a:xfrm>
            <a:off x="1475807" y="2521059"/>
            <a:ext cx="9051700"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800" b="1" dirty="0">
                <a:latin typeface="Times New Roman" panose="02020603050405020304" pitchFamily="18" charset="0"/>
                <a:cs typeface="Times New Roman" panose="02020603050405020304" pitchFamily="18" charset="0"/>
              </a:rPr>
              <a:t>Đoạn văn ghi lại cảm nghĩ về một bài thơ tự do </a:t>
            </a:r>
            <a:r>
              <a:rPr lang="vi-VN" sz="2800" dirty="0">
                <a:latin typeface="Times New Roman" panose="02020603050405020304" pitchFamily="18" charset="0"/>
                <a:cs typeface="Times New Roman" panose="02020603050405020304" pitchFamily="18" charset="0"/>
              </a:rPr>
              <a:t>là đoạn văn thể hiện cảm xúc, suy nghĩ của người đọc về một bài thơ tự do (thể thơ mà người viết không bị ràng buộc vào các quy tắc về số câu, số chữ, số dòng, cách gieo vần,...khi sáng tác).</a:t>
            </a:r>
          </a:p>
        </p:txBody>
      </p:sp>
      <p:sp>
        <p:nvSpPr>
          <p:cNvPr id="12" name="Freeform 6">
            <a:extLst>
              <a:ext uri="{FF2B5EF4-FFF2-40B4-BE49-F238E27FC236}">
                <a16:creationId xmlns:a16="http://schemas.microsoft.com/office/drawing/2014/main" id="{6410FE4A-CA35-8CE9-023F-01FE0B2465C4}"/>
              </a:ext>
            </a:extLst>
          </p:cNvPr>
          <p:cNvSpPr/>
          <p:nvPr/>
        </p:nvSpPr>
        <p:spPr>
          <a:xfrm>
            <a:off x="9877403" y="-487252"/>
            <a:ext cx="3141480" cy="2673114"/>
          </a:xfrm>
          <a:custGeom>
            <a:avLst/>
            <a:gdLst/>
            <a:ahLst/>
            <a:cxnLst/>
            <a:rect l="l" t="t" r="r" b="b"/>
            <a:pathLst>
              <a:path w="3141480" h="2673114">
                <a:moveTo>
                  <a:pt x="0" y="0"/>
                </a:moveTo>
                <a:lnTo>
                  <a:pt x="3141480" y="0"/>
                </a:lnTo>
                <a:lnTo>
                  <a:pt x="3141480" y="2673114"/>
                </a:lnTo>
                <a:lnTo>
                  <a:pt x="0" y="26731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94341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F4BEF3E-CBB5-6106-4D2F-6375BDCC6191}"/>
              </a:ext>
            </a:extLst>
          </p:cNvPr>
          <p:cNvSpPr/>
          <p:nvPr/>
        </p:nvSpPr>
        <p:spPr>
          <a:xfrm>
            <a:off x="4366523" y="2264228"/>
            <a:ext cx="3458954" cy="3221151"/>
          </a:xfrm>
          <a:custGeom>
            <a:avLst/>
            <a:gdLst/>
            <a:ahLst/>
            <a:cxnLst/>
            <a:rect l="l" t="t" r="r" b="b"/>
            <a:pathLst>
              <a:path w="4418577" h="4114800">
                <a:moveTo>
                  <a:pt x="0" y="0"/>
                </a:moveTo>
                <a:lnTo>
                  <a:pt x="4418577" y="0"/>
                </a:lnTo>
                <a:lnTo>
                  <a:pt x="44185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Title 1">
            <a:extLst>
              <a:ext uri="{FF2B5EF4-FFF2-40B4-BE49-F238E27FC236}">
                <a16:creationId xmlns:a16="http://schemas.microsoft.com/office/drawing/2014/main" id="{75BE20FA-E1AC-4767-2233-C049071F405F}"/>
              </a:ext>
            </a:extLst>
          </p:cNvPr>
          <p:cNvSpPr>
            <a:spLocks noGrp="1"/>
          </p:cNvSpPr>
          <p:nvPr>
            <p:ph type="title"/>
          </p:nvPr>
        </p:nvSpPr>
        <p:spPr>
          <a:xfrm>
            <a:off x="743857" y="365125"/>
            <a:ext cx="10515600" cy="1325563"/>
          </a:xfrm>
        </p:spPr>
        <p:txBody>
          <a:bodyPr>
            <a:normAutofit/>
          </a:bodyPr>
          <a:lstStyle/>
          <a:p>
            <a:pPr algn="ct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endParaRPr lang="en-US" sz="40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987526A-F858-4498-944A-8651F591A268}"/>
              </a:ext>
            </a:extLst>
          </p:cNvPr>
          <p:cNvSpPr>
            <a:spLocks noGrp="1"/>
          </p:cNvSpPr>
          <p:nvPr>
            <p:ph idx="1"/>
          </p:nvPr>
        </p:nvSpPr>
        <p:spPr>
          <a:xfrm>
            <a:off x="1654629" y="1825626"/>
            <a:ext cx="3570514" cy="1603374"/>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a16="http://schemas.microsoft.com/office/drawing/2014/main" id="{DEB6D243-8196-9FB4-B389-A561A30B7C68}"/>
              </a:ext>
            </a:extLst>
          </p:cNvPr>
          <p:cNvSpPr txBox="1">
            <a:spLocks/>
          </p:cNvSpPr>
          <p:nvPr/>
        </p:nvSpPr>
        <p:spPr>
          <a:xfrm>
            <a:off x="1654629" y="5485379"/>
            <a:ext cx="3570514" cy="987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p:txBody>
      </p:sp>
      <p:sp>
        <p:nvSpPr>
          <p:cNvPr id="6" name="Content Placeholder 2">
            <a:extLst>
              <a:ext uri="{FF2B5EF4-FFF2-40B4-BE49-F238E27FC236}">
                <a16:creationId xmlns:a16="http://schemas.microsoft.com/office/drawing/2014/main" id="{1D60F0D3-A651-483D-3E77-785C545A1E16}"/>
              </a:ext>
            </a:extLst>
          </p:cNvPr>
          <p:cNvSpPr txBox="1">
            <a:spLocks/>
          </p:cNvSpPr>
          <p:nvPr/>
        </p:nvSpPr>
        <p:spPr>
          <a:xfrm>
            <a:off x="8066314" y="3429000"/>
            <a:ext cx="3730826" cy="3096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p:txBody>
      </p:sp>
      <p:sp>
        <p:nvSpPr>
          <p:cNvPr id="7" name="Freeform 8">
            <a:extLst>
              <a:ext uri="{FF2B5EF4-FFF2-40B4-BE49-F238E27FC236}">
                <a16:creationId xmlns:a16="http://schemas.microsoft.com/office/drawing/2014/main" id="{4AEAE14C-C89F-7EA2-EE86-D0BE7049356C}"/>
              </a:ext>
            </a:extLst>
          </p:cNvPr>
          <p:cNvSpPr/>
          <p:nvPr/>
        </p:nvSpPr>
        <p:spPr>
          <a:xfrm>
            <a:off x="9686986" y="-1724705"/>
            <a:ext cx="4220308" cy="4114800"/>
          </a:xfrm>
          <a:custGeom>
            <a:avLst/>
            <a:gdLst/>
            <a:ahLst/>
            <a:cxnLst/>
            <a:rect l="l" t="t" r="r" b="b"/>
            <a:pathLst>
              <a:path w="4220308" h="4114800">
                <a:moveTo>
                  <a:pt x="0" y="0"/>
                </a:moveTo>
                <a:lnTo>
                  <a:pt x="4220307" y="0"/>
                </a:lnTo>
                <a:lnTo>
                  <a:pt x="422030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4">
            <a:extLst>
              <a:ext uri="{FF2B5EF4-FFF2-40B4-BE49-F238E27FC236}">
                <a16:creationId xmlns:a16="http://schemas.microsoft.com/office/drawing/2014/main" id="{4380FC32-1914-9C03-CD19-E086FEFE25F4}"/>
              </a:ext>
            </a:extLst>
          </p:cNvPr>
          <p:cNvSpPr/>
          <p:nvPr/>
        </p:nvSpPr>
        <p:spPr>
          <a:xfrm>
            <a:off x="0" y="5485379"/>
            <a:ext cx="2090057" cy="1820536"/>
          </a:xfrm>
          <a:custGeom>
            <a:avLst/>
            <a:gdLst/>
            <a:ahLst/>
            <a:cxnLst/>
            <a:rect l="l" t="t" r="r" b="b"/>
            <a:pathLst>
              <a:path w="4344070" h="4114800">
                <a:moveTo>
                  <a:pt x="0" y="0"/>
                </a:moveTo>
                <a:lnTo>
                  <a:pt x="4344070" y="0"/>
                </a:lnTo>
                <a:lnTo>
                  <a:pt x="43440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5503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xmlns="" r:embed="rId4"/>
              </a:ext>
            </a:extLst>
          </a:blip>
          <a:srcRect/>
          <a:stretch>
            <a:fillRect l="-14000" t="6000" r="-14000" b="-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AAF54-53E8-2C84-16CF-6CA978538F47}"/>
              </a:ext>
            </a:extLst>
          </p:cNvPr>
          <p:cNvSpPr>
            <a:spLocks noGrp="1"/>
          </p:cNvSpPr>
          <p:nvPr>
            <p:ph idx="1"/>
          </p:nvPr>
        </p:nvSpPr>
        <p:spPr>
          <a:xfrm>
            <a:off x="5711373" y="2900809"/>
            <a:ext cx="5268686" cy="2065791"/>
          </a:xfrm>
        </p:spPr>
        <p:txBody>
          <a:bodyPr>
            <a:normAutofit/>
          </a:bodyPr>
          <a:lstStyle/>
          <a:p>
            <a:pPr marL="0" indent="0" algn="just">
              <a:buNone/>
            </a:pPr>
            <a:r>
              <a:rPr lang="en-US" sz="4000" dirty="0" err="1">
                <a:solidFill>
                  <a:srgbClr val="361B2A"/>
                </a:solidFill>
                <a:latin typeface="#9Slide05 Braxton Regular" panose="03060000000000000000" pitchFamily="66" charset="0"/>
              </a:rPr>
              <a:t>Lá</a:t>
            </a:r>
            <a:r>
              <a:rPr lang="en-US" sz="4000" dirty="0">
                <a:solidFill>
                  <a:srgbClr val="361B2A"/>
                </a:solidFill>
                <a:latin typeface="#9Slide05 Braxton Regular" panose="03060000000000000000" pitchFamily="66" charset="0"/>
              </a:rPr>
              <a:t> </a:t>
            </a:r>
            <a:r>
              <a:rPr lang="en-US" sz="4000" dirty="0" err="1">
                <a:solidFill>
                  <a:srgbClr val="361B2A"/>
                </a:solidFill>
                <a:latin typeface="#9Slide05 Braxton Regular" panose="03060000000000000000" pitchFamily="66" charset="0"/>
              </a:rPr>
              <a:t>đỏ</a:t>
            </a:r>
            <a:r>
              <a:rPr lang="en-US" sz="4000" dirty="0">
                <a:solidFill>
                  <a:srgbClr val="361B2A"/>
                </a:solidFill>
                <a:latin typeface="#9Slide05 Braxton Regular" panose="03060000000000000000" pitchFamily="66" charset="0"/>
              </a:rPr>
              <a:t> - </a:t>
            </a:r>
            <a:r>
              <a:rPr lang="en-US" sz="4000" dirty="0" err="1">
                <a:solidFill>
                  <a:srgbClr val="361B2A"/>
                </a:solidFill>
                <a:latin typeface="#9Slide05 Braxton Regular" panose="03060000000000000000" pitchFamily="66" charset="0"/>
              </a:rPr>
              <a:t>niềm</a:t>
            </a:r>
            <a:r>
              <a:rPr lang="en-US" sz="4000" dirty="0">
                <a:solidFill>
                  <a:srgbClr val="361B2A"/>
                </a:solidFill>
                <a:latin typeface="#9Slide05 Braxton Regular" panose="03060000000000000000" pitchFamily="66" charset="0"/>
              </a:rPr>
              <a:t> tin </a:t>
            </a:r>
            <a:r>
              <a:rPr lang="en-US" sz="4000" dirty="0" err="1">
                <a:solidFill>
                  <a:srgbClr val="361B2A"/>
                </a:solidFill>
                <a:latin typeface="#9Slide05 Braxton Regular" panose="03060000000000000000" pitchFamily="66" charset="0"/>
              </a:rPr>
              <a:t>và</a:t>
            </a:r>
            <a:r>
              <a:rPr lang="en-US" sz="4000" dirty="0">
                <a:solidFill>
                  <a:srgbClr val="361B2A"/>
                </a:solidFill>
                <a:latin typeface="#9Slide05 Braxton Regular" panose="03060000000000000000" pitchFamily="66" charset="0"/>
              </a:rPr>
              <a:t> hi </a:t>
            </a:r>
            <a:r>
              <a:rPr lang="en-US" sz="4000" dirty="0" err="1">
                <a:solidFill>
                  <a:srgbClr val="361B2A"/>
                </a:solidFill>
                <a:latin typeface="#9Slide05 Braxton Regular" panose="03060000000000000000" pitchFamily="66" charset="0"/>
              </a:rPr>
              <a:t>vọng</a:t>
            </a:r>
            <a:r>
              <a:rPr lang="en-US" sz="4000" dirty="0">
                <a:solidFill>
                  <a:srgbClr val="361B2A"/>
                </a:solidFill>
                <a:latin typeface="#9Slide05 Braxton Regular" panose="03060000000000000000" pitchFamily="66" charset="0"/>
              </a:rPr>
              <a:t> </a:t>
            </a:r>
            <a:r>
              <a:rPr lang="en-US" sz="4000" dirty="0" err="1">
                <a:solidFill>
                  <a:srgbClr val="361B2A"/>
                </a:solidFill>
                <a:latin typeface="#9Slide05 Braxton Regular" panose="03060000000000000000" pitchFamily="66" charset="0"/>
              </a:rPr>
              <a:t>ngày</a:t>
            </a:r>
            <a:r>
              <a:rPr lang="en-US" sz="4000" dirty="0">
                <a:solidFill>
                  <a:srgbClr val="361B2A"/>
                </a:solidFill>
                <a:latin typeface="#9Slide05 Braxton Regular" panose="03060000000000000000" pitchFamily="66" charset="0"/>
              </a:rPr>
              <a:t> </a:t>
            </a:r>
            <a:r>
              <a:rPr lang="en-US" sz="4000" dirty="0" err="1">
                <a:solidFill>
                  <a:srgbClr val="361B2A"/>
                </a:solidFill>
                <a:latin typeface="#9Slide05 Braxton Regular" panose="03060000000000000000" pitchFamily="66" charset="0"/>
              </a:rPr>
              <a:t>chiến</a:t>
            </a:r>
            <a:r>
              <a:rPr lang="en-US" sz="4000" dirty="0">
                <a:solidFill>
                  <a:srgbClr val="361B2A"/>
                </a:solidFill>
                <a:latin typeface="#9Slide05 Braxton Regular" panose="03060000000000000000" pitchFamily="66" charset="0"/>
              </a:rPr>
              <a:t> </a:t>
            </a:r>
            <a:r>
              <a:rPr lang="en-US" sz="4000" dirty="0" err="1">
                <a:solidFill>
                  <a:srgbClr val="361B2A"/>
                </a:solidFill>
                <a:latin typeface="#9Slide05 Braxton Regular" panose="03060000000000000000" pitchFamily="66" charset="0"/>
              </a:rPr>
              <a:t>thắng</a:t>
            </a:r>
            <a:endParaRPr lang="en-US" sz="4000" dirty="0">
              <a:solidFill>
                <a:srgbClr val="361B2A"/>
              </a:solidFill>
              <a:latin typeface="#9Slide05 Braxton Regular" panose="03060000000000000000" pitchFamily="66" charset="0"/>
            </a:endParaRPr>
          </a:p>
        </p:txBody>
      </p:sp>
      <p:sp>
        <p:nvSpPr>
          <p:cNvPr id="4" name="TextBox 16">
            <a:extLst>
              <a:ext uri="{FF2B5EF4-FFF2-40B4-BE49-F238E27FC236}">
                <a16:creationId xmlns:a16="http://schemas.microsoft.com/office/drawing/2014/main" id="{68169B5E-5565-6202-1726-CDCE3AD3D72D}"/>
              </a:ext>
            </a:extLst>
          </p:cNvPr>
          <p:cNvSpPr txBox="1"/>
          <p:nvPr/>
        </p:nvSpPr>
        <p:spPr>
          <a:xfrm>
            <a:off x="1008742" y="384911"/>
            <a:ext cx="11183258" cy="1661993"/>
          </a:xfrm>
          <a:prstGeom prst="rect">
            <a:avLst/>
          </a:prstGeom>
        </p:spPr>
        <p:txBody>
          <a:bodyPr wrap="square" lIns="0" tIns="0" rIns="0" bIns="0" rtlCol="0" anchor="t">
            <a:spAutoFit/>
          </a:bodyPr>
          <a:lstStyle/>
          <a:p>
            <a:pPr marL="0" lvl="0" indent="0" algn="ctr">
              <a:spcBef>
                <a:spcPct val="0"/>
              </a:spcBef>
            </a:pPr>
            <a:r>
              <a:rPr lang="en-US" sz="5400" dirty="0">
                <a:solidFill>
                  <a:srgbClr val="000000"/>
                </a:solidFill>
                <a:latin typeface="#9Slide07 SVNAppleberry" panose="02040603050506020204" pitchFamily="18" charset="0"/>
              </a:rPr>
              <a:t>II. </a:t>
            </a:r>
          </a:p>
          <a:p>
            <a:pPr marL="0" lvl="0" indent="0" algn="ctr">
              <a:spcBef>
                <a:spcPct val="0"/>
              </a:spcBef>
            </a:pPr>
            <a:r>
              <a:rPr lang="en-US" sz="5400" dirty="0" err="1">
                <a:solidFill>
                  <a:srgbClr val="000000"/>
                </a:solidFill>
                <a:latin typeface="#9Slide07 SVNAppleberry" panose="02040603050506020204" pitchFamily="18" charset="0"/>
              </a:rPr>
              <a:t>Phân</a:t>
            </a:r>
            <a:r>
              <a:rPr lang="en-US" sz="5400" dirty="0">
                <a:solidFill>
                  <a:srgbClr val="000000"/>
                </a:solidFill>
                <a:latin typeface="#9Slide07 SVNAppleberry" panose="02040603050506020204" pitchFamily="18" charset="0"/>
              </a:rPr>
              <a:t> </a:t>
            </a:r>
            <a:r>
              <a:rPr lang="en-US" sz="5400" dirty="0" err="1">
                <a:solidFill>
                  <a:srgbClr val="000000"/>
                </a:solidFill>
                <a:latin typeface="#9Slide07 SVNAppleberry" panose="02040603050506020204" pitchFamily="18" charset="0"/>
              </a:rPr>
              <a:t>tích</a:t>
            </a:r>
            <a:r>
              <a:rPr lang="en-US" sz="5400" dirty="0">
                <a:solidFill>
                  <a:srgbClr val="000000"/>
                </a:solidFill>
                <a:latin typeface="#9Slide07 SVNAppleberry" panose="02040603050506020204" pitchFamily="18" charset="0"/>
              </a:rPr>
              <a:t> </a:t>
            </a:r>
            <a:r>
              <a:rPr lang="en-US" sz="5400" dirty="0" err="1">
                <a:solidFill>
                  <a:srgbClr val="000000"/>
                </a:solidFill>
                <a:latin typeface="#9Slide07 SVNAppleberry" panose="02040603050506020204" pitchFamily="18" charset="0"/>
              </a:rPr>
              <a:t>bài</a:t>
            </a:r>
            <a:r>
              <a:rPr lang="en-US" sz="5400" dirty="0">
                <a:solidFill>
                  <a:srgbClr val="000000"/>
                </a:solidFill>
                <a:latin typeface="#9Slide07 SVNAppleberry" panose="02040603050506020204" pitchFamily="18" charset="0"/>
              </a:rPr>
              <a:t> </a:t>
            </a:r>
            <a:r>
              <a:rPr lang="en-US" sz="5400" dirty="0" err="1">
                <a:solidFill>
                  <a:srgbClr val="000000"/>
                </a:solidFill>
                <a:latin typeface="#9Slide07 SVNAppleberry" panose="02040603050506020204" pitchFamily="18" charset="0"/>
              </a:rPr>
              <a:t>viết</a:t>
            </a:r>
            <a:r>
              <a:rPr lang="en-US" sz="5400" dirty="0">
                <a:solidFill>
                  <a:srgbClr val="000000"/>
                </a:solidFill>
                <a:latin typeface="#9Slide07 SVNAppleberry" panose="02040603050506020204" pitchFamily="18" charset="0"/>
              </a:rPr>
              <a:t> </a:t>
            </a:r>
            <a:r>
              <a:rPr lang="en-US" sz="5400" dirty="0" err="1">
                <a:solidFill>
                  <a:srgbClr val="000000"/>
                </a:solidFill>
                <a:latin typeface="#9Slide07 SVNAppleberry" panose="02040603050506020204" pitchFamily="18" charset="0"/>
              </a:rPr>
              <a:t>tham</a:t>
            </a:r>
            <a:r>
              <a:rPr lang="en-US" sz="5400" dirty="0">
                <a:solidFill>
                  <a:srgbClr val="000000"/>
                </a:solidFill>
                <a:latin typeface="#9Slide07 SVNAppleberry" panose="02040603050506020204" pitchFamily="18" charset="0"/>
              </a:rPr>
              <a:t> </a:t>
            </a:r>
            <a:r>
              <a:rPr lang="en-US" sz="5400" dirty="0" err="1">
                <a:solidFill>
                  <a:srgbClr val="000000"/>
                </a:solidFill>
                <a:latin typeface="#9Slide07 SVNAppleberry" panose="02040603050506020204" pitchFamily="18" charset="0"/>
              </a:rPr>
              <a:t>khảo</a:t>
            </a:r>
            <a:endParaRPr lang="en-US" sz="5400" dirty="0">
              <a:solidFill>
                <a:srgbClr val="000000"/>
              </a:solidFill>
              <a:latin typeface="#9Slide07 SVNAppleberry" panose="02040603050506020204" pitchFamily="18" charset="0"/>
            </a:endParaRPr>
          </a:p>
        </p:txBody>
      </p:sp>
      <p:pic>
        <p:nvPicPr>
          <p:cNvPr id="7" name="Picture 6" descr="A person in a uniform saluting&#10;&#10;Description automatically generated">
            <a:extLst>
              <a:ext uri="{FF2B5EF4-FFF2-40B4-BE49-F238E27FC236}">
                <a16:creationId xmlns:a16="http://schemas.microsoft.com/office/drawing/2014/main" id="{3EB72BC3-3D74-9FD9-FD09-2D827C21C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459" y="2194560"/>
            <a:ext cx="5544080" cy="5544080"/>
          </a:xfrm>
          <a:prstGeom prst="rect">
            <a:avLst/>
          </a:prstGeom>
        </p:spPr>
      </p:pic>
    </p:spTree>
    <p:extLst>
      <p:ext uri="{BB962C8B-B14F-4D97-AF65-F5344CB8AC3E}">
        <p14:creationId xmlns:p14="http://schemas.microsoft.com/office/powerpoint/2010/main" val="244930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9E7D177-21E7-1324-FF4D-681F7C0D5E27}"/>
              </a:ext>
            </a:extLst>
          </p:cNvPr>
          <p:cNvSpPr txBox="1">
            <a:spLocks/>
          </p:cNvSpPr>
          <p:nvPr/>
        </p:nvSpPr>
        <p:spPr>
          <a:xfrm>
            <a:off x="459877" y="1161787"/>
            <a:ext cx="5938246" cy="1487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cầu</a:t>
            </a:r>
            <a:r>
              <a:rPr lang="en-US" b="1" dirty="0">
                <a:latin typeface="Times New Roman" panose="02020603050405020304" pitchFamily="18" charset="0"/>
                <a:cs typeface="Times New Roman" panose="02020603050405020304" pitchFamily="18" charset="0"/>
              </a:rPr>
              <a:t>:</a:t>
            </a:r>
          </a:p>
        </p:txBody>
      </p:sp>
      <p:sp>
        <p:nvSpPr>
          <p:cNvPr id="5" name="Freeform 5">
            <a:extLst>
              <a:ext uri="{FF2B5EF4-FFF2-40B4-BE49-F238E27FC236}">
                <a16:creationId xmlns:a16="http://schemas.microsoft.com/office/drawing/2014/main" id="{3A3C1F0F-3BC1-17B0-6512-A3DD7992A6F5}"/>
              </a:ext>
            </a:extLst>
          </p:cNvPr>
          <p:cNvSpPr/>
          <p:nvPr/>
        </p:nvSpPr>
        <p:spPr>
          <a:xfrm flipH="1">
            <a:off x="6785320" y="-760407"/>
            <a:ext cx="6313391" cy="3409231"/>
          </a:xfrm>
          <a:custGeom>
            <a:avLst/>
            <a:gdLst/>
            <a:ahLst/>
            <a:cxnLst/>
            <a:rect l="l" t="t" r="r" b="b"/>
            <a:pathLst>
              <a:path w="15240000" h="8229600">
                <a:moveTo>
                  <a:pt x="0" y="0"/>
                </a:moveTo>
                <a:lnTo>
                  <a:pt x="15240000" y="0"/>
                </a:lnTo>
                <a:lnTo>
                  <a:pt x="15240000" y="8229600"/>
                </a:lnTo>
                <a:lnTo>
                  <a:pt x="0" y="8229600"/>
                </a:lnTo>
                <a:lnTo>
                  <a:pt x="0" y="0"/>
                </a:lnTo>
                <a:close/>
              </a:path>
            </a:pathLst>
          </a:custGeom>
          <a:blipFill>
            <a:blip r:embed="rId3"/>
            <a:stretch>
              <a:fillRect/>
            </a:stretch>
          </a:blipFill>
        </p:spPr>
        <p:txBody>
          <a:bodyPr/>
          <a:lstStyle/>
          <a:p>
            <a:endParaRPr lang="en-US" dirty="0"/>
          </a:p>
        </p:txBody>
      </p:sp>
      <p:sp>
        <p:nvSpPr>
          <p:cNvPr id="6" name="Content Placeholder 2">
            <a:extLst>
              <a:ext uri="{FF2B5EF4-FFF2-40B4-BE49-F238E27FC236}">
                <a16:creationId xmlns:a16="http://schemas.microsoft.com/office/drawing/2014/main" id="{9D5CD129-2618-E09B-2499-AA480A5D2EFF}"/>
              </a:ext>
            </a:extLst>
          </p:cNvPr>
          <p:cNvSpPr txBox="1">
            <a:spLocks/>
          </p:cNvSpPr>
          <p:nvPr/>
        </p:nvSpPr>
        <p:spPr>
          <a:xfrm>
            <a:off x="459877" y="2751134"/>
            <a:ext cx="11272246" cy="6000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9590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4C065F-CAFA-8BE4-E82C-57C61CE7E6A0}"/>
              </a:ext>
            </a:extLst>
          </p:cNvPr>
          <p:cNvSpPr txBox="1"/>
          <p:nvPr/>
        </p:nvSpPr>
        <p:spPr>
          <a:xfrm>
            <a:off x="203200" y="366623"/>
            <a:ext cx="6096000" cy="6124754"/>
          </a:xfrm>
          <a:prstGeom prst="rect">
            <a:avLst/>
          </a:prstGeom>
          <a:solidFill>
            <a:schemeClr val="accent4">
              <a:lumMod val="20000"/>
              <a:lumOff val="80000"/>
            </a:schemeClr>
          </a:solidFill>
        </p:spPr>
        <p:txBody>
          <a:bodyPr wrap="square">
            <a:spAutoFit/>
          </a:bodyPr>
          <a:lstStyle/>
          <a:p>
            <a:pPr algn="just"/>
            <a:r>
              <a:rPr lang="vi-VN" sz="2800" b="1" i="0" dirty="0">
                <a:solidFill>
                  <a:srgbClr val="000000"/>
                </a:solidFill>
                <a:effectLst/>
                <a:latin typeface="+mj-lt"/>
              </a:rPr>
              <a:t>1. Giới thiệu bài thơ, tác giả và nêu cảm nghĩ chung về bài thơ.</a:t>
            </a:r>
            <a:endParaRPr lang="vi-VN" sz="2800" b="0" i="0" dirty="0">
              <a:solidFill>
                <a:srgbClr val="000000"/>
              </a:solidFill>
              <a:effectLst/>
              <a:latin typeface="+mj-lt"/>
            </a:endParaRPr>
          </a:p>
          <a:p>
            <a:pPr algn="just"/>
            <a:r>
              <a:rPr lang="vi-VN" sz="2800" b="0" i="0" dirty="0">
                <a:solidFill>
                  <a:srgbClr val="000000"/>
                </a:solidFill>
                <a:effectLst/>
                <a:latin typeface="+mj-lt"/>
              </a:rPr>
              <a:t>Giới thiệu bài thơ và tác giả:</a:t>
            </a:r>
          </a:p>
          <a:p>
            <a:pPr algn="just"/>
            <a:r>
              <a:rPr lang="vi-VN" sz="2800" b="0" i="0" dirty="0">
                <a:solidFill>
                  <a:srgbClr val="000000"/>
                </a:solidFill>
                <a:effectLst/>
                <a:latin typeface="+mj-lt"/>
              </a:rPr>
              <a:t>Bài thơ </a:t>
            </a:r>
            <a:r>
              <a:rPr lang="vi-VN" sz="2800" b="0" i="1" dirty="0">
                <a:solidFill>
                  <a:srgbClr val="000000"/>
                </a:solidFill>
                <a:effectLst/>
                <a:latin typeface="+mj-lt"/>
              </a:rPr>
              <a:t>Lá đỏ</a:t>
            </a:r>
            <a:r>
              <a:rPr lang="vi-VN" sz="2800" b="0" i="0" dirty="0">
                <a:solidFill>
                  <a:srgbClr val="000000"/>
                </a:solidFill>
                <a:effectLst/>
                <a:latin typeface="+mj-lt"/>
              </a:rPr>
              <a:t> được viết năm 1974, trong thời gian nhà thơ Nguyễn Đình Thi đến với chiến trường Tây Nguyên.</a:t>
            </a:r>
          </a:p>
          <a:p>
            <a:pPr algn="just"/>
            <a:r>
              <a:rPr lang="vi-VN" sz="2800" b="0" i="0" dirty="0">
                <a:solidFill>
                  <a:srgbClr val="000000"/>
                </a:solidFill>
                <a:effectLst/>
                <a:latin typeface="+mj-lt"/>
              </a:rPr>
              <a:t>Cảm nghĩ chung về bài thơ: Ra đời trong boom rơi, nạn đổ vào thời điểm khốc liệt của chiến đấu giải phóng miền Na, bài thơ phát triển từ cuộc gặp gỡ rồi chia là trong niềm tin gặp lại - niềm tin chiến thắng của một người lính và một cô gái thanh niên xung phong trên đường Trường Sơn.</a:t>
            </a:r>
          </a:p>
        </p:txBody>
      </p:sp>
      <p:sp>
        <p:nvSpPr>
          <p:cNvPr id="7" name="TextBox 6">
            <a:extLst>
              <a:ext uri="{FF2B5EF4-FFF2-40B4-BE49-F238E27FC236}">
                <a16:creationId xmlns:a16="http://schemas.microsoft.com/office/drawing/2014/main" id="{D2AA549A-7B6B-E262-C5FC-4EAD52DB5884}"/>
              </a:ext>
            </a:extLst>
          </p:cNvPr>
          <p:cNvSpPr txBox="1"/>
          <p:nvPr/>
        </p:nvSpPr>
        <p:spPr>
          <a:xfrm>
            <a:off x="6473371" y="366623"/>
            <a:ext cx="5515429" cy="6124754"/>
          </a:xfrm>
          <a:prstGeom prst="rect">
            <a:avLst/>
          </a:prstGeom>
          <a:solidFill>
            <a:schemeClr val="accent3">
              <a:lumMod val="20000"/>
              <a:lumOff val="80000"/>
            </a:schemeClr>
          </a:solidFill>
        </p:spPr>
        <p:txBody>
          <a:bodyPr wrap="square">
            <a:spAutoFit/>
          </a:bodyPr>
          <a:lstStyle/>
          <a:p>
            <a:pPr algn="just"/>
            <a:r>
              <a:rPr lang="vi-VN" sz="2800" b="1" i="0" dirty="0">
                <a:solidFill>
                  <a:srgbClr val="000000"/>
                </a:solidFill>
                <a:effectLst/>
                <a:latin typeface="+mj-lt"/>
              </a:rPr>
              <a:t>2. Trình bày cảm nghĩ về nội dung và nghệ thuật của bài thơ.</a:t>
            </a:r>
            <a:endParaRPr lang="vi-VN" sz="2800" b="0" i="0" dirty="0">
              <a:solidFill>
                <a:srgbClr val="000000"/>
              </a:solidFill>
              <a:effectLst/>
              <a:latin typeface="+mj-lt"/>
            </a:endParaRPr>
          </a:p>
          <a:p>
            <a:pPr algn="just"/>
            <a:r>
              <a:rPr lang="vi-VN" sz="2800" b="0" i="0" dirty="0">
                <a:solidFill>
                  <a:srgbClr val="000000"/>
                </a:solidFill>
                <a:effectLst/>
                <a:latin typeface="+mj-lt"/>
              </a:rPr>
              <a:t>Cảm nghĩ về nội dung: Cuộc gặp gỡ ra trong một buổi chiều lộng gió, trong cơn mưa lá đỏ ào ào đổ tuôn mạnh liệt, đệp đến ngỡ ngàng.</a:t>
            </a:r>
          </a:p>
          <a:p>
            <a:pPr algn="just"/>
            <a:r>
              <a:rPr lang="vi-VN" sz="2800" b="0" i="0" dirty="0">
                <a:solidFill>
                  <a:srgbClr val="000000"/>
                </a:solidFill>
                <a:effectLst/>
                <a:latin typeface="+mj-lt"/>
              </a:rPr>
              <a:t>Nghệ thuật của bài thơ:Trong bối cảnh lãng mạn và hào hùng, hiện lên một hình ảnh đẹp, biểu tượng chho cuộc chiến tranh nhân dân "em gái tiền phương </a:t>
            </a:r>
          </a:p>
          <a:p>
            <a:pPr algn="just"/>
            <a:r>
              <a:rPr lang="vi-VN" sz="2800" b="0" i="0" dirty="0">
                <a:solidFill>
                  <a:srgbClr val="000000"/>
                </a:solidFill>
                <a:effectLst/>
                <a:latin typeface="+mj-lt"/>
              </a:rPr>
              <a:t>Chi tiết "vai áo bạc, quàng súng trường " gợi niềm xúc động sâu xa.</a:t>
            </a:r>
            <a:endParaRPr lang="en-US" sz="2800" b="0" i="0" dirty="0">
              <a:solidFill>
                <a:srgbClr val="000000"/>
              </a:solidFill>
              <a:effectLst/>
              <a:latin typeface="+mj-lt"/>
            </a:endParaRPr>
          </a:p>
          <a:p>
            <a:pPr algn="just"/>
            <a:endParaRPr lang="vi-VN" sz="2800" b="0" i="0" dirty="0">
              <a:solidFill>
                <a:srgbClr val="000000"/>
              </a:solidFill>
              <a:effectLst/>
              <a:latin typeface="+mj-lt"/>
            </a:endParaRPr>
          </a:p>
        </p:txBody>
      </p:sp>
    </p:spTree>
    <p:extLst>
      <p:ext uri="{BB962C8B-B14F-4D97-AF65-F5344CB8AC3E}">
        <p14:creationId xmlns:p14="http://schemas.microsoft.com/office/powerpoint/2010/main" val="191194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25A395-F045-396E-582D-731415C58CD4}"/>
              </a:ext>
            </a:extLst>
          </p:cNvPr>
          <p:cNvSpPr txBox="1"/>
          <p:nvPr/>
        </p:nvSpPr>
        <p:spPr>
          <a:xfrm>
            <a:off x="297542" y="380723"/>
            <a:ext cx="11625943" cy="2677656"/>
          </a:xfrm>
          <a:prstGeom prst="rect">
            <a:avLst/>
          </a:prstGeom>
          <a:solidFill>
            <a:schemeClr val="accent3">
              <a:lumMod val="20000"/>
              <a:lumOff val="80000"/>
            </a:schemeClr>
          </a:solidFill>
        </p:spPr>
        <p:txBody>
          <a:bodyPr wrap="square">
            <a:spAutoFit/>
          </a:bodyPr>
          <a:lstStyle/>
          <a:p>
            <a:pPr algn="just"/>
            <a:r>
              <a:rPr lang="vi-VN" sz="2800" b="1" i="0" dirty="0">
                <a:solidFill>
                  <a:srgbClr val="000000"/>
                </a:solidFill>
                <a:effectLst/>
                <a:latin typeface="+mj-lt"/>
              </a:rPr>
              <a:t>3. Nêu tác dụng của thể thơ tự do trong việc thể hiện mạch cảm xúc và nét độc đáo của bài thơ.</a:t>
            </a:r>
            <a:endParaRPr lang="vi-VN" sz="2800" b="0" i="0" dirty="0">
              <a:solidFill>
                <a:srgbClr val="000000"/>
              </a:solidFill>
              <a:effectLst/>
              <a:latin typeface="+mj-lt"/>
            </a:endParaRPr>
          </a:p>
          <a:p>
            <a:pPr algn="just"/>
            <a:r>
              <a:rPr lang="vi-VN" sz="2800" b="0" i="0" dirty="0">
                <a:solidFill>
                  <a:srgbClr val="000000"/>
                </a:solidFill>
                <a:effectLst/>
                <a:latin typeface="+mj-lt"/>
              </a:rPr>
              <a:t>Tác dụng của thể thơ tự do trong việc thể hiện mạch cảm xúc và nét độc đáo của bài thơ: Thể thơ tự do với hình thức phóng khoáng, vần nhịp, linh hoạt giúp nhà thơ khoắc họa được bối cảnh Trường Sơn hùng vĩ, khí thế hào hùng, tâm hồn lạc quan phơi phới của đoàn quân ra trận.</a:t>
            </a:r>
          </a:p>
        </p:txBody>
      </p:sp>
      <p:sp>
        <p:nvSpPr>
          <p:cNvPr id="7" name="TextBox 6">
            <a:extLst>
              <a:ext uri="{FF2B5EF4-FFF2-40B4-BE49-F238E27FC236}">
                <a16:creationId xmlns:a16="http://schemas.microsoft.com/office/drawing/2014/main" id="{11C5A569-79BF-4221-299D-6DEB428FBB52}"/>
              </a:ext>
            </a:extLst>
          </p:cNvPr>
          <p:cNvSpPr txBox="1"/>
          <p:nvPr/>
        </p:nvSpPr>
        <p:spPr>
          <a:xfrm>
            <a:off x="3164114" y="3256393"/>
            <a:ext cx="8759370" cy="1815882"/>
          </a:xfrm>
          <a:prstGeom prst="rect">
            <a:avLst/>
          </a:prstGeom>
          <a:solidFill>
            <a:schemeClr val="accent6">
              <a:lumMod val="20000"/>
              <a:lumOff val="80000"/>
            </a:schemeClr>
          </a:solidFill>
        </p:spPr>
        <p:txBody>
          <a:bodyPr wrap="square">
            <a:spAutoFit/>
          </a:bodyPr>
          <a:lstStyle/>
          <a:p>
            <a:pPr algn="just"/>
            <a:r>
              <a:rPr lang="vi-VN" sz="2800" b="1" i="0" dirty="0">
                <a:solidFill>
                  <a:srgbClr val="000000"/>
                </a:solidFill>
                <a:effectLst/>
                <a:latin typeface="+mj-lt"/>
              </a:rPr>
              <a:t>4. Nêu khái quát cảm nghĩ về bài thơ</a:t>
            </a:r>
            <a:endParaRPr lang="vi-VN" sz="2800" b="0" i="0" dirty="0">
              <a:solidFill>
                <a:srgbClr val="000000"/>
              </a:solidFill>
              <a:effectLst/>
              <a:latin typeface="+mj-lt"/>
            </a:endParaRPr>
          </a:p>
          <a:p>
            <a:pPr algn="just"/>
            <a:r>
              <a:rPr lang="vi-VN" sz="2800" b="0" i="0" dirty="0">
                <a:solidFill>
                  <a:srgbClr val="000000"/>
                </a:solidFill>
                <a:effectLst/>
                <a:latin typeface="+mj-lt"/>
              </a:rPr>
              <a:t>Bài thơ ra đời cách nay gần nửa thế kỉ vẫn gợi lên trong lòng người đọc niềm xúc động, tự hào, lòng biết ơn thế hệ cha anh đã hiến dâng tuổi xanh cho hòa bình đất nước.</a:t>
            </a:r>
          </a:p>
        </p:txBody>
      </p:sp>
      <p:sp>
        <p:nvSpPr>
          <p:cNvPr id="8" name="Freeform 3">
            <a:extLst>
              <a:ext uri="{FF2B5EF4-FFF2-40B4-BE49-F238E27FC236}">
                <a16:creationId xmlns:a16="http://schemas.microsoft.com/office/drawing/2014/main" id="{E4B08EBE-B28F-2CA7-3F2C-1CB2B77614DD}"/>
              </a:ext>
            </a:extLst>
          </p:cNvPr>
          <p:cNvSpPr/>
          <p:nvPr/>
        </p:nvSpPr>
        <p:spPr>
          <a:xfrm>
            <a:off x="-113518" y="3211331"/>
            <a:ext cx="3067174" cy="3721885"/>
          </a:xfrm>
          <a:custGeom>
            <a:avLst/>
            <a:gdLst/>
            <a:ahLst/>
            <a:cxnLst/>
            <a:rect l="l" t="t" r="r" b="b"/>
            <a:pathLst>
              <a:path w="3919347" h="4114800">
                <a:moveTo>
                  <a:pt x="0" y="0"/>
                </a:moveTo>
                <a:lnTo>
                  <a:pt x="3919347" y="0"/>
                </a:lnTo>
                <a:lnTo>
                  <a:pt x="39193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1786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2C63-F19C-ED8F-FEA6-ACC46AFEDCA9}"/>
              </a:ext>
            </a:extLst>
          </p:cNvPr>
          <p:cNvSpPr>
            <a:spLocks noGrp="1"/>
          </p:cNvSpPr>
          <p:nvPr>
            <p:ph type="title"/>
          </p:nvPr>
        </p:nvSpPr>
        <p:spPr>
          <a:xfrm>
            <a:off x="3102428" y="2766218"/>
            <a:ext cx="10515600" cy="1325563"/>
          </a:xfrm>
        </p:spPr>
        <p:txBody>
          <a:bodyPr/>
          <a:lstStyle/>
          <a:p>
            <a:pPr algn="ctr"/>
            <a:r>
              <a:rPr lang="en-US" dirty="0">
                <a:latin typeface="#9Slide07 SVNAppleberry" panose="02040603050506020204" pitchFamily="18" charset="0"/>
              </a:rPr>
              <a:t>III. </a:t>
            </a:r>
            <a:br>
              <a:rPr lang="en-US" dirty="0">
                <a:latin typeface="#9Slide07 SVNAppleberry" panose="02040603050506020204" pitchFamily="18" charset="0"/>
              </a:rPr>
            </a:br>
            <a:r>
              <a:rPr lang="en-US" dirty="0" err="1">
                <a:latin typeface="#9Slide07 SVNAppleberry" panose="02040603050506020204" pitchFamily="18" charset="0"/>
              </a:rPr>
              <a:t>Thực</a:t>
            </a:r>
            <a:r>
              <a:rPr lang="en-US" dirty="0">
                <a:latin typeface="#9Slide07 SVNAppleberry" panose="02040603050506020204" pitchFamily="18" charset="0"/>
              </a:rPr>
              <a:t> </a:t>
            </a:r>
            <a:r>
              <a:rPr lang="en-US" dirty="0" err="1">
                <a:latin typeface="#9Slide07 SVNAppleberry" panose="02040603050506020204" pitchFamily="18" charset="0"/>
              </a:rPr>
              <a:t>hành</a:t>
            </a:r>
            <a:r>
              <a:rPr lang="en-US" dirty="0">
                <a:latin typeface="#9Slide07 SVNAppleberry" panose="02040603050506020204" pitchFamily="18" charset="0"/>
              </a:rPr>
              <a:t> </a:t>
            </a:r>
            <a:r>
              <a:rPr lang="en-US" dirty="0" err="1">
                <a:latin typeface="#9Slide07 SVNAppleberry" panose="02040603050506020204" pitchFamily="18" charset="0"/>
              </a:rPr>
              <a:t>viết</a:t>
            </a:r>
            <a:r>
              <a:rPr lang="en-US" dirty="0">
                <a:latin typeface="#9Slide07 SVNAppleberry" panose="02040603050506020204" pitchFamily="18" charset="0"/>
              </a:rPr>
              <a:t> </a:t>
            </a:r>
            <a:r>
              <a:rPr lang="en-US" dirty="0" err="1">
                <a:latin typeface="#9Slide07 SVNAppleberry" panose="02040603050506020204" pitchFamily="18" charset="0"/>
              </a:rPr>
              <a:t>theo</a:t>
            </a:r>
            <a:r>
              <a:rPr lang="en-US" dirty="0">
                <a:latin typeface="#9Slide07 SVNAppleberry" panose="02040603050506020204" pitchFamily="18" charset="0"/>
              </a:rPr>
              <a:t> </a:t>
            </a:r>
            <a:r>
              <a:rPr lang="en-US" dirty="0" err="1">
                <a:latin typeface="#9Slide07 SVNAppleberry" panose="02040603050506020204" pitchFamily="18" charset="0"/>
              </a:rPr>
              <a:t>các</a:t>
            </a:r>
            <a:r>
              <a:rPr lang="en-US" dirty="0">
                <a:latin typeface="#9Slide07 SVNAppleberry" panose="02040603050506020204" pitchFamily="18" charset="0"/>
              </a:rPr>
              <a:t> </a:t>
            </a:r>
            <a:r>
              <a:rPr lang="en-US" dirty="0" err="1">
                <a:latin typeface="#9Slide07 SVNAppleberry" panose="02040603050506020204" pitchFamily="18" charset="0"/>
              </a:rPr>
              <a:t>bước</a:t>
            </a:r>
            <a:endParaRPr lang="en-US" dirty="0">
              <a:latin typeface="#9Slide07 SVNAppleberry" panose="02040603050506020204" pitchFamily="18" charset="0"/>
            </a:endParaRPr>
          </a:p>
        </p:txBody>
      </p:sp>
      <p:sp>
        <p:nvSpPr>
          <p:cNvPr id="4" name="Freeform 4">
            <a:extLst>
              <a:ext uri="{FF2B5EF4-FFF2-40B4-BE49-F238E27FC236}">
                <a16:creationId xmlns:a16="http://schemas.microsoft.com/office/drawing/2014/main" id="{05C6F726-BC87-C6EE-3EBA-35005D1C6DB6}"/>
              </a:ext>
            </a:extLst>
          </p:cNvPr>
          <p:cNvSpPr/>
          <p:nvPr/>
        </p:nvSpPr>
        <p:spPr>
          <a:xfrm rot="544116">
            <a:off x="592406" y="1010545"/>
            <a:ext cx="4506065" cy="3408224"/>
          </a:xfrm>
          <a:custGeom>
            <a:avLst/>
            <a:gdLst/>
            <a:ahLst/>
            <a:cxnLst/>
            <a:rect l="l" t="t" r="r" b="b"/>
            <a:pathLst>
              <a:path w="4506065" h="3408224">
                <a:moveTo>
                  <a:pt x="0" y="0"/>
                </a:moveTo>
                <a:lnTo>
                  <a:pt x="4506065" y="0"/>
                </a:lnTo>
                <a:lnTo>
                  <a:pt x="4506065" y="3408224"/>
                </a:lnTo>
                <a:lnTo>
                  <a:pt x="0" y="3408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6">
            <a:extLst>
              <a:ext uri="{FF2B5EF4-FFF2-40B4-BE49-F238E27FC236}">
                <a16:creationId xmlns:a16="http://schemas.microsoft.com/office/drawing/2014/main" id="{C3F2294F-EC51-7912-9B95-6ECE4570F8D6}"/>
              </a:ext>
            </a:extLst>
          </p:cNvPr>
          <p:cNvSpPr/>
          <p:nvPr/>
        </p:nvSpPr>
        <p:spPr>
          <a:xfrm>
            <a:off x="-52988" y="5041937"/>
            <a:ext cx="12244988" cy="1816063"/>
          </a:xfrm>
          <a:custGeom>
            <a:avLst/>
            <a:gdLst/>
            <a:ahLst/>
            <a:cxnLst/>
            <a:rect l="l" t="t" r="r" b="b"/>
            <a:pathLst>
              <a:path w="7315200" h="2487168">
                <a:moveTo>
                  <a:pt x="0" y="0"/>
                </a:moveTo>
                <a:lnTo>
                  <a:pt x="7315200" y="0"/>
                </a:lnTo>
                <a:lnTo>
                  <a:pt x="7315200" y="2487168"/>
                </a:lnTo>
                <a:lnTo>
                  <a:pt x="0" y="24871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96795916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5C007524-D97D-B914-A5E7-9568B1055AE1}"/>
              </a:ext>
            </a:extLst>
          </p:cNvPr>
          <p:cNvSpPr/>
          <p:nvPr/>
        </p:nvSpPr>
        <p:spPr>
          <a:xfrm>
            <a:off x="250820" y="2764971"/>
            <a:ext cx="5405320" cy="4114800"/>
          </a:xfrm>
          <a:custGeom>
            <a:avLst/>
            <a:gdLst/>
            <a:ahLst/>
            <a:cxnLst/>
            <a:rect l="l" t="t" r="r" b="b"/>
            <a:pathLst>
              <a:path w="5405320" h="4114800">
                <a:moveTo>
                  <a:pt x="0" y="0"/>
                </a:moveTo>
                <a:lnTo>
                  <a:pt x="5405320" y="0"/>
                </a:lnTo>
                <a:lnTo>
                  <a:pt x="540532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4">
            <a:extLst>
              <a:ext uri="{FF2B5EF4-FFF2-40B4-BE49-F238E27FC236}">
                <a16:creationId xmlns:a16="http://schemas.microsoft.com/office/drawing/2014/main" id="{6DDD8E03-E35C-AC20-116F-C9E9678310C2}"/>
              </a:ext>
            </a:extLst>
          </p:cNvPr>
          <p:cNvSpPr/>
          <p:nvPr/>
        </p:nvSpPr>
        <p:spPr>
          <a:xfrm>
            <a:off x="6412134" y="1186226"/>
            <a:ext cx="5405320" cy="4114800"/>
          </a:xfrm>
          <a:custGeom>
            <a:avLst/>
            <a:gdLst/>
            <a:ahLst/>
            <a:cxnLst/>
            <a:rect l="l" t="t" r="r" b="b"/>
            <a:pathLst>
              <a:path w="5405320" h="4114800">
                <a:moveTo>
                  <a:pt x="0" y="0"/>
                </a:moveTo>
                <a:lnTo>
                  <a:pt x="5405320" y="0"/>
                </a:lnTo>
                <a:lnTo>
                  <a:pt x="540532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Content Placeholder 2">
            <a:extLst>
              <a:ext uri="{FF2B5EF4-FFF2-40B4-BE49-F238E27FC236}">
                <a16:creationId xmlns:a16="http://schemas.microsoft.com/office/drawing/2014/main" id="{2F572DE7-2164-0358-EEC9-C47F15B2FE70}"/>
              </a:ext>
            </a:extLst>
          </p:cNvPr>
          <p:cNvSpPr>
            <a:spLocks noGrp="1"/>
          </p:cNvSpPr>
          <p:nvPr>
            <p:ph idx="1"/>
          </p:nvPr>
        </p:nvSpPr>
        <p:spPr>
          <a:xfrm>
            <a:off x="852715" y="3129030"/>
            <a:ext cx="4154714" cy="2955495"/>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hay,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p:txBody>
      </p:sp>
      <p:sp>
        <p:nvSpPr>
          <p:cNvPr id="8" name="Title 1">
            <a:extLst>
              <a:ext uri="{FF2B5EF4-FFF2-40B4-BE49-F238E27FC236}">
                <a16:creationId xmlns:a16="http://schemas.microsoft.com/office/drawing/2014/main" id="{EB20A11D-2EDF-ADE7-2707-E2B502E6B2B8}"/>
              </a:ext>
            </a:extLst>
          </p:cNvPr>
          <p:cNvSpPr txBox="1">
            <a:spLocks/>
          </p:cNvSpPr>
          <p:nvPr/>
        </p:nvSpPr>
        <p:spPr>
          <a:xfrm>
            <a:off x="838200" y="191474"/>
            <a:ext cx="3608754" cy="99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1. </a:t>
            </a:r>
            <a:r>
              <a:rPr lang="en-US" dirty="0" err="1">
                <a:solidFill>
                  <a:srgbClr val="C00000"/>
                </a:solidFill>
                <a:latin typeface="#9Slide05 Braxton Regular" panose="03060000000000000000" pitchFamily="66" charset="0"/>
              </a:rPr>
              <a:t>Trước</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khi</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viết</a:t>
            </a:r>
            <a:endParaRPr lang="en-US" dirty="0">
              <a:solidFill>
                <a:srgbClr val="C00000"/>
              </a:solidFill>
              <a:latin typeface="#9Slide05 Braxton Regular" panose="03060000000000000000" pitchFamily="66" charset="0"/>
            </a:endParaRPr>
          </a:p>
        </p:txBody>
      </p:sp>
      <p:sp>
        <p:nvSpPr>
          <p:cNvPr id="11" name="Content Placeholder 2">
            <a:extLst>
              <a:ext uri="{FF2B5EF4-FFF2-40B4-BE49-F238E27FC236}">
                <a16:creationId xmlns:a16="http://schemas.microsoft.com/office/drawing/2014/main" id="{DF5F6EF9-A9DF-CE78-11B5-7003CD62D845}"/>
              </a:ext>
            </a:extLst>
          </p:cNvPr>
          <p:cNvSpPr txBox="1">
            <a:spLocks/>
          </p:cNvSpPr>
          <p:nvPr/>
        </p:nvSpPr>
        <p:spPr>
          <a:xfrm>
            <a:off x="7148284" y="2112507"/>
            <a:ext cx="3998687" cy="30861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endParaRPr lang="en-US" dirty="0">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B04BC8AB-DB7B-2A06-0505-7521F275FDE0}"/>
              </a:ext>
            </a:extLst>
          </p:cNvPr>
          <p:cNvSpPr txBox="1">
            <a:spLocks/>
          </p:cNvSpPr>
          <p:nvPr/>
        </p:nvSpPr>
        <p:spPr>
          <a:xfrm>
            <a:off x="1217297" y="2112507"/>
            <a:ext cx="3425549" cy="994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err="1">
                <a:latin typeface="Times New Roman" panose="02020603050405020304" pitchFamily="18" charset="0"/>
                <a:cs typeface="Times New Roman" panose="02020603050405020304" pitchFamily="18" charset="0"/>
              </a:rPr>
              <a:t>Mục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viết</a:t>
            </a:r>
            <a:endParaRPr lang="en-US" b="1" dirty="0">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5FDE7428-9519-2788-5FFD-E69F61E7BF6C}"/>
              </a:ext>
            </a:extLst>
          </p:cNvPr>
          <p:cNvSpPr txBox="1">
            <a:spLocks/>
          </p:cNvSpPr>
          <p:nvPr/>
        </p:nvSpPr>
        <p:spPr>
          <a:xfrm>
            <a:off x="6972609" y="1349668"/>
            <a:ext cx="4282163" cy="602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33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3CAE874-9C31-F530-1524-14923F336DFA}"/>
              </a:ext>
            </a:extLst>
          </p:cNvPr>
          <p:cNvSpPr txBox="1">
            <a:spLocks/>
          </p:cNvSpPr>
          <p:nvPr/>
        </p:nvSpPr>
        <p:spPr>
          <a:xfrm>
            <a:off x="838200" y="191474"/>
            <a:ext cx="3608754" cy="99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1. </a:t>
            </a:r>
            <a:r>
              <a:rPr lang="en-US" dirty="0" err="1">
                <a:solidFill>
                  <a:srgbClr val="C00000"/>
                </a:solidFill>
                <a:latin typeface="#9Slide05 Braxton Regular" panose="03060000000000000000" pitchFamily="66" charset="0"/>
              </a:rPr>
              <a:t>Trước</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khi</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viết</a:t>
            </a:r>
            <a:endParaRPr lang="en-US" dirty="0">
              <a:solidFill>
                <a:srgbClr val="C00000"/>
              </a:solidFill>
              <a:latin typeface="#9Slide05 Braxton Regular" panose="03060000000000000000" pitchFamily="66" charset="0"/>
            </a:endParaRPr>
          </a:p>
        </p:txBody>
      </p:sp>
      <p:grpSp>
        <p:nvGrpSpPr>
          <p:cNvPr id="14" name="Group 13">
            <a:extLst>
              <a:ext uri="{FF2B5EF4-FFF2-40B4-BE49-F238E27FC236}">
                <a16:creationId xmlns:a16="http://schemas.microsoft.com/office/drawing/2014/main" id="{273AC4AA-516D-03E6-19EF-10374E4D4389}"/>
              </a:ext>
            </a:extLst>
          </p:cNvPr>
          <p:cNvGrpSpPr/>
          <p:nvPr/>
        </p:nvGrpSpPr>
        <p:grpSpPr>
          <a:xfrm>
            <a:off x="838200" y="1384104"/>
            <a:ext cx="5780314" cy="1054296"/>
            <a:chOff x="838200" y="1384104"/>
            <a:chExt cx="5780314" cy="1054296"/>
          </a:xfrm>
        </p:grpSpPr>
        <p:sp>
          <p:nvSpPr>
            <p:cNvPr id="7" name="Freeform 6">
              <a:extLst>
                <a:ext uri="{FF2B5EF4-FFF2-40B4-BE49-F238E27FC236}">
                  <a16:creationId xmlns:a16="http://schemas.microsoft.com/office/drawing/2014/main" id="{31979DC3-6266-1057-C4BE-09F9DC59BD1B}"/>
                </a:ext>
              </a:extLst>
            </p:cNvPr>
            <p:cNvSpPr/>
            <p:nvPr/>
          </p:nvSpPr>
          <p:spPr>
            <a:xfrm>
              <a:off x="838200" y="1384104"/>
              <a:ext cx="5780314" cy="1054296"/>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Content Placeholder 2">
              <a:extLst>
                <a:ext uri="{FF2B5EF4-FFF2-40B4-BE49-F238E27FC236}">
                  <a16:creationId xmlns:a16="http://schemas.microsoft.com/office/drawing/2014/main" id="{001BBE87-F326-28A3-12AC-2E05296E8D6D}"/>
                </a:ext>
              </a:extLst>
            </p:cNvPr>
            <p:cNvSpPr txBox="1">
              <a:spLocks/>
            </p:cNvSpPr>
            <p:nvPr/>
          </p:nvSpPr>
          <p:spPr>
            <a:xfrm>
              <a:off x="959897" y="1582125"/>
              <a:ext cx="5482771" cy="658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Lựa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thơ</a:t>
              </a:r>
              <a:endParaRPr lang="en-US" b="1" dirty="0">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E0F71BC8-8DA7-4E7A-41BE-386F45C78646}"/>
              </a:ext>
            </a:extLst>
          </p:cNvPr>
          <p:cNvSpPr txBox="1"/>
          <p:nvPr/>
        </p:nvSpPr>
        <p:spPr>
          <a:xfrm>
            <a:off x="2642577" y="2636278"/>
            <a:ext cx="507176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endParaRPr lang="en-US" sz="2800" dirty="0">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id="{E26AF59F-4679-71F7-91E3-F948B461449F}"/>
              </a:ext>
            </a:extLst>
          </p:cNvPr>
          <p:cNvSpPr/>
          <p:nvPr/>
        </p:nvSpPr>
        <p:spPr>
          <a:xfrm>
            <a:off x="7833081" y="2387206"/>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54543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8859892-7F78-802D-97EF-BE64C54E615C}"/>
              </a:ext>
            </a:extLst>
          </p:cNvPr>
          <p:cNvSpPr/>
          <p:nvPr/>
        </p:nvSpPr>
        <p:spPr>
          <a:xfrm>
            <a:off x="838200" y="1384104"/>
            <a:ext cx="5780314" cy="1054296"/>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1">
            <a:extLst>
              <a:ext uri="{FF2B5EF4-FFF2-40B4-BE49-F238E27FC236}">
                <a16:creationId xmlns:a16="http://schemas.microsoft.com/office/drawing/2014/main" id="{1C953A5F-C16A-BE7C-2D2D-63A96B58C15C}"/>
              </a:ext>
            </a:extLst>
          </p:cNvPr>
          <p:cNvSpPr txBox="1">
            <a:spLocks/>
          </p:cNvSpPr>
          <p:nvPr/>
        </p:nvSpPr>
        <p:spPr>
          <a:xfrm>
            <a:off x="838200" y="191474"/>
            <a:ext cx="3608754" cy="99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1. </a:t>
            </a:r>
            <a:r>
              <a:rPr lang="en-US" dirty="0" err="1">
                <a:solidFill>
                  <a:srgbClr val="C00000"/>
                </a:solidFill>
                <a:latin typeface="#9Slide05 Braxton Regular" panose="03060000000000000000" pitchFamily="66" charset="0"/>
              </a:rPr>
              <a:t>Trước</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khi</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viết</a:t>
            </a:r>
            <a:endParaRPr lang="en-US" dirty="0">
              <a:solidFill>
                <a:srgbClr val="C00000"/>
              </a:solidFill>
              <a:latin typeface="#9Slide05 Braxton Regular" panose="03060000000000000000" pitchFamily="66" charset="0"/>
            </a:endParaRPr>
          </a:p>
        </p:txBody>
      </p:sp>
      <p:sp>
        <p:nvSpPr>
          <p:cNvPr id="6" name="Content Placeholder 2">
            <a:extLst>
              <a:ext uri="{FF2B5EF4-FFF2-40B4-BE49-F238E27FC236}">
                <a16:creationId xmlns:a16="http://schemas.microsoft.com/office/drawing/2014/main" id="{C8A24CFE-93C1-7E5D-64D9-841DBDA00900}"/>
              </a:ext>
            </a:extLst>
          </p:cNvPr>
          <p:cNvSpPr txBox="1">
            <a:spLocks/>
          </p:cNvSpPr>
          <p:nvPr/>
        </p:nvSpPr>
        <p:spPr>
          <a:xfrm>
            <a:off x="959897" y="1582125"/>
            <a:ext cx="5482771" cy="658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b.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ý</a:t>
            </a:r>
          </a:p>
        </p:txBody>
      </p:sp>
      <p:sp>
        <p:nvSpPr>
          <p:cNvPr id="7" name="Content Placeholder 2">
            <a:extLst>
              <a:ext uri="{FF2B5EF4-FFF2-40B4-BE49-F238E27FC236}">
                <a16:creationId xmlns:a16="http://schemas.microsoft.com/office/drawing/2014/main" id="{9B467284-6AA2-2450-94D1-3CC099F53EC3}"/>
              </a:ext>
            </a:extLst>
          </p:cNvPr>
          <p:cNvSpPr>
            <a:spLocks noGrp="1"/>
          </p:cNvSpPr>
          <p:nvPr>
            <p:ph idx="1"/>
          </p:nvPr>
        </p:nvSpPr>
        <p:spPr>
          <a:xfrm>
            <a:off x="633325" y="2737877"/>
            <a:ext cx="1750111" cy="3928647"/>
          </a:xfrm>
          <a:solidFill>
            <a:schemeClr val="accent4">
              <a:lumMod val="20000"/>
              <a:lumOff val="80000"/>
            </a:schemeClr>
          </a:solidFill>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a:t>
            </a:r>
            <a:r>
              <a:rPr lang="en-US"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03EDE1F1-C05B-1D4A-3429-67545E556135}"/>
              </a:ext>
            </a:extLst>
          </p:cNvPr>
          <p:cNvSpPr txBox="1">
            <a:spLocks/>
          </p:cNvSpPr>
          <p:nvPr/>
        </p:nvSpPr>
        <p:spPr>
          <a:xfrm>
            <a:off x="2886529" y="2737878"/>
            <a:ext cx="5626100" cy="3928648"/>
          </a:xfrm>
          <a:prstGeom prst="rect">
            <a:avLst/>
          </a:prstGeom>
          <a:solidFill>
            <a:schemeClr val="accent5">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a:t>
            </a:r>
          </a:p>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điệp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p>
        </p:txBody>
      </p:sp>
      <p:sp>
        <p:nvSpPr>
          <p:cNvPr id="9" name="Content Placeholder 2">
            <a:extLst>
              <a:ext uri="{FF2B5EF4-FFF2-40B4-BE49-F238E27FC236}">
                <a16:creationId xmlns:a16="http://schemas.microsoft.com/office/drawing/2014/main" id="{4F09D9C5-EE66-03AF-43A4-BE6F8CEE695E}"/>
              </a:ext>
            </a:extLst>
          </p:cNvPr>
          <p:cNvSpPr txBox="1">
            <a:spLocks/>
          </p:cNvSpPr>
          <p:nvPr/>
        </p:nvSpPr>
        <p:spPr>
          <a:xfrm>
            <a:off x="8672920" y="2737878"/>
            <a:ext cx="2885755" cy="3928648"/>
          </a:xfrm>
          <a:prstGeom prst="rect">
            <a:avLst/>
          </a:prstGeom>
          <a:solidFill>
            <a:schemeClr val="accent2">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xúc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biết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ơn</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181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arn(inVertic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3936D2-BA59-2BD8-9432-30ABAF4D95AF}"/>
              </a:ext>
            </a:extLst>
          </p:cNvPr>
          <p:cNvSpPr/>
          <p:nvPr/>
        </p:nvSpPr>
        <p:spPr>
          <a:xfrm>
            <a:off x="2391507" y="2147314"/>
            <a:ext cx="7119816" cy="3652066"/>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1">
            <a:extLst>
              <a:ext uri="{FF2B5EF4-FFF2-40B4-BE49-F238E27FC236}">
                <a16:creationId xmlns:a16="http://schemas.microsoft.com/office/drawing/2014/main" id="{5D6C7889-6EBF-5437-B566-B1A2B396C917}"/>
              </a:ext>
            </a:extLst>
          </p:cNvPr>
          <p:cNvGrpSpPr/>
          <p:nvPr/>
        </p:nvGrpSpPr>
        <p:grpSpPr>
          <a:xfrm>
            <a:off x="-179753" y="384567"/>
            <a:ext cx="9535668" cy="1916967"/>
            <a:chOff x="-179753" y="384567"/>
            <a:chExt cx="9535668" cy="1916967"/>
          </a:xfrm>
        </p:grpSpPr>
        <p:grpSp>
          <p:nvGrpSpPr>
            <p:cNvPr id="5" name="Group 4">
              <a:extLst>
                <a:ext uri="{FF2B5EF4-FFF2-40B4-BE49-F238E27FC236}">
                  <a16:creationId xmlns:a16="http://schemas.microsoft.com/office/drawing/2014/main" id="{6D077498-531C-4C6C-AA7E-57F4835171EF}"/>
                </a:ext>
              </a:extLst>
            </p:cNvPr>
            <p:cNvGrpSpPr/>
            <p:nvPr/>
          </p:nvGrpSpPr>
          <p:grpSpPr>
            <a:xfrm>
              <a:off x="-179753" y="384567"/>
              <a:ext cx="3423139" cy="1916967"/>
              <a:chOff x="0" y="353305"/>
              <a:chExt cx="3423139" cy="1916967"/>
            </a:xfrm>
          </p:grpSpPr>
          <p:sp>
            <p:nvSpPr>
              <p:cNvPr id="2" name="Title 1">
                <a:extLst>
                  <a:ext uri="{FF2B5EF4-FFF2-40B4-BE49-F238E27FC236}">
                    <a16:creationId xmlns:a16="http://schemas.microsoft.com/office/drawing/2014/main" id="{AA8F78A0-9F56-5094-F476-742053AE49A5}"/>
                  </a:ext>
                </a:extLst>
              </p:cNvPr>
              <p:cNvSpPr txBox="1">
                <a:spLocks/>
              </p:cNvSpPr>
              <p:nvPr/>
            </p:nvSpPr>
            <p:spPr>
              <a:xfrm>
                <a:off x="0" y="353305"/>
                <a:ext cx="2977662" cy="19169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9Slide05 SVNHaptic Script" panose="00000500000000000000" pitchFamily="2" charset="0"/>
                  </a:rPr>
                  <a:t>Tìm</a:t>
                </a:r>
                <a:endParaRPr lang="en-US" sz="8800" dirty="0">
                  <a:solidFill>
                    <a:srgbClr val="FF0000"/>
                  </a:solidFill>
                  <a:latin typeface="#9Slide05 SVNHaptic Script" panose="00000500000000000000" pitchFamily="2" charset="0"/>
                </a:endParaRPr>
              </a:p>
            </p:txBody>
          </p:sp>
          <p:pic>
            <p:nvPicPr>
              <p:cNvPr id="4" name="Picture 3" descr="A red x on a black background&#10;&#10;Description automatically generated">
                <a:extLst>
                  <a:ext uri="{FF2B5EF4-FFF2-40B4-BE49-F238E27FC236}">
                    <a16:creationId xmlns:a16="http://schemas.microsoft.com/office/drawing/2014/main" id="{39965EC2-0CAA-2758-D05F-2CB5F31575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38419" y="687755"/>
                <a:ext cx="1084720" cy="1225097"/>
              </a:xfrm>
              <a:prstGeom prst="rect">
                <a:avLst/>
              </a:prstGeom>
            </p:spPr>
          </p:pic>
        </p:grpSp>
        <p:sp>
          <p:nvSpPr>
            <p:cNvPr id="6" name="Content Placeholder 2">
              <a:extLst>
                <a:ext uri="{FF2B5EF4-FFF2-40B4-BE49-F238E27FC236}">
                  <a16:creationId xmlns:a16="http://schemas.microsoft.com/office/drawing/2014/main" id="{B7F93BE4-8EB8-24C7-1265-D25A6AF84FF2}"/>
                </a:ext>
              </a:extLst>
            </p:cNvPr>
            <p:cNvSpPr txBox="1">
              <a:spLocks/>
            </p:cNvSpPr>
            <p:nvPr/>
          </p:nvSpPr>
          <p:spPr>
            <a:xfrm>
              <a:off x="3157416" y="1003878"/>
              <a:ext cx="6198499" cy="65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4000" dirty="0">
                  <a:solidFill>
                    <a:srgbClr val="FF0000"/>
                  </a:solidFill>
                  <a:latin typeface="#9Slide05 IcielSanelma" pitchFamily="2" charset="0"/>
                  <a:cs typeface="Times New Roman" panose="02020603050405020304" pitchFamily="18" charset="0"/>
                </a:rPr>
                <a:t>(X </a:t>
              </a:r>
              <a:r>
                <a:rPr lang="en-US" sz="4000" dirty="0" err="1">
                  <a:solidFill>
                    <a:srgbClr val="FF0000"/>
                  </a:solidFill>
                  <a:latin typeface="#9Slide05 IcielSanelma" pitchFamily="2" charset="0"/>
                  <a:cs typeface="Times New Roman" panose="02020603050405020304" pitchFamily="18" charset="0"/>
                </a:rPr>
                <a:t>là</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một</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thể</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thơ</a:t>
              </a:r>
              <a:r>
                <a:rPr lang="en-US" sz="4000" dirty="0">
                  <a:solidFill>
                    <a:srgbClr val="FF0000"/>
                  </a:solidFill>
                  <a:latin typeface="#9Slide05 IcielSanelma" pitchFamily="2"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C597E0B5-BFB4-1EBE-9DAB-5B50185AF308}"/>
              </a:ext>
            </a:extLst>
          </p:cNvPr>
          <p:cNvSpPr txBox="1"/>
          <p:nvPr/>
        </p:nvSpPr>
        <p:spPr>
          <a:xfrm>
            <a:off x="2913185" y="2942295"/>
            <a:ext cx="6185876" cy="1077218"/>
          </a:xfrm>
          <a:prstGeom prst="rect">
            <a:avLst/>
          </a:prstGeom>
          <a:noFill/>
        </p:spPr>
        <p:txBody>
          <a:bodyPr wrap="square">
            <a:spAutoFit/>
          </a:bodyPr>
          <a:lstStyle/>
          <a:p>
            <a:pPr algn="just"/>
            <a:r>
              <a:rPr lang="en-US" sz="3200" b="0" i="0" dirty="0">
                <a:effectLst/>
                <a:latin typeface="Times New Roman" panose="02020603050405020304" pitchFamily="18" charset="0"/>
                <a:cs typeface="Times New Roman" panose="02020603050405020304" pitchFamily="18" charset="0"/>
              </a:rPr>
              <a:t>M</a:t>
            </a:r>
            <a:r>
              <a:rPr lang="vi-VN" sz="3200" b="0" i="0" dirty="0">
                <a:effectLst/>
                <a:latin typeface="+mj-lt"/>
              </a:rPr>
              <a:t>ỗi câu thơ gồm 4 chữ, trong bài không giới hạn số lượng câu.</a:t>
            </a:r>
            <a:endParaRPr lang="en-US" sz="3200" dirty="0">
              <a:latin typeface="+mj-lt"/>
              <a:cs typeface="Times New Roman" panose="02020603050405020304" pitchFamily="18" charset="0"/>
            </a:endParaRPr>
          </a:p>
        </p:txBody>
      </p:sp>
      <p:sp>
        <p:nvSpPr>
          <p:cNvPr id="17" name="Freeform 3">
            <a:extLst>
              <a:ext uri="{FF2B5EF4-FFF2-40B4-BE49-F238E27FC236}">
                <a16:creationId xmlns:a16="http://schemas.microsoft.com/office/drawing/2014/main" id="{40A8376E-FB3A-8C53-B3FD-B7EE5899515C}"/>
              </a:ext>
            </a:extLst>
          </p:cNvPr>
          <p:cNvSpPr/>
          <p:nvPr/>
        </p:nvSpPr>
        <p:spPr>
          <a:xfrm>
            <a:off x="9729177" y="0"/>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3">
            <a:extLst>
              <a:ext uri="{FF2B5EF4-FFF2-40B4-BE49-F238E27FC236}">
                <a16:creationId xmlns:a16="http://schemas.microsoft.com/office/drawing/2014/main" id="{B9BF58F0-B0F2-3DF0-D51E-CD40604E6135}"/>
              </a:ext>
            </a:extLst>
          </p:cNvPr>
          <p:cNvSpPr/>
          <p:nvPr/>
        </p:nvSpPr>
        <p:spPr>
          <a:xfrm rot="10800000">
            <a:off x="-68385" y="4391107"/>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89751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8859892-7F78-802D-97EF-BE64C54E615C}"/>
              </a:ext>
            </a:extLst>
          </p:cNvPr>
          <p:cNvSpPr/>
          <p:nvPr/>
        </p:nvSpPr>
        <p:spPr>
          <a:xfrm>
            <a:off x="838200" y="1384104"/>
            <a:ext cx="5780314" cy="1054296"/>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1">
            <a:extLst>
              <a:ext uri="{FF2B5EF4-FFF2-40B4-BE49-F238E27FC236}">
                <a16:creationId xmlns:a16="http://schemas.microsoft.com/office/drawing/2014/main" id="{1C953A5F-C16A-BE7C-2D2D-63A96B58C15C}"/>
              </a:ext>
            </a:extLst>
          </p:cNvPr>
          <p:cNvSpPr txBox="1">
            <a:spLocks/>
          </p:cNvSpPr>
          <p:nvPr/>
        </p:nvSpPr>
        <p:spPr>
          <a:xfrm>
            <a:off x="838200" y="191474"/>
            <a:ext cx="3608754" cy="99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1. </a:t>
            </a:r>
            <a:r>
              <a:rPr lang="en-US" dirty="0" err="1">
                <a:solidFill>
                  <a:srgbClr val="C00000"/>
                </a:solidFill>
                <a:latin typeface="#9Slide05 Braxton Regular" panose="03060000000000000000" pitchFamily="66" charset="0"/>
              </a:rPr>
              <a:t>Trước</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khi</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viết</a:t>
            </a:r>
            <a:endParaRPr lang="en-US" dirty="0">
              <a:solidFill>
                <a:srgbClr val="C00000"/>
              </a:solidFill>
              <a:latin typeface="#9Slide05 Braxton Regular" panose="03060000000000000000" pitchFamily="66" charset="0"/>
            </a:endParaRPr>
          </a:p>
        </p:txBody>
      </p:sp>
      <p:sp>
        <p:nvSpPr>
          <p:cNvPr id="6" name="Content Placeholder 2">
            <a:extLst>
              <a:ext uri="{FF2B5EF4-FFF2-40B4-BE49-F238E27FC236}">
                <a16:creationId xmlns:a16="http://schemas.microsoft.com/office/drawing/2014/main" id="{C8A24CFE-93C1-7E5D-64D9-841DBDA00900}"/>
              </a:ext>
            </a:extLst>
          </p:cNvPr>
          <p:cNvSpPr txBox="1">
            <a:spLocks/>
          </p:cNvSpPr>
          <p:nvPr/>
        </p:nvSpPr>
        <p:spPr>
          <a:xfrm>
            <a:off x="959897" y="1582125"/>
            <a:ext cx="5482771" cy="658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c.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dàn</a:t>
            </a:r>
            <a:r>
              <a:rPr lang="en-US" b="1" dirty="0">
                <a:latin typeface="Times New Roman" panose="02020603050405020304" pitchFamily="18" charset="0"/>
                <a:cs typeface="Times New Roman" panose="02020603050405020304" pitchFamily="18" charset="0"/>
              </a:rPr>
              <a:t> ý</a:t>
            </a:r>
          </a:p>
        </p:txBody>
      </p:sp>
      <p:sp>
        <p:nvSpPr>
          <p:cNvPr id="11" name="Freeform 4">
            <a:extLst>
              <a:ext uri="{FF2B5EF4-FFF2-40B4-BE49-F238E27FC236}">
                <a16:creationId xmlns:a16="http://schemas.microsoft.com/office/drawing/2014/main" id="{B915976F-3F12-41B4-36D1-9890D3E8D9A9}"/>
              </a:ext>
            </a:extLst>
          </p:cNvPr>
          <p:cNvSpPr/>
          <p:nvPr/>
        </p:nvSpPr>
        <p:spPr>
          <a:xfrm>
            <a:off x="732972" y="2803192"/>
            <a:ext cx="1012734" cy="3713722"/>
          </a:xfrm>
          <a:custGeom>
            <a:avLst/>
            <a:gdLst/>
            <a:ahLst/>
            <a:cxnLst/>
            <a:rect l="l" t="t" r="r" b="b"/>
            <a:pathLst>
              <a:path w="1077076" h="4114800">
                <a:moveTo>
                  <a:pt x="0" y="0"/>
                </a:moveTo>
                <a:lnTo>
                  <a:pt x="1077077" y="0"/>
                </a:lnTo>
                <a:lnTo>
                  <a:pt x="107707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Content Placeholder 2">
            <a:extLst>
              <a:ext uri="{FF2B5EF4-FFF2-40B4-BE49-F238E27FC236}">
                <a16:creationId xmlns:a16="http://schemas.microsoft.com/office/drawing/2014/main" id="{E29149C4-9AED-5065-CE15-2C2E9A4613A0}"/>
              </a:ext>
            </a:extLst>
          </p:cNvPr>
          <p:cNvSpPr txBox="1">
            <a:spLocks/>
          </p:cNvSpPr>
          <p:nvPr/>
        </p:nvSpPr>
        <p:spPr>
          <a:xfrm>
            <a:off x="1919514" y="2943226"/>
            <a:ext cx="9263743" cy="3573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endParaRPr lang="en-US"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056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72DE7-2164-0358-EEC9-C47F15B2FE70}"/>
              </a:ext>
            </a:extLst>
          </p:cNvPr>
          <p:cNvSpPr>
            <a:spLocks noGrp="1"/>
          </p:cNvSpPr>
          <p:nvPr>
            <p:ph idx="1"/>
          </p:nvPr>
        </p:nvSpPr>
        <p:spPr>
          <a:xfrm>
            <a:off x="301032" y="1340984"/>
            <a:ext cx="5613540" cy="5269678"/>
          </a:xfrm>
          <a:solidFill>
            <a:schemeClr val="accent2">
              <a:lumMod val="20000"/>
              <a:lumOff val="80000"/>
            </a:schemeClr>
          </a:solidFill>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a:t>
            </a:r>
          </a:p>
        </p:txBody>
      </p:sp>
      <p:sp>
        <p:nvSpPr>
          <p:cNvPr id="6" name="Title 1">
            <a:extLst>
              <a:ext uri="{FF2B5EF4-FFF2-40B4-BE49-F238E27FC236}">
                <a16:creationId xmlns:a16="http://schemas.microsoft.com/office/drawing/2014/main" id="{4C0E413B-87E9-CCE0-3BFD-229A7EF871DE}"/>
              </a:ext>
            </a:extLst>
          </p:cNvPr>
          <p:cNvSpPr txBox="1">
            <a:spLocks/>
          </p:cNvSpPr>
          <p:nvPr/>
        </p:nvSpPr>
        <p:spPr>
          <a:xfrm>
            <a:off x="838200" y="191474"/>
            <a:ext cx="3608754" cy="99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2. </a:t>
            </a:r>
            <a:r>
              <a:rPr lang="en-US" dirty="0" err="1">
                <a:solidFill>
                  <a:srgbClr val="C00000"/>
                </a:solidFill>
                <a:latin typeface="#9Slide05 Braxton Regular" panose="03060000000000000000" pitchFamily="66" charset="0"/>
              </a:rPr>
              <a:t>Viết</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bài</a:t>
            </a:r>
            <a:endParaRPr lang="en-US" dirty="0">
              <a:solidFill>
                <a:srgbClr val="C00000"/>
              </a:solidFill>
              <a:latin typeface="#9Slide05 Braxton Regular" panose="03060000000000000000" pitchFamily="66" charset="0"/>
            </a:endParaRPr>
          </a:p>
        </p:txBody>
      </p:sp>
      <p:sp>
        <p:nvSpPr>
          <p:cNvPr id="7" name="Content Placeholder 2">
            <a:extLst>
              <a:ext uri="{FF2B5EF4-FFF2-40B4-BE49-F238E27FC236}">
                <a16:creationId xmlns:a16="http://schemas.microsoft.com/office/drawing/2014/main" id="{17EBB390-8B6E-6421-02BD-9D1E17715072}"/>
              </a:ext>
            </a:extLst>
          </p:cNvPr>
          <p:cNvSpPr txBox="1">
            <a:spLocks/>
          </p:cNvSpPr>
          <p:nvPr/>
        </p:nvSpPr>
        <p:spPr>
          <a:xfrm>
            <a:off x="6035913" y="1340983"/>
            <a:ext cx="2373570" cy="5269678"/>
          </a:xfrm>
          <a:prstGeom prst="rect">
            <a:avLst/>
          </a:prstGeom>
          <a:solidFill>
            <a:schemeClr val="accent5">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32D4B063-88ED-A9E5-9D41-40A03E3C30CE}"/>
              </a:ext>
            </a:extLst>
          </p:cNvPr>
          <p:cNvSpPr txBox="1">
            <a:spLocks/>
          </p:cNvSpPr>
          <p:nvPr/>
        </p:nvSpPr>
        <p:spPr>
          <a:xfrm>
            <a:off x="8650276" y="1340982"/>
            <a:ext cx="3240692" cy="5269679"/>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lùi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dòng</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767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7E8DDF6F-60B4-240C-B0AA-10A186161053}"/>
              </a:ext>
            </a:extLst>
          </p:cNvPr>
          <p:cNvSpPr/>
          <p:nvPr/>
        </p:nvSpPr>
        <p:spPr>
          <a:xfrm>
            <a:off x="-2004302" y="4609126"/>
            <a:ext cx="4280676" cy="4114800"/>
          </a:xfrm>
          <a:custGeom>
            <a:avLst/>
            <a:gdLst/>
            <a:ahLst/>
            <a:cxnLst/>
            <a:rect l="l" t="t" r="r" b="b"/>
            <a:pathLst>
              <a:path w="4280676" h="4114800">
                <a:moveTo>
                  <a:pt x="0" y="0"/>
                </a:moveTo>
                <a:lnTo>
                  <a:pt x="4280676" y="0"/>
                </a:lnTo>
                <a:lnTo>
                  <a:pt x="42806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8">
            <a:extLst>
              <a:ext uri="{FF2B5EF4-FFF2-40B4-BE49-F238E27FC236}">
                <a16:creationId xmlns:a16="http://schemas.microsoft.com/office/drawing/2014/main" id="{56DA431B-7D14-DBE6-21C7-D37C1D8668D0}"/>
              </a:ext>
            </a:extLst>
          </p:cNvPr>
          <p:cNvSpPr/>
          <p:nvPr/>
        </p:nvSpPr>
        <p:spPr>
          <a:xfrm>
            <a:off x="9724606" y="-1420236"/>
            <a:ext cx="4220308" cy="4114800"/>
          </a:xfrm>
          <a:custGeom>
            <a:avLst/>
            <a:gdLst/>
            <a:ahLst/>
            <a:cxnLst/>
            <a:rect l="l" t="t" r="r" b="b"/>
            <a:pathLst>
              <a:path w="4220308" h="4114800">
                <a:moveTo>
                  <a:pt x="0" y="0"/>
                </a:moveTo>
                <a:lnTo>
                  <a:pt x="4220307" y="0"/>
                </a:lnTo>
                <a:lnTo>
                  <a:pt x="422030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itle 1">
            <a:extLst>
              <a:ext uri="{FF2B5EF4-FFF2-40B4-BE49-F238E27FC236}">
                <a16:creationId xmlns:a16="http://schemas.microsoft.com/office/drawing/2014/main" id="{1E39C8A5-20E5-1EE3-0877-A84402B6E4AF}"/>
              </a:ext>
            </a:extLst>
          </p:cNvPr>
          <p:cNvSpPr txBox="1">
            <a:spLocks/>
          </p:cNvSpPr>
          <p:nvPr/>
        </p:nvSpPr>
        <p:spPr>
          <a:xfrm>
            <a:off x="838200" y="191474"/>
            <a:ext cx="4815114" cy="13454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9Slide05 Braxton Regular" panose="03060000000000000000" pitchFamily="66" charset="0"/>
              </a:rPr>
              <a:t>3. </a:t>
            </a:r>
            <a:r>
              <a:rPr lang="en-US" dirty="0" err="1">
                <a:solidFill>
                  <a:srgbClr val="C00000"/>
                </a:solidFill>
                <a:latin typeface="#9Slide05 Braxton Regular" panose="03060000000000000000" pitchFamily="66" charset="0"/>
              </a:rPr>
              <a:t>Chỉnh</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sửa</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bài</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viết</a:t>
            </a:r>
            <a:endParaRPr lang="en-US" dirty="0">
              <a:solidFill>
                <a:srgbClr val="C00000"/>
              </a:solidFill>
              <a:latin typeface="#9Slide05 Braxton Regular" panose="03060000000000000000" pitchFamily="66" charset="0"/>
            </a:endParaRPr>
          </a:p>
        </p:txBody>
      </p:sp>
      <p:sp>
        <p:nvSpPr>
          <p:cNvPr id="19" name="TextBox 18">
            <a:extLst>
              <a:ext uri="{FF2B5EF4-FFF2-40B4-BE49-F238E27FC236}">
                <a16:creationId xmlns:a16="http://schemas.microsoft.com/office/drawing/2014/main" id="{9BDFB206-9F07-6565-23EC-1F3F3D4E1DA9}"/>
              </a:ext>
            </a:extLst>
          </p:cNvPr>
          <p:cNvSpPr txBox="1"/>
          <p:nvPr/>
        </p:nvSpPr>
        <p:spPr>
          <a:xfrm>
            <a:off x="471977" y="1874330"/>
            <a:ext cx="6490954" cy="26601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E22D47AC-B251-B857-9C77-13B5834002F6}"/>
              </a:ext>
            </a:extLst>
          </p:cNvPr>
          <p:cNvPicPr>
            <a:picLocks noChangeAspect="1"/>
          </p:cNvPicPr>
          <p:nvPr/>
        </p:nvPicPr>
        <p:blipFill rotWithShape="1">
          <a:blip r:embed="rId7"/>
          <a:srcRect l="30454" r="30307"/>
          <a:stretch/>
        </p:blipFill>
        <p:spPr>
          <a:xfrm>
            <a:off x="7102647" y="121029"/>
            <a:ext cx="4617376" cy="6615942"/>
          </a:xfrm>
          <a:prstGeom prst="rect">
            <a:avLst/>
          </a:prstGeom>
        </p:spPr>
      </p:pic>
    </p:spTree>
    <p:extLst>
      <p:ext uri="{BB962C8B-B14F-4D97-AF65-F5344CB8AC3E}">
        <p14:creationId xmlns:p14="http://schemas.microsoft.com/office/powerpoint/2010/main" val="412838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1955800"/>
            <a:ext cx="6502400" cy="1897699"/>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Đề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bài</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Chọn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bài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tự</a:t>
            </a:r>
            <a:r>
              <a:rPr lang="en-US" sz="2933" dirty="0">
                <a:latin typeface="Times New Roman" panose="02020603050405020304" pitchFamily="18" charset="0"/>
                <a:cs typeface="Times New Roman" panose="02020603050405020304" pitchFamily="18" charset="0"/>
              </a:rPr>
              <a:t> do </a:t>
            </a:r>
            <a:r>
              <a:rPr lang="en-US" sz="2933" dirty="0" err="1">
                <a:latin typeface="Times New Roman" panose="02020603050405020304" pitchFamily="18" charset="0"/>
                <a:cs typeface="Times New Roman" panose="02020603050405020304" pitchFamily="18" charset="0"/>
              </a:rPr>
              <a:t>mà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yêu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thích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lập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dàn</a:t>
            </a:r>
            <a:r>
              <a:rPr lang="en-US" sz="2933" dirty="0">
                <a:latin typeface="Times New Roman" panose="02020603050405020304" pitchFamily="18" charset="0"/>
                <a:cs typeface="Times New Roman" panose="02020603050405020304" pitchFamily="18" charset="0"/>
              </a:rPr>
              <a:t> ý </a:t>
            </a:r>
            <a:r>
              <a:rPr lang="en-US" sz="2933" dirty="0" err="1">
                <a:latin typeface="Times New Roman" panose="02020603050405020304" pitchFamily="18" charset="0"/>
                <a:cs typeface="Times New Roman" panose="02020603050405020304" pitchFamily="18" charset="0"/>
              </a:rPr>
              <a:t>cho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đoạn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lại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nghĩ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bài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PHT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rotWithShape="1">
          <a:blip r:embed="rId3"/>
          <a:srcRect l="30088" r="30673"/>
          <a:stretch/>
        </p:blipFill>
        <p:spPr>
          <a:xfrm>
            <a:off x="7315200" y="127000"/>
            <a:ext cx="4470400" cy="6405349"/>
          </a:xfrm>
          <a:prstGeom prst="rect">
            <a:avLst/>
          </a:prstGeom>
        </p:spPr>
      </p:pic>
    </p:spTree>
    <p:extLst>
      <p:ext uri="{BB962C8B-B14F-4D97-AF65-F5344CB8AC3E}">
        <p14:creationId xmlns:p14="http://schemas.microsoft.com/office/powerpoint/2010/main" val="116475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674" r="30673"/>
          <a:stretch/>
        </p:blipFill>
        <p:spPr>
          <a:xfrm>
            <a:off x="4724400" y="8467"/>
            <a:ext cx="4622800" cy="6724073"/>
          </a:xfrm>
          <a:prstGeom prst="rect">
            <a:avLst/>
          </a:prstGeom>
        </p:spPr>
      </p:pic>
      <p:pic>
        <p:nvPicPr>
          <p:cNvPr id="8" name="Picture 7"/>
          <p:cNvPicPr>
            <a:picLocks noChangeAspect="1"/>
          </p:cNvPicPr>
          <p:nvPr/>
        </p:nvPicPr>
        <p:blipFill>
          <a:blip r:embed="rId4"/>
          <a:srcRect/>
          <a:stretch>
            <a:fillRect/>
          </a:stretch>
        </p:blipFill>
        <p:spPr>
          <a:xfrm>
            <a:off x="1168400" y="2159001"/>
            <a:ext cx="2114038" cy="4350431"/>
          </a:xfrm>
          <a:prstGeom prst="rect">
            <a:avLst/>
          </a:prstGeom>
        </p:spPr>
      </p:pic>
    </p:spTree>
    <p:extLst>
      <p:ext uri="{BB962C8B-B14F-4D97-AF65-F5344CB8AC3E}">
        <p14:creationId xmlns:p14="http://schemas.microsoft.com/office/powerpoint/2010/main" val="135535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3936D2-BA59-2BD8-9432-30ABAF4D95AF}"/>
              </a:ext>
            </a:extLst>
          </p:cNvPr>
          <p:cNvSpPr/>
          <p:nvPr/>
        </p:nvSpPr>
        <p:spPr>
          <a:xfrm>
            <a:off x="2391507" y="2147314"/>
            <a:ext cx="7119816" cy="3652066"/>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1">
            <a:extLst>
              <a:ext uri="{FF2B5EF4-FFF2-40B4-BE49-F238E27FC236}">
                <a16:creationId xmlns:a16="http://schemas.microsoft.com/office/drawing/2014/main" id="{5D6C7889-6EBF-5437-B566-B1A2B396C917}"/>
              </a:ext>
            </a:extLst>
          </p:cNvPr>
          <p:cNvGrpSpPr/>
          <p:nvPr/>
        </p:nvGrpSpPr>
        <p:grpSpPr>
          <a:xfrm>
            <a:off x="-179753" y="384567"/>
            <a:ext cx="9535668" cy="1916967"/>
            <a:chOff x="-179753" y="384567"/>
            <a:chExt cx="9535668" cy="1916967"/>
          </a:xfrm>
        </p:grpSpPr>
        <p:grpSp>
          <p:nvGrpSpPr>
            <p:cNvPr id="5" name="Group 4">
              <a:extLst>
                <a:ext uri="{FF2B5EF4-FFF2-40B4-BE49-F238E27FC236}">
                  <a16:creationId xmlns:a16="http://schemas.microsoft.com/office/drawing/2014/main" id="{6D077498-531C-4C6C-AA7E-57F4835171EF}"/>
                </a:ext>
              </a:extLst>
            </p:cNvPr>
            <p:cNvGrpSpPr/>
            <p:nvPr/>
          </p:nvGrpSpPr>
          <p:grpSpPr>
            <a:xfrm>
              <a:off x="-179753" y="384567"/>
              <a:ext cx="3423139" cy="1916967"/>
              <a:chOff x="0" y="353305"/>
              <a:chExt cx="3423139" cy="1916967"/>
            </a:xfrm>
          </p:grpSpPr>
          <p:sp>
            <p:nvSpPr>
              <p:cNvPr id="2" name="Title 1">
                <a:extLst>
                  <a:ext uri="{FF2B5EF4-FFF2-40B4-BE49-F238E27FC236}">
                    <a16:creationId xmlns:a16="http://schemas.microsoft.com/office/drawing/2014/main" id="{AA8F78A0-9F56-5094-F476-742053AE49A5}"/>
                  </a:ext>
                </a:extLst>
              </p:cNvPr>
              <p:cNvSpPr txBox="1">
                <a:spLocks/>
              </p:cNvSpPr>
              <p:nvPr/>
            </p:nvSpPr>
            <p:spPr>
              <a:xfrm>
                <a:off x="0" y="353305"/>
                <a:ext cx="2977662" cy="19169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9Slide05 SVNHaptic Script" panose="00000500000000000000" pitchFamily="2" charset="0"/>
                  </a:rPr>
                  <a:t>Tìm</a:t>
                </a:r>
                <a:endParaRPr lang="en-US" sz="8800" dirty="0">
                  <a:solidFill>
                    <a:srgbClr val="FF0000"/>
                  </a:solidFill>
                  <a:latin typeface="#9Slide05 SVNHaptic Script" panose="00000500000000000000" pitchFamily="2" charset="0"/>
                </a:endParaRPr>
              </a:p>
            </p:txBody>
          </p:sp>
          <p:pic>
            <p:nvPicPr>
              <p:cNvPr id="4" name="Picture 3" descr="A red x on a black background&#10;&#10;Description automatically generated">
                <a:extLst>
                  <a:ext uri="{FF2B5EF4-FFF2-40B4-BE49-F238E27FC236}">
                    <a16:creationId xmlns:a16="http://schemas.microsoft.com/office/drawing/2014/main" id="{39965EC2-0CAA-2758-D05F-2CB5F31575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38419" y="687755"/>
                <a:ext cx="1084720" cy="1225097"/>
              </a:xfrm>
              <a:prstGeom prst="rect">
                <a:avLst/>
              </a:prstGeom>
            </p:spPr>
          </p:pic>
        </p:grpSp>
        <p:sp>
          <p:nvSpPr>
            <p:cNvPr id="6" name="Content Placeholder 2">
              <a:extLst>
                <a:ext uri="{FF2B5EF4-FFF2-40B4-BE49-F238E27FC236}">
                  <a16:creationId xmlns:a16="http://schemas.microsoft.com/office/drawing/2014/main" id="{B7F93BE4-8EB8-24C7-1265-D25A6AF84FF2}"/>
                </a:ext>
              </a:extLst>
            </p:cNvPr>
            <p:cNvSpPr txBox="1">
              <a:spLocks/>
            </p:cNvSpPr>
            <p:nvPr/>
          </p:nvSpPr>
          <p:spPr>
            <a:xfrm>
              <a:off x="3157416" y="1003878"/>
              <a:ext cx="6198499" cy="65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4000" dirty="0">
                  <a:solidFill>
                    <a:srgbClr val="FF0000"/>
                  </a:solidFill>
                  <a:latin typeface="#9Slide05 IcielSanelma" pitchFamily="2" charset="0"/>
                  <a:cs typeface="Times New Roman" panose="02020603050405020304" pitchFamily="18" charset="0"/>
                </a:rPr>
                <a:t>(X </a:t>
              </a:r>
              <a:r>
                <a:rPr lang="en-US" sz="4000" dirty="0" err="1">
                  <a:solidFill>
                    <a:srgbClr val="FF0000"/>
                  </a:solidFill>
                  <a:latin typeface="#9Slide05 IcielSanelma" pitchFamily="2" charset="0"/>
                  <a:cs typeface="Times New Roman" panose="02020603050405020304" pitchFamily="18" charset="0"/>
                </a:rPr>
                <a:t>là</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một</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thể</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thơ</a:t>
              </a:r>
              <a:r>
                <a:rPr lang="en-US" sz="4000" dirty="0">
                  <a:solidFill>
                    <a:srgbClr val="FF0000"/>
                  </a:solidFill>
                  <a:latin typeface="#9Slide05 IcielSanelma" pitchFamily="2"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C597E0B5-BFB4-1EBE-9DAB-5B50185AF308}"/>
              </a:ext>
            </a:extLst>
          </p:cNvPr>
          <p:cNvSpPr txBox="1"/>
          <p:nvPr/>
        </p:nvSpPr>
        <p:spPr>
          <a:xfrm>
            <a:off x="2913185" y="2942295"/>
            <a:ext cx="6185876" cy="2062103"/>
          </a:xfrm>
          <a:prstGeom prst="rect">
            <a:avLst/>
          </a:prstGeom>
          <a:noFill/>
        </p:spPr>
        <p:txBody>
          <a:bodyPr wrap="square">
            <a:spAutoFit/>
          </a:bodyPr>
          <a:lstStyle/>
          <a:p>
            <a:pPr algn="just"/>
            <a:r>
              <a:rPr lang="en-US" sz="3200" b="0" i="0" dirty="0">
                <a:effectLst/>
                <a:latin typeface="Times New Roman" panose="02020603050405020304" pitchFamily="18" charset="0"/>
                <a:cs typeface="Times New Roman" panose="02020603050405020304" pitchFamily="18" charset="0"/>
              </a:rPr>
              <a:t>M</a:t>
            </a:r>
            <a:r>
              <a:rPr lang="vi-VN" sz="3200" b="0" i="0" dirty="0">
                <a:effectLst/>
                <a:latin typeface="Times New Roman" panose="02020603050405020304" pitchFamily="18" charset="0"/>
                <a:cs typeface="Times New Roman" panose="02020603050405020304" pitchFamily="18" charset="0"/>
              </a:rPr>
              <a:t>ỗi câu thơ gồm 5 chữ, trong bài số câu không bị giới hạn. Quy luật bằng trắc và cách gieo vần giống với thể thơ 4 chữ ở phía trên.</a:t>
            </a:r>
            <a:endParaRPr lang="en-US" sz="3200" dirty="0">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40A8376E-FB3A-8C53-B3FD-B7EE5899515C}"/>
              </a:ext>
            </a:extLst>
          </p:cNvPr>
          <p:cNvSpPr/>
          <p:nvPr/>
        </p:nvSpPr>
        <p:spPr>
          <a:xfrm>
            <a:off x="9729177" y="0"/>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3">
            <a:extLst>
              <a:ext uri="{FF2B5EF4-FFF2-40B4-BE49-F238E27FC236}">
                <a16:creationId xmlns:a16="http://schemas.microsoft.com/office/drawing/2014/main" id="{B9BF58F0-B0F2-3DF0-D51E-CD40604E6135}"/>
              </a:ext>
            </a:extLst>
          </p:cNvPr>
          <p:cNvSpPr/>
          <p:nvPr/>
        </p:nvSpPr>
        <p:spPr>
          <a:xfrm rot="10800000">
            <a:off x="-68385" y="4391107"/>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67106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3936D2-BA59-2BD8-9432-30ABAF4D95AF}"/>
              </a:ext>
            </a:extLst>
          </p:cNvPr>
          <p:cNvSpPr/>
          <p:nvPr/>
        </p:nvSpPr>
        <p:spPr>
          <a:xfrm>
            <a:off x="2391507" y="2147314"/>
            <a:ext cx="7119816" cy="3652066"/>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1">
            <a:extLst>
              <a:ext uri="{FF2B5EF4-FFF2-40B4-BE49-F238E27FC236}">
                <a16:creationId xmlns:a16="http://schemas.microsoft.com/office/drawing/2014/main" id="{5D6C7889-6EBF-5437-B566-B1A2B396C917}"/>
              </a:ext>
            </a:extLst>
          </p:cNvPr>
          <p:cNvGrpSpPr/>
          <p:nvPr/>
        </p:nvGrpSpPr>
        <p:grpSpPr>
          <a:xfrm>
            <a:off x="-179753" y="384567"/>
            <a:ext cx="9535668" cy="1916967"/>
            <a:chOff x="-179753" y="384567"/>
            <a:chExt cx="9535668" cy="1916967"/>
          </a:xfrm>
        </p:grpSpPr>
        <p:grpSp>
          <p:nvGrpSpPr>
            <p:cNvPr id="5" name="Group 4">
              <a:extLst>
                <a:ext uri="{FF2B5EF4-FFF2-40B4-BE49-F238E27FC236}">
                  <a16:creationId xmlns:a16="http://schemas.microsoft.com/office/drawing/2014/main" id="{6D077498-531C-4C6C-AA7E-57F4835171EF}"/>
                </a:ext>
              </a:extLst>
            </p:cNvPr>
            <p:cNvGrpSpPr/>
            <p:nvPr/>
          </p:nvGrpSpPr>
          <p:grpSpPr>
            <a:xfrm>
              <a:off x="-179753" y="384567"/>
              <a:ext cx="3423139" cy="1916967"/>
              <a:chOff x="0" y="353305"/>
              <a:chExt cx="3423139" cy="1916967"/>
            </a:xfrm>
          </p:grpSpPr>
          <p:sp>
            <p:nvSpPr>
              <p:cNvPr id="2" name="Title 1">
                <a:extLst>
                  <a:ext uri="{FF2B5EF4-FFF2-40B4-BE49-F238E27FC236}">
                    <a16:creationId xmlns:a16="http://schemas.microsoft.com/office/drawing/2014/main" id="{AA8F78A0-9F56-5094-F476-742053AE49A5}"/>
                  </a:ext>
                </a:extLst>
              </p:cNvPr>
              <p:cNvSpPr txBox="1">
                <a:spLocks/>
              </p:cNvSpPr>
              <p:nvPr/>
            </p:nvSpPr>
            <p:spPr>
              <a:xfrm>
                <a:off x="0" y="353305"/>
                <a:ext cx="2977662" cy="19169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9Slide05 SVNHaptic Script" panose="00000500000000000000" pitchFamily="2" charset="0"/>
                  </a:rPr>
                  <a:t>Tìm</a:t>
                </a:r>
                <a:endParaRPr lang="en-US" sz="8800" dirty="0">
                  <a:solidFill>
                    <a:srgbClr val="FF0000"/>
                  </a:solidFill>
                  <a:latin typeface="#9Slide05 SVNHaptic Script" panose="00000500000000000000" pitchFamily="2" charset="0"/>
                </a:endParaRPr>
              </a:p>
            </p:txBody>
          </p:sp>
          <p:pic>
            <p:nvPicPr>
              <p:cNvPr id="4" name="Picture 3" descr="A red x on a black background&#10;&#10;Description automatically generated">
                <a:extLst>
                  <a:ext uri="{FF2B5EF4-FFF2-40B4-BE49-F238E27FC236}">
                    <a16:creationId xmlns:a16="http://schemas.microsoft.com/office/drawing/2014/main" id="{39965EC2-0CAA-2758-D05F-2CB5F31575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38419" y="687755"/>
                <a:ext cx="1084720" cy="1225097"/>
              </a:xfrm>
              <a:prstGeom prst="rect">
                <a:avLst/>
              </a:prstGeom>
            </p:spPr>
          </p:pic>
        </p:grpSp>
        <p:sp>
          <p:nvSpPr>
            <p:cNvPr id="6" name="Content Placeholder 2">
              <a:extLst>
                <a:ext uri="{FF2B5EF4-FFF2-40B4-BE49-F238E27FC236}">
                  <a16:creationId xmlns:a16="http://schemas.microsoft.com/office/drawing/2014/main" id="{B7F93BE4-8EB8-24C7-1265-D25A6AF84FF2}"/>
                </a:ext>
              </a:extLst>
            </p:cNvPr>
            <p:cNvSpPr txBox="1">
              <a:spLocks/>
            </p:cNvSpPr>
            <p:nvPr/>
          </p:nvSpPr>
          <p:spPr>
            <a:xfrm>
              <a:off x="3157416" y="1003878"/>
              <a:ext cx="6198499" cy="65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4000" dirty="0">
                  <a:solidFill>
                    <a:srgbClr val="FF0000"/>
                  </a:solidFill>
                  <a:latin typeface="#9Slide05 IcielSanelma" pitchFamily="2" charset="0"/>
                  <a:cs typeface="Times New Roman" panose="02020603050405020304" pitchFamily="18" charset="0"/>
                </a:rPr>
                <a:t>(X </a:t>
              </a:r>
              <a:r>
                <a:rPr lang="en-US" sz="4000" dirty="0" err="1">
                  <a:solidFill>
                    <a:srgbClr val="FF0000"/>
                  </a:solidFill>
                  <a:latin typeface="#9Slide05 IcielSanelma" pitchFamily="2" charset="0"/>
                  <a:cs typeface="Times New Roman" panose="02020603050405020304" pitchFamily="18" charset="0"/>
                </a:rPr>
                <a:t>là</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một</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thể</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thơ</a:t>
              </a:r>
              <a:r>
                <a:rPr lang="en-US" sz="4000" dirty="0">
                  <a:solidFill>
                    <a:srgbClr val="FF0000"/>
                  </a:solidFill>
                  <a:latin typeface="#9Slide05 IcielSanelma" pitchFamily="2"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C597E0B5-BFB4-1EBE-9DAB-5B50185AF308}"/>
              </a:ext>
            </a:extLst>
          </p:cNvPr>
          <p:cNvSpPr txBox="1"/>
          <p:nvPr/>
        </p:nvSpPr>
        <p:spPr>
          <a:xfrm>
            <a:off x="2913185" y="2942295"/>
            <a:ext cx="6185876" cy="1569660"/>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T</a:t>
            </a:r>
            <a:r>
              <a:rPr lang="vi-VN" sz="3200" b="0" i="0" dirty="0">
                <a:effectLst/>
                <a:latin typeface="Times New Roman" panose="02020603050405020304" pitchFamily="18" charset="0"/>
                <a:cs typeface="Times New Roman" panose="02020603050405020304" pitchFamily="18" charset="0"/>
              </a:rPr>
              <a:t>ất cả các câu trong bài đều gồm 6 chữ. Có thể gieo vần ôm hoặc vần chéo.</a:t>
            </a:r>
            <a:endParaRPr lang="en-US" sz="3200" dirty="0">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40A8376E-FB3A-8C53-B3FD-B7EE5899515C}"/>
              </a:ext>
            </a:extLst>
          </p:cNvPr>
          <p:cNvSpPr/>
          <p:nvPr/>
        </p:nvSpPr>
        <p:spPr>
          <a:xfrm>
            <a:off x="9729177" y="0"/>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3">
            <a:extLst>
              <a:ext uri="{FF2B5EF4-FFF2-40B4-BE49-F238E27FC236}">
                <a16:creationId xmlns:a16="http://schemas.microsoft.com/office/drawing/2014/main" id="{B9BF58F0-B0F2-3DF0-D51E-CD40604E6135}"/>
              </a:ext>
            </a:extLst>
          </p:cNvPr>
          <p:cNvSpPr/>
          <p:nvPr/>
        </p:nvSpPr>
        <p:spPr>
          <a:xfrm rot="10800000">
            <a:off x="-68385" y="4391107"/>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8905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3936D2-BA59-2BD8-9432-30ABAF4D95AF}"/>
              </a:ext>
            </a:extLst>
          </p:cNvPr>
          <p:cNvSpPr/>
          <p:nvPr/>
        </p:nvSpPr>
        <p:spPr>
          <a:xfrm>
            <a:off x="2391507" y="2147314"/>
            <a:ext cx="7119816" cy="3652066"/>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1">
            <a:extLst>
              <a:ext uri="{FF2B5EF4-FFF2-40B4-BE49-F238E27FC236}">
                <a16:creationId xmlns:a16="http://schemas.microsoft.com/office/drawing/2014/main" id="{5D6C7889-6EBF-5437-B566-B1A2B396C917}"/>
              </a:ext>
            </a:extLst>
          </p:cNvPr>
          <p:cNvGrpSpPr/>
          <p:nvPr/>
        </p:nvGrpSpPr>
        <p:grpSpPr>
          <a:xfrm>
            <a:off x="-179753" y="384567"/>
            <a:ext cx="9535668" cy="1916967"/>
            <a:chOff x="-179753" y="384567"/>
            <a:chExt cx="9535668" cy="1916967"/>
          </a:xfrm>
        </p:grpSpPr>
        <p:grpSp>
          <p:nvGrpSpPr>
            <p:cNvPr id="5" name="Group 4">
              <a:extLst>
                <a:ext uri="{FF2B5EF4-FFF2-40B4-BE49-F238E27FC236}">
                  <a16:creationId xmlns:a16="http://schemas.microsoft.com/office/drawing/2014/main" id="{6D077498-531C-4C6C-AA7E-57F4835171EF}"/>
                </a:ext>
              </a:extLst>
            </p:cNvPr>
            <p:cNvGrpSpPr/>
            <p:nvPr/>
          </p:nvGrpSpPr>
          <p:grpSpPr>
            <a:xfrm>
              <a:off x="-179753" y="384567"/>
              <a:ext cx="3423139" cy="1916967"/>
              <a:chOff x="0" y="353305"/>
              <a:chExt cx="3423139" cy="1916967"/>
            </a:xfrm>
          </p:grpSpPr>
          <p:sp>
            <p:nvSpPr>
              <p:cNvPr id="2" name="Title 1">
                <a:extLst>
                  <a:ext uri="{FF2B5EF4-FFF2-40B4-BE49-F238E27FC236}">
                    <a16:creationId xmlns:a16="http://schemas.microsoft.com/office/drawing/2014/main" id="{AA8F78A0-9F56-5094-F476-742053AE49A5}"/>
                  </a:ext>
                </a:extLst>
              </p:cNvPr>
              <p:cNvSpPr txBox="1">
                <a:spLocks/>
              </p:cNvSpPr>
              <p:nvPr/>
            </p:nvSpPr>
            <p:spPr>
              <a:xfrm>
                <a:off x="0" y="353305"/>
                <a:ext cx="2977662" cy="19169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9Slide05 SVNHaptic Script" panose="00000500000000000000" pitchFamily="2" charset="0"/>
                  </a:rPr>
                  <a:t>Tìm</a:t>
                </a:r>
                <a:endParaRPr lang="en-US" sz="8800" dirty="0">
                  <a:solidFill>
                    <a:srgbClr val="FF0000"/>
                  </a:solidFill>
                  <a:latin typeface="#9Slide05 SVNHaptic Script" panose="00000500000000000000" pitchFamily="2" charset="0"/>
                </a:endParaRPr>
              </a:p>
            </p:txBody>
          </p:sp>
          <p:pic>
            <p:nvPicPr>
              <p:cNvPr id="4" name="Picture 3" descr="A red x on a black background&#10;&#10;Description automatically generated">
                <a:extLst>
                  <a:ext uri="{FF2B5EF4-FFF2-40B4-BE49-F238E27FC236}">
                    <a16:creationId xmlns:a16="http://schemas.microsoft.com/office/drawing/2014/main" id="{39965EC2-0CAA-2758-D05F-2CB5F31575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38419" y="687755"/>
                <a:ext cx="1084720" cy="1225097"/>
              </a:xfrm>
              <a:prstGeom prst="rect">
                <a:avLst/>
              </a:prstGeom>
            </p:spPr>
          </p:pic>
        </p:grpSp>
        <p:sp>
          <p:nvSpPr>
            <p:cNvPr id="6" name="Content Placeholder 2">
              <a:extLst>
                <a:ext uri="{FF2B5EF4-FFF2-40B4-BE49-F238E27FC236}">
                  <a16:creationId xmlns:a16="http://schemas.microsoft.com/office/drawing/2014/main" id="{B7F93BE4-8EB8-24C7-1265-D25A6AF84FF2}"/>
                </a:ext>
              </a:extLst>
            </p:cNvPr>
            <p:cNvSpPr txBox="1">
              <a:spLocks/>
            </p:cNvSpPr>
            <p:nvPr/>
          </p:nvSpPr>
          <p:spPr>
            <a:xfrm>
              <a:off x="3157416" y="1003878"/>
              <a:ext cx="6198499" cy="65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4000" dirty="0">
                  <a:solidFill>
                    <a:srgbClr val="FF0000"/>
                  </a:solidFill>
                  <a:latin typeface="#9Slide05 IcielSanelma" pitchFamily="2" charset="0"/>
                  <a:cs typeface="Times New Roman" panose="02020603050405020304" pitchFamily="18" charset="0"/>
                </a:rPr>
                <a:t>(X </a:t>
              </a:r>
              <a:r>
                <a:rPr lang="en-US" sz="4000" dirty="0" err="1">
                  <a:solidFill>
                    <a:srgbClr val="FF0000"/>
                  </a:solidFill>
                  <a:latin typeface="#9Slide05 IcielSanelma" pitchFamily="2" charset="0"/>
                  <a:cs typeface="Times New Roman" panose="02020603050405020304" pitchFamily="18" charset="0"/>
                </a:rPr>
                <a:t>là</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một</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thể</a:t>
              </a:r>
              <a:r>
                <a:rPr lang="en-US" sz="4000" dirty="0">
                  <a:solidFill>
                    <a:srgbClr val="FF0000"/>
                  </a:solidFill>
                  <a:latin typeface="#9Slide05 IcielSanelma" pitchFamily="2" charset="0"/>
                  <a:cs typeface="Times New Roman" panose="02020603050405020304" pitchFamily="18" charset="0"/>
                </a:rPr>
                <a:t> </a:t>
              </a:r>
              <a:r>
                <a:rPr lang="en-US" sz="4000" dirty="0" err="1">
                  <a:solidFill>
                    <a:srgbClr val="FF0000"/>
                  </a:solidFill>
                  <a:latin typeface="#9Slide05 IcielSanelma" pitchFamily="2" charset="0"/>
                  <a:cs typeface="Times New Roman" panose="02020603050405020304" pitchFamily="18" charset="0"/>
                </a:rPr>
                <a:t>thơ</a:t>
              </a:r>
              <a:r>
                <a:rPr lang="en-US" sz="4000" dirty="0">
                  <a:solidFill>
                    <a:srgbClr val="FF0000"/>
                  </a:solidFill>
                  <a:latin typeface="#9Slide05 IcielSanelma" pitchFamily="2"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C597E0B5-BFB4-1EBE-9DAB-5B50185AF308}"/>
              </a:ext>
            </a:extLst>
          </p:cNvPr>
          <p:cNvSpPr txBox="1"/>
          <p:nvPr/>
        </p:nvSpPr>
        <p:spPr>
          <a:xfrm>
            <a:off x="2858477" y="2449853"/>
            <a:ext cx="6185876" cy="3046988"/>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S</a:t>
            </a:r>
            <a:r>
              <a:rPr lang="vi-VN" sz="3200" dirty="0">
                <a:latin typeface="Times New Roman" panose="02020603050405020304" pitchFamily="18" charset="0"/>
                <a:cs typeface="Times New Roman" panose="02020603050405020304" pitchFamily="18" charset="0"/>
              </a:rPr>
              <a:t>ố chữ trong câu, số câu trong một khổ và số lượng khổ thơ của toàn bài đều không bị giới hạn. Các quy luật về hiệp vần, bằng trắc cũng vô cùng linh hoạt, tùy theo cảm xúc và chủ ý của người viết.</a:t>
            </a:r>
            <a:endParaRPr lang="en-US" sz="3200" dirty="0">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40A8376E-FB3A-8C53-B3FD-B7EE5899515C}"/>
              </a:ext>
            </a:extLst>
          </p:cNvPr>
          <p:cNvSpPr/>
          <p:nvPr/>
        </p:nvSpPr>
        <p:spPr>
          <a:xfrm>
            <a:off x="9729177" y="0"/>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3">
            <a:extLst>
              <a:ext uri="{FF2B5EF4-FFF2-40B4-BE49-F238E27FC236}">
                <a16:creationId xmlns:a16="http://schemas.microsoft.com/office/drawing/2014/main" id="{B9BF58F0-B0F2-3DF0-D51E-CD40604E6135}"/>
              </a:ext>
            </a:extLst>
          </p:cNvPr>
          <p:cNvSpPr/>
          <p:nvPr/>
        </p:nvSpPr>
        <p:spPr>
          <a:xfrm rot="10800000">
            <a:off x="-68385" y="4391107"/>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77184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A5135-D8DE-777E-97F7-1CA7DA784948}"/>
              </a:ext>
            </a:extLst>
          </p:cNvPr>
          <p:cNvSpPr>
            <a:spLocks noGrp="1"/>
          </p:cNvSpPr>
          <p:nvPr>
            <p:ph type="ctrTitle"/>
          </p:nvPr>
        </p:nvSpPr>
        <p:spPr>
          <a:xfrm>
            <a:off x="4878753" y="1058740"/>
            <a:ext cx="2434493" cy="1303460"/>
          </a:xfrm>
        </p:spPr>
        <p:txBody>
          <a:bodyPr>
            <a:normAutofit/>
          </a:bodyPr>
          <a:lstStyle/>
          <a:p>
            <a:r>
              <a:rPr lang="en-US" sz="4400" dirty="0" err="1">
                <a:solidFill>
                  <a:srgbClr val="C00000"/>
                </a:solidFill>
                <a:latin typeface="#9Slide05 Legendaria" panose="03030000000007000000" pitchFamily="66" charset="0"/>
              </a:rPr>
              <a:t>Viết</a:t>
            </a:r>
            <a:endParaRPr lang="en-US" sz="4400" dirty="0">
              <a:solidFill>
                <a:srgbClr val="C00000"/>
              </a:solidFill>
              <a:latin typeface="#9Slide05 Legendaria" panose="03030000000007000000" pitchFamily="66" charset="0"/>
            </a:endParaRPr>
          </a:p>
        </p:txBody>
      </p:sp>
      <p:sp>
        <p:nvSpPr>
          <p:cNvPr id="3" name="Subtitle 2">
            <a:extLst>
              <a:ext uri="{FF2B5EF4-FFF2-40B4-BE49-F238E27FC236}">
                <a16:creationId xmlns:a16="http://schemas.microsoft.com/office/drawing/2014/main" id="{18CC2907-8554-2AC5-CE99-04FF5DB1DCCE}"/>
              </a:ext>
            </a:extLst>
          </p:cNvPr>
          <p:cNvSpPr>
            <a:spLocks noGrp="1"/>
          </p:cNvSpPr>
          <p:nvPr>
            <p:ph type="subTitle" idx="1"/>
          </p:nvPr>
        </p:nvSpPr>
        <p:spPr>
          <a:xfrm>
            <a:off x="1582614" y="2492254"/>
            <a:ext cx="9269047" cy="2595562"/>
          </a:xfrm>
        </p:spPr>
        <p:txBody>
          <a:bodyPr>
            <a:normAutofit/>
          </a:bodyPr>
          <a:lstStyle/>
          <a:p>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Tập</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làm</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một</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bài</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thơ</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tự</a:t>
            </a:r>
            <a:r>
              <a:rPr lang="en-US" sz="5400" dirty="0">
                <a:solidFill>
                  <a:schemeClr val="accent2">
                    <a:lumMod val="50000"/>
                  </a:schemeClr>
                </a:solidFill>
                <a:latin typeface="#9Slide05 SVNHaptic Script" panose="00000500000000000000" pitchFamily="2" charset="0"/>
              </a:rPr>
              <a:t> do</a:t>
            </a:r>
          </a:p>
          <a:p>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Viết</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đoạn</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văn</a:t>
            </a:r>
            <a:r>
              <a:rPr lang="en-US" sz="5400" dirty="0">
                <a:solidFill>
                  <a:schemeClr val="accent2">
                    <a:lumMod val="50000"/>
                  </a:schemeClr>
                </a:solidFill>
                <a:latin typeface="#9Slide05 SVNHaptic Script" panose="00000500000000000000" pitchFamily="2" charset="0"/>
              </a:rPr>
              <a:t> </a:t>
            </a:r>
          </a:p>
          <a:p>
            <a:r>
              <a:rPr lang="en-US" sz="5400" dirty="0" err="1">
                <a:solidFill>
                  <a:schemeClr val="accent2">
                    <a:lumMod val="50000"/>
                  </a:schemeClr>
                </a:solidFill>
                <a:latin typeface="#9Slide05 SVNHaptic Script" panose="00000500000000000000" pitchFamily="2" charset="0"/>
              </a:rPr>
              <a:t>ghi</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lại</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cảm</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nghĩ</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về</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một</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bài</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thơ</a:t>
            </a:r>
            <a:r>
              <a:rPr lang="en-US" sz="5400" dirty="0">
                <a:solidFill>
                  <a:schemeClr val="accent2">
                    <a:lumMod val="50000"/>
                  </a:schemeClr>
                </a:solidFill>
                <a:latin typeface="#9Slide05 SVNHaptic Script" panose="00000500000000000000" pitchFamily="2" charset="0"/>
              </a:rPr>
              <a:t> </a:t>
            </a:r>
            <a:r>
              <a:rPr lang="en-US" sz="5400" dirty="0" err="1">
                <a:solidFill>
                  <a:schemeClr val="accent2">
                    <a:lumMod val="50000"/>
                  </a:schemeClr>
                </a:solidFill>
                <a:latin typeface="#9Slide05 SVNHaptic Script" panose="00000500000000000000" pitchFamily="2" charset="0"/>
              </a:rPr>
              <a:t>tự</a:t>
            </a:r>
            <a:r>
              <a:rPr lang="en-US" sz="5400" dirty="0">
                <a:solidFill>
                  <a:schemeClr val="accent2">
                    <a:lumMod val="50000"/>
                  </a:schemeClr>
                </a:solidFill>
                <a:latin typeface="#9Slide05 SVNHaptic Script" panose="00000500000000000000" pitchFamily="2" charset="0"/>
              </a:rPr>
              <a:t> do</a:t>
            </a:r>
          </a:p>
        </p:txBody>
      </p:sp>
      <p:sp>
        <p:nvSpPr>
          <p:cNvPr id="4" name="Freeform 6">
            <a:extLst>
              <a:ext uri="{FF2B5EF4-FFF2-40B4-BE49-F238E27FC236}">
                <a16:creationId xmlns:a16="http://schemas.microsoft.com/office/drawing/2014/main" id="{94AEC326-B318-D389-A0F4-3E8596648ED0}"/>
              </a:ext>
            </a:extLst>
          </p:cNvPr>
          <p:cNvSpPr/>
          <p:nvPr/>
        </p:nvSpPr>
        <p:spPr>
          <a:xfrm>
            <a:off x="-62523" y="4706893"/>
            <a:ext cx="12363938" cy="2487168"/>
          </a:xfrm>
          <a:custGeom>
            <a:avLst/>
            <a:gdLst/>
            <a:ahLst/>
            <a:cxnLst/>
            <a:rect l="l" t="t" r="r" b="b"/>
            <a:pathLst>
              <a:path w="7315200" h="2487168">
                <a:moveTo>
                  <a:pt x="0" y="0"/>
                </a:moveTo>
                <a:lnTo>
                  <a:pt x="7315200" y="0"/>
                </a:lnTo>
                <a:lnTo>
                  <a:pt x="7315200" y="2487168"/>
                </a:lnTo>
                <a:lnTo>
                  <a:pt x="0" y="24871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1">
            <a:extLst>
              <a:ext uri="{FF2B5EF4-FFF2-40B4-BE49-F238E27FC236}">
                <a16:creationId xmlns:a16="http://schemas.microsoft.com/office/drawing/2014/main" id="{5CFE3F97-8433-AEFD-05F5-2CCDEE875433}"/>
              </a:ext>
            </a:extLst>
          </p:cNvPr>
          <p:cNvSpPr>
            <a:spLocks noChangeArrowheads="1"/>
          </p:cNvSpPr>
          <p:nvPr/>
        </p:nvSpPr>
        <p:spPr bwMode="auto">
          <a:xfrm>
            <a:off x="2534138" y="198438"/>
            <a:ext cx="736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r>
              <a:rPr lang="en-US" altLang="en-US" sz="5400" b="1" dirty="0" err="1">
                <a:solidFill>
                  <a:srgbClr val="222222"/>
                </a:solidFill>
                <a:latin typeface="#9Slide05 SVNThe Carpenter" pitchFamily="2" charset="0"/>
              </a:rPr>
              <a:t>Bài</a:t>
            </a:r>
            <a:r>
              <a:rPr lang="en-US" altLang="en-US" sz="5400" b="1" dirty="0">
                <a:solidFill>
                  <a:srgbClr val="222222"/>
                </a:solidFill>
                <a:latin typeface="#9Slide05 SVNThe Carpenter" pitchFamily="2" charset="0"/>
              </a:rPr>
              <a:t> 7: Tin </a:t>
            </a:r>
            <a:r>
              <a:rPr lang="en-US" altLang="en-US" sz="5400" b="1" dirty="0" err="1">
                <a:solidFill>
                  <a:srgbClr val="222222"/>
                </a:solidFill>
                <a:latin typeface="#9Slide05 SVNThe Carpenter" pitchFamily="2" charset="0"/>
              </a:rPr>
              <a:t>yêu</a:t>
            </a:r>
            <a:r>
              <a:rPr lang="en-US" altLang="en-US" sz="5400" b="1" dirty="0">
                <a:solidFill>
                  <a:srgbClr val="222222"/>
                </a:solidFill>
                <a:latin typeface="#9Slide05 SVNThe Carpenter" pitchFamily="2" charset="0"/>
              </a:rPr>
              <a:t> </a:t>
            </a:r>
            <a:r>
              <a:rPr lang="en-US" altLang="en-US" sz="5400" b="1" dirty="0" err="1">
                <a:solidFill>
                  <a:srgbClr val="222222"/>
                </a:solidFill>
                <a:latin typeface="#9Slide05 SVNThe Carpenter" pitchFamily="2" charset="0"/>
              </a:rPr>
              <a:t>và</a:t>
            </a:r>
            <a:r>
              <a:rPr lang="en-US" altLang="en-US" sz="5400" b="1" dirty="0">
                <a:solidFill>
                  <a:srgbClr val="222222"/>
                </a:solidFill>
                <a:latin typeface="#9Slide05 SVNThe Carpenter" pitchFamily="2" charset="0"/>
              </a:rPr>
              <a:t> </a:t>
            </a:r>
            <a:r>
              <a:rPr lang="en-US" altLang="en-US" sz="5400" b="1" dirty="0" err="1">
                <a:solidFill>
                  <a:srgbClr val="222222"/>
                </a:solidFill>
                <a:latin typeface="#9Slide05 SVNThe Carpenter" pitchFamily="2" charset="0"/>
              </a:rPr>
              <a:t>ước</a:t>
            </a:r>
            <a:r>
              <a:rPr lang="en-US" altLang="en-US" sz="5400" b="1" dirty="0">
                <a:solidFill>
                  <a:srgbClr val="222222"/>
                </a:solidFill>
                <a:latin typeface="#9Slide05 SVNThe Carpenter" pitchFamily="2" charset="0"/>
              </a:rPr>
              <a:t> </a:t>
            </a:r>
            <a:r>
              <a:rPr lang="en-US" altLang="en-US" sz="5400" b="1" dirty="0" err="1">
                <a:solidFill>
                  <a:srgbClr val="222222"/>
                </a:solidFill>
                <a:latin typeface="#9Slide05 SVNThe Carpenter" pitchFamily="2" charset="0"/>
              </a:rPr>
              <a:t>vọng</a:t>
            </a:r>
            <a:endParaRPr lang="vi-VN" altLang="en-US" sz="5400" b="1" dirty="0">
              <a:solidFill>
                <a:srgbClr val="222222"/>
              </a:solidFill>
              <a:latin typeface="#9Slide05 SVNThe Carpenter" pitchFamily="2" charset="0"/>
            </a:endParaRPr>
          </a:p>
        </p:txBody>
      </p:sp>
      <p:sp>
        <p:nvSpPr>
          <p:cNvPr id="6" name="Freeform 4">
            <a:extLst>
              <a:ext uri="{FF2B5EF4-FFF2-40B4-BE49-F238E27FC236}">
                <a16:creationId xmlns:a16="http://schemas.microsoft.com/office/drawing/2014/main" id="{14E01863-E23A-1599-F747-276A9FBDFA20}"/>
              </a:ext>
            </a:extLst>
          </p:cNvPr>
          <p:cNvSpPr/>
          <p:nvPr/>
        </p:nvSpPr>
        <p:spPr>
          <a:xfrm>
            <a:off x="254393" y="811520"/>
            <a:ext cx="3043700" cy="3024677"/>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8">
            <a:extLst>
              <a:ext uri="{FF2B5EF4-FFF2-40B4-BE49-F238E27FC236}">
                <a16:creationId xmlns:a16="http://schemas.microsoft.com/office/drawing/2014/main" id="{675D4DB9-F071-8510-B22C-7BA698910235}"/>
              </a:ext>
            </a:extLst>
          </p:cNvPr>
          <p:cNvSpPr/>
          <p:nvPr/>
        </p:nvSpPr>
        <p:spPr>
          <a:xfrm>
            <a:off x="10597663" y="-1062403"/>
            <a:ext cx="4220308" cy="4114800"/>
          </a:xfrm>
          <a:custGeom>
            <a:avLst/>
            <a:gdLst/>
            <a:ahLst/>
            <a:cxnLst/>
            <a:rect l="l" t="t" r="r" b="b"/>
            <a:pathLst>
              <a:path w="4220308" h="4114800">
                <a:moveTo>
                  <a:pt x="0" y="0"/>
                </a:moveTo>
                <a:lnTo>
                  <a:pt x="4220307" y="0"/>
                </a:lnTo>
                <a:lnTo>
                  <a:pt x="422030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43852477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C685-127D-615C-585B-8A1703EA16C5}"/>
              </a:ext>
            </a:extLst>
          </p:cNvPr>
          <p:cNvSpPr>
            <a:spLocks noGrp="1"/>
          </p:cNvSpPr>
          <p:nvPr>
            <p:ph type="title"/>
          </p:nvPr>
        </p:nvSpPr>
        <p:spPr>
          <a:xfrm>
            <a:off x="312615" y="2123587"/>
            <a:ext cx="7018216" cy="2088906"/>
          </a:xfrm>
        </p:spPr>
        <p:txBody>
          <a:bodyPr>
            <a:noAutofit/>
          </a:bodyPr>
          <a:lstStyle/>
          <a:p>
            <a:pPr algn="ctr"/>
            <a:r>
              <a:rPr lang="en-US" sz="6000" dirty="0">
                <a:latin typeface="#9Slide05 SVNHaptic Script" panose="00000500000000000000" pitchFamily="2" charset="0"/>
              </a:rPr>
              <a:t>A. </a:t>
            </a:r>
            <a:br>
              <a:rPr lang="en-US" sz="6000" dirty="0">
                <a:latin typeface="#9Slide05 SVNHaptic Script" panose="00000500000000000000" pitchFamily="2" charset="0"/>
              </a:rPr>
            </a:br>
            <a:r>
              <a:rPr lang="en-US" sz="6000" dirty="0" err="1">
                <a:latin typeface="#9Slide05 SVNHaptic Script" panose="00000500000000000000" pitchFamily="2" charset="0"/>
              </a:rPr>
              <a:t>Tập</a:t>
            </a:r>
            <a:r>
              <a:rPr lang="en-US" sz="6000" dirty="0">
                <a:latin typeface="#9Slide05 SVNHaptic Script" panose="00000500000000000000" pitchFamily="2" charset="0"/>
              </a:rPr>
              <a:t> </a:t>
            </a:r>
            <a:r>
              <a:rPr lang="en-US" sz="6000" dirty="0" err="1">
                <a:latin typeface="#9Slide05 SVNHaptic Script" panose="00000500000000000000" pitchFamily="2" charset="0"/>
              </a:rPr>
              <a:t>làm</a:t>
            </a:r>
            <a:r>
              <a:rPr lang="en-US" sz="6000" dirty="0">
                <a:latin typeface="#9Slide05 SVNHaptic Script" panose="00000500000000000000" pitchFamily="2" charset="0"/>
              </a:rPr>
              <a:t> </a:t>
            </a:r>
            <a:r>
              <a:rPr lang="en-US" sz="6000" dirty="0" err="1">
                <a:latin typeface="#9Slide05 SVNHaptic Script" panose="00000500000000000000" pitchFamily="2" charset="0"/>
              </a:rPr>
              <a:t>một</a:t>
            </a:r>
            <a:r>
              <a:rPr lang="en-US" sz="6000" dirty="0">
                <a:latin typeface="#9Slide05 SVNHaptic Script" panose="00000500000000000000" pitchFamily="2" charset="0"/>
              </a:rPr>
              <a:t> </a:t>
            </a:r>
            <a:r>
              <a:rPr lang="en-US" sz="6000" dirty="0" err="1">
                <a:latin typeface="#9Slide05 SVNHaptic Script" panose="00000500000000000000" pitchFamily="2" charset="0"/>
              </a:rPr>
              <a:t>bài</a:t>
            </a:r>
            <a:r>
              <a:rPr lang="en-US" sz="6000" dirty="0">
                <a:latin typeface="#9Slide05 SVNHaptic Script" panose="00000500000000000000" pitchFamily="2" charset="0"/>
              </a:rPr>
              <a:t> </a:t>
            </a:r>
            <a:r>
              <a:rPr lang="en-US" sz="6000" dirty="0" err="1">
                <a:latin typeface="#9Slide05 SVNHaptic Script" panose="00000500000000000000" pitchFamily="2" charset="0"/>
              </a:rPr>
              <a:t>thơ</a:t>
            </a:r>
            <a:r>
              <a:rPr lang="en-US" sz="6000" dirty="0">
                <a:latin typeface="#9Slide05 SVNHaptic Script" panose="00000500000000000000" pitchFamily="2" charset="0"/>
              </a:rPr>
              <a:t> </a:t>
            </a:r>
            <a:r>
              <a:rPr lang="en-US" sz="6000" dirty="0" err="1">
                <a:latin typeface="#9Slide05 SVNHaptic Script" panose="00000500000000000000" pitchFamily="2" charset="0"/>
              </a:rPr>
              <a:t>tự</a:t>
            </a:r>
            <a:r>
              <a:rPr lang="en-US" sz="6000" dirty="0">
                <a:latin typeface="#9Slide05 SVNHaptic Script" panose="00000500000000000000" pitchFamily="2" charset="0"/>
              </a:rPr>
              <a:t> do</a:t>
            </a:r>
          </a:p>
        </p:txBody>
      </p:sp>
      <p:sp>
        <p:nvSpPr>
          <p:cNvPr id="4" name="Freeform 9">
            <a:extLst>
              <a:ext uri="{FF2B5EF4-FFF2-40B4-BE49-F238E27FC236}">
                <a16:creationId xmlns:a16="http://schemas.microsoft.com/office/drawing/2014/main" id="{44BC9B0F-027C-DD2A-9D7D-34B2443A82EA}"/>
              </a:ext>
            </a:extLst>
          </p:cNvPr>
          <p:cNvSpPr/>
          <p:nvPr/>
        </p:nvSpPr>
        <p:spPr>
          <a:xfrm>
            <a:off x="7330831" y="1371600"/>
            <a:ext cx="4488568" cy="4675592"/>
          </a:xfrm>
          <a:custGeom>
            <a:avLst/>
            <a:gdLst/>
            <a:ahLst/>
            <a:cxnLst/>
            <a:rect l="l" t="t" r="r" b="b"/>
            <a:pathLst>
              <a:path w="3950208" h="4114800">
                <a:moveTo>
                  <a:pt x="0" y="0"/>
                </a:moveTo>
                <a:lnTo>
                  <a:pt x="3950208" y="0"/>
                </a:lnTo>
                <a:lnTo>
                  <a:pt x="39502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7">
            <a:extLst>
              <a:ext uri="{FF2B5EF4-FFF2-40B4-BE49-F238E27FC236}">
                <a16:creationId xmlns:a16="http://schemas.microsoft.com/office/drawing/2014/main" id="{AFF50C8F-18AC-B02F-6F7F-C2478BAB8A98}"/>
              </a:ext>
            </a:extLst>
          </p:cNvPr>
          <p:cNvSpPr/>
          <p:nvPr/>
        </p:nvSpPr>
        <p:spPr>
          <a:xfrm>
            <a:off x="-2464384" y="4800600"/>
            <a:ext cx="4280676" cy="4114800"/>
          </a:xfrm>
          <a:custGeom>
            <a:avLst/>
            <a:gdLst/>
            <a:ahLst/>
            <a:cxnLst/>
            <a:rect l="l" t="t" r="r" b="b"/>
            <a:pathLst>
              <a:path w="4280676" h="4114800">
                <a:moveTo>
                  <a:pt x="0" y="0"/>
                </a:moveTo>
                <a:lnTo>
                  <a:pt x="4280676" y="0"/>
                </a:lnTo>
                <a:lnTo>
                  <a:pt x="428067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12816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5474-FBCA-653B-5C43-6227D89DB193}"/>
              </a:ext>
            </a:extLst>
          </p:cNvPr>
          <p:cNvSpPr>
            <a:spLocks noGrp="1"/>
          </p:cNvSpPr>
          <p:nvPr>
            <p:ph type="title"/>
          </p:nvPr>
        </p:nvSpPr>
        <p:spPr>
          <a:xfrm>
            <a:off x="838200" y="191474"/>
            <a:ext cx="3608754" cy="994752"/>
          </a:xfrm>
        </p:spPr>
        <p:txBody>
          <a:bodyPr/>
          <a:lstStyle/>
          <a:p>
            <a:r>
              <a:rPr lang="en-US" dirty="0">
                <a:solidFill>
                  <a:srgbClr val="C00000"/>
                </a:solidFill>
                <a:latin typeface="#9Slide05 Braxton Regular" panose="03060000000000000000" pitchFamily="66" charset="0"/>
              </a:rPr>
              <a:t>1. </a:t>
            </a:r>
            <a:r>
              <a:rPr lang="en-US" dirty="0" err="1">
                <a:solidFill>
                  <a:srgbClr val="C00000"/>
                </a:solidFill>
                <a:latin typeface="#9Slide05 Braxton Regular" panose="03060000000000000000" pitchFamily="66" charset="0"/>
              </a:rPr>
              <a:t>Trước</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khi</a:t>
            </a:r>
            <a:r>
              <a:rPr lang="en-US" dirty="0">
                <a:solidFill>
                  <a:srgbClr val="C00000"/>
                </a:solidFill>
                <a:latin typeface="#9Slide05 Braxton Regular" panose="03060000000000000000" pitchFamily="66" charset="0"/>
              </a:rPr>
              <a:t> </a:t>
            </a:r>
            <a:r>
              <a:rPr lang="en-US" dirty="0" err="1">
                <a:solidFill>
                  <a:srgbClr val="C00000"/>
                </a:solidFill>
                <a:latin typeface="#9Slide05 Braxton Regular" panose="03060000000000000000" pitchFamily="66" charset="0"/>
              </a:rPr>
              <a:t>viết</a:t>
            </a:r>
            <a:endParaRPr lang="en-US" dirty="0">
              <a:solidFill>
                <a:srgbClr val="C00000"/>
              </a:solidFill>
              <a:latin typeface="#9Slide05 Braxton Regular" panose="03060000000000000000" pitchFamily="66" charset="0"/>
            </a:endParaRPr>
          </a:p>
        </p:txBody>
      </p:sp>
      <p:sp>
        <p:nvSpPr>
          <p:cNvPr id="4" name="Content Placeholder 2">
            <a:extLst>
              <a:ext uri="{FF2B5EF4-FFF2-40B4-BE49-F238E27FC236}">
                <a16:creationId xmlns:a16="http://schemas.microsoft.com/office/drawing/2014/main" id="{B49DD8EE-5C8F-DA0E-9207-9C011415E0CF}"/>
              </a:ext>
            </a:extLst>
          </p:cNvPr>
          <p:cNvSpPr txBox="1">
            <a:spLocks/>
          </p:cNvSpPr>
          <p:nvPr/>
        </p:nvSpPr>
        <p:spPr>
          <a:xfrm>
            <a:off x="1232877" y="1186226"/>
            <a:ext cx="10515600" cy="603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endParaRPr lang="en-US" sz="3200" b="1"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AD61A9D0-2BCD-907A-E11D-FD53D79BA5E1}"/>
              </a:ext>
            </a:extLst>
          </p:cNvPr>
          <p:cNvSpPr txBox="1">
            <a:spLocks/>
          </p:cNvSpPr>
          <p:nvPr/>
        </p:nvSpPr>
        <p:spPr>
          <a:xfrm>
            <a:off x="7206251" y="3901736"/>
            <a:ext cx="4542226" cy="2011459"/>
          </a:xfrm>
          <a:prstGeom prst="rect">
            <a:avLst/>
          </a:prstGeom>
          <a:solidFill>
            <a:srgbClr val="F8F8F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bâng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xuyến</a:t>
            </a:r>
            <a:r>
              <a:rPr lang="en-US" sz="3200" dirty="0">
                <a:latin typeface="Times New Roman" panose="02020603050405020304" pitchFamily="18" charset="0"/>
                <a:cs typeface="Times New Roman" panose="02020603050405020304" pitchFamily="18" charset="0"/>
              </a:rPr>
              <a:t>,…</a:t>
            </a:r>
          </a:p>
        </p:txBody>
      </p:sp>
      <p:sp>
        <p:nvSpPr>
          <p:cNvPr id="6" name="Freeform 2">
            <a:extLst>
              <a:ext uri="{FF2B5EF4-FFF2-40B4-BE49-F238E27FC236}">
                <a16:creationId xmlns:a16="http://schemas.microsoft.com/office/drawing/2014/main" id="{ED3488D4-C061-200F-4849-1AD57DC60CAF}"/>
              </a:ext>
            </a:extLst>
          </p:cNvPr>
          <p:cNvSpPr/>
          <p:nvPr/>
        </p:nvSpPr>
        <p:spPr>
          <a:xfrm>
            <a:off x="423197" y="2364887"/>
            <a:ext cx="2675603" cy="994752"/>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Content Placeholder 2">
            <a:extLst>
              <a:ext uri="{FF2B5EF4-FFF2-40B4-BE49-F238E27FC236}">
                <a16:creationId xmlns:a16="http://schemas.microsoft.com/office/drawing/2014/main" id="{C0B2B7C2-D00C-093E-CF60-79F9D8706F0B}"/>
              </a:ext>
            </a:extLst>
          </p:cNvPr>
          <p:cNvSpPr>
            <a:spLocks noGrp="1"/>
          </p:cNvSpPr>
          <p:nvPr>
            <p:ph idx="1"/>
          </p:nvPr>
        </p:nvSpPr>
        <p:spPr>
          <a:xfrm>
            <a:off x="498230" y="2535682"/>
            <a:ext cx="2530231" cy="616771"/>
          </a:xfrm>
        </p:spPr>
        <p:txBody>
          <a:bodyPr>
            <a:normAutofit/>
          </a:bodyPr>
          <a:lstStyle/>
          <a:p>
            <a:pPr marL="0" indent="0" algn="ctr">
              <a:buNone/>
            </a:pP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endParaRPr lang="en-US" sz="3200" dirty="0">
              <a:latin typeface="Times New Roman" panose="02020603050405020304" pitchFamily="18" charset="0"/>
              <a:cs typeface="Times New Roman" panose="02020603050405020304" pitchFamily="18" charset="0"/>
            </a:endParaRPr>
          </a:p>
        </p:txBody>
      </p:sp>
      <p:sp>
        <p:nvSpPr>
          <p:cNvPr id="9" name="Freeform 2">
            <a:extLst>
              <a:ext uri="{FF2B5EF4-FFF2-40B4-BE49-F238E27FC236}">
                <a16:creationId xmlns:a16="http://schemas.microsoft.com/office/drawing/2014/main" id="{1E542C92-F84E-04C6-895A-874D66157E2A}"/>
              </a:ext>
            </a:extLst>
          </p:cNvPr>
          <p:cNvSpPr/>
          <p:nvPr/>
        </p:nvSpPr>
        <p:spPr>
          <a:xfrm>
            <a:off x="3443843" y="2364887"/>
            <a:ext cx="2675603" cy="994752"/>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Content Placeholder 2">
            <a:extLst>
              <a:ext uri="{FF2B5EF4-FFF2-40B4-BE49-F238E27FC236}">
                <a16:creationId xmlns:a16="http://schemas.microsoft.com/office/drawing/2014/main" id="{158774D1-D24A-5254-831C-535B892BC256}"/>
              </a:ext>
            </a:extLst>
          </p:cNvPr>
          <p:cNvSpPr txBox="1">
            <a:spLocks/>
          </p:cNvSpPr>
          <p:nvPr/>
        </p:nvSpPr>
        <p:spPr>
          <a:xfrm>
            <a:off x="3518876" y="2535682"/>
            <a:ext cx="2530231" cy="616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Gia </a:t>
            </a:r>
            <a:r>
              <a:rPr lang="en-US" sz="3200" dirty="0" err="1">
                <a:latin typeface="Times New Roman" panose="02020603050405020304" pitchFamily="18" charset="0"/>
                <a:cs typeface="Times New Roman" panose="02020603050405020304" pitchFamily="18" charset="0"/>
              </a:rPr>
              <a:t>đình</a:t>
            </a:r>
            <a:endParaRPr lang="en-US" sz="3200" dirty="0">
              <a:latin typeface="Times New Roman" panose="02020603050405020304" pitchFamily="18" charset="0"/>
              <a:cs typeface="Times New Roman" panose="02020603050405020304" pitchFamily="18" charset="0"/>
            </a:endParaRPr>
          </a:p>
        </p:txBody>
      </p:sp>
      <p:sp>
        <p:nvSpPr>
          <p:cNvPr id="11" name="Freeform 2">
            <a:extLst>
              <a:ext uri="{FF2B5EF4-FFF2-40B4-BE49-F238E27FC236}">
                <a16:creationId xmlns:a16="http://schemas.microsoft.com/office/drawing/2014/main" id="{B5BB0632-681E-E41C-C281-2EDEB5DA4DFD}"/>
              </a:ext>
            </a:extLst>
          </p:cNvPr>
          <p:cNvSpPr/>
          <p:nvPr/>
        </p:nvSpPr>
        <p:spPr>
          <a:xfrm>
            <a:off x="423197" y="3610386"/>
            <a:ext cx="2675603" cy="994752"/>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Content Placeholder 2">
            <a:extLst>
              <a:ext uri="{FF2B5EF4-FFF2-40B4-BE49-F238E27FC236}">
                <a16:creationId xmlns:a16="http://schemas.microsoft.com/office/drawing/2014/main" id="{A6AE3986-4C68-0BC8-E356-ACB8EB62DFF4}"/>
              </a:ext>
            </a:extLst>
          </p:cNvPr>
          <p:cNvSpPr txBox="1">
            <a:spLocks/>
          </p:cNvSpPr>
          <p:nvPr/>
        </p:nvSpPr>
        <p:spPr>
          <a:xfrm>
            <a:off x="498230" y="3781181"/>
            <a:ext cx="2530231" cy="616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hương</a:t>
            </a:r>
            <a:endParaRPr lang="en-US" sz="3200" dirty="0">
              <a:latin typeface="Times New Roman" panose="02020603050405020304" pitchFamily="18" charset="0"/>
              <a:cs typeface="Times New Roman" panose="02020603050405020304" pitchFamily="18" charset="0"/>
            </a:endParaRPr>
          </a:p>
        </p:txBody>
      </p:sp>
      <p:sp>
        <p:nvSpPr>
          <p:cNvPr id="13" name="Freeform 2">
            <a:extLst>
              <a:ext uri="{FF2B5EF4-FFF2-40B4-BE49-F238E27FC236}">
                <a16:creationId xmlns:a16="http://schemas.microsoft.com/office/drawing/2014/main" id="{F2B2460A-17A5-0D6D-9378-89B193DD4E11}"/>
              </a:ext>
            </a:extLst>
          </p:cNvPr>
          <p:cNvSpPr/>
          <p:nvPr/>
        </p:nvSpPr>
        <p:spPr>
          <a:xfrm>
            <a:off x="3443843" y="3615759"/>
            <a:ext cx="2675603" cy="994752"/>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Content Placeholder 2">
            <a:extLst>
              <a:ext uri="{FF2B5EF4-FFF2-40B4-BE49-F238E27FC236}">
                <a16:creationId xmlns:a16="http://schemas.microsoft.com/office/drawing/2014/main" id="{E89CE97E-75DD-3C9B-1DA6-B077C3EF89E7}"/>
              </a:ext>
            </a:extLst>
          </p:cNvPr>
          <p:cNvSpPr txBox="1">
            <a:spLocks/>
          </p:cNvSpPr>
          <p:nvPr/>
        </p:nvSpPr>
        <p:spPr>
          <a:xfrm>
            <a:off x="3518876" y="3786554"/>
            <a:ext cx="2530231" cy="616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p:txBody>
      </p:sp>
      <p:sp>
        <p:nvSpPr>
          <p:cNvPr id="15" name="Freeform 2">
            <a:extLst>
              <a:ext uri="{FF2B5EF4-FFF2-40B4-BE49-F238E27FC236}">
                <a16:creationId xmlns:a16="http://schemas.microsoft.com/office/drawing/2014/main" id="{DADFE7A4-51CD-097E-1479-39EC4F104A26}"/>
              </a:ext>
            </a:extLst>
          </p:cNvPr>
          <p:cNvSpPr/>
          <p:nvPr/>
        </p:nvSpPr>
        <p:spPr>
          <a:xfrm>
            <a:off x="423197" y="4918443"/>
            <a:ext cx="2675603" cy="994752"/>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Content Placeholder 2">
            <a:extLst>
              <a:ext uri="{FF2B5EF4-FFF2-40B4-BE49-F238E27FC236}">
                <a16:creationId xmlns:a16="http://schemas.microsoft.com/office/drawing/2014/main" id="{D3F7379E-1EE9-D4B0-F6DD-0D51B591314B}"/>
              </a:ext>
            </a:extLst>
          </p:cNvPr>
          <p:cNvSpPr txBox="1">
            <a:spLocks/>
          </p:cNvSpPr>
          <p:nvPr/>
        </p:nvSpPr>
        <p:spPr>
          <a:xfrm>
            <a:off x="498230" y="5089238"/>
            <a:ext cx="2530231" cy="616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endParaRPr lang="en-US" sz="3200" dirty="0">
              <a:latin typeface="Times New Roman" panose="02020603050405020304" pitchFamily="18" charset="0"/>
              <a:cs typeface="Times New Roman" panose="02020603050405020304" pitchFamily="18" charset="0"/>
            </a:endParaRPr>
          </a:p>
        </p:txBody>
      </p:sp>
      <p:sp>
        <p:nvSpPr>
          <p:cNvPr id="17" name="Freeform 2">
            <a:extLst>
              <a:ext uri="{FF2B5EF4-FFF2-40B4-BE49-F238E27FC236}">
                <a16:creationId xmlns:a16="http://schemas.microsoft.com/office/drawing/2014/main" id="{2460B77A-FC4A-3FBC-1F3B-9B23009688C9}"/>
              </a:ext>
            </a:extLst>
          </p:cNvPr>
          <p:cNvSpPr/>
          <p:nvPr/>
        </p:nvSpPr>
        <p:spPr>
          <a:xfrm>
            <a:off x="3443843" y="4923816"/>
            <a:ext cx="2675603" cy="994752"/>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Content Placeholder 2">
            <a:extLst>
              <a:ext uri="{FF2B5EF4-FFF2-40B4-BE49-F238E27FC236}">
                <a16:creationId xmlns:a16="http://schemas.microsoft.com/office/drawing/2014/main" id="{EC6692B1-A3D2-8B2C-1283-6674C2936AD8}"/>
              </a:ext>
            </a:extLst>
          </p:cNvPr>
          <p:cNvSpPr txBox="1">
            <a:spLocks/>
          </p:cNvSpPr>
          <p:nvPr/>
        </p:nvSpPr>
        <p:spPr>
          <a:xfrm>
            <a:off x="3518876" y="5094611"/>
            <a:ext cx="2530231" cy="616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endParaRPr lang="en-US" sz="3200" dirty="0">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942C7F6A-B9AE-BBF2-F45C-5D015B5E0E70}"/>
              </a:ext>
            </a:extLst>
          </p:cNvPr>
          <p:cNvSpPr txBox="1">
            <a:spLocks/>
          </p:cNvSpPr>
          <p:nvPr/>
        </p:nvSpPr>
        <p:spPr>
          <a:xfrm>
            <a:off x="7063323" y="2657351"/>
            <a:ext cx="4888187" cy="1053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endParaRPr lang="en-US" sz="3200" dirty="0">
              <a:latin typeface="Times New Roman" panose="02020603050405020304" pitchFamily="18" charset="0"/>
              <a:cs typeface="Times New Roman" panose="02020603050405020304" pitchFamily="18" charset="0"/>
            </a:endParaRPr>
          </a:p>
        </p:txBody>
      </p:sp>
      <p:pic>
        <p:nvPicPr>
          <p:cNvPr id="21" name="Picture 20" descr="A yellow arrow pointing to the left&#10;&#10;Description automatically generated">
            <a:extLst>
              <a:ext uri="{FF2B5EF4-FFF2-40B4-BE49-F238E27FC236}">
                <a16:creationId xmlns:a16="http://schemas.microsoft.com/office/drawing/2014/main" id="{B92CA262-197B-AA55-415F-E2741DCFA4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3643095" flipV="1">
            <a:off x="6214252" y="1918025"/>
            <a:ext cx="914095" cy="914095"/>
          </a:xfrm>
          <a:prstGeom prst="rect">
            <a:avLst/>
          </a:prstGeom>
        </p:spPr>
      </p:pic>
      <p:sp>
        <p:nvSpPr>
          <p:cNvPr id="22" name="Freeform 3">
            <a:extLst>
              <a:ext uri="{FF2B5EF4-FFF2-40B4-BE49-F238E27FC236}">
                <a16:creationId xmlns:a16="http://schemas.microsoft.com/office/drawing/2014/main" id="{ED68B07B-9D5D-051B-8708-0D3033968F59}"/>
              </a:ext>
            </a:extLst>
          </p:cNvPr>
          <p:cNvSpPr/>
          <p:nvPr/>
        </p:nvSpPr>
        <p:spPr>
          <a:xfrm>
            <a:off x="9729177" y="0"/>
            <a:ext cx="2459892" cy="246689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98974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build="p"/>
      <p:bldP spid="10" grpId="0"/>
      <p:bldP spid="12" grpId="0"/>
      <p:bldP spid="14" grpId="0"/>
      <p:bldP spid="16"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3432</Words>
  <Application>Microsoft Office PowerPoint</Application>
  <PresentationFormat>Widescreen</PresentationFormat>
  <Paragraphs>268</Paragraphs>
  <Slides>34</Slides>
  <Notes>34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#9Slide05 Braxton Regular</vt:lpstr>
      <vt:lpstr>#9Slide05 IcielSanelma</vt:lpstr>
      <vt:lpstr>#9Slide05 Legendaria</vt:lpstr>
      <vt:lpstr>#9Slide05 SVNHaptic Script</vt:lpstr>
      <vt:lpstr>#9Slide05 SVNThe Carpenter</vt:lpstr>
      <vt:lpstr>#9Slide07 SVNAppleberry</vt:lpstr>
      <vt:lpstr>#9Slide07 SVNMomento</vt: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Viết</vt:lpstr>
      <vt:lpstr>A.  Tập làm một bài thơ tự do</vt:lpstr>
      <vt:lpstr>1. Trước khi viết</vt:lpstr>
      <vt:lpstr>1. Trước khi viết</vt:lpstr>
      <vt:lpstr>PowerPoint Presentation</vt:lpstr>
      <vt:lpstr>Ví dụ:</vt:lpstr>
      <vt:lpstr>Thả thơ</vt:lpstr>
      <vt:lpstr>Thả thơ</vt:lpstr>
      <vt:lpstr>PowerPoint Presentation</vt:lpstr>
      <vt:lpstr>PowerPoint Presentation</vt:lpstr>
      <vt:lpstr>PowerPoint Presentation</vt:lpstr>
      <vt:lpstr>Viết đoạn văn ghi lại cảm xúc về một bài thơ tự do</vt:lpstr>
      <vt:lpstr>PowerPoint Presentation</vt:lpstr>
      <vt:lpstr>1. Khái niệm</vt:lpstr>
      <vt:lpstr>Yêu cầu</vt:lpstr>
      <vt:lpstr>PowerPoint Presentation</vt:lpstr>
      <vt:lpstr>PowerPoint Presentation</vt:lpstr>
      <vt:lpstr>PowerPoint Presentation</vt:lpstr>
      <vt:lpstr>PowerPoint Presentation</vt:lpstr>
      <vt:lpstr>III.  Thực hành viết theo các bước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dc:title>
  <dc:creator>Dell Inspiron 5320</dc:creator>
  <cp:lastModifiedBy>Admin</cp:lastModifiedBy>
  <cp:revision>39</cp:revision>
  <dcterms:created xsi:type="dcterms:W3CDTF">2024-01-15T15:46:05Z</dcterms:created>
  <dcterms:modified xsi:type="dcterms:W3CDTF">2024-01-18T09:39:47Z</dcterms:modified>
</cp:coreProperties>
</file>